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drawings/drawing7.xml" ContentType="application/vnd.openxmlformats-officedocument.drawingml.chartshapes+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drawings/drawing8.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notesSlides/notesSlide17.xml" ContentType="application/vnd.openxmlformats-officedocument.presentationml.notesSlide+xml"/>
  <Override PartName="/ppt/charts/chart15.xml" ContentType="application/vnd.openxmlformats-officedocument.drawingml.chart+xml"/>
  <Override PartName="/ppt/notesSlides/notesSlide18.xml" ContentType="application/vnd.openxmlformats-officedocument.presentationml.notesSlide+xml"/>
  <Override PartName="/ppt/charts/chart16.xml" ContentType="application/vnd.openxmlformats-officedocument.drawingml.chart+xml"/>
  <Override PartName="/ppt/notesSlides/notesSlide19.xml" ContentType="application/vnd.openxmlformats-officedocument.presentationml.notesSlide+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notesSlides/notesSlide21.xml" ContentType="application/vnd.openxmlformats-officedocument.presentationml.notesSlide+xml"/>
  <Override PartName="/ppt/charts/chart19.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0.xml" ContentType="application/vnd.openxmlformats-officedocument.drawingml.chart+xml"/>
  <Override PartName="/ppt/notesSlides/notesSlide24.xml" ContentType="application/vnd.openxmlformats-officedocument.presentationml.notesSlide+xml"/>
  <Override PartName="/ppt/charts/chart21.xml" ContentType="application/vnd.openxmlformats-officedocument.drawingml.chart+xml"/>
  <Override PartName="/ppt/notesSlides/notesSlide25.xml" ContentType="application/vnd.openxmlformats-officedocument.presentationml.notesSlide+xml"/>
  <Override PartName="/ppt/charts/chart22.xml" ContentType="application/vnd.openxmlformats-officedocument.drawingml.chart+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27.xml" ContentType="application/vnd.openxmlformats-officedocument.presentationml.notesSlide+xml"/>
  <Override PartName="/ppt/charts/chart24.xml" ContentType="application/vnd.openxmlformats-officedocument.drawingml.chart+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29.xml" ContentType="application/vnd.openxmlformats-officedocument.presentationml.notesSlide+xml"/>
  <Override PartName="/ppt/charts/chart26.xml" ContentType="application/vnd.openxmlformats-officedocument.drawingml.chart+xml"/>
  <Override PartName="/ppt/drawings/drawing9.xml" ContentType="application/vnd.openxmlformats-officedocument.drawingml.chartshapes+xml"/>
  <Override PartName="/ppt/notesSlides/notesSlide30.xml" ContentType="application/vnd.openxmlformats-officedocument.presentationml.notesSlide+xml"/>
  <Override PartName="/ppt/charts/chart27.xml" ContentType="application/vnd.openxmlformats-officedocument.drawingml.chart+xml"/>
  <Override PartName="/ppt/drawings/drawing10.xml" ContentType="application/vnd.openxmlformats-officedocument.drawingml.chartshapes+xml"/>
  <Override PartName="/ppt/notesSlides/notesSlide31.xml" ContentType="application/vnd.openxmlformats-officedocument.presentationml.notesSlide+xml"/>
  <Override PartName="/ppt/charts/chart28.xml" ContentType="application/vnd.openxmlformats-officedocument.drawingml.chart+xml"/>
  <Override PartName="/ppt/drawings/drawing11.xml" ContentType="application/vnd.openxmlformats-officedocument.drawingml.chartshapes+xml"/>
  <Override PartName="/ppt/notesSlides/notesSlide32.xml" ContentType="application/vnd.openxmlformats-officedocument.presentationml.notesSlide+xml"/>
  <Override PartName="/ppt/charts/chart29.xml" ContentType="application/vnd.openxmlformats-officedocument.drawingml.chart+xml"/>
  <Override PartName="/ppt/drawings/drawing12.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0.xml" ContentType="application/vnd.openxmlformats-officedocument.drawingml.chart+xml"/>
  <Override PartName="/ppt/notesSlides/notesSlide35.xml" ContentType="application/vnd.openxmlformats-officedocument.presentationml.notesSlide+xml"/>
  <Override PartName="/ppt/charts/chart31.xml" ContentType="application/vnd.openxmlformats-officedocument.drawingml.chart+xml"/>
  <Override PartName="/ppt/notesSlides/notesSlide36.xml" ContentType="application/vnd.openxmlformats-officedocument.presentationml.notesSlide+xml"/>
  <Override PartName="/ppt/charts/chart32.xml" ContentType="application/vnd.openxmlformats-officedocument.drawingml.chart+xml"/>
  <Override PartName="/ppt/notesSlides/notesSlide37.xml" ContentType="application/vnd.openxmlformats-officedocument.presentationml.notesSlide+xml"/>
  <Override PartName="/ppt/charts/chart33.xml" ContentType="application/vnd.openxmlformats-officedocument.drawingml.chart+xml"/>
  <Override PartName="/ppt/notesSlides/notesSlide38.xml" ContentType="application/vnd.openxmlformats-officedocument.presentationml.notesSlide+xml"/>
  <Override PartName="/ppt/charts/chart34.xml" ContentType="application/vnd.openxmlformats-officedocument.drawingml.chart+xml"/>
  <Override PartName="/ppt/notesSlides/notesSlide39.xml" ContentType="application/vnd.openxmlformats-officedocument.presentationml.notesSlide+xml"/>
  <Override PartName="/ppt/charts/chart35.xml" ContentType="application/vnd.openxmlformats-officedocument.drawingml.chart+xml"/>
  <Override PartName="/ppt/notesSlides/notesSlide40.xml" ContentType="application/vnd.openxmlformats-officedocument.presentationml.notesSlide+xml"/>
  <Override PartName="/ppt/charts/chart36.xml" ContentType="application/vnd.openxmlformats-officedocument.drawingml.chart+xml"/>
  <Override PartName="/ppt/notesSlides/notesSlide41.xml" ContentType="application/vnd.openxmlformats-officedocument.presentationml.notesSlide+xml"/>
  <Override PartName="/ppt/charts/chart37.xml" ContentType="application/vnd.openxmlformats-officedocument.drawingml.chart+xml"/>
  <Override PartName="/ppt/notesSlides/notesSlide42.xml" ContentType="application/vnd.openxmlformats-officedocument.presentationml.notesSlide+xml"/>
  <Override PartName="/ppt/charts/chart38.xml" ContentType="application/vnd.openxmlformats-officedocument.drawingml.chart+xml"/>
  <Override PartName="/ppt/notesSlides/notesSlide43.xml" ContentType="application/vnd.openxmlformats-officedocument.presentationml.notesSlide+xml"/>
  <Override PartName="/ppt/charts/chart39.xml" ContentType="application/vnd.openxmlformats-officedocument.drawingml.chart+xml"/>
  <Override PartName="/ppt/notesSlides/notesSlide44.xml" ContentType="application/vnd.openxmlformats-officedocument.presentationml.notesSlide+xml"/>
  <Override PartName="/ppt/charts/chart40.xml" ContentType="application/vnd.openxmlformats-officedocument.drawingml.chart+xml"/>
  <Override PartName="/ppt/notesSlides/notesSlide45.xml" ContentType="application/vnd.openxmlformats-officedocument.presentationml.notesSlide+xml"/>
  <Override PartName="/ppt/charts/chart41.xml" ContentType="application/vnd.openxmlformats-officedocument.drawingml.chart+xml"/>
  <Override PartName="/ppt/notesSlides/notesSlide46.xml" ContentType="application/vnd.openxmlformats-officedocument.presentationml.notesSlide+xml"/>
  <Override PartName="/ppt/charts/chart42.xml" ContentType="application/vnd.openxmlformats-officedocument.drawingml.chart+xml"/>
  <Override PartName="/ppt/notesSlides/notesSlide47.xml" ContentType="application/vnd.openxmlformats-officedocument.presentationml.notesSlide+xml"/>
  <Override PartName="/ppt/charts/chart43.xml" ContentType="application/vnd.openxmlformats-officedocument.drawingml.chart+xml"/>
  <Override PartName="/ppt/notesSlides/notesSlide48.xml" ContentType="application/vnd.openxmlformats-officedocument.presentationml.notesSlide+xml"/>
  <Override PartName="/ppt/charts/chart44.xml" ContentType="application/vnd.openxmlformats-officedocument.drawingml.chart+xml"/>
  <Override PartName="/ppt/notesSlides/notesSlide49.xml" ContentType="application/vnd.openxmlformats-officedocument.presentationml.notesSlide+xml"/>
  <Override PartName="/ppt/charts/chart45.xml" ContentType="application/vnd.openxmlformats-officedocument.drawingml.chart+xml"/>
  <Override PartName="/ppt/notesSlides/notesSlide50.xml" ContentType="application/vnd.openxmlformats-officedocument.presentationml.notesSlide+xml"/>
  <Override PartName="/ppt/charts/chart46.xml" ContentType="application/vnd.openxmlformats-officedocument.drawingml.chart+xml"/>
  <Override PartName="/ppt/notesSlides/notesSlide51.xml" ContentType="application/vnd.openxmlformats-officedocument.presentationml.notesSlide+xml"/>
  <Override PartName="/ppt/charts/chart47.xml" ContentType="application/vnd.openxmlformats-officedocument.drawingml.chart+xml"/>
  <Override PartName="/ppt/notesSlides/notesSlide52.xml" ContentType="application/vnd.openxmlformats-officedocument.presentationml.notesSlide+xml"/>
  <Override PartName="/ppt/charts/chart48.xml" ContentType="application/vnd.openxmlformats-officedocument.drawingml.chart+xml"/>
  <Override PartName="/ppt/notesSlides/notesSlide53.xml" ContentType="application/vnd.openxmlformats-officedocument.presentationml.notesSlide+xml"/>
  <Override PartName="/ppt/charts/chart49.xml" ContentType="application/vnd.openxmlformats-officedocument.drawingml.chart+xml"/>
  <Override PartName="/ppt/notesSlides/notesSlide54.xml" ContentType="application/vnd.openxmlformats-officedocument.presentationml.notesSlide+xml"/>
  <Override PartName="/ppt/charts/chart50.xml" ContentType="application/vnd.openxmlformats-officedocument.drawingml.chart+xml"/>
  <Override PartName="/ppt/notesSlides/notesSlide55.xml" ContentType="application/vnd.openxmlformats-officedocument.presentationml.notesSlide+xml"/>
  <Override PartName="/ppt/charts/chart51.xml" ContentType="application/vnd.openxmlformats-officedocument.drawingml.chart+xml"/>
  <Override PartName="/ppt/notesSlides/notesSlide56.xml" ContentType="application/vnd.openxmlformats-officedocument.presentationml.notesSlide+xml"/>
  <Override PartName="/ppt/charts/chart52.xml" ContentType="application/vnd.openxmlformats-officedocument.drawingml.chart+xml"/>
  <Override PartName="/ppt/notesSlides/notesSlide57.xml" ContentType="application/vnd.openxmlformats-officedocument.presentationml.notesSlide+xml"/>
  <Override PartName="/ppt/charts/chart53.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54.xml" ContentType="application/vnd.openxmlformats-officedocument.drawingml.chart+xml"/>
  <Override PartName="/ppt/notesSlides/notesSlide60.xml" ContentType="application/vnd.openxmlformats-officedocument.presentationml.notesSlide+xml"/>
  <Override PartName="/ppt/charts/chart55.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56.xml" ContentType="application/vnd.openxmlformats-officedocument.drawingml.chart+xml"/>
  <Override PartName="/ppt/notesSlides/notesSlide63.xml" ContentType="application/vnd.openxmlformats-officedocument.presentationml.notesSlide+xml"/>
  <Override PartName="/ppt/charts/chart57.xml" ContentType="application/vnd.openxmlformats-officedocument.drawingml.chart+xml"/>
  <Override PartName="/ppt/notesSlides/notesSlide64.xml" ContentType="application/vnd.openxmlformats-officedocument.presentationml.notesSlide+xml"/>
  <Override PartName="/ppt/charts/chart58.xml" ContentType="application/vnd.openxmlformats-officedocument.drawingml.chart+xml"/>
  <Override PartName="/ppt/notesSlides/notesSlide65.xml" ContentType="application/vnd.openxmlformats-officedocument.presentationml.notesSlide+xml"/>
  <Override PartName="/ppt/charts/chart5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6.xml" ContentType="application/vnd.openxmlformats-officedocument.presentationml.notesSlide+xml"/>
  <Override PartName="/ppt/charts/chart60.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61.xml" ContentType="application/vnd.openxmlformats-officedocument.drawingml.chart+xml"/>
  <Override PartName="/ppt/notesSlides/notesSlide69.xml" ContentType="application/vnd.openxmlformats-officedocument.presentationml.notesSlide+xml"/>
  <Override PartName="/ppt/charts/chart62.xml" ContentType="application/vnd.openxmlformats-officedocument.drawingml.chart+xml"/>
  <Override PartName="/ppt/notesSlides/notesSlide70.xml" ContentType="application/vnd.openxmlformats-officedocument.presentationml.notesSlide+xml"/>
  <Override PartName="/ppt/charts/chart63.xml" ContentType="application/vnd.openxmlformats-officedocument.drawingml.chart+xml"/>
  <Override PartName="/ppt/notesSlides/notesSlide71.xml" ContentType="application/vnd.openxmlformats-officedocument.presentationml.notesSlide+xml"/>
  <Override PartName="/ppt/charts/chart64.xml" ContentType="application/vnd.openxmlformats-officedocument.drawingml.chart+xml"/>
  <Override PartName="/ppt/notesSlides/notesSlide72.xml" ContentType="application/vnd.openxmlformats-officedocument.presentationml.notesSlide+xml"/>
  <Override PartName="/ppt/charts/chart65.xml" ContentType="application/vnd.openxmlformats-officedocument.drawingml.chart+xml"/>
  <Override PartName="/ppt/notesSlides/notesSlide73.xml" ContentType="application/vnd.openxmlformats-officedocument.presentationml.notesSlide+xml"/>
  <Override PartName="/ppt/charts/chart66.xml" ContentType="application/vnd.openxmlformats-officedocument.drawingml.chart+xml"/>
  <Override PartName="/ppt/notesSlides/notesSlide74.xml" ContentType="application/vnd.openxmlformats-officedocument.presentationml.notesSlide+xml"/>
  <Override PartName="/ppt/charts/chart67.xml" ContentType="application/vnd.openxmlformats-officedocument.drawingml.chart+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68.xml" ContentType="application/vnd.openxmlformats-officedocument.drawingml.chart+xml"/>
  <Override PartName="/ppt/notesSlides/notesSlide77.xml" ContentType="application/vnd.openxmlformats-officedocument.presentationml.notesSlide+xml"/>
  <Override PartName="/ppt/charts/chart69.xml" ContentType="application/vnd.openxmlformats-officedocument.drawingml.chart+xml"/>
  <Override PartName="/ppt/notesSlides/notesSlide78.xml" ContentType="application/vnd.openxmlformats-officedocument.presentationml.notesSlide+xml"/>
  <Override PartName="/ppt/charts/chart70.xml" ContentType="application/vnd.openxmlformats-officedocument.drawingml.chart+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71.xml" ContentType="application/vnd.openxmlformats-officedocument.drawingml.chart+xml"/>
  <Override PartName="/ppt/notesSlides/notesSlide83.xml" ContentType="application/vnd.openxmlformats-officedocument.presentationml.notesSlide+xml"/>
  <Override PartName="/ppt/charts/chart72.xml" ContentType="application/vnd.openxmlformats-officedocument.drawingml.chart+xml"/>
  <Override PartName="/ppt/notesSlides/notesSlide84.xml" ContentType="application/vnd.openxmlformats-officedocument.presentationml.notesSlide+xml"/>
  <Override PartName="/ppt/charts/chart73.xml" ContentType="application/vnd.openxmlformats-officedocument.drawingml.chart+xml"/>
  <Override PartName="/ppt/notesSlides/notesSlide85.xml" ContentType="application/vnd.openxmlformats-officedocument.presentationml.notesSlide+xml"/>
  <Override PartName="/ppt/charts/chart74.xml" ContentType="application/vnd.openxmlformats-officedocument.drawingml.chart+xml"/>
  <Override PartName="/ppt/notesSlides/notesSlide86.xml" ContentType="application/vnd.openxmlformats-officedocument.presentationml.notesSlide+xml"/>
  <Override PartName="/ppt/charts/chart75.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rts/chart76.xml" ContentType="application/vnd.openxmlformats-officedocument.drawingml.chart+xml"/>
  <Override PartName="/ppt/notesSlides/notesSlide90.xml" ContentType="application/vnd.openxmlformats-officedocument.presentationml.notesSlide+xml"/>
  <Override PartName="/ppt/charts/chart77.xml" ContentType="application/vnd.openxmlformats-officedocument.drawingml.chart+xml"/>
  <Override PartName="/ppt/notesSlides/notesSlide91.xml" ContentType="application/vnd.openxmlformats-officedocument.presentationml.notesSlide+xml"/>
  <Override PartName="/ppt/charts/chart78.xml" ContentType="application/vnd.openxmlformats-officedocument.drawingml.chart+xml"/>
  <Override PartName="/ppt/notesSlides/notesSlide92.xml" ContentType="application/vnd.openxmlformats-officedocument.presentationml.notesSlide+xml"/>
  <Override PartName="/ppt/charts/chart79.xml" ContentType="application/vnd.openxmlformats-officedocument.drawingml.chart+xml"/>
  <Override PartName="/ppt/notesSlides/notesSlide93.xml" ContentType="application/vnd.openxmlformats-officedocument.presentationml.notesSlide+xml"/>
  <Override PartName="/ppt/charts/chart80.xml" ContentType="application/vnd.openxmlformats-officedocument.drawingml.chart+xml"/>
  <Override PartName="/ppt/notesSlides/notesSlide94.xml" ContentType="application/vnd.openxmlformats-officedocument.presentationml.notesSlide+xml"/>
  <Override PartName="/ppt/charts/chart81.xml" ContentType="application/vnd.openxmlformats-officedocument.drawingml.chart+xml"/>
  <Override PartName="/ppt/notesSlides/notesSlide95.xml" ContentType="application/vnd.openxmlformats-officedocument.presentationml.notesSlide+xml"/>
  <Override PartName="/ppt/charts/chart82.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83.xml" ContentType="application/vnd.openxmlformats-officedocument.drawingml.chart+xml"/>
  <Override PartName="/ppt/notesSlides/notesSlide99.xml" ContentType="application/vnd.openxmlformats-officedocument.presentationml.notesSlide+xml"/>
  <Override PartName="/ppt/charts/chart84.xml" ContentType="application/vnd.openxmlformats-officedocument.drawingml.chart+xml"/>
  <Override PartName="/ppt/notesSlides/notesSlide100.xml" ContentType="application/vnd.openxmlformats-officedocument.presentationml.notesSlide+xml"/>
  <Override PartName="/ppt/charts/chart85.xml" ContentType="application/vnd.openxmlformats-officedocument.drawingml.chart+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rts/chart86.xml" ContentType="application/vnd.openxmlformats-officedocument.drawingml.chart+xml"/>
  <Override PartName="/ppt/notesSlides/notesSlide104.xml" ContentType="application/vnd.openxmlformats-officedocument.presentationml.notesSlide+xml"/>
  <Override PartName="/ppt/charts/chart87.xml" ContentType="application/vnd.openxmlformats-officedocument.drawingml.chart+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rts/chart88.xml" ContentType="application/vnd.openxmlformats-officedocument.drawingml.chart+xml"/>
  <Override PartName="/ppt/notesSlides/notesSlide108.xml" ContentType="application/vnd.openxmlformats-officedocument.presentationml.notesSlide+xml"/>
  <Override PartName="/ppt/charts/chart89.xml" ContentType="application/vnd.openxmlformats-officedocument.drawingml.chart+xml"/>
  <Override PartName="/ppt/notesSlides/notesSlide109.xml" ContentType="application/vnd.openxmlformats-officedocument.presentationml.notesSlide+xml"/>
  <Override PartName="/ppt/charts/chart90.xml" ContentType="application/vnd.openxmlformats-officedocument.drawingml.chart+xml"/>
  <Override PartName="/ppt/notesSlides/notesSlide110.xml" ContentType="application/vnd.openxmlformats-officedocument.presentationml.notesSlide+xml"/>
  <Override PartName="/ppt/charts/chart91.xml" ContentType="application/vnd.openxmlformats-officedocument.drawingml.chart+xml"/>
  <Override PartName="/ppt/notesSlides/notesSlide111.xml" ContentType="application/vnd.openxmlformats-officedocument.presentationml.notesSlide+xml"/>
  <Override PartName="/ppt/charts/chart92.xml" ContentType="application/vnd.openxmlformats-officedocument.drawingml.chart+xml"/>
  <Override PartName="/ppt/drawings/drawing13.xml" ContentType="application/vnd.openxmlformats-officedocument.drawingml.chartshapes+xml"/>
  <Override PartName="/ppt/notesSlides/notesSlide112.xml" ContentType="application/vnd.openxmlformats-officedocument.presentationml.notesSlide+xml"/>
  <Override PartName="/ppt/charts/chart93.xml" ContentType="application/vnd.openxmlformats-officedocument.drawingml.chart+xml"/>
  <Override PartName="/ppt/notesSlides/notesSlide113.xml" ContentType="application/vnd.openxmlformats-officedocument.presentationml.notesSlide+xml"/>
  <Override PartName="/ppt/charts/chart94.xml" ContentType="application/vnd.openxmlformats-officedocument.drawingml.chart+xml"/>
  <Override PartName="/ppt/notesSlides/notesSlide114.xml" ContentType="application/vnd.openxmlformats-officedocument.presentationml.notesSlide+xml"/>
  <Override PartName="/ppt/charts/chart95.xml" ContentType="application/vnd.openxmlformats-officedocument.drawingml.chart+xml"/>
  <Override PartName="/ppt/notesSlides/notesSlide115.xml" ContentType="application/vnd.openxmlformats-officedocument.presentationml.notesSlide+xml"/>
  <Override PartName="/ppt/charts/chart96.xml" ContentType="application/vnd.openxmlformats-officedocument.drawingml.chart+xml"/>
  <Override PartName="/ppt/notesSlides/notesSlide116.xml" ContentType="application/vnd.openxmlformats-officedocument.presentationml.notesSlide+xml"/>
  <Override PartName="/ppt/charts/chart97.xml" ContentType="application/vnd.openxmlformats-officedocument.drawingml.chart+xml"/>
  <Override PartName="/ppt/notesSlides/notesSlide117.xml" ContentType="application/vnd.openxmlformats-officedocument.presentationml.notesSlide+xml"/>
  <Override PartName="/ppt/charts/chart98.xml" ContentType="application/vnd.openxmlformats-officedocument.drawingml.chart+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charts/chart99.xml" ContentType="application/vnd.openxmlformats-officedocument.drawingml.chart+xml"/>
  <Override PartName="/ppt/drawings/drawing14.xml" ContentType="application/vnd.openxmlformats-officedocument.drawingml.chartshapes+xml"/>
  <Override PartName="/ppt/notesSlides/notesSlide120.xml" ContentType="application/vnd.openxmlformats-officedocument.presentationml.notesSlide+xml"/>
  <Override PartName="/ppt/charts/chart100.xml" ContentType="application/vnd.openxmlformats-officedocument.drawingml.chart+xml"/>
  <Override PartName="/ppt/notesSlides/notesSlide121.xml" ContentType="application/vnd.openxmlformats-officedocument.presentationml.notesSlide+xml"/>
  <Override PartName="/ppt/charts/chart101.xml" ContentType="application/vnd.openxmlformats-officedocument.drawingml.chart+xml"/>
  <Override PartName="/ppt/drawings/drawing15.xml" ContentType="application/vnd.openxmlformats-officedocument.drawingml.chartshapes+xml"/>
  <Override PartName="/ppt/notesSlides/notesSlide122.xml" ContentType="application/vnd.openxmlformats-officedocument.presentationml.notesSlide+xml"/>
  <Override PartName="/ppt/charts/chart102.xml" ContentType="application/vnd.openxmlformats-officedocument.drawingml.chart+xml"/>
  <Override PartName="/ppt/notesSlides/notesSlide123.xml" ContentType="application/vnd.openxmlformats-officedocument.presentationml.notesSlide+xml"/>
  <Override PartName="/ppt/charts/chart103.xml" ContentType="application/vnd.openxmlformats-officedocument.drawingml.chart+xml"/>
  <Override PartName="/ppt/notesSlides/notesSlide124.xml" ContentType="application/vnd.openxmlformats-officedocument.presentationml.notesSlide+xml"/>
  <Override PartName="/ppt/charts/chart104.xml" ContentType="application/vnd.openxmlformats-officedocument.drawingml.chart+xml"/>
  <Override PartName="/ppt/notesSlides/notesSlide125.xml" ContentType="application/vnd.openxmlformats-officedocument.presentationml.notesSlide+xml"/>
  <Override PartName="/ppt/charts/chart105.xml" ContentType="application/vnd.openxmlformats-officedocument.drawingml.chart+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charts/chart106.xml" ContentType="application/vnd.openxmlformats-officedocument.drawingml.chart+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charts/chart107.xml" ContentType="application/vnd.openxmlformats-officedocument.drawingml.chart+xml"/>
  <Override PartName="/ppt/notesSlides/notesSlide131.xml" ContentType="application/vnd.openxmlformats-officedocument.presentationml.notesSlide+xml"/>
  <Override PartName="/ppt/charts/chart108.xml" ContentType="application/vnd.openxmlformats-officedocument.drawingml.chart+xml"/>
  <Override PartName="/ppt/notesSlides/notesSlide132.xml" ContentType="application/vnd.openxmlformats-officedocument.presentationml.notesSlide+xml"/>
  <Override PartName="/ppt/charts/chart109.xml" ContentType="application/vnd.openxmlformats-officedocument.drawingml.chart+xml"/>
  <Override PartName="/ppt/notesSlides/notesSlide133.xml" ContentType="application/vnd.openxmlformats-officedocument.presentationml.notesSlide+xml"/>
  <Override PartName="/ppt/charts/chart110.xml" ContentType="application/vnd.openxmlformats-officedocument.drawingml.chart+xml"/>
  <Override PartName="/ppt/notesSlides/notesSlide134.xml" ContentType="application/vnd.openxmlformats-officedocument.presentationml.notesSlide+xml"/>
  <Override PartName="/ppt/charts/chart111.xml" ContentType="application/vnd.openxmlformats-officedocument.drawingml.chart+xml"/>
  <Override PartName="/ppt/notesSlides/notesSlide135.xml" ContentType="application/vnd.openxmlformats-officedocument.presentationml.notesSlide+xml"/>
  <Override PartName="/ppt/charts/chart112.xml" ContentType="application/vnd.openxmlformats-officedocument.drawingml.chart+xml"/>
  <Override PartName="/ppt/notesSlides/notesSlide136.xml" ContentType="application/vnd.openxmlformats-officedocument.presentationml.notesSlide+xml"/>
  <Override PartName="/ppt/charts/chart113.xml" ContentType="application/vnd.openxmlformats-officedocument.drawingml.chart+xml"/>
  <Override PartName="/ppt/notesSlides/notesSlide137.xml" ContentType="application/vnd.openxmlformats-officedocument.presentationml.notesSlide+xml"/>
  <Override PartName="/ppt/charts/chart114.xml" ContentType="application/vnd.openxmlformats-officedocument.drawingml.chart+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charts/chart115.xml" ContentType="application/vnd.openxmlformats-officedocument.drawingml.chart+xml"/>
  <Override PartName="/ppt/notesSlides/notesSlide141.xml" ContentType="application/vnd.openxmlformats-officedocument.presentationml.notesSlide+xml"/>
  <Override PartName="/ppt/charts/chart116.xml" ContentType="application/vnd.openxmlformats-officedocument.drawingml.chart+xml"/>
  <Override PartName="/ppt/notesSlides/notesSlide142.xml" ContentType="application/vnd.openxmlformats-officedocument.presentationml.notesSlide+xml"/>
  <Override PartName="/ppt/charts/chart117.xml" ContentType="application/vnd.openxmlformats-officedocument.drawingml.chart+xml"/>
  <Override PartName="/ppt/notesSlides/notesSlide143.xml" ContentType="application/vnd.openxmlformats-officedocument.presentationml.notesSlide+xml"/>
  <Override PartName="/ppt/charts/chart118.xml" ContentType="application/vnd.openxmlformats-officedocument.drawingml.chart+xml"/>
  <Override PartName="/ppt/notesSlides/notesSlide144.xml" ContentType="application/vnd.openxmlformats-officedocument.presentationml.notesSlide+xml"/>
  <Override PartName="/ppt/charts/chart119.xml" ContentType="application/vnd.openxmlformats-officedocument.drawingml.chart+xml"/>
  <Override PartName="/ppt/notesSlides/notesSlide145.xml" ContentType="application/vnd.openxmlformats-officedocument.presentationml.notesSlide+xml"/>
  <Override PartName="/ppt/charts/chart120.xml" ContentType="application/vnd.openxmlformats-officedocument.drawingml.chart+xml"/>
  <Override PartName="/ppt/notesSlides/notesSlide146.xml" ContentType="application/vnd.openxmlformats-officedocument.presentationml.notesSlide+xml"/>
  <Override PartName="/ppt/charts/chart121.xml" ContentType="application/vnd.openxmlformats-officedocument.drawingml.chart+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charts/chart122.xml" ContentType="application/vnd.openxmlformats-officedocument.drawingml.chart+xml"/>
  <Override PartName="/ppt/notesSlides/notesSlide150.xml" ContentType="application/vnd.openxmlformats-officedocument.presentationml.notesSlide+xml"/>
  <Override PartName="/ppt/charts/chart123.xml" ContentType="application/vnd.openxmlformats-officedocument.drawingml.chart+xml"/>
  <Override PartName="/ppt/notesSlides/notesSlide151.xml" ContentType="application/vnd.openxmlformats-officedocument.presentationml.notesSlide+xml"/>
  <Override PartName="/ppt/charts/chart124.xml" ContentType="application/vnd.openxmlformats-officedocument.drawingml.chart+xml"/>
  <Override PartName="/ppt/notesSlides/notesSlide152.xml" ContentType="application/vnd.openxmlformats-officedocument.presentationml.notesSlide+xml"/>
  <Override PartName="/ppt/charts/chart125.xml" ContentType="application/vnd.openxmlformats-officedocument.drawingml.chart+xml"/>
  <Override PartName="/ppt/notesSlides/notesSlide153.xml" ContentType="application/vnd.openxmlformats-officedocument.presentationml.notesSlide+xml"/>
  <Override PartName="/ppt/charts/chart126.xml" ContentType="application/vnd.openxmlformats-officedocument.drawingml.chart+xml"/>
  <Override PartName="/ppt/drawings/drawing16.xml" ContentType="application/vnd.openxmlformats-officedocument.drawingml.chartshapes+xml"/>
  <Override PartName="/ppt/notesSlides/notesSlide154.xml" ContentType="application/vnd.openxmlformats-officedocument.presentationml.notesSlide+xml"/>
  <Override PartName="/ppt/charts/chart127.xml" ContentType="application/vnd.openxmlformats-officedocument.drawingml.chart+xml"/>
  <Override PartName="/ppt/notesSlides/notesSlide155.xml" ContentType="application/vnd.openxmlformats-officedocument.presentationml.notesSlide+xml"/>
  <Override PartName="/ppt/charts/chart128.xml" ContentType="application/vnd.openxmlformats-officedocument.drawingml.chart+xml"/>
  <Override PartName="/ppt/notesSlides/notesSlide156.xml" ContentType="application/vnd.openxmlformats-officedocument.presentationml.notesSlide+xml"/>
  <Override PartName="/ppt/charts/chart129.xml" ContentType="application/vnd.openxmlformats-officedocument.drawingml.chart+xml"/>
  <Override PartName="/ppt/notesSlides/notesSlide157.xml" ContentType="application/vnd.openxmlformats-officedocument.presentationml.notesSlide+xml"/>
  <Override PartName="/ppt/charts/chart130.xml" ContentType="application/vnd.openxmlformats-officedocument.drawingml.chart+xml"/>
  <Override PartName="/ppt/notesSlides/notesSlide158.xml" ContentType="application/vnd.openxmlformats-officedocument.presentationml.notesSlide+xml"/>
  <Override PartName="/ppt/charts/chart131.xml" ContentType="application/vnd.openxmlformats-officedocument.drawingml.chart+xml"/>
  <Override PartName="/ppt/notesSlides/notesSlide159.xml" ContentType="application/vnd.openxmlformats-officedocument.presentationml.notesSlide+xml"/>
  <Override PartName="/ppt/charts/chart132.xml" ContentType="application/vnd.openxmlformats-officedocument.drawingml.chart+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charts/chart133.xml" ContentType="application/vnd.openxmlformats-officedocument.drawingml.chart+xml"/>
  <Override PartName="/ppt/drawings/drawing17.xml" ContentType="application/vnd.openxmlformats-officedocument.drawingml.chartshapes+xml"/>
  <Override PartName="/ppt/notesSlides/notesSlide162.xml" ContentType="application/vnd.openxmlformats-officedocument.presentationml.notesSlide+xml"/>
  <Override PartName="/ppt/charts/chart134.xml" ContentType="application/vnd.openxmlformats-officedocument.drawingml.chart+xml"/>
  <Override PartName="/ppt/notesSlides/notesSlide163.xml" ContentType="application/vnd.openxmlformats-officedocument.presentationml.notesSlide+xml"/>
  <Override PartName="/ppt/charts/chart135.xml" ContentType="application/vnd.openxmlformats-officedocument.drawingml.chart+xml"/>
  <Override PartName="/ppt/notesSlides/notesSlide164.xml" ContentType="application/vnd.openxmlformats-officedocument.presentationml.notesSlide+xml"/>
  <Override PartName="/ppt/charts/chart136.xml" ContentType="application/vnd.openxmlformats-officedocument.drawingml.chart+xml"/>
  <Override PartName="/ppt/notesSlides/notesSlide165.xml" ContentType="application/vnd.openxmlformats-officedocument.presentationml.notesSlide+xml"/>
  <Override PartName="/ppt/charts/chart137.xml" ContentType="application/vnd.openxmlformats-officedocument.drawingml.chart+xml"/>
  <Override PartName="/ppt/notesSlides/notesSlide166.xml" ContentType="application/vnd.openxmlformats-officedocument.presentationml.notesSlide+xml"/>
  <Override PartName="/ppt/charts/chart138.xml" ContentType="application/vnd.openxmlformats-officedocument.drawingml.chart+xml"/>
  <Override PartName="/ppt/notesSlides/notesSlide167.xml" ContentType="application/vnd.openxmlformats-officedocument.presentationml.notesSlide+xml"/>
  <Override PartName="/ppt/charts/chart139.xml" ContentType="application/vnd.openxmlformats-officedocument.drawingml.chart+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charts/chart140.xml" ContentType="application/vnd.openxmlformats-officedocument.drawingml.chart+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charts/chart141.xml" ContentType="application/vnd.openxmlformats-officedocument.drawingml.chart+xml"/>
  <Override PartName="/ppt/notesSlides/notesSlide173.xml" ContentType="application/vnd.openxmlformats-officedocument.presentationml.notesSlide+xml"/>
  <Override PartName="/ppt/charts/chart142.xml" ContentType="application/vnd.openxmlformats-officedocument.drawingml.chart+xml"/>
  <Override PartName="/ppt/notesSlides/notesSlide174.xml" ContentType="application/vnd.openxmlformats-officedocument.presentationml.notesSlide+xml"/>
  <Override PartName="/ppt/charts/chart143.xml" ContentType="application/vnd.openxmlformats-officedocument.drawingml.chart+xml"/>
  <Override PartName="/ppt/notesSlides/notesSlide175.xml" ContentType="application/vnd.openxmlformats-officedocument.presentationml.notesSlide+xml"/>
  <Override PartName="/ppt/charts/chart144.xml" ContentType="application/vnd.openxmlformats-officedocument.drawingml.chart+xml"/>
  <Override PartName="/ppt/notesSlides/notesSlide176.xml" ContentType="application/vnd.openxmlformats-officedocument.presentationml.notesSlide+xml"/>
  <Override PartName="/ppt/charts/chart145.xml" ContentType="application/vnd.openxmlformats-officedocument.drawingml.chart+xml"/>
  <Override PartName="/ppt/notesSlides/notesSlide177.xml" ContentType="application/vnd.openxmlformats-officedocument.presentationml.notesSlide+xml"/>
  <Override PartName="/ppt/charts/chart146.xml" ContentType="application/vnd.openxmlformats-officedocument.drawingml.chart+xml"/>
  <Override PartName="/ppt/notesSlides/notesSlide178.xml" ContentType="application/vnd.openxmlformats-officedocument.presentationml.notesSlide+xml"/>
  <Override PartName="/ppt/charts/chart147.xml" ContentType="application/vnd.openxmlformats-officedocument.drawingml.chart+xml"/>
  <Override PartName="/ppt/notesSlides/notesSlide179.xml" ContentType="application/vnd.openxmlformats-officedocument.presentationml.notesSlide+xml"/>
  <Override PartName="/ppt/charts/chart148.xml" ContentType="application/vnd.openxmlformats-officedocument.drawingml.chart+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charts/chart149.xml" ContentType="application/vnd.openxmlformats-officedocument.drawingml.chart+xml"/>
  <Override PartName="/ppt/notesSlides/notesSlide183.xml" ContentType="application/vnd.openxmlformats-officedocument.presentationml.notesSlide+xml"/>
  <Override PartName="/ppt/charts/chart150.xml" ContentType="application/vnd.openxmlformats-officedocument.drawingml.chart+xml"/>
  <Override PartName="/ppt/notesSlides/notesSlide184.xml" ContentType="application/vnd.openxmlformats-officedocument.presentationml.notesSlide+xml"/>
  <Override PartName="/ppt/charts/chart151.xml" ContentType="application/vnd.openxmlformats-officedocument.drawingml.chart+xml"/>
  <Override PartName="/ppt/notesSlides/notesSlide185.xml" ContentType="application/vnd.openxmlformats-officedocument.presentationml.notesSlide+xml"/>
  <Override PartName="/ppt/charts/chart152.xml" ContentType="application/vnd.openxmlformats-officedocument.drawingml.chart+xml"/>
  <Override PartName="/ppt/notesSlides/notesSlide186.xml" ContentType="application/vnd.openxmlformats-officedocument.presentationml.notesSlide+xml"/>
  <Override PartName="/ppt/charts/chart153.xml" ContentType="application/vnd.openxmlformats-officedocument.drawingml.chart+xml"/>
  <Override PartName="/ppt/notesSlides/notesSlide187.xml" ContentType="application/vnd.openxmlformats-officedocument.presentationml.notesSlide+xml"/>
  <Override PartName="/ppt/charts/chart15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3" r:id="rId6"/>
  </p:sldMasterIdLst>
  <p:notesMasterIdLst>
    <p:notesMasterId r:id="rId194"/>
  </p:notesMasterIdLst>
  <p:sldIdLst>
    <p:sldId id="1268" r:id="rId7"/>
    <p:sldId id="1269" r:id="rId8"/>
    <p:sldId id="1270" r:id="rId9"/>
    <p:sldId id="1271" r:id="rId10"/>
    <p:sldId id="1272" r:id="rId11"/>
    <p:sldId id="1273" r:id="rId12"/>
    <p:sldId id="1274" r:id="rId13"/>
    <p:sldId id="1275" r:id="rId14"/>
    <p:sldId id="1276" r:id="rId15"/>
    <p:sldId id="1277" r:id="rId16"/>
    <p:sldId id="1278" r:id="rId17"/>
    <p:sldId id="1279" r:id="rId18"/>
    <p:sldId id="1280" r:id="rId19"/>
    <p:sldId id="1283" r:id="rId20"/>
    <p:sldId id="1284" r:id="rId21"/>
    <p:sldId id="1285" r:id="rId22"/>
    <p:sldId id="1286" r:id="rId23"/>
    <p:sldId id="1287" r:id="rId24"/>
    <p:sldId id="1289" r:id="rId25"/>
    <p:sldId id="1291" r:id="rId26"/>
    <p:sldId id="1293" r:id="rId27"/>
    <p:sldId id="1294" r:id="rId28"/>
    <p:sldId id="1295" r:id="rId29"/>
    <p:sldId id="1296" r:id="rId30"/>
    <p:sldId id="1297" r:id="rId31"/>
    <p:sldId id="1298" r:id="rId32"/>
    <p:sldId id="1299" r:id="rId33"/>
    <p:sldId id="1300" r:id="rId34"/>
    <p:sldId id="1302" r:id="rId35"/>
    <p:sldId id="1304" r:id="rId36"/>
    <p:sldId id="1306" r:id="rId37"/>
    <p:sldId id="1309" r:id="rId38"/>
    <p:sldId id="1310" r:id="rId39"/>
    <p:sldId id="1311" r:id="rId40"/>
    <p:sldId id="1312" r:id="rId41"/>
    <p:sldId id="1313" r:id="rId42"/>
    <p:sldId id="1317" r:id="rId43"/>
    <p:sldId id="1318" r:id="rId44"/>
    <p:sldId id="1319" r:id="rId45"/>
    <p:sldId id="1320" r:id="rId46"/>
    <p:sldId id="1322" r:id="rId47"/>
    <p:sldId id="1323" r:id="rId48"/>
    <p:sldId id="1324" r:id="rId49"/>
    <p:sldId id="1325" r:id="rId50"/>
    <p:sldId id="1326" r:id="rId51"/>
    <p:sldId id="1327" r:id="rId52"/>
    <p:sldId id="1328" r:id="rId53"/>
    <p:sldId id="1329" r:id="rId54"/>
    <p:sldId id="1330" r:id="rId55"/>
    <p:sldId id="1331" r:id="rId56"/>
    <p:sldId id="1332" r:id="rId57"/>
    <p:sldId id="1333" r:id="rId58"/>
    <p:sldId id="1334" r:id="rId59"/>
    <p:sldId id="1335" r:id="rId60"/>
    <p:sldId id="1336" r:id="rId61"/>
    <p:sldId id="1340" r:id="rId62"/>
    <p:sldId id="1341" r:id="rId63"/>
    <p:sldId id="1344" r:id="rId64"/>
    <p:sldId id="1347" r:id="rId65"/>
    <p:sldId id="1348" r:id="rId66"/>
    <p:sldId id="1349" r:id="rId67"/>
    <p:sldId id="1350" r:id="rId68"/>
    <p:sldId id="1351" r:id="rId69"/>
    <p:sldId id="1352" r:id="rId70"/>
    <p:sldId id="1354" r:id="rId71"/>
    <p:sldId id="1355" r:id="rId72"/>
    <p:sldId id="1356" r:id="rId73"/>
    <p:sldId id="1358" r:id="rId74"/>
    <p:sldId id="1359" r:id="rId75"/>
    <p:sldId id="1360" r:id="rId76"/>
    <p:sldId id="1361" r:id="rId77"/>
    <p:sldId id="1362" r:id="rId78"/>
    <p:sldId id="1363" r:id="rId79"/>
    <p:sldId id="1365" r:id="rId80"/>
    <p:sldId id="1366" r:id="rId81"/>
    <p:sldId id="1367" r:id="rId82"/>
    <p:sldId id="1370" r:id="rId83"/>
    <p:sldId id="1375" r:id="rId84"/>
    <p:sldId id="1376" r:id="rId85"/>
    <p:sldId id="1514" r:id="rId86"/>
    <p:sldId id="1515" r:id="rId87"/>
    <p:sldId id="1516" r:id="rId88"/>
    <p:sldId id="1517" r:id="rId89"/>
    <p:sldId id="1518" r:id="rId90"/>
    <p:sldId id="1519" r:id="rId91"/>
    <p:sldId id="1520" r:id="rId92"/>
    <p:sldId id="1521" r:id="rId93"/>
    <p:sldId id="1522" r:id="rId94"/>
    <p:sldId id="1523" r:id="rId95"/>
    <p:sldId id="1524" r:id="rId96"/>
    <p:sldId id="1525" r:id="rId97"/>
    <p:sldId id="1526" r:id="rId98"/>
    <p:sldId id="1527" r:id="rId99"/>
    <p:sldId id="1528" r:id="rId100"/>
    <p:sldId id="1529" r:id="rId101"/>
    <p:sldId id="1530" r:id="rId102"/>
    <p:sldId id="1531" r:id="rId103"/>
    <p:sldId id="1532" r:id="rId104"/>
    <p:sldId id="1533" r:id="rId105"/>
    <p:sldId id="1534" r:id="rId106"/>
    <p:sldId id="1535" r:id="rId107"/>
    <p:sldId id="1536" r:id="rId108"/>
    <p:sldId id="1537" r:id="rId109"/>
    <p:sldId id="1538" r:id="rId110"/>
    <p:sldId id="1442" r:id="rId111"/>
    <p:sldId id="1576" r:id="rId112"/>
    <p:sldId id="1539" r:id="rId113"/>
    <p:sldId id="1540" r:id="rId114"/>
    <p:sldId id="1541" r:id="rId115"/>
    <p:sldId id="1542" r:id="rId116"/>
    <p:sldId id="1543" r:id="rId117"/>
    <p:sldId id="1544" r:id="rId118"/>
    <p:sldId id="1545" r:id="rId119"/>
    <p:sldId id="1546" r:id="rId120"/>
    <p:sldId id="1547" r:id="rId121"/>
    <p:sldId id="1548" r:id="rId122"/>
    <p:sldId id="1549" r:id="rId123"/>
    <p:sldId id="1550" r:id="rId124"/>
    <p:sldId id="1551" r:id="rId125"/>
    <p:sldId id="1552" r:id="rId126"/>
    <p:sldId id="1553" r:id="rId127"/>
    <p:sldId id="1554" r:id="rId128"/>
    <p:sldId id="1555" r:id="rId129"/>
    <p:sldId id="1556" r:id="rId130"/>
    <p:sldId id="1557" r:id="rId131"/>
    <p:sldId id="1558" r:id="rId132"/>
    <p:sldId id="1604" r:id="rId133"/>
    <p:sldId id="1580" r:id="rId134"/>
    <p:sldId id="1581" r:id="rId135"/>
    <p:sldId id="1582" r:id="rId136"/>
    <p:sldId id="1583" r:id="rId137"/>
    <p:sldId id="1584" r:id="rId138"/>
    <p:sldId id="1585" r:id="rId139"/>
    <p:sldId id="1586" r:id="rId140"/>
    <p:sldId id="1587" r:id="rId141"/>
    <p:sldId id="1588" r:id="rId142"/>
    <p:sldId id="1605" r:id="rId143"/>
    <p:sldId id="1590" r:id="rId144"/>
    <p:sldId id="1591" r:id="rId145"/>
    <p:sldId id="1592" r:id="rId146"/>
    <p:sldId id="1593" r:id="rId147"/>
    <p:sldId id="1594" r:id="rId148"/>
    <p:sldId id="1595" r:id="rId149"/>
    <p:sldId id="1596" r:id="rId150"/>
    <p:sldId id="1597" r:id="rId151"/>
    <p:sldId id="1598" r:id="rId152"/>
    <p:sldId id="1606" r:id="rId153"/>
    <p:sldId id="1607" r:id="rId154"/>
    <p:sldId id="1609" r:id="rId155"/>
    <p:sldId id="1610" r:id="rId156"/>
    <p:sldId id="1611" r:id="rId157"/>
    <p:sldId id="1612" r:id="rId158"/>
    <p:sldId id="1613" r:id="rId159"/>
    <p:sldId id="1614" r:id="rId160"/>
    <p:sldId id="1615" r:id="rId161"/>
    <p:sldId id="1616" r:id="rId162"/>
    <p:sldId id="1617" r:id="rId163"/>
    <p:sldId id="1618" r:id="rId164"/>
    <p:sldId id="1619" r:id="rId165"/>
    <p:sldId id="1620" r:id="rId166"/>
    <p:sldId id="1621" r:id="rId167"/>
    <p:sldId id="1622" r:id="rId168"/>
    <p:sldId id="1623" r:id="rId169"/>
    <p:sldId id="1624" r:id="rId170"/>
    <p:sldId id="1625" r:id="rId171"/>
    <p:sldId id="1626" r:id="rId172"/>
    <p:sldId id="1627" r:id="rId173"/>
    <p:sldId id="1628" r:id="rId174"/>
    <p:sldId id="1658" r:id="rId175"/>
    <p:sldId id="1649" r:id="rId176"/>
    <p:sldId id="1650" r:id="rId177"/>
    <p:sldId id="1651" r:id="rId178"/>
    <p:sldId id="1652" r:id="rId179"/>
    <p:sldId id="1653" r:id="rId180"/>
    <p:sldId id="1654" r:id="rId181"/>
    <p:sldId id="1655" r:id="rId182"/>
    <p:sldId id="1656" r:id="rId183"/>
    <p:sldId id="1657" r:id="rId184"/>
    <p:sldId id="1648" r:id="rId185"/>
    <p:sldId id="1660" r:id="rId186"/>
    <p:sldId id="1640" r:id="rId187"/>
    <p:sldId id="1641" r:id="rId188"/>
    <p:sldId id="1642" r:id="rId189"/>
    <p:sldId id="1643" r:id="rId190"/>
    <p:sldId id="1644" r:id="rId191"/>
    <p:sldId id="1645" r:id="rId192"/>
    <p:sldId id="1647" r:id="rId1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Edwards" initials="LBE" lastIdx="5" clrIdx="0"/>
  <p:cmAuthor id="1" name="Christine M. Flavin" initials="CMF" lastIdx="30" clrIdx="1">
    <p:extLst>
      <p:ext uri="{19B8F6BF-5375-455C-9EA6-DF929625EA0E}">
        <p15:presenceInfo xmlns:p15="http://schemas.microsoft.com/office/powerpoint/2012/main" userId="S-1-5-21-3838001524-2532167733-2738084025-9616" providerId="AD"/>
      </p:ext>
    </p:extLst>
  </p:cmAuthor>
  <p:cmAuthor id="2" name="Wida Cherikh" initials="WC" lastIdx="64" clrIdx="2">
    <p:extLst>
      <p:ext uri="{19B8F6BF-5375-455C-9EA6-DF929625EA0E}">
        <p15:presenceInfo xmlns:p15="http://schemas.microsoft.com/office/powerpoint/2012/main" userId="S-1-5-21-3838001524-2532167733-2738084025-2225" providerId="AD"/>
      </p:ext>
    </p:extLst>
  </p:cmAuthor>
  <p:cmAuthor id="3" name="Aparna Sadavarte" initials="AS" lastIdx="24" clrIdx="3">
    <p:extLst>
      <p:ext uri="{19B8F6BF-5375-455C-9EA6-DF929625EA0E}">
        <p15:presenceInfo xmlns:p15="http://schemas.microsoft.com/office/powerpoint/2012/main" userId="S-1-5-21-3838001524-2532167733-2738084025-157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CC66FF"/>
    <a:srgbClr val="9933FF"/>
    <a:srgbClr val="33CC33"/>
    <a:srgbClr val="006600"/>
    <a:srgbClr val="00FF00"/>
    <a:srgbClr val="009900"/>
    <a:srgbClr val="FF99FF"/>
    <a:srgbClr val="3366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208" autoAdjust="0"/>
    <p:restoredTop sz="85116" autoAdjust="0"/>
  </p:normalViewPr>
  <p:slideViewPr>
    <p:cSldViewPr>
      <p:cViewPr varScale="1">
        <p:scale>
          <a:sx n="75" d="100"/>
          <a:sy n="75" d="100"/>
        </p:scale>
        <p:origin x="1776" y="43"/>
      </p:cViewPr>
      <p:guideLst>
        <p:guide orient="horz" pos="2160"/>
        <p:guide pos="2736"/>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91" Type="http://schemas.openxmlformats.org/officeDocument/2006/relationships/slide" Target="slides/slide185.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1.xml"/><Relationship Id="rId95" Type="http://schemas.openxmlformats.org/officeDocument/2006/relationships/slide" Target="slides/slide89.xml"/><Relationship Id="rId160" Type="http://schemas.openxmlformats.org/officeDocument/2006/relationships/slide" Target="slides/slide154.xml"/><Relationship Id="rId181" Type="http://schemas.openxmlformats.org/officeDocument/2006/relationships/slide" Target="slides/slide175.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71" Type="http://schemas.openxmlformats.org/officeDocument/2006/relationships/slide" Target="slides/slide165.xml"/><Relationship Id="rId192" Type="http://schemas.openxmlformats.org/officeDocument/2006/relationships/slide" Target="slides/slide186.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5" Type="http://schemas.openxmlformats.org/officeDocument/2006/relationships/slide" Target="slides/slide69.xml"/><Relationship Id="rId96" Type="http://schemas.openxmlformats.org/officeDocument/2006/relationships/slide" Target="slides/slide90.xml"/><Relationship Id="rId140" Type="http://schemas.openxmlformats.org/officeDocument/2006/relationships/slide" Target="slides/slide134.xml"/><Relationship Id="rId161" Type="http://schemas.openxmlformats.org/officeDocument/2006/relationships/slide" Target="slides/slide155.xml"/><Relationship Id="rId182" Type="http://schemas.openxmlformats.org/officeDocument/2006/relationships/slide" Target="slides/slide176.xml"/><Relationship Id="rId6" Type="http://schemas.openxmlformats.org/officeDocument/2006/relationships/slideMaster" Target="slideMasters/slideMaster2.xml"/><Relationship Id="rId23" Type="http://schemas.openxmlformats.org/officeDocument/2006/relationships/slide" Target="slides/slide17.xml"/><Relationship Id="rId119" Type="http://schemas.openxmlformats.org/officeDocument/2006/relationships/slide" Target="slides/slide113.xml"/><Relationship Id="rId44" Type="http://schemas.openxmlformats.org/officeDocument/2006/relationships/slide" Target="slides/slide38.xml"/><Relationship Id="rId65" Type="http://schemas.openxmlformats.org/officeDocument/2006/relationships/slide" Target="slides/slide59.xml"/><Relationship Id="rId86" Type="http://schemas.openxmlformats.org/officeDocument/2006/relationships/slide" Target="slides/slide80.xml"/><Relationship Id="rId130" Type="http://schemas.openxmlformats.org/officeDocument/2006/relationships/slide" Target="slides/slide124.xml"/><Relationship Id="rId151" Type="http://schemas.openxmlformats.org/officeDocument/2006/relationships/slide" Target="slides/slide145.xml"/><Relationship Id="rId172" Type="http://schemas.openxmlformats.org/officeDocument/2006/relationships/slide" Target="slides/slide166.xml"/><Relationship Id="rId193" Type="http://schemas.openxmlformats.org/officeDocument/2006/relationships/slide" Target="slides/slide187.xml"/><Relationship Id="rId13" Type="http://schemas.openxmlformats.org/officeDocument/2006/relationships/slide" Target="slides/slide7.xml"/><Relationship Id="rId109" Type="http://schemas.openxmlformats.org/officeDocument/2006/relationships/slide" Target="slides/slide103.xml"/><Relationship Id="rId34" Type="http://schemas.openxmlformats.org/officeDocument/2006/relationships/slide" Target="slides/slide28.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20" Type="http://schemas.openxmlformats.org/officeDocument/2006/relationships/slide" Target="slides/slide114.xml"/><Relationship Id="rId141" Type="http://schemas.openxmlformats.org/officeDocument/2006/relationships/slide" Target="slides/slide135.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183" Type="http://schemas.openxmlformats.org/officeDocument/2006/relationships/slide" Target="slides/slide177.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notesMaster" Target="notesMasters/notesMaster1.xml"/><Relationship Id="rId199"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189" Type="http://schemas.openxmlformats.org/officeDocument/2006/relationships/slide" Target="slides/slide183.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95" Type="http://schemas.openxmlformats.org/officeDocument/2006/relationships/commentAuthors" Target="commentAuthors.xml"/><Relationship Id="rId190" Type="http://schemas.openxmlformats.org/officeDocument/2006/relationships/slide" Target="slides/slide184.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slide" Target="slides/slide179.xml"/><Relationship Id="rId180" Type="http://schemas.openxmlformats.org/officeDocument/2006/relationships/slide" Target="slides/slide17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96" Type="http://schemas.openxmlformats.org/officeDocument/2006/relationships/presProps" Target="presProps.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97" Type="http://schemas.openxmlformats.org/officeDocument/2006/relationships/viewProps" Target="viewProps.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slide" Target="slides/slide181.xml"/><Relationship Id="rId1" Type="http://schemas.openxmlformats.org/officeDocument/2006/relationships/customXml" Target="../customXml/item1.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theme" Target="theme/theme1.xml"/><Relationship Id="rId18" Type="http://schemas.openxmlformats.org/officeDocument/2006/relationships/slide" Target="slides/slide12.xml"/><Relationship Id="rId39" Type="http://schemas.openxmlformats.org/officeDocument/2006/relationships/slide" Target="slides/slide33.xml"/><Relationship Id="rId50" Type="http://schemas.openxmlformats.org/officeDocument/2006/relationships/slide" Target="slides/slide44.xml"/><Relationship Id="rId104" Type="http://schemas.openxmlformats.org/officeDocument/2006/relationships/slide" Target="slides/slide98.xml"/><Relationship Id="rId125" Type="http://schemas.openxmlformats.org/officeDocument/2006/relationships/slide" Target="slides/slide119.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7016246619394E-2"/>
          <c:y val="0.16012955677957003"/>
          <c:w val="0.55257833074104423"/>
          <c:h val="0.63109377725533744"/>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92F4-49CF-9882-29D277C87462}"/>
              </c:ext>
            </c:extLst>
          </c:dPt>
          <c:dPt>
            <c:idx val="1"/>
            <c:bubble3D val="0"/>
            <c:spPr>
              <a:solidFill>
                <a:srgbClr val="008000"/>
              </a:solidFill>
              <a:ln>
                <a:solidFill>
                  <a:srgbClr val="000000"/>
                </a:solidFill>
              </a:ln>
            </c:spPr>
            <c:extLst>
              <c:ext xmlns:c16="http://schemas.microsoft.com/office/drawing/2014/chart" uri="{C3380CC4-5D6E-409C-BE32-E72D297353CC}">
                <c16:uniqueId val="{00000003-92F4-49CF-9882-29D277C87462}"/>
              </c:ext>
            </c:extLst>
          </c:dPt>
          <c:dPt>
            <c:idx val="2"/>
            <c:bubble3D val="0"/>
            <c:spPr>
              <a:solidFill>
                <a:srgbClr val="FF0000"/>
              </a:solidFill>
              <a:ln>
                <a:solidFill>
                  <a:srgbClr val="000000"/>
                </a:solidFill>
              </a:ln>
            </c:spPr>
            <c:extLst>
              <c:ext xmlns:c16="http://schemas.microsoft.com/office/drawing/2014/chart" uri="{C3380CC4-5D6E-409C-BE32-E72D297353CC}">
                <c16:uniqueId val="{00000005-92F4-49CF-9882-29D277C87462}"/>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92F4-49CF-9882-29D277C87462}"/>
              </c:ext>
            </c:extLst>
          </c:dPt>
          <c:dPt>
            <c:idx val="4"/>
            <c:bubble3D val="0"/>
            <c:spPr>
              <a:solidFill>
                <a:srgbClr val="00FFFF"/>
              </a:solidFill>
              <a:ln>
                <a:solidFill>
                  <a:srgbClr val="000000"/>
                </a:solidFill>
              </a:ln>
            </c:spPr>
            <c:extLst>
              <c:ext xmlns:c16="http://schemas.microsoft.com/office/drawing/2014/chart" uri="{C3380CC4-5D6E-409C-BE32-E72D297353CC}">
                <c16:uniqueId val="{00000009-92F4-49CF-9882-29D277C87462}"/>
              </c:ext>
            </c:extLst>
          </c:dPt>
          <c:dPt>
            <c:idx val="5"/>
            <c:bubble3D val="0"/>
            <c:spPr>
              <a:solidFill>
                <a:srgbClr val="FF00FF"/>
              </a:solidFill>
              <a:ln>
                <a:solidFill>
                  <a:srgbClr val="000000"/>
                </a:solidFill>
              </a:ln>
            </c:spPr>
            <c:extLst>
              <c:ext xmlns:c16="http://schemas.microsoft.com/office/drawing/2014/chart" uri="{C3380CC4-5D6E-409C-BE32-E72D297353CC}">
                <c16:uniqueId val="{0000000B-92F4-49CF-9882-29D277C87462}"/>
              </c:ext>
            </c:extLst>
          </c:dPt>
          <c:dPt>
            <c:idx val="6"/>
            <c:bubble3D val="0"/>
            <c:spPr>
              <a:solidFill>
                <a:srgbClr val="00FF00"/>
              </a:solidFill>
              <a:ln>
                <a:solidFill>
                  <a:srgbClr val="000000"/>
                </a:solidFill>
              </a:ln>
            </c:spPr>
            <c:extLst>
              <c:ext xmlns:c16="http://schemas.microsoft.com/office/drawing/2014/chart" uri="{C3380CC4-5D6E-409C-BE32-E72D297353CC}">
                <c16:uniqueId val="{0000000D-92F4-49CF-9882-29D277C87462}"/>
              </c:ext>
            </c:extLst>
          </c:dPt>
          <c:dPt>
            <c:idx val="7"/>
            <c:bubble3D val="0"/>
            <c:spPr>
              <a:solidFill>
                <a:srgbClr val="FF9900"/>
              </a:solidFill>
              <a:ln>
                <a:solidFill>
                  <a:srgbClr val="000000"/>
                </a:solidFill>
              </a:ln>
            </c:spPr>
            <c:extLst>
              <c:ext xmlns:c16="http://schemas.microsoft.com/office/drawing/2014/chart" uri="{C3380CC4-5D6E-409C-BE32-E72D297353CC}">
                <c16:uniqueId val="{0000000F-92F4-49CF-9882-29D277C87462}"/>
              </c:ext>
            </c:extLst>
          </c:dPt>
          <c:dLbls>
            <c:dLbl>
              <c:idx val="0"/>
              <c:layout>
                <c:manualLayout>
                  <c:x val="3.6273204056330027E-2"/>
                  <c:y val="1.3540795695055055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92F4-49CF-9882-29D277C87462}"/>
                </c:ext>
              </c:extLst>
            </c:dLbl>
            <c:dLbl>
              <c:idx val="1"/>
              <c:layout>
                <c:manualLayout>
                  <c:x val="-1.3914654739068551E-2"/>
                  <c:y val="1.127640506464699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2F4-49CF-9882-29D277C87462}"/>
                </c:ext>
              </c:extLst>
            </c:dLbl>
            <c:dLbl>
              <c:idx val="2"/>
              <c:layout>
                <c:manualLayout>
                  <c:x val="3.3389912291658073E-2"/>
                  <c:y val="-4.207892482488398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92F4-49CF-9882-29D277C87462}"/>
                </c:ext>
              </c:extLst>
            </c:dLbl>
            <c:dLbl>
              <c:idx val="3"/>
              <c:layout>
                <c:manualLayout>
                  <c:x val="3.418315717599562E-2"/>
                  <c:y val="1.469651584660502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92F4-49CF-9882-29D277C87462}"/>
                </c:ext>
              </c:extLst>
            </c:dLbl>
            <c:dLbl>
              <c:idx val="4"/>
              <c:layout>
                <c:manualLayout>
                  <c:x val="-2.3259167127931992E-2"/>
                  <c:y val="-2.682181713343862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92F4-49CF-9882-29D277C87462}"/>
                </c:ext>
              </c:extLst>
            </c:dLbl>
            <c:dLbl>
              <c:idx val="5"/>
              <c:layout>
                <c:manualLayout>
                  <c:x val="-4.095948446971141E-3"/>
                  <c:y val="-3.6776326606815146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2F4-49CF-9882-29D277C87462}"/>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D-92F4-49CF-9882-29D277C87462}"/>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1"/>
            <c:leaderLines>
              <c:spPr>
                <a:ln>
                  <a:solidFill>
                    <a:schemeClr val="bg2"/>
                  </a:solidFill>
                </a:ln>
              </c:spPr>
            </c:leaderLines>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2.2721000000000002E-2</c:v>
                </c:pt>
                <c:pt idx="1">
                  <c:v>2.0749E-2</c:v>
                </c:pt>
                <c:pt idx="2">
                  <c:v>0.40085999999999999</c:v>
                </c:pt>
                <c:pt idx="3">
                  <c:v>0.46599000000000002</c:v>
                </c:pt>
                <c:pt idx="4">
                  <c:v>2.0292000000000001E-2</c:v>
                </c:pt>
                <c:pt idx="5">
                  <c:v>2.7692000000000001E-2</c:v>
                </c:pt>
                <c:pt idx="6">
                  <c:v>3.5019000000000002E-2</c:v>
                </c:pt>
                <c:pt idx="7">
                  <c:v>6.6699999999999997E-3</c:v>
                </c:pt>
              </c:numCache>
            </c:numRef>
          </c:val>
          <c:extLst>
            <c:ext xmlns:c16="http://schemas.microsoft.com/office/drawing/2014/chart" uri="{C3380CC4-5D6E-409C-BE32-E72D297353CC}">
              <c16:uniqueId val="{00000010-92F4-49CF-9882-29D277C87462}"/>
            </c:ext>
          </c:extLst>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5475691685328"/>
          <c:y val="4.693902685241276E-2"/>
          <c:w val="0.7834384323754402"/>
          <c:h val="0.74242075509792049"/>
        </c:manualLayout>
      </c:layout>
      <c:barChart>
        <c:barDir val="col"/>
        <c:grouping val="clustered"/>
        <c:varyColors val="0"/>
        <c:ser>
          <c:idx val="0"/>
          <c:order val="0"/>
          <c:tx>
            <c:strRef>
              <c:f>Sheet1!$B$1</c:f>
              <c:strCache>
                <c:ptCount val="1"/>
                <c:pt idx="0">
                  <c:v>N</c:v>
                </c:pt>
              </c:strCache>
            </c:strRef>
          </c:tx>
          <c:spPr>
            <a:gradFill>
              <a:gsLst>
                <a:gs pos="0">
                  <a:srgbClr val="009900"/>
                </a:gs>
                <a:gs pos="50000">
                  <a:srgbClr val="00FF00"/>
                </a:gs>
                <a:gs pos="100000">
                  <a:srgbClr val="009900"/>
                </a:gs>
              </a:gsLst>
              <a:lin ang="10800000" scaled="1"/>
            </a:gradFill>
            <a:ln>
              <a:solidFill>
                <a:schemeClr val="bg2"/>
              </a:solidFill>
            </a:ln>
          </c:spPr>
          <c:invertIfNegative val="0"/>
          <c:cat>
            <c:numRef>
              <c:f>Sheet1!$A$2:$A$37</c:f>
              <c:numCache>
                <c:formatCode>General</c:formatCode>
                <c:ptCount val="36"/>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numCache>
            </c:numRef>
          </c:cat>
          <c:val>
            <c:numRef>
              <c:f>Sheet1!$B$2:$B$37</c:f>
              <c:numCache>
                <c:formatCode>General</c:formatCode>
                <c:ptCount val="36"/>
                <c:pt idx="0">
                  <c:v>3</c:v>
                </c:pt>
                <c:pt idx="1">
                  <c:v>8</c:v>
                </c:pt>
                <c:pt idx="2">
                  <c:v>21</c:v>
                </c:pt>
                <c:pt idx="3">
                  <c:v>28</c:v>
                </c:pt>
                <c:pt idx="4">
                  <c:v>62</c:v>
                </c:pt>
                <c:pt idx="5">
                  <c:v>77</c:v>
                </c:pt>
                <c:pt idx="6">
                  <c:v>79</c:v>
                </c:pt>
                <c:pt idx="7">
                  <c:v>84</c:v>
                </c:pt>
                <c:pt idx="8">
                  <c:v>100</c:v>
                </c:pt>
                <c:pt idx="9">
                  <c:v>125</c:v>
                </c:pt>
                <c:pt idx="10">
                  <c:v>111</c:v>
                </c:pt>
                <c:pt idx="11">
                  <c:v>107</c:v>
                </c:pt>
                <c:pt idx="12">
                  <c:v>98</c:v>
                </c:pt>
                <c:pt idx="13">
                  <c:v>109</c:v>
                </c:pt>
                <c:pt idx="14">
                  <c:v>103</c:v>
                </c:pt>
                <c:pt idx="15">
                  <c:v>96</c:v>
                </c:pt>
                <c:pt idx="16">
                  <c:v>118</c:v>
                </c:pt>
                <c:pt idx="17">
                  <c:v>104</c:v>
                </c:pt>
                <c:pt idx="18">
                  <c:v>94</c:v>
                </c:pt>
                <c:pt idx="19">
                  <c:v>81</c:v>
                </c:pt>
                <c:pt idx="20">
                  <c:v>93</c:v>
                </c:pt>
                <c:pt idx="21">
                  <c:v>98</c:v>
                </c:pt>
                <c:pt idx="22">
                  <c:v>115</c:v>
                </c:pt>
                <c:pt idx="23">
                  <c:v>115</c:v>
                </c:pt>
                <c:pt idx="24">
                  <c:v>103</c:v>
                </c:pt>
                <c:pt idx="25">
                  <c:v>121</c:v>
                </c:pt>
                <c:pt idx="26">
                  <c:v>99</c:v>
                </c:pt>
                <c:pt idx="27">
                  <c:v>105</c:v>
                </c:pt>
                <c:pt idx="28">
                  <c:v>114</c:v>
                </c:pt>
                <c:pt idx="29">
                  <c:v>120</c:v>
                </c:pt>
                <c:pt idx="30">
                  <c:v>110</c:v>
                </c:pt>
                <c:pt idx="31">
                  <c:v>124</c:v>
                </c:pt>
                <c:pt idx="32">
                  <c:v>123</c:v>
                </c:pt>
                <c:pt idx="33">
                  <c:v>107</c:v>
                </c:pt>
                <c:pt idx="34">
                  <c:v>114</c:v>
                </c:pt>
                <c:pt idx="35">
                  <c:v>134</c:v>
                </c:pt>
              </c:numCache>
            </c:numRef>
          </c:val>
          <c:extLst>
            <c:ext xmlns:c16="http://schemas.microsoft.com/office/drawing/2014/chart" uri="{C3380CC4-5D6E-409C-BE32-E72D297353CC}">
              <c16:uniqueId val="{00000000-D4A1-417C-8CCD-238386E3CDB4}"/>
            </c:ext>
          </c:extLst>
        </c:ser>
        <c:dLbls>
          <c:showLegendKey val="0"/>
          <c:showVal val="0"/>
          <c:showCatName val="0"/>
          <c:showSerName val="0"/>
          <c:showPercent val="0"/>
          <c:showBubbleSize val="0"/>
        </c:dLbls>
        <c:gapWidth val="35"/>
        <c:axId val="592167624"/>
        <c:axId val="592168016"/>
      </c:barChart>
      <c:lineChart>
        <c:grouping val="standard"/>
        <c:varyColors val="0"/>
        <c:ser>
          <c:idx val="1"/>
          <c:order val="1"/>
          <c:tx>
            <c:strRef>
              <c:f>Sheet1!$C$1</c:f>
              <c:strCache>
                <c:ptCount val="1"/>
                <c:pt idx="0">
                  <c:v>%</c:v>
                </c:pt>
              </c:strCache>
            </c:strRef>
          </c:tx>
          <c:spPr>
            <a:ln w="41275">
              <a:solidFill>
                <a:srgbClr val="FF0000"/>
              </a:solidFill>
            </a:ln>
          </c:spPr>
          <c:marker>
            <c:symbol val="none"/>
          </c:marker>
          <c:cat>
            <c:numRef>
              <c:f>Sheet1!$A$2:$A$37</c:f>
              <c:numCache>
                <c:formatCode>General</c:formatCode>
                <c:ptCount val="36"/>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numCache>
            </c:numRef>
          </c:cat>
          <c:val>
            <c:numRef>
              <c:f>Sheet1!$C$2:$C$37</c:f>
              <c:numCache>
                <c:formatCode>General</c:formatCode>
                <c:ptCount val="36"/>
                <c:pt idx="0">
                  <c:v>1.82927</c:v>
                </c:pt>
                <c:pt idx="1">
                  <c:v>2.65781</c:v>
                </c:pt>
                <c:pt idx="2">
                  <c:v>3.4825900000000001</c:v>
                </c:pt>
                <c:pt idx="3">
                  <c:v>2.4326699999999999</c:v>
                </c:pt>
                <c:pt idx="4">
                  <c:v>2.83623</c:v>
                </c:pt>
                <c:pt idx="5">
                  <c:v>2.7578800000000001</c:v>
                </c:pt>
                <c:pt idx="6">
                  <c:v>2.4129499999999999</c:v>
                </c:pt>
                <c:pt idx="7">
                  <c:v>2.3897599999999999</c:v>
                </c:pt>
                <c:pt idx="8">
                  <c:v>2.4336799999999998</c:v>
                </c:pt>
                <c:pt idx="9">
                  <c:v>2.9002300000000001</c:v>
                </c:pt>
                <c:pt idx="10">
                  <c:v>2.5718299999999998</c:v>
                </c:pt>
                <c:pt idx="11">
                  <c:v>2.3846699999999998</c:v>
                </c:pt>
                <c:pt idx="12">
                  <c:v>2.2303099999999998</c:v>
                </c:pt>
                <c:pt idx="13">
                  <c:v>2.5068999999999999</c:v>
                </c:pt>
                <c:pt idx="14">
                  <c:v>2.4133100000000001</c:v>
                </c:pt>
                <c:pt idx="15">
                  <c:v>2.3005</c:v>
                </c:pt>
                <c:pt idx="16">
                  <c:v>2.8344900000000002</c:v>
                </c:pt>
                <c:pt idx="17">
                  <c:v>2.6749000000000001</c:v>
                </c:pt>
                <c:pt idx="18">
                  <c:v>2.5019999999999998</c:v>
                </c:pt>
                <c:pt idx="19">
                  <c:v>2.2058800000000001</c:v>
                </c:pt>
                <c:pt idx="20">
                  <c:v>2.5141900000000001</c:v>
                </c:pt>
                <c:pt idx="21">
                  <c:v>2.7049400000000001</c:v>
                </c:pt>
                <c:pt idx="22">
                  <c:v>3.1741700000000002</c:v>
                </c:pt>
                <c:pt idx="23">
                  <c:v>3.09389</c:v>
                </c:pt>
                <c:pt idx="24">
                  <c:v>2.69211</c:v>
                </c:pt>
                <c:pt idx="25">
                  <c:v>3.1716899999999999</c:v>
                </c:pt>
                <c:pt idx="26">
                  <c:v>2.5956999999999999</c:v>
                </c:pt>
                <c:pt idx="27">
                  <c:v>2.7372299999999998</c:v>
                </c:pt>
                <c:pt idx="28">
                  <c:v>2.9381400000000002</c:v>
                </c:pt>
                <c:pt idx="29">
                  <c:v>3.0264799999999998</c:v>
                </c:pt>
                <c:pt idx="30">
                  <c:v>2.7493099999999999</c:v>
                </c:pt>
                <c:pt idx="31">
                  <c:v>2.9693499999999999</c:v>
                </c:pt>
                <c:pt idx="32">
                  <c:v>2.8152900000000001</c:v>
                </c:pt>
                <c:pt idx="33">
                  <c:v>2.4208099999999999</c:v>
                </c:pt>
                <c:pt idx="34">
                  <c:v>2.2170399999999999</c:v>
                </c:pt>
                <c:pt idx="35">
                  <c:v>2.6597900000000001</c:v>
                </c:pt>
              </c:numCache>
            </c:numRef>
          </c:val>
          <c:smooth val="0"/>
          <c:extLst>
            <c:ext xmlns:c16="http://schemas.microsoft.com/office/drawing/2014/chart" uri="{C3380CC4-5D6E-409C-BE32-E72D297353CC}">
              <c16:uniqueId val="{00000001-D4A1-417C-8CCD-238386E3CDB4}"/>
            </c:ext>
          </c:extLst>
        </c:ser>
        <c:dLbls>
          <c:showLegendKey val="0"/>
          <c:showVal val="0"/>
          <c:showCatName val="0"/>
          <c:showSerName val="0"/>
          <c:showPercent val="0"/>
          <c:showBubbleSize val="0"/>
        </c:dLbls>
        <c:marker val="1"/>
        <c:smooth val="0"/>
        <c:axId val="592168800"/>
        <c:axId val="592168408"/>
      </c:lineChart>
      <c:catAx>
        <c:axId val="592167624"/>
        <c:scaling>
          <c:orientation val="minMax"/>
        </c:scaling>
        <c:delete val="0"/>
        <c:axPos val="b"/>
        <c:title>
          <c:tx>
            <c:rich>
              <a:bodyPr/>
              <a:lstStyle/>
              <a:p>
                <a:pPr>
                  <a:defRPr sz="1800">
                    <a:solidFill>
                      <a:schemeClr val="bg2"/>
                    </a:solidFill>
                  </a:defRPr>
                </a:pPr>
                <a:r>
                  <a:rPr lang="en-US" sz="1800" dirty="0" smtClean="0">
                    <a:solidFill>
                      <a:schemeClr val="bg2"/>
                    </a:solidFill>
                  </a:rPr>
                  <a:t>Year of Retransplant</a:t>
                </a:r>
                <a:endParaRPr lang="en-US" sz="1800" dirty="0">
                  <a:solidFill>
                    <a:schemeClr val="bg2"/>
                  </a:solidFill>
                </a:endParaRPr>
              </a:p>
            </c:rich>
          </c:tx>
          <c:layout>
            <c:manualLayout>
              <c:xMode val="edge"/>
              <c:yMode val="edge"/>
              <c:x val="0.41740825799552883"/>
              <c:y val="0.92100181708055873"/>
            </c:manualLayout>
          </c:layout>
          <c:overlay val="0"/>
        </c:title>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592168016"/>
        <c:crosses val="autoZero"/>
        <c:auto val="1"/>
        <c:lblAlgn val="ctr"/>
        <c:lblOffset val="100"/>
        <c:tickLblSkip val="1"/>
        <c:tickMarkSkip val="1"/>
        <c:noMultiLvlLbl val="0"/>
      </c:catAx>
      <c:valAx>
        <c:axId val="592168016"/>
        <c:scaling>
          <c:orientation val="minMax"/>
        </c:scaling>
        <c:delete val="0"/>
        <c:axPos val="l"/>
        <c:majorGridlines>
          <c:spPr>
            <a:ln>
              <a:solidFill>
                <a:schemeClr val="bg2"/>
              </a:solidFill>
            </a:ln>
          </c:spPr>
        </c:majorGridlines>
        <c:title>
          <c:tx>
            <c:rich>
              <a:bodyPr rot="-5400000" vert="horz"/>
              <a:lstStyle/>
              <a:p>
                <a:pPr>
                  <a:defRPr>
                    <a:solidFill>
                      <a:schemeClr val="bg2"/>
                    </a:solidFill>
                  </a:defRPr>
                </a:pPr>
                <a:r>
                  <a:rPr lang="en-US" dirty="0" smtClean="0">
                    <a:solidFill>
                      <a:schemeClr val="bg2"/>
                    </a:solidFill>
                  </a:rPr>
                  <a:t>Number of Retransplants</a:t>
                </a:r>
                <a:endParaRPr lang="en-US" dirty="0">
                  <a:solidFill>
                    <a:schemeClr val="bg2"/>
                  </a:solidFill>
                </a:endParaRPr>
              </a:p>
            </c:rich>
          </c:tx>
          <c:layout>
            <c:manualLayout>
              <c:xMode val="edge"/>
              <c:yMode val="edge"/>
              <c:x val="5.7610344578487311E-3"/>
              <c:y val="0.17453401978598829"/>
            </c:manualLayout>
          </c:layout>
          <c:overlay val="0"/>
        </c:title>
        <c:numFmt formatCode="General" sourceLinked="1"/>
        <c:majorTickMark val="out"/>
        <c:minorTickMark val="none"/>
        <c:tickLblPos val="nextTo"/>
        <c:spPr>
          <a:ln>
            <a:solidFill>
              <a:schemeClr val="bg2"/>
            </a:solidFill>
          </a:ln>
        </c:spPr>
        <c:txPr>
          <a:bodyPr/>
          <a:lstStyle/>
          <a:p>
            <a:pPr>
              <a:defRPr sz="1600" b="1">
                <a:solidFill>
                  <a:schemeClr val="bg2"/>
                </a:solidFill>
              </a:defRPr>
            </a:pPr>
            <a:endParaRPr lang="en-US"/>
          </a:p>
        </c:txPr>
        <c:crossAx val="592167624"/>
        <c:crossesAt val="1"/>
        <c:crossBetween val="between"/>
      </c:valAx>
      <c:valAx>
        <c:axId val="592168408"/>
        <c:scaling>
          <c:orientation val="minMax"/>
          <c:max val="7"/>
        </c:scaling>
        <c:delete val="0"/>
        <c:axPos val="r"/>
        <c:title>
          <c:tx>
            <c:rich>
              <a:bodyPr/>
              <a:lstStyle/>
              <a:p>
                <a:pPr>
                  <a:defRPr>
                    <a:solidFill>
                      <a:schemeClr val="bg2"/>
                    </a:solidFill>
                  </a:defRPr>
                </a:pPr>
                <a:r>
                  <a:rPr lang="en-US" dirty="0" smtClean="0">
                    <a:solidFill>
                      <a:schemeClr val="bg2"/>
                    </a:solidFill>
                  </a:rPr>
                  <a:t>% of transplants</a:t>
                </a:r>
                <a:endParaRPr lang="en-US" dirty="0">
                  <a:solidFill>
                    <a:schemeClr val="bg2"/>
                  </a:solidFill>
                </a:endParaRPr>
              </a:p>
            </c:rich>
          </c:tx>
          <c:layout>
            <c:manualLayout>
              <c:xMode val="edge"/>
              <c:yMode val="edge"/>
              <c:x val="0.94271631110213783"/>
              <c:y val="0.26225199430843682"/>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8800"/>
        <c:crosses val="max"/>
        <c:crossBetween val="between"/>
        <c:majorUnit val="1"/>
      </c:valAx>
      <c:catAx>
        <c:axId val="592168800"/>
        <c:scaling>
          <c:orientation val="minMax"/>
        </c:scaling>
        <c:delete val="1"/>
        <c:axPos val="b"/>
        <c:numFmt formatCode="General" sourceLinked="1"/>
        <c:majorTickMark val="out"/>
        <c:minorTickMark val="none"/>
        <c:tickLblPos val="nextTo"/>
        <c:crossAx val="592168408"/>
        <c:crosses val="autoZero"/>
        <c:auto val="1"/>
        <c:lblAlgn val="ctr"/>
        <c:lblOffset val="100"/>
        <c:noMultiLvlLbl val="0"/>
      </c:catAx>
      <c:spPr>
        <a:noFill/>
        <a:ln>
          <a:solidFill>
            <a:schemeClr val="bg2"/>
          </a:solidFill>
        </a:ln>
      </c:spPr>
    </c:plotArea>
    <c:legend>
      <c:legendPos val="t"/>
      <c:layout>
        <c:manualLayout>
          <c:xMode val="edge"/>
          <c:yMode val="edge"/>
          <c:x val="0.12952834421338358"/>
          <c:y val="7.3373387651348848E-2"/>
          <c:w val="0.15094073176750344"/>
          <c:h val="0.1045662386397767"/>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49716221369764E-2"/>
          <c:y val="3.2973409061572222E-2"/>
          <c:w val="0.90442489489698741"/>
          <c:h val="0.83657609397186017"/>
        </c:manualLayout>
      </c:layout>
      <c:scatterChart>
        <c:scatterStyle val="lineMarker"/>
        <c:varyColors val="0"/>
        <c:ser>
          <c:idx val="0"/>
          <c:order val="0"/>
          <c:tx>
            <c:strRef>
              <c:f>Sheet1!$B$1</c:f>
              <c:strCache>
                <c:ptCount val="1"/>
                <c:pt idx="0">
                  <c:v>&lt;-10% (N=542)</c:v>
                </c:pt>
              </c:strCache>
            </c:strRef>
          </c:tx>
          <c:spPr>
            <a:ln w="41275">
              <a:solidFill>
                <a:srgbClr val="003296"/>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pt idx="0">
                  <c:v>100</c:v>
                </c:pt>
                <c:pt idx="1">
                  <c:v>97.968999999999994</c:v>
                </c:pt>
                <c:pt idx="2">
                  <c:v>97.23</c:v>
                </c:pt>
                <c:pt idx="3">
                  <c:v>97.045000000000002</c:v>
                </c:pt>
                <c:pt idx="4">
                  <c:v>97.045000000000002</c:v>
                </c:pt>
                <c:pt idx="5">
                  <c:v>96.488</c:v>
                </c:pt>
                <c:pt idx="6">
                  <c:v>96.299000000000007</c:v>
                </c:pt>
                <c:pt idx="7">
                  <c:v>95.730999999999995</c:v>
                </c:pt>
                <c:pt idx="8">
                  <c:v>95.730999999999995</c:v>
                </c:pt>
                <c:pt idx="9">
                  <c:v>95.54</c:v>
                </c:pt>
                <c:pt idx="10">
                  <c:v>95.16</c:v>
                </c:pt>
                <c:pt idx="11">
                  <c:v>95.16</c:v>
                </c:pt>
                <c:pt idx="12">
                  <c:v>94.778000000000006</c:v>
                </c:pt>
                <c:pt idx="13">
                  <c:v>94.587999999999994</c:v>
                </c:pt>
                <c:pt idx="14">
                  <c:v>94.587999999999994</c:v>
                </c:pt>
                <c:pt idx="15">
                  <c:v>94.016000000000005</c:v>
                </c:pt>
                <c:pt idx="16">
                  <c:v>94.016000000000005</c:v>
                </c:pt>
                <c:pt idx="17">
                  <c:v>94.016000000000005</c:v>
                </c:pt>
                <c:pt idx="18">
                  <c:v>94.016000000000005</c:v>
                </c:pt>
                <c:pt idx="19">
                  <c:v>94.016000000000005</c:v>
                </c:pt>
                <c:pt idx="20">
                  <c:v>93.823999999999998</c:v>
                </c:pt>
                <c:pt idx="21">
                  <c:v>93.823999999999998</c:v>
                </c:pt>
                <c:pt idx="22">
                  <c:v>93.823999999999998</c:v>
                </c:pt>
                <c:pt idx="23">
                  <c:v>93.823999999999998</c:v>
                </c:pt>
                <c:pt idx="24">
                  <c:v>93.823999999999998</c:v>
                </c:pt>
                <c:pt idx="25">
                  <c:v>93.632999999999996</c:v>
                </c:pt>
                <c:pt idx="26">
                  <c:v>93.441000000000003</c:v>
                </c:pt>
                <c:pt idx="27">
                  <c:v>93.25</c:v>
                </c:pt>
                <c:pt idx="28">
                  <c:v>93.25</c:v>
                </c:pt>
                <c:pt idx="29">
                  <c:v>93.25</c:v>
                </c:pt>
                <c:pt idx="30">
                  <c:v>93.25</c:v>
                </c:pt>
                <c:pt idx="31">
                  <c:v>93.058000000000007</c:v>
                </c:pt>
                <c:pt idx="32">
                  <c:v>93.058000000000007</c:v>
                </c:pt>
                <c:pt idx="33">
                  <c:v>92.867000000000004</c:v>
                </c:pt>
                <c:pt idx="34">
                  <c:v>92.867000000000004</c:v>
                </c:pt>
                <c:pt idx="35">
                  <c:v>92.674999999999997</c:v>
                </c:pt>
                <c:pt idx="36">
                  <c:v>92.674999999999997</c:v>
                </c:pt>
                <c:pt idx="37">
                  <c:v>92.483000000000004</c:v>
                </c:pt>
                <c:pt idx="38">
                  <c:v>92.290999999999997</c:v>
                </c:pt>
                <c:pt idx="39">
                  <c:v>92.290999999999997</c:v>
                </c:pt>
                <c:pt idx="40">
                  <c:v>92.097999999999999</c:v>
                </c:pt>
                <c:pt idx="41">
                  <c:v>92.097999999999999</c:v>
                </c:pt>
                <c:pt idx="42">
                  <c:v>92.097999999999999</c:v>
                </c:pt>
                <c:pt idx="43">
                  <c:v>91.903999999999996</c:v>
                </c:pt>
                <c:pt idx="44">
                  <c:v>91.903999999999996</c:v>
                </c:pt>
                <c:pt idx="45">
                  <c:v>91.71</c:v>
                </c:pt>
                <c:pt idx="46">
                  <c:v>91.71</c:v>
                </c:pt>
                <c:pt idx="47">
                  <c:v>91.71</c:v>
                </c:pt>
                <c:pt idx="48">
                  <c:v>91.71</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-10% - 10% (N=15,524)</c:v>
                </c:pt>
              </c:strCache>
            </c:strRef>
          </c:tx>
          <c:spPr>
            <a:ln w="41275">
              <a:solidFill>
                <a:srgbClr val="00B0F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97.801000000000002</c:v>
                </c:pt>
                <c:pt idx="2">
                  <c:v>96.619</c:v>
                </c:pt>
                <c:pt idx="3">
                  <c:v>95.718000000000004</c:v>
                </c:pt>
                <c:pt idx="4">
                  <c:v>94.957999999999998</c:v>
                </c:pt>
                <c:pt idx="5">
                  <c:v>94.370999999999995</c:v>
                </c:pt>
                <c:pt idx="6">
                  <c:v>93.995999999999995</c:v>
                </c:pt>
                <c:pt idx="7">
                  <c:v>93.52</c:v>
                </c:pt>
                <c:pt idx="8">
                  <c:v>93.256</c:v>
                </c:pt>
                <c:pt idx="9">
                  <c:v>93.03</c:v>
                </c:pt>
                <c:pt idx="10">
                  <c:v>92.757999999999996</c:v>
                </c:pt>
                <c:pt idx="11">
                  <c:v>92.519000000000005</c:v>
                </c:pt>
                <c:pt idx="12">
                  <c:v>92.266999999999996</c:v>
                </c:pt>
                <c:pt idx="13">
                  <c:v>92.087000000000003</c:v>
                </c:pt>
                <c:pt idx="14">
                  <c:v>91.760999999999996</c:v>
                </c:pt>
                <c:pt idx="15">
                  <c:v>91.593999999999994</c:v>
                </c:pt>
                <c:pt idx="16">
                  <c:v>91.394999999999996</c:v>
                </c:pt>
                <c:pt idx="17">
                  <c:v>91.234999999999999</c:v>
                </c:pt>
                <c:pt idx="18">
                  <c:v>91.161000000000001</c:v>
                </c:pt>
                <c:pt idx="19">
                  <c:v>91.048000000000002</c:v>
                </c:pt>
                <c:pt idx="20">
                  <c:v>90.927999999999997</c:v>
                </c:pt>
                <c:pt idx="21">
                  <c:v>90.787999999999997</c:v>
                </c:pt>
                <c:pt idx="22">
                  <c:v>90.661000000000001</c:v>
                </c:pt>
                <c:pt idx="23">
                  <c:v>90.573999999999998</c:v>
                </c:pt>
                <c:pt idx="24">
                  <c:v>90.447000000000003</c:v>
                </c:pt>
                <c:pt idx="25">
                  <c:v>90.36</c:v>
                </c:pt>
                <c:pt idx="26">
                  <c:v>90.253</c:v>
                </c:pt>
                <c:pt idx="27">
                  <c:v>90.153000000000006</c:v>
                </c:pt>
                <c:pt idx="28">
                  <c:v>90.091999999999999</c:v>
                </c:pt>
                <c:pt idx="29">
                  <c:v>89.984999999999999</c:v>
                </c:pt>
                <c:pt idx="30">
                  <c:v>89.905000000000001</c:v>
                </c:pt>
                <c:pt idx="31">
                  <c:v>89.817999999999998</c:v>
                </c:pt>
                <c:pt idx="32">
                  <c:v>89.724000000000004</c:v>
                </c:pt>
                <c:pt idx="33">
                  <c:v>89.643000000000001</c:v>
                </c:pt>
                <c:pt idx="34">
                  <c:v>89.515000000000001</c:v>
                </c:pt>
                <c:pt idx="35">
                  <c:v>89.441000000000003</c:v>
                </c:pt>
                <c:pt idx="36">
                  <c:v>89.400999999999996</c:v>
                </c:pt>
                <c:pt idx="37">
                  <c:v>89.307000000000002</c:v>
                </c:pt>
                <c:pt idx="38">
                  <c:v>89.212000000000003</c:v>
                </c:pt>
                <c:pt idx="39">
                  <c:v>89.123999999999995</c:v>
                </c:pt>
                <c:pt idx="40">
                  <c:v>89.036000000000001</c:v>
                </c:pt>
                <c:pt idx="41">
                  <c:v>88.980999999999995</c:v>
                </c:pt>
                <c:pt idx="42">
                  <c:v>88.906000000000006</c:v>
                </c:pt>
                <c:pt idx="43">
                  <c:v>88.831000000000003</c:v>
                </c:pt>
                <c:pt idx="44">
                  <c:v>88.763000000000005</c:v>
                </c:pt>
                <c:pt idx="45">
                  <c:v>88.638999999999996</c:v>
                </c:pt>
                <c:pt idx="46">
                  <c:v>88.542000000000002</c:v>
                </c:pt>
                <c:pt idx="47">
                  <c:v>88.492999999999995</c:v>
                </c:pt>
                <c:pt idx="48">
                  <c:v>88.414000000000001</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&gt;10% (N=630)</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96.813999999999993</c:v>
                </c:pt>
                <c:pt idx="2">
                  <c:v>95.210999999999999</c:v>
                </c:pt>
                <c:pt idx="3">
                  <c:v>94.248000000000005</c:v>
                </c:pt>
                <c:pt idx="4">
                  <c:v>93.281000000000006</c:v>
                </c:pt>
                <c:pt idx="5">
                  <c:v>92.798000000000002</c:v>
                </c:pt>
                <c:pt idx="6">
                  <c:v>92.637</c:v>
                </c:pt>
                <c:pt idx="7">
                  <c:v>91.822999999999993</c:v>
                </c:pt>
                <c:pt idx="8">
                  <c:v>91.334000000000003</c:v>
                </c:pt>
                <c:pt idx="9">
                  <c:v>91.007000000000005</c:v>
                </c:pt>
                <c:pt idx="10">
                  <c:v>90.516999999999996</c:v>
                </c:pt>
                <c:pt idx="11">
                  <c:v>90.027000000000001</c:v>
                </c:pt>
                <c:pt idx="12">
                  <c:v>89.864000000000004</c:v>
                </c:pt>
                <c:pt idx="13">
                  <c:v>89.537000000000006</c:v>
                </c:pt>
                <c:pt idx="14">
                  <c:v>89.373000000000005</c:v>
                </c:pt>
                <c:pt idx="15">
                  <c:v>89.209000000000003</c:v>
                </c:pt>
                <c:pt idx="16">
                  <c:v>89.046000000000006</c:v>
                </c:pt>
                <c:pt idx="17">
                  <c:v>88.718000000000004</c:v>
                </c:pt>
                <c:pt idx="18">
                  <c:v>88.718000000000004</c:v>
                </c:pt>
                <c:pt idx="19">
                  <c:v>88.554000000000002</c:v>
                </c:pt>
                <c:pt idx="20">
                  <c:v>88.39</c:v>
                </c:pt>
                <c:pt idx="21">
                  <c:v>88.39</c:v>
                </c:pt>
                <c:pt idx="22">
                  <c:v>88.224999999999994</c:v>
                </c:pt>
                <c:pt idx="23">
                  <c:v>88.224999999999994</c:v>
                </c:pt>
                <c:pt idx="24">
                  <c:v>88.224999999999994</c:v>
                </c:pt>
                <c:pt idx="25">
                  <c:v>87.896000000000001</c:v>
                </c:pt>
                <c:pt idx="26">
                  <c:v>87.896000000000001</c:v>
                </c:pt>
                <c:pt idx="27">
                  <c:v>87.73</c:v>
                </c:pt>
                <c:pt idx="28">
                  <c:v>87.4</c:v>
                </c:pt>
                <c:pt idx="29">
                  <c:v>87.4</c:v>
                </c:pt>
                <c:pt idx="30">
                  <c:v>87.069000000000003</c:v>
                </c:pt>
                <c:pt idx="31">
                  <c:v>86.903000000000006</c:v>
                </c:pt>
                <c:pt idx="32">
                  <c:v>86.738</c:v>
                </c:pt>
                <c:pt idx="33">
                  <c:v>86.738</c:v>
                </c:pt>
                <c:pt idx="34">
                  <c:v>86.572000000000003</c:v>
                </c:pt>
                <c:pt idx="35">
                  <c:v>86.572000000000003</c:v>
                </c:pt>
                <c:pt idx="36">
                  <c:v>86.572000000000003</c:v>
                </c:pt>
                <c:pt idx="37">
                  <c:v>86.572000000000003</c:v>
                </c:pt>
                <c:pt idx="38">
                  <c:v>86.572000000000003</c:v>
                </c:pt>
                <c:pt idx="39">
                  <c:v>86.572000000000003</c:v>
                </c:pt>
                <c:pt idx="40">
                  <c:v>86.572000000000003</c:v>
                </c:pt>
                <c:pt idx="41">
                  <c:v>86.572000000000003</c:v>
                </c:pt>
                <c:pt idx="42">
                  <c:v>86.572000000000003</c:v>
                </c:pt>
                <c:pt idx="43">
                  <c:v>86.406000000000006</c:v>
                </c:pt>
                <c:pt idx="44">
                  <c:v>86.238</c:v>
                </c:pt>
                <c:pt idx="45">
                  <c:v>86.238</c:v>
                </c:pt>
                <c:pt idx="46">
                  <c:v>86.238</c:v>
                </c:pt>
                <c:pt idx="47">
                  <c:v>86.238</c:v>
                </c:pt>
                <c:pt idx="48">
                  <c:v>86.066000000000003</c:v>
                </c:pt>
              </c:numCache>
            </c:numRef>
          </c:yVal>
          <c:smooth val="0"/>
          <c:extLst>
            <c:ext xmlns:c16="http://schemas.microsoft.com/office/drawing/2014/chart" uri="{C3380CC4-5D6E-409C-BE32-E72D297353CC}">
              <c16:uniqueId val="{00000002-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2445431500549624E-2"/>
          <c:y val="0.72040424250247403"/>
          <c:w val="0.85488267492204506"/>
          <c:h val="8.4111268878275455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&lt;-10% (N=476)</c:v>
                </c:pt>
              </c:strCache>
            </c:strRef>
          </c:tx>
          <c:spPr>
            <a:ln w="41275">
              <a:solidFill>
                <a:srgbClr val="003296"/>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Sheet1!$B$2:$B$74</c:f>
              <c:numCache>
                <c:formatCode>General</c:formatCode>
                <c:ptCount val="73"/>
                <c:pt idx="0">
                  <c:v>100</c:v>
                </c:pt>
                <c:pt idx="1">
                  <c:v>94.94</c:v>
                </c:pt>
                <c:pt idx="2">
                  <c:v>93.24</c:v>
                </c:pt>
                <c:pt idx="3">
                  <c:v>92.384</c:v>
                </c:pt>
                <c:pt idx="4">
                  <c:v>91.527000000000001</c:v>
                </c:pt>
                <c:pt idx="5">
                  <c:v>91.097999999999999</c:v>
                </c:pt>
                <c:pt idx="6">
                  <c:v>90.67</c:v>
                </c:pt>
                <c:pt idx="7">
                  <c:v>90.027000000000001</c:v>
                </c:pt>
                <c:pt idx="8">
                  <c:v>89.168999999999997</c:v>
                </c:pt>
                <c:pt idx="9">
                  <c:v>88.74</c:v>
                </c:pt>
                <c:pt idx="10">
                  <c:v>87.453999999999994</c:v>
                </c:pt>
                <c:pt idx="11">
                  <c:v>87.24</c:v>
                </c:pt>
                <c:pt idx="12">
                  <c:v>86.811000000000007</c:v>
                </c:pt>
                <c:pt idx="13">
                  <c:v>86.382000000000005</c:v>
                </c:pt>
                <c:pt idx="14">
                  <c:v>85.308000000000007</c:v>
                </c:pt>
                <c:pt idx="15">
                  <c:v>85.091999999999999</c:v>
                </c:pt>
                <c:pt idx="16">
                  <c:v>84.441999999999993</c:v>
                </c:pt>
                <c:pt idx="17">
                  <c:v>83.135999999999996</c:v>
                </c:pt>
                <c:pt idx="18">
                  <c:v>82.048000000000002</c:v>
                </c:pt>
                <c:pt idx="19">
                  <c:v>82.048000000000002</c:v>
                </c:pt>
                <c:pt idx="20">
                  <c:v>81.83</c:v>
                </c:pt>
                <c:pt idx="21">
                  <c:v>80.501000000000005</c:v>
                </c:pt>
                <c:pt idx="22">
                  <c:v>79.614000000000004</c:v>
                </c:pt>
                <c:pt idx="23">
                  <c:v>78.504999999999995</c:v>
                </c:pt>
                <c:pt idx="24">
                  <c:v>78.284000000000006</c:v>
                </c:pt>
                <c:pt idx="25">
                  <c:v>77.605000000000004</c:v>
                </c:pt>
                <c:pt idx="26">
                  <c:v>76.453999999999994</c:v>
                </c:pt>
                <c:pt idx="27">
                  <c:v>75.516000000000005</c:v>
                </c:pt>
                <c:pt idx="28">
                  <c:v>75.028999999999996</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-10% - 10% (N=13,559)</c:v>
                </c:pt>
              </c:strCache>
            </c:strRef>
          </c:tx>
          <c:spPr>
            <a:ln w="41275">
              <a:solidFill>
                <a:srgbClr val="00B0F0"/>
              </a:solidFill>
              <a:prstDash val="solid"/>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Sheet1!$C$2:$C$74</c:f>
              <c:numCache>
                <c:formatCode>General</c:formatCode>
                <c:ptCount val="73"/>
                <c:pt idx="0">
                  <c:v>100</c:v>
                </c:pt>
                <c:pt idx="1">
                  <c:v>94.126999999999995</c:v>
                </c:pt>
                <c:pt idx="2">
                  <c:v>92.664000000000001</c:v>
                </c:pt>
                <c:pt idx="3">
                  <c:v>91.548000000000002</c:v>
                </c:pt>
                <c:pt idx="4">
                  <c:v>90.762</c:v>
                </c:pt>
                <c:pt idx="5">
                  <c:v>90.24</c:v>
                </c:pt>
                <c:pt idx="6">
                  <c:v>89.71</c:v>
                </c:pt>
                <c:pt idx="7">
                  <c:v>89.263000000000005</c:v>
                </c:pt>
                <c:pt idx="8">
                  <c:v>88.852999999999994</c:v>
                </c:pt>
                <c:pt idx="9">
                  <c:v>88.382000000000005</c:v>
                </c:pt>
                <c:pt idx="10">
                  <c:v>87.995000000000005</c:v>
                </c:pt>
                <c:pt idx="11">
                  <c:v>87.713999999999999</c:v>
                </c:pt>
                <c:pt idx="12">
                  <c:v>87.265000000000001</c:v>
                </c:pt>
                <c:pt idx="13">
                  <c:v>86.361999999999995</c:v>
                </c:pt>
                <c:pt idx="14">
                  <c:v>85.518000000000001</c:v>
                </c:pt>
                <c:pt idx="15">
                  <c:v>84.834000000000003</c:v>
                </c:pt>
                <c:pt idx="16">
                  <c:v>84.108999999999995</c:v>
                </c:pt>
                <c:pt idx="17">
                  <c:v>83.37</c:v>
                </c:pt>
                <c:pt idx="18">
                  <c:v>82.676000000000002</c:v>
                </c:pt>
                <c:pt idx="19">
                  <c:v>82.066000000000003</c:v>
                </c:pt>
                <c:pt idx="20">
                  <c:v>81.445999999999998</c:v>
                </c:pt>
                <c:pt idx="21">
                  <c:v>80.858000000000004</c:v>
                </c:pt>
                <c:pt idx="22">
                  <c:v>80.212000000000003</c:v>
                </c:pt>
                <c:pt idx="23">
                  <c:v>79.603999999999999</c:v>
                </c:pt>
                <c:pt idx="24">
                  <c:v>78.906000000000006</c:v>
                </c:pt>
                <c:pt idx="25">
                  <c:v>78.236999999999995</c:v>
                </c:pt>
                <c:pt idx="26">
                  <c:v>77.552999999999997</c:v>
                </c:pt>
                <c:pt idx="27">
                  <c:v>76.91</c:v>
                </c:pt>
                <c:pt idx="28">
                  <c:v>76.274000000000001</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&gt;10% (N=571)</c:v>
                </c:pt>
              </c:strCache>
            </c:strRef>
          </c:tx>
          <c:spPr>
            <a:ln w="41275">
              <a:solidFill>
                <a:schemeClr val="accent5">
                  <a:lumMod val="50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Sheet1!$D$2:$D$74</c:f>
              <c:numCache>
                <c:formatCode>General</c:formatCode>
                <c:ptCount val="73"/>
                <c:pt idx="0">
                  <c:v>100</c:v>
                </c:pt>
                <c:pt idx="1">
                  <c:v>92.802999999999997</c:v>
                </c:pt>
                <c:pt idx="2">
                  <c:v>90.143000000000001</c:v>
                </c:pt>
                <c:pt idx="3">
                  <c:v>88.177999999999997</c:v>
                </c:pt>
                <c:pt idx="4">
                  <c:v>87.641000000000005</c:v>
                </c:pt>
                <c:pt idx="5">
                  <c:v>87.103999999999999</c:v>
                </c:pt>
                <c:pt idx="6">
                  <c:v>86.028000000000006</c:v>
                </c:pt>
                <c:pt idx="7">
                  <c:v>85.311000000000007</c:v>
                </c:pt>
                <c:pt idx="8">
                  <c:v>84.236000000000004</c:v>
                </c:pt>
                <c:pt idx="9">
                  <c:v>84.057000000000002</c:v>
                </c:pt>
                <c:pt idx="10">
                  <c:v>83.697000000000003</c:v>
                </c:pt>
                <c:pt idx="11">
                  <c:v>83.697000000000003</c:v>
                </c:pt>
                <c:pt idx="12">
                  <c:v>83.156999999999996</c:v>
                </c:pt>
                <c:pt idx="13">
                  <c:v>81.713999999999999</c:v>
                </c:pt>
                <c:pt idx="14">
                  <c:v>80.811000000000007</c:v>
                </c:pt>
                <c:pt idx="15">
                  <c:v>80.084999999999994</c:v>
                </c:pt>
                <c:pt idx="16">
                  <c:v>79.721000000000004</c:v>
                </c:pt>
                <c:pt idx="17">
                  <c:v>78.992000000000004</c:v>
                </c:pt>
                <c:pt idx="18">
                  <c:v>77.709000000000003</c:v>
                </c:pt>
                <c:pt idx="19">
                  <c:v>77.343000000000004</c:v>
                </c:pt>
                <c:pt idx="20">
                  <c:v>76.238</c:v>
                </c:pt>
                <c:pt idx="21">
                  <c:v>76.052000000000007</c:v>
                </c:pt>
                <c:pt idx="22">
                  <c:v>75.494</c:v>
                </c:pt>
                <c:pt idx="23">
                  <c:v>74.191000000000003</c:v>
                </c:pt>
                <c:pt idx="24">
                  <c:v>73.257999999999996</c:v>
                </c:pt>
                <c:pt idx="25">
                  <c:v>73.257999999999996</c:v>
                </c:pt>
                <c:pt idx="26">
                  <c:v>72.873000000000005</c:v>
                </c:pt>
                <c:pt idx="27">
                  <c:v>72.290999999999997</c:v>
                </c:pt>
                <c:pt idx="28">
                  <c:v>71.281000000000006</c:v>
                </c:pt>
              </c:numCache>
            </c:numRef>
          </c:yVal>
          <c:smooth val="0"/>
          <c:extLst>
            <c:ext xmlns:c16="http://schemas.microsoft.com/office/drawing/2014/chart" uri="{C3380CC4-5D6E-409C-BE32-E72D297353CC}">
              <c16:uniqueId val="{00000002-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0.11835969221795993"/>
          <c:y val="0.69123238441348678"/>
          <c:w val="0.8207144940215807"/>
          <c:h val="8.5690692509590147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Sheet1!$B$1</c:f>
              <c:strCache>
                <c:ptCount val="1"/>
                <c:pt idx="0">
                  <c:v>&lt;-30% (N=1,477)</c:v>
                </c:pt>
              </c:strCache>
            </c:strRef>
          </c:tx>
          <c:spPr>
            <a:ln w="41275">
              <a:solidFill>
                <a:srgbClr val="003296"/>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97.021000000000001</c:v>
                </c:pt>
                <c:pt idx="2">
                  <c:v>96.138999999999996</c:v>
                </c:pt>
                <c:pt idx="3">
                  <c:v>94.647999999999996</c:v>
                </c:pt>
                <c:pt idx="4">
                  <c:v>94.171999999999997</c:v>
                </c:pt>
                <c:pt idx="5">
                  <c:v>93.558999999999997</c:v>
                </c:pt>
                <c:pt idx="6">
                  <c:v>93.081000000000003</c:v>
                </c:pt>
                <c:pt idx="7">
                  <c:v>92.875</c:v>
                </c:pt>
                <c:pt idx="8">
                  <c:v>92.67</c:v>
                </c:pt>
                <c:pt idx="9">
                  <c:v>92.533000000000001</c:v>
                </c:pt>
                <c:pt idx="10">
                  <c:v>92.259</c:v>
                </c:pt>
                <c:pt idx="11">
                  <c:v>91.983999999999995</c:v>
                </c:pt>
                <c:pt idx="12">
                  <c:v>91.641000000000005</c:v>
                </c:pt>
                <c:pt idx="13">
                  <c:v>91.366</c:v>
                </c:pt>
                <c:pt idx="14">
                  <c:v>91.022000000000006</c:v>
                </c:pt>
                <c:pt idx="15">
                  <c:v>90.540999999999997</c:v>
                </c:pt>
                <c:pt idx="16">
                  <c:v>90.334999999999994</c:v>
                </c:pt>
                <c:pt idx="17">
                  <c:v>90.266000000000005</c:v>
                </c:pt>
                <c:pt idx="18">
                  <c:v>90.266000000000005</c:v>
                </c:pt>
                <c:pt idx="19">
                  <c:v>90.266000000000005</c:v>
                </c:pt>
                <c:pt idx="20">
                  <c:v>90.129000000000005</c:v>
                </c:pt>
                <c:pt idx="21">
                  <c:v>89.921999999999997</c:v>
                </c:pt>
                <c:pt idx="22">
                  <c:v>89.852999999999994</c:v>
                </c:pt>
                <c:pt idx="23">
                  <c:v>89.784000000000006</c:v>
                </c:pt>
                <c:pt idx="24">
                  <c:v>89.715000000000003</c:v>
                </c:pt>
                <c:pt idx="25">
                  <c:v>89.715000000000003</c:v>
                </c:pt>
                <c:pt idx="26">
                  <c:v>89.576999999999998</c:v>
                </c:pt>
                <c:pt idx="27">
                  <c:v>89.438000000000002</c:v>
                </c:pt>
                <c:pt idx="28">
                  <c:v>89.369</c:v>
                </c:pt>
                <c:pt idx="29">
                  <c:v>89.369</c:v>
                </c:pt>
                <c:pt idx="30">
                  <c:v>89.3</c:v>
                </c:pt>
                <c:pt idx="31">
                  <c:v>89.230999999999995</c:v>
                </c:pt>
                <c:pt idx="32">
                  <c:v>89.162000000000006</c:v>
                </c:pt>
                <c:pt idx="33">
                  <c:v>89.093000000000004</c:v>
                </c:pt>
                <c:pt idx="34">
                  <c:v>88.814999999999998</c:v>
                </c:pt>
                <c:pt idx="35">
                  <c:v>88.745999999999995</c:v>
                </c:pt>
                <c:pt idx="36">
                  <c:v>88.745999999999995</c:v>
                </c:pt>
                <c:pt idx="37">
                  <c:v>88.676000000000002</c:v>
                </c:pt>
                <c:pt idx="38">
                  <c:v>88.676000000000002</c:v>
                </c:pt>
                <c:pt idx="39">
                  <c:v>88.676000000000002</c:v>
                </c:pt>
                <c:pt idx="40">
                  <c:v>88.536000000000001</c:v>
                </c:pt>
                <c:pt idx="41">
                  <c:v>88.536000000000001</c:v>
                </c:pt>
                <c:pt idx="42">
                  <c:v>88.536000000000001</c:v>
                </c:pt>
                <c:pt idx="43">
                  <c:v>88.465999999999994</c:v>
                </c:pt>
                <c:pt idx="44">
                  <c:v>88.465999999999994</c:v>
                </c:pt>
                <c:pt idx="45">
                  <c:v>88.322999999999993</c:v>
                </c:pt>
                <c:pt idx="46">
                  <c:v>88.106999999999999</c:v>
                </c:pt>
                <c:pt idx="47">
                  <c:v>88.106999999999999</c:v>
                </c:pt>
                <c:pt idx="48">
                  <c:v>87.956999999999994</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-30% - &lt;-20% (N=1,592)</c:v>
                </c:pt>
              </c:strCache>
            </c:strRef>
          </c:tx>
          <c:spPr>
            <a:ln w="41275">
              <a:solidFill>
                <a:srgbClr val="0070C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98.177999999999997</c:v>
                </c:pt>
                <c:pt idx="2">
                  <c:v>96.855999999999995</c:v>
                </c:pt>
                <c:pt idx="3">
                  <c:v>95.343999999999994</c:v>
                </c:pt>
                <c:pt idx="4">
                  <c:v>94.522999999999996</c:v>
                </c:pt>
                <c:pt idx="5">
                  <c:v>93.445999999999998</c:v>
                </c:pt>
                <c:pt idx="6">
                  <c:v>93.191000000000003</c:v>
                </c:pt>
                <c:pt idx="7">
                  <c:v>92.614000000000004</c:v>
                </c:pt>
                <c:pt idx="8">
                  <c:v>92.486000000000004</c:v>
                </c:pt>
                <c:pt idx="9">
                  <c:v>91.971999999999994</c:v>
                </c:pt>
                <c:pt idx="10">
                  <c:v>91.650999999999996</c:v>
                </c:pt>
                <c:pt idx="11">
                  <c:v>91.522999999999996</c:v>
                </c:pt>
                <c:pt idx="12">
                  <c:v>91.137</c:v>
                </c:pt>
                <c:pt idx="13">
                  <c:v>90.88</c:v>
                </c:pt>
                <c:pt idx="14">
                  <c:v>90.816000000000003</c:v>
                </c:pt>
                <c:pt idx="15">
                  <c:v>90.686999999999998</c:v>
                </c:pt>
                <c:pt idx="16">
                  <c:v>90.429000000000002</c:v>
                </c:pt>
                <c:pt idx="17">
                  <c:v>90.171999999999997</c:v>
                </c:pt>
                <c:pt idx="18">
                  <c:v>90.106999999999999</c:v>
                </c:pt>
                <c:pt idx="19">
                  <c:v>90.106999999999999</c:v>
                </c:pt>
                <c:pt idx="20">
                  <c:v>89.849000000000004</c:v>
                </c:pt>
                <c:pt idx="21">
                  <c:v>89.721000000000004</c:v>
                </c:pt>
                <c:pt idx="22">
                  <c:v>89.656000000000006</c:v>
                </c:pt>
                <c:pt idx="23">
                  <c:v>89.462999999999994</c:v>
                </c:pt>
                <c:pt idx="24">
                  <c:v>89.399000000000001</c:v>
                </c:pt>
                <c:pt idx="25">
                  <c:v>89.204999999999998</c:v>
                </c:pt>
                <c:pt idx="26">
                  <c:v>89.204999999999998</c:v>
                </c:pt>
                <c:pt idx="27">
                  <c:v>89.075999999999993</c:v>
                </c:pt>
                <c:pt idx="28">
                  <c:v>89.010999999999996</c:v>
                </c:pt>
                <c:pt idx="29">
                  <c:v>88.882000000000005</c:v>
                </c:pt>
                <c:pt idx="30">
                  <c:v>88.753</c:v>
                </c:pt>
                <c:pt idx="31">
                  <c:v>88.753</c:v>
                </c:pt>
                <c:pt idx="32">
                  <c:v>88.753</c:v>
                </c:pt>
                <c:pt idx="33">
                  <c:v>88.623999999999995</c:v>
                </c:pt>
                <c:pt idx="34">
                  <c:v>88.494</c:v>
                </c:pt>
                <c:pt idx="35">
                  <c:v>88.494</c:v>
                </c:pt>
                <c:pt idx="36">
                  <c:v>88.43</c:v>
                </c:pt>
                <c:pt idx="37">
                  <c:v>88.3</c:v>
                </c:pt>
                <c:pt idx="38">
                  <c:v>88.105000000000004</c:v>
                </c:pt>
                <c:pt idx="39">
                  <c:v>88.105000000000004</c:v>
                </c:pt>
                <c:pt idx="40">
                  <c:v>87.974999999999994</c:v>
                </c:pt>
                <c:pt idx="41">
                  <c:v>87.91</c:v>
                </c:pt>
                <c:pt idx="42">
                  <c:v>87.91</c:v>
                </c:pt>
                <c:pt idx="43">
                  <c:v>87.844999999999999</c:v>
                </c:pt>
                <c:pt idx="44">
                  <c:v>87.778999999999996</c:v>
                </c:pt>
                <c:pt idx="45">
                  <c:v>87.647000000000006</c:v>
                </c:pt>
                <c:pt idx="46">
                  <c:v>87.58</c:v>
                </c:pt>
                <c:pt idx="47">
                  <c:v>87.376999999999995</c:v>
                </c:pt>
                <c:pt idx="48">
                  <c:v>87.308999999999997</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-20% - 20% (N=11,388)</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97.819000000000003</c:v>
                </c:pt>
                <c:pt idx="2">
                  <c:v>96.665000000000006</c:v>
                </c:pt>
                <c:pt idx="3">
                  <c:v>95.930999999999997</c:v>
                </c:pt>
                <c:pt idx="4">
                  <c:v>95.15</c:v>
                </c:pt>
                <c:pt idx="5">
                  <c:v>94.617000000000004</c:v>
                </c:pt>
                <c:pt idx="6">
                  <c:v>94.284000000000006</c:v>
                </c:pt>
                <c:pt idx="7">
                  <c:v>93.796000000000006</c:v>
                </c:pt>
                <c:pt idx="8">
                  <c:v>93.524000000000001</c:v>
                </c:pt>
                <c:pt idx="9">
                  <c:v>93.352000000000004</c:v>
                </c:pt>
                <c:pt idx="10">
                  <c:v>93.08</c:v>
                </c:pt>
                <c:pt idx="11">
                  <c:v>92.816000000000003</c:v>
                </c:pt>
                <c:pt idx="12">
                  <c:v>92.57</c:v>
                </c:pt>
                <c:pt idx="13">
                  <c:v>92.397000000000006</c:v>
                </c:pt>
                <c:pt idx="14">
                  <c:v>92.114999999999995</c:v>
                </c:pt>
                <c:pt idx="15">
                  <c:v>91.986999999999995</c:v>
                </c:pt>
                <c:pt idx="16">
                  <c:v>91.796000000000006</c:v>
                </c:pt>
                <c:pt idx="17">
                  <c:v>91.659000000000006</c:v>
                </c:pt>
                <c:pt idx="18">
                  <c:v>91.594999999999999</c:v>
                </c:pt>
                <c:pt idx="19">
                  <c:v>91.448999999999998</c:v>
                </c:pt>
                <c:pt idx="20">
                  <c:v>91.34</c:v>
                </c:pt>
                <c:pt idx="21">
                  <c:v>91.221000000000004</c:v>
                </c:pt>
                <c:pt idx="22">
                  <c:v>91.084000000000003</c:v>
                </c:pt>
                <c:pt idx="23">
                  <c:v>91.010999999999996</c:v>
                </c:pt>
                <c:pt idx="24">
                  <c:v>90.873999999999995</c:v>
                </c:pt>
                <c:pt idx="25">
                  <c:v>90.754999999999995</c:v>
                </c:pt>
                <c:pt idx="26">
                  <c:v>90.617000000000004</c:v>
                </c:pt>
                <c:pt idx="27">
                  <c:v>90.525999999999996</c:v>
                </c:pt>
                <c:pt idx="28">
                  <c:v>90.451999999999998</c:v>
                </c:pt>
                <c:pt idx="29">
                  <c:v>90.341999999999999</c:v>
                </c:pt>
                <c:pt idx="30">
                  <c:v>90.269000000000005</c:v>
                </c:pt>
                <c:pt idx="31">
                  <c:v>90.159000000000006</c:v>
                </c:pt>
                <c:pt idx="32">
                  <c:v>90.04</c:v>
                </c:pt>
                <c:pt idx="33">
                  <c:v>89.956999999999994</c:v>
                </c:pt>
                <c:pt idx="34">
                  <c:v>89.837000000000003</c:v>
                </c:pt>
                <c:pt idx="35">
                  <c:v>89.754999999999995</c:v>
                </c:pt>
                <c:pt idx="36">
                  <c:v>89.709000000000003</c:v>
                </c:pt>
                <c:pt idx="37">
                  <c:v>89.616</c:v>
                </c:pt>
                <c:pt idx="38">
                  <c:v>89.524000000000001</c:v>
                </c:pt>
                <c:pt idx="39">
                  <c:v>89.421999999999997</c:v>
                </c:pt>
                <c:pt idx="40">
                  <c:v>89.337999999999994</c:v>
                </c:pt>
                <c:pt idx="41">
                  <c:v>89.272999999999996</c:v>
                </c:pt>
                <c:pt idx="42">
                  <c:v>89.198999999999998</c:v>
                </c:pt>
                <c:pt idx="43">
                  <c:v>89.114999999999995</c:v>
                </c:pt>
                <c:pt idx="44">
                  <c:v>89.049000000000007</c:v>
                </c:pt>
                <c:pt idx="45">
                  <c:v>88.936000000000007</c:v>
                </c:pt>
                <c:pt idx="46">
                  <c:v>88.88</c:v>
                </c:pt>
                <c:pt idx="47">
                  <c:v>88.850999999999999</c:v>
                </c:pt>
                <c:pt idx="48">
                  <c:v>88.811999999999998</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&gt;20% - 30% (N=1,473)</c:v>
                </c:pt>
              </c:strCache>
            </c:strRef>
          </c:tx>
          <c:spPr>
            <a:ln w="41275">
              <a:solidFill>
                <a:schemeClr val="accent5">
                  <a:lumMod val="50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97.757999999999996</c:v>
                </c:pt>
                <c:pt idx="2">
                  <c:v>96.191000000000003</c:v>
                </c:pt>
                <c:pt idx="3">
                  <c:v>95.646000000000001</c:v>
                </c:pt>
                <c:pt idx="4">
                  <c:v>94.893000000000001</c:v>
                </c:pt>
                <c:pt idx="5">
                  <c:v>94.412999999999997</c:v>
                </c:pt>
                <c:pt idx="6">
                  <c:v>93.858000000000004</c:v>
                </c:pt>
                <c:pt idx="7">
                  <c:v>93.024000000000001</c:v>
                </c:pt>
                <c:pt idx="8">
                  <c:v>92.606999999999999</c:v>
                </c:pt>
                <c:pt idx="9">
                  <c:v>92.188999999999993</c:v>
                </c:pt>
                <c:pt idx="10">
                  <c:v>91.91</c:v>
                </c:pt>
                <c:pt idx="11">
                  <c:v>91.771000000000001</c:v>
                </c:pt>
                <c:pt idx="12">
                  <c:v>91.561000000000007</c:v>
                </c:pt>
                <c:pt idx="13">
                  <c:v>91.352000000000004</c:v>
                </c:pt>
                <c:pt idx="14">
                  <c:v>90.861999999999995</c:v>
                </c:pt>
                <c:pt idx="15">
                  <c:v>90.510999999999996</c:v>
                </c:pt>
                <c:pt idx="16">
                  <c:v>90.301000000000002</c:v>
                </c:pt>
                <c:pt idx="17">
                  <c:v>90.02</c:v>
                </c:pt>
                <c:pt idx="18">
                  <c:v>89.88</c:v>
                </c:pt>
                <c:pt idx="19">
                  <c:v>89.81</c:v>
                </c:pt>
                <c:pt idx="20">
                  <c:v>89.74</c:v>
                </c:pt>
                <c:pt idx="21">
                  <c:v>89.668999999999997</c:v>
                </c:pt>
                <c:pt idx="22">
                  <c:v>89.457999999999998</c:v>
                </c:pt>
                <c:pt idx="23">
                  <c:v>89.388000000000005</c:v>
                </c:pt>
                <c:pt idx="24">
                  <c:v>89.317999999999998</c:v>
                </c:pt>
                <c:pt idx="25">
                  <c:v>89.317999999999998</c:v>
                </c:pt>
                <c:pt idx="26">
                  <c:v>89.317999999999998</c:v>
                </c:pt>
                <c:pt idx="27">
                  <c:v>89.177000000000007</c:v>
                </c:pt>
                <c:pt idx="28">
                  <c:v>89.177000000000007</c:v>
                </c:pt>
                <c:pt idx="29">
                  <c:v>89.034999999999997</c:v>
                </c:pt>
                <c:pt idx="30">
                  <c:v>88.894000000000005</c:v>
                </c:pt>
                <c:pt idx="31">
                  <c:v>88.822999999999993</c:v>
                </c:pt>
                <c:pt idx="32">
                  <c:v>88.751999999999995</c:v>
                </c:pt>
                <c:pt idx="33">
                  <c:v>88.680999999999997</c:v>
                </c:pt>
                <c:pt idx="34">
                  <c:v>88.611000000000004</c:v>
                </c:pt>
                <c:pt idx="35">
                  <c:v>88.611000000000004</c:v>
                </c:pt>
                <c:pt idx="36">
                  <c:v>88.611000000000004</c:v>
                </c:pt>
                <c:pt idx="37">
                  <c:v>88.468000000000004</c:v>
                </c:pt>
                <c:pt idx="38">
                  <c:v>88.325000000000003</c:v>
                </c:pt>
                <c:pt idx="39">
                  <c:v>88.254000000000005</c:v>
                </c:pt>
                <c:pt idx="40">
                  <c:v>88.254000000000005</c:v>
                </c:pt>
                <c:pt idx="41">
                  <c:v>88.254000000000005</c:v>
                </c:pt>
                <c:pt idx="42">
                  <c:v>88.108999999999995</c:v>
                </c:pt>
                <c:pt idx="43">
                  <c:v>88.037000000000006</c:v>
                </c:pt>
                <c:pt idx="44">
                  <c:v>88.037000000000006</c:v>
                </c:pt>
                <c:pt idx="45">
                  <c:v>87.962999999999994</c:v>
                </c:pt>
                <c:pt idx="46">
                  <c:v>87.742999999999995</c:v>
                </c:pt>
                <c:pt idx="47">
                  <c:v>87.742999999999995</c:v>
                </c:pt>
                <c:pt idx="48">
                  <c:v>87.590999999999994</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&gt;30% (N=766)</c:v>
                </c:pt>
              </c:strCache>
            </c:strRef>
          </c:tx>
          <c:spPr>
            <a:ln w="41275">
              <a:solidFill>
                <a:schemeClr val="accent5">
                  <a:lumMod val="25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97.647000000000006</c:v>
                </c:pt>
                <c:pt idx="2">
                  <c:v>96.465999999999994</c:v>
                </c:pt>
                <c:pt idx="3">
                  <c:v>95.281999999999996</c:v>
                </c:pt>
                <c:pt idx="4">
                  <c:v>94.754999999999995</c:v>
                </c:pt>
                <c:pt idx="5">
                  <c:v>94.358000000000004</c:v>
                </c:pt>
                <c:pt idx="6">
                  <c:v>93.96</c:v>
                </c:pt>
                <c:pt idx="7">
                  <c:v>93.692999999999998</c:v>
                </c:pt>
                <c:pt idx="8">
                  <c:v>93.426000000000002</c:v>
                </c:pt>
                <c:pt idx="9">
                  <c:v>93.158000000000001</c:v>
                </c:pt>
                <c:pt idx="10">
                  <c:v>92.754999999999995</c:v>
                </c:pt>
                <c:pt idx="11">
                  <c:v>92.486999999999995</c:v>
                </c:pt>
                <c:pt idx="12">
                  <c:v>92.486999999999995</c:v>
                </c:pt>
                <c:pt idx="13">
                  <c:v>92.486999999999995</c:v>
                </c:pt>
                <c:pt idx="14">
                  <c:v>91.680999999999997</c:v>
                </c:pt>
                <c:pt idx="15">
                  <c:v>91.546999999999997</c:v>
                </c:pt>
                <c:pt idx="16">
                  <c:v>91.546999999999997</c:v>
                </c:pt>
                <c:pt idx="17">
                  <c:v>91.278999999999996</c:v>
                </c:pt>
                <c:pt idx="18">
                  <c:v>91.144000000000005</c:v>
                </c:pt>
                <c:pt idx="19">
                  <c:v>91.01</c:v>
                </c:pt>
                <c:pt idx="20">
                  <c:v>90.875</c:v>
                </c:pt>
                <c:pt idx="21">
                  <c:v>90.605999999999995</c:v>
                </c:pt>
                <c:pt idx="22">
                  <c:v>90.605999999999995</c:v>
                </c:pt>
                <c:pt idx="23">
                  <c:v>90.605999999999995</c:v>
                </c:pt>
                <c:pt idx="24">
                  <c:v>90.471000000000004</c:v>
                </c:pt>
                <c:pt idx="25">
                  <c:v>90.471000000000004</c:v>
                </c:pt>
                <c:pt idx="26">
                  <c:v>90.471000000000004</c:v>
                </c:pt>
                <c:pt idx="27">
                  <c:v>90.334000000000003</c:v>
                </c:pt>
                <c:pt idx="28">
                  <c:v>90.197999999999993</c:v>
                </c:pt>
                <c:pt idx="29">
                  <c:v>90.197999999999993</c:v>
                </c:pt>
                <c:pt idx="30">
                  <c:v>90.061999999999998</c:v>
                </c:pt>
                <c:pt idx="31">
                  <c:v>89.924999999999997</c:v>
                </c:pt>
                <c:pt idx="32">
                  <c:v>89.924999999999997</c:v>
                </c:pt>
                <c:pt idx="33">
                  <c:v>89.924999999999997</c:v>
                </c:pt>
                <c:pt idx="34">
                  <c:v>89.924999999999997</c:v>
                </c:pt>
                <c:pt idx="35">
                  <c:v>89.650999999999996</c:v>
                </c:pt>
                <c:pt idx="36">
                  <c:v>89.650999999999996</c:v>
                </c:pt>
                <c:pt idx="37">
                  <c:v>89.650999999999996</c:v>
                </c:pt>
                <c:pt idx="38">
                  <c:v>89.650999999999996</c:v>
                </c:pt>
                <c:pt idx="39">
                  <c:v>89.513000000000005</c:v>
                </c:pt>
                <c:pt idx="40">
                  <c:v>89.373999999999995</c:v>
                </c:pt>
                <c:pt idx="41">
                  <c:v>89.373999999999995</c:v>
                </c:pt>
                <c:pt idx="42">
                  <c:v>89.234999999999999</c:v>
                </c:pt>
                <c:pt idx="43">
                  <c:v>89.094999999999999</c:v>
                </c:pt>
                <c:pt idx="44">
                  <c:v>88.676000000000002</c:v>
                </c:pt>
                <c:pt idx="45">
                  <c:v>88.394999999999996</c:v>
                </c:pt>
                <c:pt idx="46">
                  <c:v>88.254000000000005</c:v>
                </c:pt>
                <c:pt idx="47">
                  <c:v>88.111999999999995</c:v>
                </c:pt>
                <c:pt idx="48">
                  <c:v>87.679000000000002</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3869932925051025E-2"/>
          <c:y val="0.67122391463362163"/>
          <c:w val="0.85630722007206717"/>
          <c:h val="0.1414883180586033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&lt;-30% (N=1,170)</c:v>
                </c:pt>
              </c:strCache>
            </c:strRef>
          </c:tx>
          <c:spPr>
            <a:ln w="41275">
              <a:solidFill>
                <a:srgbClr val="003296"/>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Sheet1!$B$2:$B$74</c:f>
              <c:numCache>
                <c:formatCode>General</c:formatCode>
                <c:ptCount val="73"/>
                <c:pt idx="0">
                  <c:v>100</c:v>
                </c:pt>
                <c:pt idx="1">
                  <c:v>94.856999999999999</c:v>
                </c:pt>
                <c:pt idx="2">
                  <c:v>93.563999999999993</c:v>
                </c:pt>
                <c:pt idx="3">
                  <c:v>92.522999999999996</c:v>
                </c:pt>
                <c:pt idx="4">
                  <c:v>91.741</c:v>
                </c:pt>
                <c:pt idx="5">
                  <c:v>91.045000000000002</c:v>
                </c:pt>
                <c:pt idx="6">
                  <c:v>90.347999999999999</c:v>
                </c:pt>
                <c:pt idx="7">
                  <c:v>89.738</c:v>
                </c:pt>
                <c:pt idx="8">
                  <c:v>89.477000000000004</c:v>
                </c:pt>
                <c:pt idx="9">
                  <c:v>89.040999999999997</c:v>
                </c:pt>
                <c:pt idx="10">
                  <c:v>88.430999999999997</c:v>
                </c:pt>
                <c:pt idx="11">
                  <c:v>88.257000000000005</c:v>
                </c:pt>
                <c:pt idx="12">
                  <c:v>87.644999999999996</c:v>
                </c:pt>
                <c:pt idx="13">
                  <c:v>86.507000000000005</c:v>
                </c:pt>
                <c:pt idx="14">
                  <c:v>85.718000000000004</c:v>
                </c:pt>
                <c:pt idx="15">
                  <c:v>84.575999999999993</c:v>
                </c:pt>
                <c:pt idx="16">
                  <c:v>84.222999999999999</c:v>
                </c:pt>
                <c:pt idx="17">
                  <c:v>83.248999999999995</c:v>
                </c:pt>
                <c:pt idx="18">
                  <c:v>82.090999999999994</c:v>
                </c:pt>
                <c:pt idx="19">
                  <c:v>81.555999999999997</c:v>
                </c:pt>
                <c:pt idx="20">
                  <c:v>81.02</c:v>
                </c:pt>
                <c:pt idx="21">
                  <c:v>80.206000000000003</c:v>
                </c:pt>
                <c:pt idx="22">
                  <c:v>79.843000000000004</c:v>
                </c:pt>
                <c:pt idx="23">
                  <c:v>79.025999999999996</c:v>
                </c:pt>
                <c:pt idx="24">
                  <c:v>78.751999999999995</c:v>
                </c:pt>
                <c:pt idx="25">
                  <c:v>78.108999999999995</c:v>
                </c:pt>
                <c:pt idx="26">
                  <c:v>77.456999999999994</c:v>
                </c:pt>
                <c:pt idx="27">
                  <c:v>76.606999999999999</c:v>
                </c:pt>
                <c:pt idx="28">
                  <c:v>75.643000000000001</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-30% - &lt;-20% (N=1,301)</c:v>
                </c:pt>
              </c:strCache>
            </c:strRef>
          </c:tx>
          <c:spPr>
            <a:ln w="41275">
              <a:solidFill>
                <a:srgbClr val="0070C0"/>
              </a:solidFill>
              <a:prstDash val="solid"/>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Sheet1!$C$2:$C$74</c:f>
              <c:numCache>
                <c:formatCode>General</c:formatCode>
                <c:ptCount val="73"/>
                <c:pt idx="0">
                  <c:v>100</c:v>
                </c:pt>
                <c:pt idx="1">
                  <c:v>94.536000000000001</c:v>
                </c:pt>
                <c:pt idx="2">
                  <c:v>92.986000000000004</c:v>
                </c:pt>
                <c:pt idx="3">
                  <c:v>91.897999999999996</c:v>
                </c:pt>
                <c:pt idx="4">
                  <c:v>91.352000000000004</c:v>
                </c:pt>
                <c:pt idx="5">
                  <c:v>90.652000000000001</c:v>
                </c:pt>
                <c:pt idx="6">
                  <c:v>90.183999999999997</c:v>
                </c:pt>
                <c:pt idx="7">
                  <c:v>89.872</c:v>
                </c:pt>
                <c:pt idx="8">
                  <c:v>89.323999999999998</c:v>
                </c:pt>
                <c:pt idx="9">
                  <c:v>88.777000000000001</c:v>
                </c:pt>
                <c:pt idx="10">
                  <c:v>88.463999999999999</c:v>
                </c:pt>
                <c:pt idx="11">
                  <c:v>88.228999999999999</c:v>
                </c:pt>
                <c:pt idx="12">
                  <c:v>87.76</c:v>
                </c:pt>
                <c:pt idx="13">
                  <c:v>87.207999999999998</c:v>
                </c:pt>
                <c:pt idx="14">
                  <c:v>86.34</c:v>
                </c:pt>
                <c:pt idx="15">
                  <c:v>85.549000000000007</c:v>
                </c:pt>
                <c:pt idx="16">
                  <c:v>85.073999999999998</c:v>
                </c:pt>
                <c:pt idx="17">
                  <c:v>84.119</c:v>
                </c:pt>
                <c:pt idx="18">
                  <c:v>83.4</c:v>
                </c:pt>
                <c:pt idx="19">
                  <c:v>82.760999999999996</c:v>
                </c:pt>
                <c:pt idx="20">
                  <c:v>81.960999999999999</c:v>
                </c:pt>
                <c:pt idx="21">
                  <c:v>81.558000000000007</c:v>
                </c:pt>
                <c:pt idx="22">
                  <c:v>80.992000000000004</c:v>
                </c:pt>
                <c:pt idx="23">
                  <c:v>80.343999999999994</c:v>
                </c:pt>
                <c:pt idx="24">
                  <c:v>79.531000000000006</c:v>
                </c:pt>
                <c:pt idx="25">
                  <c:v>78.789000000000001</c:v>
                </c:pt>
                <c:pt idx="26">
                  <c:v>78.290000000000006</c:v>
                </c:pt>
                <c:pt idx="27">
                  <c:v>77.783000000000001</c:v>
                </c:pt>
                <c:pt idx="28">
                  <c:v>77.263000000000005</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-20% - 20% (N=10,093)</c:v>
                </c:pt>
              </c:strCache>
            </c:strRef>
          </c:tx>
          <c:spPr>
            <a:ln w="41275">
              <a:solidFill>
                <a:srgbClr val="00B0F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Sheet1!$D$2:$D$74</c:f>
              <c:numCache>
                <c:formatCode>General</c:formatCode>
                <c:ptCount val="73"/>
                <c:pt idx="0">
                  <c:v>100</c:v>
                </c:pt>
                <c:pt idx="1">
                  <c:v>94.055999999999997</c:v>
                </c:pt>
                <c:pt idx="2">
                  <c:v>92.551000000000002</c:v>
                </c:pt>
                <c:pt idx="3">
                  <c:v>91.403000000000006</c:v>
                </c:pt>
                <c:pt idx="4">
                  <c:v>90.608999999999995</c:v>
                </c:pt>
                <c:pt idx="5">
                  <c:v>90.15</c:v>
                </c:pt>
                <c:pt idx="6">
                  <c:v>89.608999999999995</c:v>
                </c:pt>
                <c:pt idx="7">
                  <c:v>89.129000000000005</c:v>
                </c:pt>
                <c:pt idx="8">
                  <c:v>88.658000000000001</c:v>
                </c:pt>
                <c:pt idx="9">
                  <c:v>88.177999999999997</c:v>
                </c:pt>
                <c:pt idx="10">
                  <c:v>87.778999999999996</c:v>
                </c:pt>
                <c:pt idx="11">
                  <c:v>87.492000000000004</c:v>
                </c:pt>
                <c:pt idx="12">
                  <c:v>87.081999999999994</c:v>
                </c:pt>
                <c:pt idx="13">
                  <c:v>86.113</c:v>
                </c:pt>
                <c:pt idx="14">
                  <c:v>85.224000000000004</c:v>
                </c:pt>
                <c:pt idx="15">
                  <c:v>84.683999999999997</c:v>
                </c:pt>
                <c:pt idx="16">
                  <c:v>83.935000000000002</c:v>
                </c:pt>
                <c:pt idx="17">
                  <c:v>83.210999999999999</c:v>
                </c:pt>
                <c:pt idx="18">
                  <c:v>82.567999999999998</c:v>
                </c:pt>
                <c:pt idx="19">
                  <c:v>82.040999999999997</c:v>
                </c:pt>
                <c:pt idx="20">
                  <c:v>81.426000000000002</c:v>
                </c:pt>
                <c:pt idx="21">
                  <c:v>80.793999999999997</c:v>
                </c:pt>
                <c:pt idx="22">
                  <c:v>80.081999999999994</c:v>
                </c:pt>
                <c:pt idx="23">
                  <c:v>79.444999999999993</c:v>
                </c:pt>
                <c:pt idx="24">
                  <c:v>78.685000000000002</c:v>
                </c:pt>
                <c:pt idx="25">
                  <c:v>77.989000000000004</c:v>
                </c:pt>
                <c:pt idx="26">
                  <c:v>77.298000000000002</c:v>
                </c:pt>
                <c:pt idx="27">
                  <c:v>76.665000000000006</c:v>
                </c:pt>
                <c:pt idx="28">
                  <c:v>76.069000000000003</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&gt;20% - 30% (N=1,361)</c:v>
                </c:pt>
              </c:strCache>
            </c:strRef>
          </c:tx>
          <c:spPr>
            <a:ln w="41275">
              <a:solidFill>
                <a:schemeClr val="accent5">
                  <a:lumMod val="50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Sheet1!$E$2:$E$74</c:f>
              <c:numCache>
                <c:formatCode>General</c:formatCode>
                <c:ptCount val="73"/>
                <c:pt idx="0">
                  <c:v>100</c:v>
                </c:pt>
                <c:pt idx="1">
                  <c:v>93.593000000000004</c:v>
                </c:pt>
                <c:pt idx="2">
                  <c:v>91.734999999999999</c:v>
                </c:pt>
                <c:pt idx="3">
                  <c:v>90.69</c:v>
                </c:pt>
                <c:pt idx="4">
                  <c:v>89.944000000000003</c:v>
                </c:pt>
                <c:pt idx="5">
                  <c:v>89.495999999999995</c:v>
                </c:pt>
                <c:pt idx="6">
                  <c:v>89.046000000000006</c:v>
                </c:pt>
                <c:pt idx="7">
                  <c:v>88.596000000000004</c:v>
                </c:pt>
                <c:pt idx="8">
                  <c:v>87.995000000000005</c:v>
                </c:pt>
                <c:pt idx="9">
                  <c:v>87.543000000000006</c:v>
                </c:pt>
                <c:pt idx="10">
                  <c:v>87.016999999999996</c:v>
                </c:pt>
                <c:pt idx="11">
                  <c:v>86.941999999999993</c:v>
                </c:pt>
                <c:pt idx="12">
                  <c:v>86.488</c:v>
                </c:pt>
                <c:pt idx="13">
                  <c:v>85.807000000000002</c:v>
                </c:pt>
                <c:pt idx="14">
                  <c:v>85.122</c:v>
                </c:pt>
                <c:pt idx="15">
                  <c:v>84.206999999999994</c:v>
                </c:pt>
                <c:pt idx="16">
                  <c:v>82.984999999999999</c:v>
                </c:pt>
                <c:pt idx="17">
                  <c:v>82.37</c:v>
                </c:pt>
                <c:pt idx="18">
                  <c:v>81.132999999999996</c:v>
                </c:pt>
                <c:pt idx="19">
                  <c:v>80.203000000000003</c:v>
                </c:pt>
                <c:pt idx="20">
                  <c:v>79.501999999999995</c:v>
                </c:pt>
                <c:pt idx="21">
                  <c:v>79.028000000000006</c:v>
                </c:pt>
                <c:pt idx="22">
                  <c:v>78.472999999999999</c:v>
                </c:pt>
                <c:pt idx="23">
                  <c:v>77.677999999999997</c:v>
                </c:pt>
                <c:pt idx="24">
                  <c:v>77.278999999999996</c:v>
                </c:pt>
                <c:pt idx="25">
                  <c:v>76.793999999999997</c:v>
                </c:pt>
                <c:pt idx="26">
                  <c:v>75.894999999999996</c:v>
                </c:pt>
                <c:pt idx="27">
                  <c:v>75.150000000000006</c:v>
                </c:pt>
                <c:pt idx="28">
                  <c:v>74.293000000000006</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&gt;30% (N=681)</c:v>
                </c:pt>
              </c:strCache>
            </c:strRef>
          </c:tx>
          <c:spPr>
            <a:ln w="41275">
              <a:solidFill>
                <a:schemeClr val="accent5">
                  <a:lumMod val="25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Sheet1!$F$2:$F$74</c:f>
              <c:numCache>
                <c:formatCode>General</c:formatCode>
                <c:ptCount val="73"/>
                <c:pt idx="0">
                  <c:v>100</c:v>
                </c:pt>
                <c:pt idx="1">
                  <c:v>93.659000000000006</c:v>
                </c:pt>
                <c:pt idx="2">
                  <c:v>92.317999999999998</c:v>
                </c:pt>
                <c:pt idx="3">
                  <c:v>90.813000000000002</c:v>
                </c:pt>
                <c:pt idx="4">
                  <c:v>89.759</c:v>
                </c:pt>
                <c:pt idx="5">
                  <c:v>88.855000000000004</c:v>
                </c:pt>
                <c:pt idx="6">
                  <c:v>88.102000000000004</c:v>
                </c:pt>
                <c:pt idx="7">
                  <c:v>87.801000000000002</c:v>
                </c:pt>
                <c:pt idx="8">
                  <c:v>87.801000000000002</c:v>
                </c:pt>
                <c:pt idx="9">
                  <c:v>87.801000000000002</c:v>
                </c:pt>
                <c:pt idx="10">
                  <c:v>87.498999999999995</c:v>
                </c:pt>
                <c:pt idx="11">
                  <c:v>86.896000000000001</c:v>
                </c:pt>
                <c:pt idx="12">
                  <c:v>86.141000000000005</c:v>
                </c:pt>
                <c:pt idx="13">
                  <c:v>85.382999999999996</c:v>
                </c:pt>
                <c:pt idx="14">
                  <c:v>84.625</c:v>
                </c:pt>
                <c:pt idx="15">
                  <c:v>83.563000000000002</c:v>
                </c:pt>
                <c:pt idx="16">
                  <c:v>83.412000000000006</c:v>
                </c:pt>
                <c:pt idx="17">
                  <c:v>82.650999999999996</c:v>
                </c:pt>
                <c:pt idx="18">
                  <c:v>82.346000000000004</c:v>
                </c:pt>
                <c:pt idx="19">
                  <c:v>81.734999999999999</c:v>
                </c:pt>
                <c:pt idx="20">
                  <c:v>81.277000000000001</c:v>
                </c:pt>
                <c:pt idx="21">
                  <c:v>80.968999999999994</c:v>
                </c:pt>
                <c:pt idx="22">
                  <c:v>80.349000000000004</c:v>
                </c:pt>
                <c:pt idx="23">
                  <c:v>80.037999999999997</c:v>
                </c:pt>
                <c:pt idx="24">
                  <c:v>79.260000000000005</c:v>
                </c:pt>
                <c:pt idx="25">
                  <c:v>79.260000000000005</c:v>
                </c:pt>
                <c:pt idx="26">
                  <c:v>78.619</c:v>
                </c:pt>
                <c:pt idx="27">
                  <c:v>77.97</c:v>
                </c:pt>
                <c:pt idx="28">
                  <c:v>77.31</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8.7020660878928596E-2"/>
          <c:y val="0.701488794669897"/>
          <c:w val="0.88624155954864603"/>
          <c:h val="0.1215881284070260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33284398772181E-2"/>
          <c:y val="0.10560892388451444"/>
          <c:w val="0.88888818452778162"/>
          <c:h val="0.76125592509891493"/>
        </c:manualLayout>
      </c:layout>
      <c:scatterChart>
        <c:scatterStyle val="lineMarker"/>
        <c:varyColors val="0"/>
        <c:ser>
          <c:idx val="0"/>
          <c:order val="0"/>
          <c:tx>
            <c:strRef>
              <c:f>Sheet1!$B$1</c:f>
              <c:strCache>
                <c:ptCount val="1"/>
                <c:pt idx="0">
                  <c:v>&lt;-30% (N=651)</c:v>
                </c:pt>
              </c:strCache>
            </c:strRef>
          </c:tx>
          <c:spPr>
            <a:ln w="41275">
              <a:solidFill>
                <a:srgbClr val="003296"/>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pt idx="0">
                  <c:v>100</c:v>
                </c:pt>
                <c:pt idx="1">
                  <c:v>96.769000000000005</c:v>
                </c:pt>
                <c:pt idx="2">
                  <c:v>95.227999999999994</c:v>
                </c:pt>
                <c:pt idx="3">
                  <c:v>93.685000000000002</c:v>
                </c:pt>
                <c:pt idx="4">
                  <c:v>92.759</c:v>
                </c:pt>
                <c:pt idx="5">
                  <c:v>91.677999999999997</c:v>
                </c:pt>
                <c:pt idx="6">
                  <c:v>91.677999999999997</c:v>
                </c:pt>
                <c:pt idx="7">
                  <c:v>90.561000000000007</c:v>
                </c:pt>
                <c:pt idx="8">
                  <c:v>90.402000000000001</c:v>
                </c:pt>
                <c:pt idx="9">
                  <c:v>89.923000000000002</c:v>
                </c:pt>
                <c:pt idx="10">
                  <c:v>89.602999999999994</c:v>
                </c:pt>
                <c:pt idx="11">
                  <c:v>89.283000000000001</c:v>
                </c:pt>
                <c:pt idx="12">
                  <c:v>88.641999999999996</c:v>
                </c:pt>
                <c:pt idx="13">
                  <c:v>88.641999999999996</c:v>
                </c:pt>
                <c:pt idx="14">
                  <c:v>88.16</c:v>
                </c:pt>
                <c:pt idx="15">
                  <c:v>87.518000000000001</c:v>
                </c:pt>
                <c:pt idx="16">
                  <c:v>87.036000000000001</c:v>
                </c:pt>
                <c:pt idx="17">
                  <c:v>86.875</c:v>
                </c:pt>
                <c:pt idx="18">
                  <c:v>86.875</c:v>
                </c:pt>
                <c:pt idx="19">
                  <c:v>86.875</c:v>
                </c:pt>
                <c:pt idx="20">
                  <c:v>86.554000000000002</c:v>
                </c:pt>
                <c:pt idx="21">
                  <c:v>86.394000000000005</c:v>
                </c:pt>
                <c:pt idx="22">
                  <c:v>86.233000000000004</c:v>
                </c:pt>
                <c:pt idx="23">
                  <c:v>86.233000000000004</c:v>
                </c:pt>
                <c:pt idx="24">
                  <c:v>86.072000000000003</c:v>
                </c:pt>
                <c:pt idx="25">
                  <c:v>86.072000000000003</c:v>
                </c:pt>
                <c:pt idx="26">
                  <c:v>85.911000000000001</c:v>
                </c:pt>
                <c:pt idx="27">
                  <c:v>85.911000000000001</c:v>
                </c:pt>
                <c:pt idx="28">
                  <c:v>85.911000000000001</c:v>
                </c:pt>
                <c:pt idx="29">
                  <c:v>85.911000000000001</c:v>
                </c:pt>
                <c:pt idx="30">
                  <c:v>85.587999999999994</c:v>
                </c:pt>
                <c:pt idx="31">
                  <c:v>85.427000000000007</c:v>
                </c:pt>
                <c:pt idx="32">
                  <c:v>85.105000000000004</c:v>
                </c:pt>
                <c:pt idx="33">
                  <c:v>84.942999999999998</c:v>
                </c:pt>
                <c:pt idx="34">
                  <c:v>84.62</c:v>
                </c:pt>
                <c:pt idx="35">
                  <c:v>84.62</c:v>
                </c:pt>
                <c:pt idx="36">
                  <c:v>84.62</c:v>
                </c:pt>
                <c:pt idx="37">
                  <c:v>84.62</c:v>
                </c:pt>
                <c:pt idx="38">
                  <c:v>84.62</c:v>
                </c:pt>
                <c:pt idx="39">
                  <c:v>84.62</c:v>
                </c:pt>
                <c:pt idx="40">
                  <c:v>84.293000000000006</c:v>
                </c:pt>
                <c:pt idx="41">
                  <c:v>84.13</c:v>
                </c:pt>
                <c:pt idx="42">
                  <c:v>84.13</c:v>
                </c:pt>
                <c:pt idx="43">
                  <c:v>83.965999999999994</c:v>
                </c:pt>
                <c:pt idx="44">
                  <c:v>83.801000000000002</c:v>
                </c:pt>
                <c:pt idx="45">
                  <c:v>83.801000000000002</c:v>
                </c:pt>
                <c:pt idx="46">
                  <c:v>83.801000000000002</c:v>
                </c:pt>
                <c:pt idx="47">
                  <c:v>83.801000000000002</c:v>
                </c:pt>
                <c:pt idx="48">
                  <c:v>83.801000000000002</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-30% - &lt;-20% (N=1,076)</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96.463999999999999</c:v>
                </c:pt>
                <c:pt idx="2">
                  <c:v>95.531000000000006</c:v>
                </c:pt>
                <c:pt idx="3">
                  <c:v>93.756</c:v>
                </c:pt>
                <c:pt idx="4">
                  <c:v>93.004000000000005</c:v>
                </c:pt>
                <c:pt idx="5">
                  <c:v>91.87</c:v>
                </c:pt>
                <c:pt idx="6">
                  <c:v>91.488</c:v>
                </c:pt>
                <c:pt idx="7">
                  <c:v>90.909000000000006</c:v>
                </c:pt>
                <c:pt idx="8">
                  <c:v>90.619</c:v>
                </c:pt>
                <c:pt idx="9">
                  <c:v>90.522999999999996</c:v>
                </c:pt>
                <c:pt idx="10">
                  <c:v>90.135999999999996</c:v>
                </c:pt>
                <c:pt idx="11">
                  <c:v>89.748999999999995</c:v>
                </c:pt>
                <c:pt idx="12">
                  <c:v>89.36</c:v>
                </c:pt>
                <c:pt idx="13">
                  <c:v>89.36</c:v>
                </c:pt>
                <c:pt idx="14">
                  <c:v>89.263000000000005</c:v>
                </c:pt>
                <c:pt idx="15">
                  <c:v>89.165999999999997</c:v>
                </c:pt>
                <c:pt idx="16">
                  <c:v>89.067999999999998</c:v>
                </c:pt>
                <c:pt idx="17">
                  <c:v>88.971000000000004</c:v>
                </c:pt>
                <c:pt idx="18">
                  <c:v>88.873999999999995</c:v>
                </c:pt>
                <c:pt idx="19">
                  <c:v>88.775999999999996</c:v>
                </c:pt>
                <c:pt idx="20">
                  <c:v>88.483999999999995</c:v>
                </c:pt>
                <c:pt idx="21">
                  <c:v>88.387</c:v>
                </c:pt>
                <c:pt idx="22">
                  <c:v>88.29</c:v>
                </c:pt>
                <c:pt idx="23">
                  <c:v>88.29</c:v>
                </c:pt>
                <c:pt idx="24">
                  <c:v>88.191999999999993</c:v>
                </c:pt>
                <c:pt idx="25">
                  <c:v>88.191999999999993</c:v>
                </c:pt>
                <c:pt idx="26">
                  <c:v>87.995999999999995</c:v>
                </c:pt>
                <c:pt idx="27">
                  <c:v>87.801000000000002</c:v>
                </c:pt>
                <c:pt idx="28">
                  <c:v>87.801000000000002</c:v>
                </c:pt>
                <c:pt idx="29">
                  <c:v>87.605000000000004</c:v>
                </c:pt>
                <c:pt idx="30">
                  <c:v>87.605000000000004</c:v>
                </c:pt>
                <c:pt idx="31">
                  <c:v>87.507000000000005</c:v>
                </c:pt>
                <c:pt idx="32">
                  <c:v>87.409000000000006</c:v>
                </c:pt>
                <c:pt idx="33">
                  <c:v>87.409000000000006</c:v>
                </c:pt>
                <c:pt idx="34">
                  <c:v>87.311000000000007</c:v>
                </c:pt>
                <c:pt idx="35">
                  <c:v>87.212999999999994</c:v>
                </c:pt>
                <c:pt idx="36">
                  <c:v>87.212999999999994</c:v>
                </c:pt>
                <c:pt idx="37">
                  <c:v>87.114999999999995</c:v>
                </c:pt>
                <c:pt idx="38">
                  <c:v>87.114999999999995</c:v>
                </c:pt>
                <c:pt idx="39">
                  <c:v>87.114999999999995</c:v>
                </c:pt>
                <c:pt idx="40">
                  <c:v>87.016000000000005</c:v>
                </c:pt>
                <c:pt idx="41">
                  <c:v>86.917000000000002</c:v>
                </c:pt>
                <c:pt idx="42">
                  <c:v>86.817999999999998</c:v>
                </c:pt>
                <c:pt idx="43">
                  <c:v>86.817999999999998</c:v>
                </c:pt>
                <c:pt idx="44">
                  <c:v>86.817999999999998</c:v>
                </c:pt>
                <c:pt idx="45">
                  <c:v>86.617999999999995</c:v>
                </c:pt>
                <c:pt idx="46">
                  <c:v>86.518000000000001</c:v>
                </c:pt>
                <c:pt idx="47">
                  <c:v>86.518000000000001</c:v>
                </c:pt>
                <c:pt idx="48">
                  <c:v>86.412999999999997</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-20% - 20% (N=13,313)</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97.947000000000003</c:v>
                </c:pt>
                <c:pt idx="2">
                  <c:v>96.718999999999994</c:v>
                </c:pt>
                <c:pt idx="3">
                  <c:v>95.926000000000002</c:v>
                </c:pt>
                <c:pt idx="4">
                  <c:v>95.198999999999998</c:v>
                </c:pt>
                <c:pt idx="5">
                  <c:v>94.667000000000002</c:v>
                </c:pt>
                <c:pt idx="6">
                  <c:v>94.284000000000006</c:v>
                </c:pt>
                <c:pt idx="7">
                  <c:v>93.837999999999994</c:v>
                </c:pt>
                <c:pt idx="8">
                  <c:v>93.582999999999998</c:v>
                </c:pt>
                <c:pt idx="9">
                  <c:v>93.406000000000006</c:v>
                </c:pt>
                <c:pt idx="10">
                  <c:v>93.12</c:v>
                </c:pt>
                <c:pt idx="11">
                  <c:v>92.896000000000001</c:v>
                </c:pt>
                <c:pt idx="12">
                  <c:v>92.647999999999996</c:v>
                </c:pt>
                <c:pt idx="13">
                  <c:v>92.430999999999997</c:v>
                </c:pt>
                <c:pt idx="14">
                  <c:v>92.135999999999996</c:v>
                </c:pt>
                <c:pt idx="15">
                  <c:v>91.974000000000004</c:v>
                </c:pt>
                <c:pt idx="16">
                  <c:v>91.772000000000006</c:v>
                </c:pt>
                <c:pt idx="17">
                  <c:v>91.617000000000004</c:v>
                </c:pt>
                <c:pt idx="18">
                  <c:v>91.546999999999997</c:v>
                </c:pt>
                <c:pt idx="19">
                  <c:v>91.423000000000002</c:v>
                </c:pt>
                <c:pt idx="20">
                  <c:v>91.305999999999997</c:v>
                </c:pt>
                <c:pt idx="21">
                  <c:v>91.165999999999997</c:v>
                </c:pt>
                <c:pt idx="22">
                  <c:v>91.034000000000006</c:v>
                </c:pt>
                <c:pt idx="23">
                  <c:v>90.933000000000007</c:v>
                </c:pt>
                <c:pt idx="24">
                  <c:v>90.816000000000003</c:v>
                </c:pt>
                <c:pt idx="25">
                  <c:v>90.7</c:v>
                </c:pt>
                <c:pt idx="26">
                  <c:v>90.590999999999994</c:v>
                </c:pt>
                <c:pt idx="27">
                  <c:v>90.480999999999995</c:v>
                </c:pt>
                <c:pt idx="28">
                  <c:v>90.418999999999997</c:v>
                </c:pt>
                <c:pt idx="29">
                  <c:v>90.31</c:v>
                </c:pt>
                <c:pt idx="30">
                  <c:v>90.215999999999994</c:v>
                </c:pt>
                <c:pt idx="31">
                  <c:v>90.13</c:v>
                </c:pt>
                <c:pt idx="32">
                  <c:v>90.045000000000002</c:v>
                </c:pt>
                <c:pt idx="33">
                  <c:v>89.959000000000003</c:v>
                </c:pt>
                <c:pt idx="34">
                  <c:v>89.832999999999998</c:v>
                </c:pt>
                <c:pt idx="35">
                  <c:v>89.754999999999995</c:v>
                </c:pt>
                <c:pt idx="36">
                  <c:v>89.707999999999998</c:v>
                </c:pt>
                <c:pt idx="37">
                  <c:v>89.605999999999995</c:v>
                </c:pt>
                <c:pt idx="38">
                  <c:v>89.504000000000005</c:v>
                </c:pt>
                <c:pt idx="39">
                  <c:v>89.417000000000002</c:v>
                </c:pt>
                <c:pt idx="40">
                  <c:v>89.337999999999994</c:v>
                </c:pt>
                <c:pt idx="41">
                  <c:v>89.29</c:v>
                </c:pt>
                <c:pt idx="42">
                  <c:v>89.234999999999999</c:v>
                </c:pt>
                <c:pt idx="43">
                  <c:v>89.155000000000001</c:v>
                </c:pt>
                <c:pt idx="44">
                  <c:v>89.091999999999999</c:v>
                </c:pt>
                <c:pt idx="45">
                  <c:v>88.971000000000004</c:v>
                </c:pt>
                <c:pt idx="46">
                  <c:v>88.875</c:v>
                </c:pt>
                <c:pt idx="47">
                  <c:v>88.825999999999993</c:v>
                </c:pt>
                <c:pt idx="48">
                  <c:v>88.766999999999996</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&gt;20% - 30% (N=1,238)</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97.492000000000004</c:v>
                </c:pt>
                <c:pt idx="2">
                  <c:v>96.923000000000002</c:v>
                </c:pt>
                <c:pt idx="3">
                  <c:v>96.352999999999994</c:v>
                </c:pt>
                <c:pt idx="4">
                  <c:v>95.617000000000004</c:v>
                </c:pt>
                <c:pt idx="5">
                  <c:v>95.372</c:v>
                </c:pt>
                <c:pt idx="6">
                  <c:v>94.959000000000003</c:v>
                </c:pt>
                <c:pt idx="7">
                  <c:v>94.215000000000003</c:v>
                </c:pt>
                <c:pt idx="8">
                  <c:v>93.801000000000002</c:v>
                </c:pt>
                <c:pt idx="9">
                  <c:v>93.137</c:v>
                </c:pt>
                <c:pt idx="10">
                  <c:v>93.054000000000002</c:v>
                </c:pt>
                <c:pt idx="11">
                  <c:v>92.805000000000007</c:v>
                </c:pt>
                <c:pt idx="12">
                  <c:v>92.721999999999994</c:v>
                </c:pt>
                <c:pt idx="13">
                  <c:v>92.638999999999996</c:v>
                </c:pt>
                <c:pt idx="14">
                  <c:v>92.14</c:v>
                </c:pt>
                <c:pt idx="15">
                  <c:v>91.974000000000004</c:v>
                </c:pt>
                <c:pt idx="16">
                  <c:v>91.891000000000005</c:v>
                </c:pt>
                <c:pt idx="17">
                  <c:v>91.641000000000005</c:v>
                </c:pt>
                <c:pt idx="18">
                  <c:v>91.558000000000007</c:v>
                </c:pt>
                <c:pt idx="19">
                  <c:v>91.558000000000007</c:v>
                </c:pt>
                <c:pt idx="20">
                  <c:v>91.558000000000007</c:v>
                </c:pt>
                <c:pt idx="21">
                  <c:v>91.474999999999994</c:v>
                </c:pt>
                <c:pt idx="22">
                  <c:v>91.391000000000005</c:v>
                </c:pt>
                <c:pt idx="23">
                  <c:v>91.391000000000005</c:v>
                </c:pt>
                <c:pt idx="24">
                  <c:v>91.308000000000007</c:v>
                </c:pt>
                <c:pt idx="25">
                  <c:v>91.224000000000004</c:v>
                </c:pt>
                <c:pt idx="26">
                  <c:v>91.224000000000004</c:v>
                </c:pt>
                <c:pt idx="27">
                  <c:v>91.224000000000004</c:v>
                </c:pt>
                <c:pt idx="28">
                  <c:v>91.055999999999997</c:v>
                </c:pt>
                <c:pt idx="29">
                  <c:v>91.055999999999997</c:v>
                </c:pt>
                <c:pt idx="30">
                  <c:v>91.055999999999997</c:v>
                </c:pt>
                <c:pt idx="31">
                  <c:v>90.887</c:v>
                </c:pt>
                <c:pt idx="32">
                  <c:v>90.887</c:v>
                </c:pt>
                <c:pt idx="33">
                  <c:v>90.802999999999997</c:v>
                </c:pt>
                <c:pt idx="34">
                  <c:v>90.718000000000004</c:v>
                </c:pt>
                <c:pt idx="35">
                  <c:v>90.634</c:v>
                </c:pt>
                <c:pt idx="36">
                  <c:v>90.634</c:v>
                </c:pt>
                <c:pt idx="37">
                  <c:v>90.549000000000007</c:v>
                </c:pt>
                <c:pt idx="38">
                  <c:v>90.38</c:v>
                </c:pt>
                <c:pt idx="39">
                  <c:v>90.295000000000002</c:v>
                </c:pt>
                <c:pt idx="40">
                  <c:v>90.210999999999999</c:v>
                </c:pt>
                <c:pt idx="41">
                  <c:v>90.210999999999999</c:v>
                </c:pt>
                <c:pt idx="42">
                  <c:v>89.954999999999998</c:v>
                </c:pt>
                <c:pt idx="43">
                  <c:v>89.87</c:v>
                </c:pt>
                <c:pt idx="44">
                  <c:v>89.698999999999998</c:v>
                </c:pt>
                <c:pt idx="45">
                  <c:v>89.611999999999995</c:v>
                </c:pt>
                <c:pt idx="46">
                  <c:v>89.525999999999996</c:v>
                </c:pt>
                <c:pt idx="47">
                  <c:v>89.438999999999993</c:v>
                </c:pt>
                <c:pt idx="48">
                  <c:v>89.35</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&gt;30% (N=417)</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97.837999999999994</c:v>
                </c:pt>
                <c:pt idx="2">
                  <c:v>96.150999999999996</c:v>
                </c:pt>
                <c:pt idx="3">
                  <c:v>94.94</c:v>
                </c:pt>
                <c:pt idx="4">
                  <c:v>93.966999999999999</c:v>
                </c:pt>
                <c:pt idx="5">
                  <c:v>92.99</c:v>
                </c:pt>
                <c:pt idx="6">
                  <c:v>92.99</c:v>
                </c:pt>
                <c:pt idx="7">
                  <c:v>92.99</c:v>
                </c:pt>
                <c:pt idx="8">
                  <c:v>92.742999999999995</c:v>
                </c:pt>
                <c:pt idx="9">
                  <c:v>92.247</c:v>
                </c:pt>
                <c:pt idx="10">
                  <c:v>91.751000000000005</c:v>
                </c:pt>
                <c:pt idx="11">
                  <c:v>91.503</c:v>
                </c:pt>
                <c:pt idx="12">
                  <c:v>91.503</c:v>
                </c:pt>
                <c:pt idx="13">
                  <c:v>91.254999999999995</c:v>
                </c:pt>
                <c:pt idx="14">
                  <c:v>90.757000000000005</c:v>
                </c:pt>
                <c:pt idx="15">
                  <c:v>90.507000000000005</c:v>
                </c:pt>
                <c:pt idx="16">
                  <c:v>90.507000000000005</c:v>
                </c:pt>
                <c:pt idx="17">
                  <c:v>90.257000000000005</c:v>
                </c:pt>
                <c:pt idx="18">
                  <c:v>90.257000000000005</c:v>
                </c:pt>
                <c:pt idx="19">
                  <c:v>90.006</c:v>
                </c:pt>
                <c:pt idx="20">
                  <c:v>90.006</c:v>
                </c:pt>
                <c:pt idx="21">
                  <c:v>90.006</c:v>
                </c:pt>
                <c:pt idx="22">
                  <c:v>90.006</c:v>
                </c:pt>
                <c:pt idx="23">
                  <c:v>90.006</c:v>
                </c:pt>
                <c:pt idx="24">
                  <c:v>89.754000000000005</c:v>
                </c:pt>
                <c:pt idx="25">
                  <c:v>89.754000000000005</c:v>
                </c:pt>
                <c:pt idx="26">
                  <c:v>89.754000000000005</c:v>
                </c:pt>
                <c:pt idx="27">
                  <c:v>89.501999999999995</c:v>
                </c:pt>
                <c:pt idx="28">
                  <c:v>89.25</c:v>
                </c:pt>
                <c:pt idx="29">
                  <c:v>89.25</c:v>
                </c:pt>
                <c:pt idx="30">
                  <c:v>89.25</c:v>
                </c:pt>
                <c:pt idx="31">
                  <c:v>89.25</c:v>
                </c:pt>
                <c:pt idx="32">
                  <c:v>88.997</c:v>
                </c:pt>
                <c:pt idx="33">
                  <c:v>88.997</c:v>
                </c:pt>
                <c:pt idx="34">
                  <c:v>88.997</c:v>
                </c:pt>
                <c:pt idx="35">
                  <c:v>88.997</c:v>
                </c:pt>
                <c:pt idx="36">
                  <c:v>88.997</c:v>
                </c:pt>
                <c:pt idx="37">
                  <c:v>88.997</c:v>
                </c:pt>
                <c:pt idx="38">
                  <c:v>88.997</c:v>
                </c:pt>
                <c:pt idx="39">
                  <c:v>88.742000000000004</c:v>
                </c:pt>
                <c:pt idx="40">
                  <c:v>88.742000000000004</c:v>
                </c:pt>
                <c:pt idx="41">
                  <c:v>88.742000000000004</c:v>
                </c:pt>
                <c:pt idx="42">
                  <c:v>88.742000000000004</c:v>
                </c:pt>
                <c:pt idx="43">
                  <c:v>88.483999999999995</c:v>
                </c:pt>
                <c:pt idx="44">
                  <c:v>88.483999999999995</c:v>
                </c:pt>
                <c:pt idx="45">
                  <c:v>88.225999999999999</c:v>
                </c:pt>
                <c:pt idx="46">
                  <c:v>88.225999999999999</c:v>
                </c:pt>
                <c:pt idx="47">
                  <c:v>88.225999999999999</c:v>
                </c:pt>
                <c:pt idx="48">
                  <c:v>87.438000000000002</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manualLayout>
              <c:xMode val="edge"/>
              <c:yMode val="edge"/>
              <c:x val="0.4700262467191601"/>
              <c:y val="0.9323206800642457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manualLayout>
              <c:xMode val="edge"/>
              <c:yMode val="edge"/>
              <c:x val="5.6497175141242938E-3"/>
              <c:y val="0.37624631536442565"/>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2445393478357576E-2"/>
          <c:y val="0.70194813334900297"/>
          <c:w val="0.84783264380088064"/>
          <c:h val="0.13398499627845026"/>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&lt;-30% (N=627)</c:v>
                </c:pt>
              </c:strCache>
            </c:strRef>
          </c:tx>
          <c:spPr>
            <a:ln w="41275">
              <a:solidFill>
                <a:srgbClr val="003296"/>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Sheet1!$B$2:$B$74</c:f>
              <c:numCache>
                <c:formatCode>General</c:formatCode>
                <c:ptCount val="73"/>
                <c:pt idx="0">
                  <c:v>100</c:v>
                </c:pt>
                <c:pt idx="1">
                  <c:v>91.218000000000004</c:v>
                </c:pt>
                <c:pt idx="2">
                  <c:v>88.325000000000003</c:v>
                </c:pt>
                <c:pt idx="3">
                  <c:v>86.388000000000005</c:v>
                </c:pt>
                <c:pt idx="4">
                  <c:v>84.935000000000002</c:v>
                </c:pt>
                <c:pt idx="5">
                  <c:v>84.289000000000001</c:v>
                </c:pt>
                <c:pt idx="6">
                  <c:v>83.643000000000001</c:v>
                </c:pt>
                <c:pt idx="7">
                  <c:v>82.997</c:v>
                </c:pt>
                <c:pt idx="8">
                  <c:v>82.19</c:v>
                </c:pt>
                <c:pt idx="9">
                  <c:v>81.704999999999998</c:v>
                </c:pt>
                <c:pt idx="10">
                  <c:v>80.736000000000004</c:v>
                </c:pt>
                <c:pt idx="11">
                  <c:v>80.09</c:v>
                </c:pt>
                <c:pt idx="12">
                  <c:v>79.929000000000002</c:v>
                </c:pt>
                <c:pt idx="13">
                  <c:v>78.796999999999997</c:v>
                </c:pt>
                <c:pt idx="14">
                  <c:v>77.498999999999995</c:v>
                </c:pt>
                <c:pt idx="15">
                  <c:v>76.847999999999999</c:v>
                </c:pt>
                <c:pt idx="16">
                  <c:v>76.356999999999999</c:v>
                </c:pt>
                <c:pt idx="17">
                  <c:v>75.69</c:v>
                </c:pt>
                <c:pt idx="18">
                  <c:v>74.852999999999994</c:v>
                </c:pt>
                <c:pt idx="19">
                  <c:v>74.518000000000001</c:v>
                </c:pt>
                <c:pt idx="20">
                  <c:v>73.343999999999994</c:v>
                </c:pt>
                <c:pt idx="21">
                  <c:v>72.495999999999995</c:v>
                </c:pt>
                <c:pt idx="22">
                  <c:v>71.638999999999996</c:v>
                </c:pt>
                <c:pt idx="23">
                  <c:v>70.953000000000003</c:v>
                </c:pt>
                <c:pt idx="24">
                  <c:v>70.608999999999995</c:v>
                </c:pt>
                <c:pt idx="25">
                  <c:v>70.432000000000002</c:v>
                </c:pt>
                <c:pt idx="26">
                  <c:v>69.897999999999996</c:v>
                </c:pt>
                <c:pt idx="27">
                  <c:v>68.997</c:v>
                </c:pt>
                <c:pt idx="28">
                  <c:v>67.682000000000002</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-30% - &lt;-20% (N=920)</c:v>
                </c:pt>
              </c:strCache>
            </c:strRef>
          </c:tx>
          <c:spPr>
            <a:ln w="41275">
              <a:solidFill>
                <a:srgbClr val="0070C0"/>
              </a:solidFill>
              <a:prstDash val="solid"/>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Sheet1!$C$2:$C$74</c:f>
              <c:numCache>
                <c:formatCode>General</c:formatCode>
                <c:ptCount val="73"/>
                <c:pt idx="0">
                  <c:v>100</c:v>
                </c:pt>
                <c:pt idx="1">
                  <c:v>93.32</c:v>
                </c:pt>
                <c:pt idx="2">
                  <c:v>90.974000000000004</c:v>
                </c:pt>
                <c:pt idx="3">
                  <c:v>89.180999999999997</c:v>
                </c:pt>
                <c:pt idx="4">
                  <c:v>88.281000000000006</c:v>
                </c:pt>
                <c:pt idx="5">
                  <c:v>87.605000000000004</c:v>
                </c:pt>
                <c:pt idx="6">
                  <c:v>86.588999999999999</c:v>
                </c:pt>
                <c:pt idx="7">
                  <c:v>86.024000000000001</c:v>
                </c:pt>
                <c:pt idx="8">
                  <c:v>85.346000000000004</c:v>
                </c:pt>
                <c:pt idx="9">
                  <c:v>84.894000000000005</c:v>
                </c:pt>
                <c:pt idx="10">
                  <c:v>84.328999999999994</c:v>
                </c:pt>
                <c:pt idx="11">
                  <c:v>83.989000000000004</c:v>
                </c:pt>
                <c:pt idx="12">
                  <c:v>83.308000000000007</c:v>
                </c:pt>
                <c:pt idx="13">
                  <c:v>82.397000000000006</c:v>
                </c:pt>
                <c:pt idx="14">
                  <c:v>81.370999999999995</c:v>
                </c:pt>
                <c:pt idx="15">
                  <c:v>80.459000000000003</c:v>
                </c:pt>
                <c:pt idx="16">
                  <c:v>79.543000000000006</c:v>
                </c:pt>
                <c:pt idx="17">
                  <c:v>79.078999999999994</c:v>
                </c:pt>
                <c:pt idx="18">
                  <c:v>77.561000000000007</c:v>
                </c:pt>
                <c:pt idx="19">
                  <c:v>77.326999999999998</c:v>
                </c:pt>
                <c:pt idx="20">
                  <c:v>76.852999999999994</c:v>
                </c:pt>
                <c:pt idx="21">
                  <c:v>76.013000000000005</c:v>
                </c:pt>
                <c:pt idx="22">
                  <c:v>75.052000000000007</c:v>
                </c:pt>
                <c:pt idx="23">
                  <c:v>74.691999999999993</c:v>
                </c:pt>
                <c:pt idx="24">
                  <c:v>73.846999999999994</c:v>
                </c:pt>
                <c:pt idx="25">
                  <c:v>72.861000000000004</c:v>
                </c:pt>
                <c:pt idx="26">
                  <c:v>71.986999999999995</c:v>
                </c:pt>
                <c:pt idx="27">
                  <c:v>71.605999999999995</c:v>
                </c:pt>
                <c:pt idx="28">
                  <c:v>70.956000000000003</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-20% - 20% (N=11,457)</c:v>
                </c:pt>
              </c:strCache>
            </c:strRef>
          </c:tx>
          <c:spPr>
            <a:ln w="41275">
              <a:solidFill>
                <a:srgbClr val="00B0F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Sheet1!$D$2:$D$74</c:f>
              <c:numCache>
                <c:formatCode>General</c:formatCode>
                <c:ptCount val="73"/>
                <c:pt idx="0">
                  <c:v>100</c:v>
                </c:pt>
                <c:pt idx="1">
                  <c:v>94.320999999999998</c:v>
                </c:pt>
                <c:pt idx="2">
                  <c:v>92.963999999999999</c:v>
                </c:pt>
                <c:pt idx="3">
                  <c:v>91.974000000000004</c:v>
                </c:pt>
                <c:pt idx="4">
                  <c:v>91.230999999999995</c:v>
                </c:pt>
                <c:pt idx="5">
                  <c:v>90.748000000000005</c:v>
                </c:pt>
                <c:pt idx="6">
                  <c:v>90.227999999999994</c:v>
                </c:pt>
                <c:pt idx="7">
                  <c:v>89.753</c:v>
                </c:pt>
                <c:pt idx="8">
                  <c:v>89.313000000000002</c:v>
                </c:pt>
                <c:pt idx="9">
                  <c:v>88.864000000000004</c:v>
                </c:pt>
                <c:pt idx="10">
                  <c:v>88.486000000000004</c:v>
                </c:pt>
                <c:pt idx="11">
                  <c:v>88.242999999999995</c:v>
                </c:pt>
                <c:pt idx="12">
                  <c:v>87.793000000000006</c:v>
                </c:pt>
                <c:pt idx="13">
                  <c:v>86.897000000000006</c:v>
                </c:pt>
                <c:pt idx="14">
                  <c:v>86.097999999999999</c:v>
                </c:pt>
                <c:pt idx="15">
                  <c:v>85.47</c:v>
                </c:pt>
                <c:pt idx="16">
                  <c:v>84.748000000000005</c:v>
                </c:pt>
                <c:pt idx="17">
                  <c:v>83.938000000000002</c:v>
                </c:pt>
                <c:pt idx="18">
                  <c:v>83.254999999999995</c:v>
                </c:pt>
                <c:pt idx="19">
                  <c:v>82.617000000000004</c:v>
                </c:pt>
                <c:pt idx="20">
                  <c:v>82.022999999999996</c:v>
                </c:pt>
                <c:pt idx="21">
                  <c:v>81.421999999999997</c:v>
                </c:pt>
                <c:pt idx="22">
                  <c:v>80.817999999999998</c:v>
                </c:pt>
                <c:pt idx="23">
                  <c:v>80.108000000000004</c:v>
                </c:pt>
                <c:pt idx="24">
                  <c:v>79.403999999999996</c:v>
                </c:pt>
                <c:pt idx="25">
                  <c:v>78.738</c:v>
                </c:pt>
                <c:pt idx="26">
                  <c:v>78.046000000000006</c:v>
                </c:pt>
                <c:pt idx="27">
                  <c:v>77.382999999999996</c:v>
                </c:pt>
                <c:pt idx="28">
                  <c:v>76.760999999999996</c:v>
                </c:pt>
                <c:pt idx="30">
                  <c:v>0</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&gt;20% - 30% (N=1,174)</c:v>
                </c:pt>
              </c:strCache>
            </c:strRef>
          </c:tx>
          <c:spPr>
            <a:ln w="41275">
              <a:solidFill>
                <a:srgbClr val="00990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Sheet1!$E$2:$E$74</c:f>
              <c:numCache>
                <c:formatCode>General</c:formatCode>
                <c:ptCount val="73"/>
                <c:pt idx="0">
                  <c:v>100</c:v>
                </c:pt>
                <c:pt idx="1">
                  <c:v>93.840999999999994</c:v>
                </c:pt>
                <c:pt idx="2">
                  <c:v>91.941000000000003</c:v>
                </c:pt>
                <c:pt idx="3">
                  <c:v>90.376999999999995</c:v>
                </c:pt>
                <c:pt idx="4">
                  <c:v>89.680999999999997</c:v>
                </c:pt>
                <c:pt idx="5">
                  <c:v>89.070999999999998</c:v>
                </c:pt>
                <c:pt idx="6">
                  <c:v>88.546999999999997</c:v>
                </c:pt>
                <c:pt idx="7">
                  <c:v>88.372</c:v>
                </c:pt>
                <c:pt idx="8">
                  <c:v>88.197999999999993</c:v>
                </c:pt>
                <c:pt idx="9">
                  <c:v>87.498000000000005</c:v>
                </c:pt>
                <c:pt idx="10">
                  <c:v>87.061000000000007</c:v>
                </c:pt>
                <c:pt idx="11">
                  <c:v>86.710999999999999</c:v>
                </c:pt>
                <c:pt idx="12">
                  <c:v>86.447999999999993</c:v>
                </c:pt>
                <c:pt idx="13">
                  <c:v>85.832999999999998</c:v>
                </c:pt>
                <c:pt idx="14">
                  <c:v>84.951999999999998</c:v>
                </c:pt>
                <c:pt idx="15">
                  <c:v>84.158000000000001</c:v>
                </c:pt>
                <c:pt idx="16">
                  <c:v>83.540999999999997</c:v>
                </c:pt>
                <c:pt idx="17">
                  <c:v>83.097999999999999</c:v>
                </c:pt>
                <c:pt idx="18">
                  <c:v>82.564999999999998</c:v>
                </c:pt>
                <c:pt idx="19">
                  <c:v>82.296999999999997</c:v>
                </c:pt>
                <c:pt idx="20">
                  <c:v>81.671999999999997</c:v>
                </c:pt>
                <c:pt idx="21">
                  <c:v>81.313000000000002</c:v>
                </c:pt>
                <c:pt idx="22">
                  <c:v>80.683000000000007</c:v>
                </c:pt>
                <c:pt idx="23">
                  <c:v>80.412000000000006</c:v>
                </c:pt>
                <c:pt idx="24">
                  <c:v>79.87</c:v>
                </c:pt>
                <c:pt idx="25">
                  <c:v>79.317999999999998</c:v>
                </c:pt>
                <c:pt idx="26">
                  <c:v>78.67</c:v>
                </c:pt>
                <c:pt idx="27">
                  <c:v>78.108000000000004</c:v>
                </c:pt>
                <c:pt idx="28">
                  <c:v>77.626000000000005</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&gt;30% (N=425)</c:v>
                </c:pt>
              </c:strCache>
            </c:strRef>
          </c:tx>
          <c:spPr>
            <a:ln w="41275">
              <a:solidFill>
                <a:schemeClr val="accent5">
                  <a:lumMod val="25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Sheet1!$F$2:$F$74</c:f>
              <c:numCache>
                <c:formatCode>General</c:formatCode>
                <c:ptCount val="73"/>
                <c:pt idx="0">
                  <c:v>100</c:v>
                </c:pt>
                <c:pt idx="1">
                  <c:v>94.813999999999993</c:v>
                </c:pt>
                <c:pt idx="2">
                  <c:v>93.86</c:v>
                </c:pt>
                <c:pt idx="3">
                  <c:v>92.415999999999997</c:v>
                </c:pt>
                <c:pt idx="4">
                  <c:v>91.692999999999998</c:v>
                </c:pt>
                <c:pt idx="5">
                  <c:v>90.968999999999994</c:v>
                </c:pt>
                <c:pt idx="6">
                  <c:v>90.727999999999994</c:v>
                </c:pt>
                <c:pt idx="7">
                  <c:v>90.244</c:v>
                </c:pt>
                <c:pt idx="8">
                  <c:v>89.759</c:v>
                </c:pt>
                <c:pt idx="9">
                  <c:v>89.759</c:v>
                </c:pt>
                <c:pt idx="10">
                  <c:v>89.516999999999996</c:v>
                </c:pt>
                <c:pt idx="11">
                  <c:v>89.516999999999996</c:v>
                </c:pt>
                <c:pt idx="12">
                  <c:v>88.540999999999997</c:v>
                </c:pt>
                <c:pt idx="13">
                  <c:v>86.834000000000003</c:v>
                </c:pt>
                <c:pt idx="14">
                  <c:v>85.611000000000004</c:v>
                </c:pt>
                <c:pt idx="15">
                  <c:v>84.632000000000005</c:v>
                </c:pt>
                <c:pt idx="16">
                  <c:v>84.141999999999996</c:v>
                </c:pt>
                <c:pt idx="17">
                  <c:v>83.16</c:v>
                </c:pt>
                <c:pt idx="18">
                  <c:v>82.424000000000007</c:v>
                </c:pt>
                <c:pt idx="19">
                  <c:v>81.441000000000003</c:v>
                </c:pt>
                <c:pt idx="20">
                  <c:v>80.451999999999998</c:v>
                </c:pt>
                <c:pt idx="21">
                  <c:v>80.451999999999998</c:v>
                </c:pt>
                <c:pt idx="22">
                  <c:v>79.447000000000003</c:v>
                </c:pt>
                <c:pt idx="23">
                  <c:v>78.691999999999993</c:v>
                </c:pt>
                <c:pt idx="24">
                  <c:v>77.686999999999998</c:v>
                </c:pt>
                <c:pt idx="25">
                  <c:v>77.435000000000002</c:v>
                </c:pt>
                <c:pt idx="26">
                  <c:v>76.927000000000007</c:v>
                </c:pt>
                <c:pt idx="27">
                  <c:v>76.156000000000006</c:v>
                </c:pt>
                <c:pt idx="28">
                  <c:v>75.364000000000004</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0.11668168067974553"/>
          <c:y val="0.67646812293624592"/>
          <c:w val="0.83499577383335555"/>
          <c:h val="0.1486766573533147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Microsoft_Excel_Worksheet7!$B$2:$B$10002</c:f>
              <c:numCache>
                <c:formatCode>General</c:formatCode>
                <c:ptCount val="10001"/>
                <c:pt idx="0">
                  <c:v>1.54371539048199</c:v>
                </c:pt>
                <c:pt idx="1">
                  <c:v>1.3959175701828701</c:v>
                </c:pt>
                <c:pt idx="2">
                  <c:v>1.2622701533971501</c:v>
                </c:pt>
                <c:pt idx="3">
                  <c:v>1.14145891880488</c:v>
                </c:pt>
                <c:pt idx="4">
                  <c:v>1.0434339873152301</c:v>
                </c:pt>
                <c:pt idx="5">
                  <c:v>1.0001006749531201</c:v>
                </c:pt>
                <c:pt idx="6">
                  <c:v>1.0318537509710699</c:v>
                </c:pt>
                <c:pt idx="7">
                  <c:v>1.11170478380593</c:v>
                </c:pt>
                <c:pt idx="8">
                  <c:v>1.20586589555458</c:v>
                </c:pt>
                <c:pt idx="9">
                  <c:v>1.3080024294610799</c:v>
                </c:pt>
                <c:pt idx="10">
                  <c:v>1.41878990174877</c:v>
                </c:pt>
              </c:numCache>
            </c:numRef>
          </c:yVal>
          <c:smooth val="0"/>
          <c:extLst>
            <c:ext xmlns:c16="http://schemas.microsoft.com/office/drawing/2014/chart" uri="{C3380CC4-5D6E-409C-BE32-E72D297353CC}">
              <c16:uniqueId val="{00000000-E004-4987-B03C-DC73D51F972A}"/>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Microsoft_Excel_Worksheet7!$C$2:$C$10002</c:f>
              <c:numCache>
                <c:formatCode>General</c:formatCode>
                <c:ptCount val="10001"/>
                <c:pt idx="0">
                  <c:v>1.26715948376159</c:v>
                </c:pt>
                <c:pt idx="1">
                  <c:v>1.1982110455669699</c:v>
                </c:pt>
                <c:pt idx="2">
                  <c:v>1.1327658586579901</c:v>
                </c:pt>
                <c:pt idx="3">
                  <c:v>1.0701990042898699</c:v>
                </c:pt>
                <c:pt idx="4">
                  <c:v>1.0161536575382599</c:v>
                </c:pt>
                <c:pt idx="5">
                  <c:v>0.999485013299522</c:v>
                </c:pt>
                <c:pt idx="6">
                  <c:v>0.99597072207830395</c:v>
                </c:pt>
                <c:pt idx="7">
                  <c:v>1.0179268002242201</c:v>
                </c:pt>
                <c:pt idx="8">
                  <c:v>1.0438761686198901</c:v>
                </c:pt>
                <c:pt idx="9">
                  <c:v>1.07031023117796</c:v>
                </c:pt>
                <c:pt idx="10">
                  <c:v>1.09735155164683</c:v>
                </c:pt>
              </c:numCache>
            </c:numRef>
          </c:yVal>
          <c:smooth val="0"/>
          <c:extLst>
            <c:ext xmlns:c16="http://schemas.microsoft.com/office/drawing/2014/chart" uri="{C3380CC4-5D6E-409C-BE32-E72D297353CC}">
              <c16:uniqueId val="{00000001-E004-4987-B03C-DC73D51F972A}"/>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Microsoft_Excel_Worksheet7!$D$2:$D$10002</c:f>
              <c:numCache>
                <c:formatCode>General</c:formatCode>
                <c:ptCount val="10001"/>
                <c:pt idx="0">
                  <c:v>1.8806292636005</c:v>
                </c:pt>
                <c:pt idx="1">
                  <c:v>1.6262459522088699</c:v>
                </c:pt>
                <c:pt idx="2">
                  <c:v>1.4065801224314001</c:v>
                </c:pt>
                <c:pt idx="3">
                  <c:v>1.2174637222576701</c:v>
                </c:pt>
                <c:pt idx="4">
                  <c:v>1.07144670277739</c:v>
                </c:pt>
                <c:pt idx="5">
                  <c:v>1.0007167158413</c:v>
                </c:pt>
                <c:pt idx="6">
                  <c:v>1.06902958068014</c:v>
                </c:pt>
                <c:pt idx="7">
                  <c:v>1.2141222002061001</c:v>
                </c:pt>
                <c:pt idx="8">
                  <c:v>1.39299334707884</c:v>
                </c:pt>
                <c:pt idx="9">
                  <c:v>1.59848080083579</c:v>
                </c:pt>
                <c:pt idx="10">
                  <c:v>1.83438459833895</c:v>
                </c:pt>
              </c:numCache>
            </c:numRef>
          </c:yVal>
          <c:smooth val="1"/>
          <c:extLst>
            <c:ext xmlns:c16="http://schemas.microsoft.com/office/drawing/2014/chart" uri="{C3380CC4-5D6E-409C-BE32-E72D297353CC}">
              <c16:uniqueId val="{00000002-E004-4987-B03C-DC73D51F972A}"/>
            </c:ext>
          </c:extLst>
        </c:ser>
        <c:dLbls>
          <c:showLegendKey val="0"/>
          <c:showVal val="0"/>
          <c:showCatName val="0"/>
          <c:showSerName val="0"/>
          <c:showPercent val="0"/>
          <c:showBubbleSize val="0"/>
        </c:dLbls>
        <c:axId val="515963472"/>
        <c:axId val="562487912"/>
      </c:scatterChart>
      <c:valAx>
        <c:axId val="515963472"/>
        <c:scaling>
          <c:orientation val="minMax"/>
          <c:max val="40"/>
          <c:min val="-40"/>
        </c:scaling>
        <c:delete val="0"/>
        <c:axPos val="b"/>
        <c:title>
          <c:tx>
            <c:rich>
              <a:bodyPr/>
              <a:lstStyle/>
              <a:p>
                <a:pPr>
                  <a:defRPr sz="1700">
                    <a:solidFill>
                      <a:schemeClr val="bg2"/>
                    </a:solidFill>
                  </a:defRPr>
                </a:pPr>
                <a:r>
                  <a:rPr lang="en-US" sz="1700" dirty="0" smtClean="0">
                    <a:solidFill>
                      <a:schemeClr val="bg2"/>
                    </a:solidFill>
                  </a:rPr>
                  <a:t>Donor-recipient predicted heart mass match (%)</a:t>
                </a:r>
                <a:endParaRPr lang="en-US" sz="1700" dirty="0">
                  <a:solidFill>
                    <a:schemeClr val="bg2"/>
                  </a:solidFill>
                </a:endParaRPr>
              </a:p>
            </c:rich>
          </c:tx>
          <c:layout>
            <c:manualLayout>
              <c:xMode val="edge"/>
              <c:yMode val="edge"/>
              <c:x val="0.24098460037628042"/>
              <c:y val="0.88850838201676408"/>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7912"/>
        <c:crosses val="autoZero"/>
        <c:crossBetween val="midCat"/>
        <c:majorUnit val="10"/>
      </c:valAx>
      <c:valAx>
        <c:axId val="5624879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15963472"/>
        <c:crossesAt val="-5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0.55493198365859697</c:v>
                </c:pt>
                <c:pt idx="1">
                  <c:v>0.56106357907115001</c:v>
                </c:pt>
                <c:pt idx="2">
                  <c:v>0.56726292416007895</c:v>
                </c:pt>
                <c:pt idx="3">
                  <c:v>0.57353076751010601</c:v>
                </c:pt>
                <c:pt idx="4">
                  <c:v>0.57986786597727003</c:v>
                </c:pt>
                <c:pt idx="5">
                  <c:v>0.58627498478032103</c:v>
                </c:pt>
                <c:pt idx="6">
                  <c:v>0.59275289759312</c:v>
                </c:pt>
                <c:pt idx="7">
                  <c:v>0.59930238663806201</c:v>
                </c:pt>
                <c:pt idx="8">
                  <c:v>0.60592424278053103</c:v>
                </c:pt>
                <c:pt idx="9">
                  <c:v>0.61261926562439994</c:v>
                </c:pt>
                <c:pt idx="10">
                  <c:v>0.61938826360858501</c:v>
                </c:pt>
                <c:pt idx="11">
                  <c:v>0.62623205410466198</c:v>
                </c:pt>
                <c:pt idx="12">
                  <c:v>0.63315146351557205</c:v>
                </c:pt>
                <c:pt idx="13">
                  <c:v>0.64014732737540703</c:v>
                </c:pt>
                <c:pt idx="14">
                  <c:v>0.64722049045030405</c:v>
                </c:pt>
                <c:pt idx="15">
                  <c:v>0.65437180684045304</c:v>
                </c:pt>
                <c:pt idx="16">
                  <c:v>0.66160214008323004</c:v>
                </c:pt>
                <c:pt idx="17">
                  <c:v>0.66891236325747405</c:v>
                </c:pt>
                <c:pt idx="18">
                  <c:v>0.67630335908890704</c:v>
                </c:pt>
                <c:pt idx="19">
                  <c:v>0.68377602005673399</c:v>
                </c:pt>
                <c:pt idx="20">
                  <c:v>0.69133124850140304</c:v>
                </c:pt>
                <c:pt idx="21">
                  <c:v>0.69896995673357099</c:v>
                </c:pt>
                <c:pt idx="22">
                  <c:v>0.70669306714426405</c:v>
                </c:pt>
                <c:pt idx="23">
                  <c:v>0.71450151231626002</c:v>
                </c:pt>
                <c:pt idx="24">
                  <c:v>0.72239623513669904</c:v>
                </c:pt>
                <c:pt idx="25">
                  <c:v>0.73037818891093897</c:v>
                </c:pt>
                <c:pt idx="26">
                  <c:v>0.73844833747766903</c:v>
                </c:pt>
                <c:pt idx="27">
                  <c:v>0.74660765532529805</c:v>
                </c:pt>
                <c:pt idx="28">
                  <c:v>0.75485712770962299</c:v>
                </c:pt>
                <c:pt idx="29">
                  <c:v>0.76319775077280005</c:v>
                </c:pt>
                <c:pt idx="30">
                  <c:v>0.77163053166363604</c:v>
                </c:pt>
                <c:pt idx="31">
                  <c:v>0.78015648865919796</c:v>
                </c:pt>
                <c:pt idx="32">
                  <c:v>0.78877665128777597</c:v>
                </c:pt>
                <c:pt idx="33">
                  <c:v>0.79749104662996795</c:v>
                </c:pt>
                <c:pt idx="34">
                  <c:v>0.80629556839507599</c:v>
                </c:pt>
                <c:pt idx="35">
                  <c:v>0.81518485862783396</c:v>
                </c:pt>
                <c:pt idx="36">
                  <c:v>0.82415329285148198</c:v>
                </c:pt>
                <c:pt idx="37">
                  <c:v>0.83319497379282803</c:v>
                </c:pt>
                <c:pt idx="38">
                  <c:v>0.84230372551150801</c:v>
                </c:pt>
                <c:pt idx="39">
                  <c:v>0.85147308797052901</c:v>
                </c:pt>
                <c:pt idx="40">
                  <c:v>0.86069631208641995</c:v>
                </c:pt>
                <c:pt idx="41">
                  <c:v>0.86996635529844601</c:v>
                </c:pt>
                <c:pt idx="42">
                  <c:v>0.87927587769732896</c:v>
                </c:pt>
                <c:pt idx="43">
                  <c:v>0.88861723875485199</c:v>
                </c:pt>
                <c:pt idx="44">
                  <c:v>0.89798249469646296</c:v>
                </c:pt>
                <c:pt idx="45">
                  <c:v>0.90736339655960396</c:v>
                </c:pt>
                <c:pt idx="46">
                  <c:v>0.91675138898097996</c:v>
                </c:pt>
                <c:pt idx="47">
                  <c:v>0.92613760975620896</c:v>
                </c:pt>
                <c:pt idx="48">
                  <c:v>0.93551289021543305</c:v>
                </c:pt>
                <c:pt idx="49">
                  <c:v>0.94486775645833199</c:v>
                </c:pt>
                <c:pt idx="50">
                  <c:v>0.95419243149165001</c:v>
                </c:pt>
                <c:pt idx="51">
                  <c:v>0.96347683831180597</c:v>
                </c:pt>
                <c:pt idx="52">
                  <c:v>0.97271060397432996</c:v>
                </c:pt>
                <c:pt idx="53">
                  <c:v>0.98188306469081499</c:v>
                </c:pt>
                <c:pt idx="54">
                  <c:v>0.99098327199275604</c:v>
                </c:pt>
                <c:pt idx="55">
                  <c:v>1</c:v>
                </c:pt>
                <c:pt idx="56">
                  <c:v>1.0089257182593401</c:v>
                </c:pt>
                <c:pt idx="57">
                  <c:v>1.0177687721566799</c:v>
                </c:pt>
                <c:pt idx="58">
                  <c:v>1.0265419761078001</c:v>
                </c:pt>
                <c:pt idx="59">
                  <c:v>1.0352587095591601</c:v>
                </c:pt>
                <c:pt idx="60">
                  <c:v>1.04393290851831</c:v>
                </c:pt>
                <c:pt idx="61">
                  <c:v>1.0525790588422901</c:v>
                </c:pt>
                <c:pt idx="62">
                  <c:v>1.0612121914366099</c:v>
                </c:pt>
                <c:pt idx="63">
                  <c:v>1.06984787951543</c:v>
                </c:pt>
                <c:pt idx="64">
                  <c:v>1.0785022380723299</c:v>
                </c:pt>
                <c:pt idx="65">
                  <c:v>1.0871919257101701</c:v>
                </c:pt>
                <c:pt idx="66">
                  <c:v>1.09593414897926</c:v>
                </c:pt>
                <c:pt idx="67">
                  <c:v>1.10474373285115</c:v>
                </c:pt>
                <c:pt idx="68">
                  <c:v>1.1136241318975499</c:v>
                </c:pt>
                <c:pt idx="69">
                  <c:v>1.1225759153608601</c:v>
                </c:pt>
                <c:pt idx="70">
                  <c:v>1.1315996570593501</c:v>
                </c:pt>
              </c:numCache>
            </c:numRef>
          </c:yVal>
          <c:smooth val="0"/>
          <c:extLst>
            <c:ext xmlns:c16="http://schemas.microsoft.com/office/drawing/2014/chart" uri="{C3380CC4-5D6E-409C-BE32-E72D297353CC}">
              <c16:uniqueId val="{00000000-07DF-4E60-8A19-8CC57A5934E3}"/>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0.40289380422798599</c:v>
                </c:pt>
                <c:pt idx="1">
                  <c:v>0.41012708531117598</c:v>
                </c:pt>
                <c:pt idx="2">
                  <c:v>0.41748939908624799</c:v>
                </c:pt>
                <c:pt idx="3">
                  <c:v>0.424982974929006</c:v>
                </c:pt>
                <c:pt idx="4">
                  <c:v>0.43261007294139697</c:v>
                </c:pt>
                <c:pt idx="5">
                  <c:v>0.44037298333688002</c:v>
                </c:pt>
                <c:pt idx="6">
                  <c:v>0.448274025640374</c:v>
                </c:pt>
                <c:pt idx="7">
                  <c:v>0.45631554766875199</c:v>
                </c:pt>
                <c:pt idx="8">
                  <c:v>0.46449992425099601</c:v>
                </c:pt>
                <c:pt idx="9">
                  <c:v>0.47282955563868001</c:v>
                </c:pt>
                <c:pt idx="10">
                  <c:v>0.48130686554697899</c:v>
                </c:pt>
                <c:pt idx="11">
                  <c:v>0.48993429875345701</c:v>
                </c:pt>
                <c:pt idx="12">
                  <c:v>0.49871431816565598</c:v>
                </c:pt>
                <c:pt idx="13">
                  <c:v>0.50764940124819602</c:v>
                </c:pt>
                <c:pt idx="14">
                  <c:v>0.51674203567442001</c:v>
                </c:pt>
                <c:pt idx="15">
                  <c:v>0.52599471403505604</c:v>
                </c:pt>
                <c:pt idx="16">
                  <c:v>0.53540992739475901</c:v>
                </c:pt>
                <c:pt idx="17">
                  <c:v>0.54499015743391899</c:v>
                </c:pt>
                <c:pt idx="18">
                  <c:v>0.55473786684395698</c:v>
                </c:pt>
                <c:pt idx="19">
                  <c:v>0.56465548755417805</c:v>
                </c:pt>
                <c:pt idx="20">
                  <c:v>0.57474540624993997</c:v>
                </c:pt>
                <c:pt idx="21">
                  <c:v>0.58500994648544302</c:v>
                </c:pt>
                <c:pt idx="22">
                  <c:v>0.59545134648583198</c:v>
                </c:pt>
                <c:pt idx="23">
                  <c:v>0.60607173145279503</c:v>
                </c:pt>
                <c:pt idx="24">
                  <c:v>0.61687307880747799</c:v>
                </c:pt>
                <c:pt idx="25">
                  <c:v>0.62785717428368704</c:v>
                </c:pt>
                <c:pt idx="26">
                  <c:v>0.63902555606476696</c:v>
                </c:pt>
                <c:pt idx="27">
                  <c:v>0.65037944315292495</c:v>
                </c:pt>
                <c:pt idx="28">
                  <c:v>0.66191964274347004</c:v>
                </c:pt>
                <c:pt idx="29">
                  <c:v>0.67364642935822705</c:v>
                </c:pt>
                <c:pt idx="30">
                  <c:v>0.68555938558683904</c:v>
                </c:pt>
                <c:pt idx="31">
                  <c:v>0.697657190057831</c:v>
                </c:pt>
                <c:pt idx="32">
                  <c:v>0.70993733205280996</c:v>
                </c:pt>
                <c:pt idx="33">
                  <c:v>0.72239234539752495</c:v>
                </c:pt>
                <c:pt idx="34">
                  <c:v>0.73499938812975496</c:v>
                </c:pt>
                <c:pt idx="35">
                  <c:v>0.74773051687230396</c:v>
                </c:pt>
                <c:pt idx="36">
                  <c:v>0.76055626959365497</c:v>
                </c:pt>
                <c:pt idx="37">
                  <c:v>0.773445953824067</c:v>
                </c:pt>
                <c:pt idx="38">
                  <c:v>0.786368075268986</c:v>
                </c:pt>
                <c:pt idx="39">
                  <c:v>0.79929094891966002</c:v>
                </c:pt>
                <c:pt idx="40">
                  <c:v>0.812183540527042</c:v>
                </c:pt>
                <c:pt idx="41">
                  <c:v>0.82501658673624101</c:v>
                </c:pt>
                <c:pt idx="42">
                  <c:v>0.837764031482649</c:v>
                </c:pt>
                <c:pt idx="43">
                  <c:v>0.85040478671949005</c:v>
                </c:pt>
                <c:pt idx="44">
                  <c:v>0.86292476967446996</c:v>
                </c:pt>
                <c:pt idx="45">
                  <c:v>0.87531908445494599</c:v>
                </c:pt>
                <c:pt idx="46">
                  <c:v>0.88759411404659505</c:v>
                </c:pt>
                <c:pt idx="47">
                  <c:v>0.89976920072772204</c:v>
                </c:pt>
                <c:pt idx="48">
                  <c:v>0.91187756679906995</c:v>
                </c:pt>
                <c:pt idx="49">
                  <c:v>0.92396620756219505</c:v>
                </c:pt>
                <c:pt idx="50">
                  <c:v>0.93609468098082904</c:v>
                </c:pt>
                <c:pt idx="51">
                  <c:v>0.948332969254714</c:v>
                </c:pt>
                <c:pt idx="52">
                  <c:v>0.96075879924021002</c:v>
                </c:pt>
                <c:pt idx="53">
                  <c:v>0.97345489593772805</c:v>
                </c:pt>
                <c:pt idx="54">
                  <c:v>0.98650658457325402</c:v>
                </c:pt>
                <c:pt idx="55">
                  <c:v>1</c:v>
                </c:pt>
                <c:pt idx="56">
                  <c:v>1.00386441603506</c:v>
                </c:pt>
                <c:pt idx="57">
                  <c:v>1.0070702370132201</c:v>
                </c:pt>
                <c:pt idx="58">
                  <c:v>1.0096483527151701</c:v>
                </c:pt>
                <c:pt idx="59">
                  <c:v>1.0116440929472801</c:v>
                </c:pt>
                <c:pt idx="60">
                  <c:v>1.0131133590350501</c:v>
                </c:pt>
                <c:pt idx="61">
                  <c:v>1.0141197719517001</c:v>
                </c:pt>
                <c:pt idx="62">
                  <c:v>1.01473255699368</c:v>
                </c:pt>
                <c:pt idx="63">
                  <c:v>1.0150249614471001</c:v>
                </c:pt>
                <c:pt idx="64">
                  <c:v>1.0150730625586299</c:v>
                </c:pt>
                <c:pt idx="65">
                  <c:v>1.0149548670363999</c:v>
                </c:pt>
                <c:pt idx="66">
                  <c:v>1.0147496335418</c:v>
                </c:pt>
                <c:pt idx="67">
                  <c:v>1.0145243215790001</c:v>
                </c:pt>
                <c:pt idx="68">
                  <c:v>1.01429377050577</c:v>
                </c:pt>
                <c:pt idx="69">
                  <c:v>1.01405926867006</c:v>
                </c:pt>
                <c:pt idx="70">
                  <c:v>1.01382171874227</c:v>
                </c:pt>
              </c:numCache>
            </c:numRef>
          </c:yVal>
          <c:smooth val="0"/>
          <c:extLst>
            <c:ext xmlns:c16="http://schemas.microsoft.com/office/drawing/2014/chart" uri="{C3380CC4-5D6E-409C-BE32-E72D297353CC}">
              <c16:uniqueId val="{00000001-07DF-4E60-8A19-8CC57A5934E3}"/>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0.76434411067042696</c:v>
                </c:pt>
                <c:pt idx="1">
                  <c:v>0.76754828206795001</c:v>
                </c:pt>
                <c:pt idx="2">
                  <c:v>0.77076741548632</c:v>
                </c:pt>
                <c:pt idx="3">
                  <c:v>0.77400169109287398</c:v>
                </c:pt>
                <c:pt idx="4">
                  <c:v>0.77725130093904005</c:v>
                </c:pt>
                <c:pt idx="5">
                  <c:v>0.78051645033870298</c:v>
                </c:pt>
                <c:pt idx="6">
                  <c:v>0.78379735944574602</c:v>
                </c:pt>
                <c:pt idx="7">
                  <c:v>0.78709426506501701</c:v>
                </c:pt>
                <c:pt idx="8">
                  <c:v>0.79040742273785702</c:v>
                </c:pt>
                <c:pt idx="9">
                  <c:v>0.79373710915180695</c:v>
                </c:pt>
                <c:pt idx="10">
                  <c:v>0.79708362493452001</c:v>
                </c:pt>
                <c:pt idx="11">
                  <c:v>0.80044729790491498</c:v>
                </c:pt>
                <c:pt idx="12">
                  <c:v>0.80382848687081598</c:v>
                </c:pt>
                <c:pt idx="13">
                  <c:v>0.80722758608263401</c:v>
                </c:pt>
                <c:pt idx="14">
                  <c:v>0.81064503047834402</c:v>
                </c:pt>
                <c:pt idx="15">
                  <c:v>0.814081301887571</c:v>
                </c:pt>
                <c:pt idx="16">
                  <c:v>0.81753693640420799</c:v>
                </c:pt>
                <c:pt idx="17">
                  <c:v>0.82101253319047796</c:v>
                </c:pt>
                <c:pt idx="18">
                  <c:v>0.82450876504451498</c:v>
                </c:pt>
                <c:pt idx="19">
                  <c:v>0.82802639115371401</c:v>
                </c:pt>
                <c:pt idx="20">
                  <c:v>0.83156627257437699</c:v>
                </c:pt>
                <c:pt idx="21">
                  <c:v>0.83512939113469697</c:v>
                </c:pt>
                <c:pt idx="22">
                  <c:v>0.83871687266669104</c:v>
                </c:pt>
                <c:pt idx="23">
                  <c:v>0.84233001575323296</c:v>
                </c:pt>
                <c:pt idx="24">
                  <c:v>0.84597032755670798</c:v>
                </c:pt>
                <c:pt idx="25">
                  <c:v>0.84963956881663405</c:v>
                </c:pt>
                <c:pt idx="26">
                  <c:v>0.85333981082325605</c:v>
                </c:pt>
                <c:pt idx="27">
                  <c:v>0.85707350817862704</c:v>
                </c:pt>
                <c:pt idx="28">
                  <c:v>0.86084359257314602</c:v>
                </c:pt>
                <c:pt idx="29">
                  <c:v>0.86465359482358195</c:v>
                </c:pt>
                <c:pt idx="30">
                  <c:v>0.86850780532430505</c:v>
                </c:pt>
                <c:pt idx="31">
                  <c:v>0.87241148729019302</c:v>
                </c:pt>
                <c:pt idx="32">
                  <c:v>0.87637116337822996</c:v>
                </c:pt>
                <c:pt idx="33">
                  <c:v>0.88039688336534305</c:v>
                </c:pt>
                <c:pt idx="34">
                  <c:v>0.88450759839104598</c:v>
                </c:pt>
                <c:pt idx="35">
                  <c:v>0.88872439835108297</c:v>
                </c:pt>
                <c:pt idx="36">
                  <c:v>0.893068241329251</c:v>
                </c:pt>
                <c:pt idx="37">
                  <c:v>0.89755963027707797</c:v>
                </c:pt>
                <c:pt idx="38">
                  <c:v>0.90221817024792395</c:v>
                </c:pt>
                <c:pt idx="39">
                  <c:v>0.90706196600625</c:v>
                </c:pt>
                <c:pt idx="40">
                  <c:v>0.91210681413026995</c:v>
                </c:pt>
                <c:pt idx="41">
                  <c:v>0.91736514334253605</c:v>
                </c:pt>
                <c:pt idx="42">
                  <c:v>0.92284466752786298</c:v>
                </c:pt>
                <c:pt idx="43">
                  <c:v>0.92854674543684701</c:v>
                </c:pt>
                <c:pt idx="44">
                  <c:v>0.93446449692883304</c:v>
                </c:pt>
                <c:pt idx="45">
                  <c:v>0.94058080994412196</c:v>
                </c:pt>
                <c:pt idx="46">
                  <c:v>0.94686647409925995</c:v>
                </c:pt>
                <c:pt idx="47">
                  <c:v>0.95327876472235495</c:v>
                </c:pt>
                <c:pt idx="48">
                  <c:v>0.95976082713752997</c:v>
                </c:pt>
                <c:pt idx="49">
                  <c:v>0.96624213081354005</c:v>
                </c:pt>
                <c:pt idx="50">
                  <c:v>0.97264007029924904</c:v>
                </c:pt>
                <c:pt idx="51">
                  <c:v>0.97886253885367602</c:v>
                </c:pt>
                <c:pt idx="52">
                  <c:v>0.98481108872732104</c:v>
                </c:pt>
                <c:pt idx="53">
                  <c:v>0.99038420449662001</c:v>
                </c:pt>
                <c:pt idx="54">
                  <c:v>0.99548027425917895</c:v>
                </c:pt>
                <c:pt idx="55">
                  <c:v>1</c:v>
                </c:pt>
                <c:pt idx="56">
                  <c:v>1.0140125386510099</c:v>
                </c:pt>
                <c:pt idx="57">
                  <c:v>1.0285809623859501</c:v>
                </c:pt>
                <c:pt idx="58">
                  <c:v>1.0437182667385601</c:v>
                </c:pt>
                <c:pt idx="59">
                  <c:v>1.05942455769763</c:v>
                </c:pt>
                <c:pt idx="60">
                  <c:v>1.07569000819955</c:v>
                </c:pt>
                <c:pt idx="61">
                  <c:v>1.09249686847254</c:v>
                </c:pt>
                <c:pt idx="62">
                  <c:v>1.1098208168171599</c:v>
                </c:pt>
                <c:pt idx="63">
                  <c:v>1.1276318600794499</c:v>
                </c:pt>
                <c:pt idx="64">
                  <c:v>1.14589493153833</c:v>
                </c:pt>
                <c:pt idx="65">
                  <c:v>1.1645702894954399</c:v>
                </c:pt>
                <c:pt idx="66">
                  <c:v>1.1836137892523899</c:v>
                </c:pt>
                <c:pt idx="67">
                  <c:v>1.2029861574677501</c:v>
                </c:pt>
                <c:pt idx="68">
                  <c:v>1.2226819716404</c:v>
                </c:pt>
                <c:pt idx="69">
                  <c:v>1.2427051600258101</c:v>
                </c:pt>
                <c:pt idx="70">
                  <c:v>1.26306012209468</c:v>
                </c:pt>
              </c:numCache>
            </c:numRef>
          </c:yVal>
          <c:smooth val="1"/>
          <c:extLst>
            <c:ext xmlns:c16="http://schemas.microsoft.com/office/drawing/2014/chart" uri="{C3380CC4-5D6E-409C-BE32-E72D297353CC}">
              <c16:uniqueId val="{00000002-07DF-4E60-8A19-8CC57A5934E3}"/>
            </c:ext>
          </c:extLst>
        </c:ser>
        <c:dLbls>
          <c:showLegendKey val="0"/>
          <c:showVal val="0"/>
          <c:showCatName val="0"/>
          <c:showSerName val="0"/>
          <c:showPercent val="0"/>
          <c:showBubbleSize val="0"/>
        </c:dLbls>
        <c:axId val="554661456"/>
        <c:axId val="554660672"/>
      </c:scatterChart>
      <c:valAx>
        <c:axId val="554661456"/>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0.86792730065295198</c:v>
                </c:pt>
                <c:pt idx="1">
                  <c:v>0.86978133100703803</c:v>
                </c:pt>
                <c:pt idx="2">
                  <c:v>0.87163932186398096</c:v>
                </c:pt>
                <c:pt idx="3">
                  <c:v>0.87350128168404395</c:v>
                </c:pt>
                <c:pt idx="4">
                  <c:v>0.87536721894556002</c:v>
                </c:pt>
                <c:pt idx="5">
                  <c:v>0.87723714214497595</c:v>
                </c:pt>
                <c:pt idx="6">
                  <c:v>0.87911105979688697</c:v>
                </c:pt>
                <c:pt idx="7">
                  <c:v>0.88098898043407703</c:v>
                </c:pt>
                <c:pt idx="8">
                  <c:v>0.88287091260755701</c:v>
                </c:pt>
                <c:pt idx="9">
                  <c:v>0.88475686488660499</c:v>
                </c:pt>
                <c:pt idx="10">
                  <c:v>0.88664684585880404</c:v>
                </c:pt>
                <c:pt idx="11">
                  <c:v>0.88854086413008104</c:v>
                </c:pt>
                <c:pt idx="12">
                  <c:v>0.89043892832474802</c:v>
                </c:pt>
                <c:pt idx="13">
                  <c:v>0.89234104708553896</c:v>
                </c:pt>
                <c:pt idx="14">
                  <c:v>0.89424722907364895</c:v>
                </c:pt>
                <c:pt idx="15">
                  <c:v>0.89615748296877695</c:v>
                </c:pt>
                <c:pt idx="16">
                  <c:v>0.89807181746916198</c:v>
                </c:pt>
                <c:pt idx="17">
                  <c:v>0.89999024129162297</c:v>
                </c:pt>
                <c:pt idx="18">
                  <c:v>0.90191276317160196</c:v>
                </c:pt>
                <c:pt idx="19">
                  <c:v>0.90383939186319895</c:v>
                </c:pt>
                <c:pt idx="20">
                  <c:v>0.90578494381396102</c:v>
                </c:pt>
                <c:pt idx="21">
                  <c:v>0.90782372603438299</c:v>
                </c:pt>
                <c:pt idx="22">
                  <c:v>0.91004560911971299</c:v>
                </c:pt>
                <c:pt idx="23">
                  <c:v>0.91254141923543497</c:v>
                </c:pt>
                <c:pt idx="24">
                  <c:v>0.91540316452123704</c:v>
                </c:pt>
                <c:pt idx="25">
                  <c:v>0.91872435370302197</c:v>
                </c:pt>
                <c:pt idx="26">
                  <c:v>0.92260040983460001</c:v>
                </c:pt>
                <c:pt idx="27">
                  <c:v>0.92712918311831305</c:v>
                </c:pt>
                <c:pt idx="28">
                  <c:v>0.93241156806680403</c:v>
                </c:pt>
                <c:pt idx="29">
                  <c:v>0.93855223188947301</c:v>
                </c:pt>
                <c:pt idx="30">
                  <c:v>0.94566046294867401</c:v>
                </c:pt>
                <c:pt idx="31">
                  <c:v>0.95385115047409896</c:v>
                </c:pt>
                <c:pt idx="32">
                  <c:v>0.96324590950358102</c:v>
                </c:pt>
                <c:pt idx="33">
                  <c:v>0.97397436830457496</c:v>
                </c:pt>
                <c:pt idx="34">
                  <c:v>0.98617563941135999</c:v>
                </c:pt>
                <c:pt idx="35">
                  <c:v>1</c:v>
                </c:pt>
                <c:pt idx="36">
                  <c:v>1.0155809273777301</c:v>
                </c:pt>
                <c:pt idx="37">
                  <c:v>1.0329435293507101</c:v>
                </c:pt>
                <c:pt idx="38">
                  <c:v>1.05208795940091</c:v>
                </c:pt>
                <c:pt idx="39">
                  <c:v>1.07301765970097</c:v>
                </c:pt>
                <c:pt idx="40">
                  <c:v>1.0957385924071801</c:v>
                </c:pt>
                <c:pt idx="41">
                  <c:v>1.1202584695973501</c:v>
                </c:pt>
                <c:pt idx="42">
                  <c:v>1.1465859732345101</c:v>
                </c:pt>
                <c:pt idx="43">
                  <c:v>1.1747299575671699</c:v>
                </c:pt>
                <c:pt idx="44">
                  <c:v>1.2046986273832401</c:v>
                </c:pt>
                <c:pt idx="45">
                  <c:v>1.23649868654946</c:v>
                </c:pt>
                <c:pt idx="46">
                  <c:v>1.2701344523178499</c:v>
                </c:pt>
                <c:pt idx="47">
                  <c:v>1.3056069319910899</c:v>
                </c:pt>
                <c:pt idx="48">
                  <c:v>1.34291285973196</c:v>
                </c:pt>
                <c:pt idx="49">
                  <c:v>1.3820436925977</c:v>
                </c:pt>
                <c:pt idx="50">
                  <c:v>1.4229845662943801</c:v>
                </c:pt>
                <c:pt idx="51">
                  <c:v>1.4657132126932</c:v>
                </c:pt>
                <c:pt idx="52">
                  <c:v>1.5101988428372</c:v>
                </c:pt>
                <c:pt idx="53">
                  <c:v>1.55640100099918</c:v>
                </c:pt>
                <c:pt idx="54">
                  <c:v>1.6042683973271601</c:v>
                </c:pt>
                <c:pt idx="55">
                  <c:v>1.65373772872541</c:v>
                </c:pt>
                <c:pt idx="56">
                  <c:v>1.70475479520722</c:v>
                </c:pt>
                <c:pt idx="57">
                  <c:v>1.7573457152857701</c:v>
                </c:pt>
                <c:pt idx="58">
                  <c:v>1.8115590416379199</c:v>
                </c:pt>
                <c:pt idx="59">
                  <c:v>1.86744482476884</c:v>
                </c:pt>
                <c:pt idx="60">
                  <c:v>1.9250546592193001</c:v>
                </c:pt>
                <c:pt idx="61">
                  <c:v>1.9844417311984901</c:v>
                </c:pt>
                <c:pt idx="62">
                  <c:v>2.0456608676862702</c:v>
                </c:pt>
                <c:pt idx="63">
                  <c:v>2.1087685870502302</c:v>
                </c:pt>
                <c:pt idx="64">
                  <c:v>2.1738231512242101</c:v>
                </c:pt>
                <c:pt idx="65">
                  <c:v>2.2408846194965699</c:v>
                </c:pt>
                <c:pt idx="66">
                  <c:v>2.31001490395772</c:v>
                </c:pt>
                <c:pt idx="67">
                  <c:v>2.3812778266582901</c:v>
                </c:pt>
                <c:pt idx="68">
                  <c:v>2.4547391785305299</c:v>
                </c:pt>
                <c:pt idx="69">
                  <c:v>2.5304667801273801</c:v>
                </c:pt>
                <c:pt idx="70">
                  <c:v>2.6085305442354199</c:v>
                </c:pt>
              </c:numCache>
            </c:numRef>
          </c:yVal>
          <c:smooth val="0"/>
          <c:extLst>
            <c:ext xmlns:c16="http://schemas.microsoft.com/office/drawing/2014/chart" uri="{C3380CC4-5D6E-409C-BE32-E72D297353CC}">
              <c16:uniqueId val="{00000000-3506-469A-A8E6-6440CE904E01}"/>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0.67677849045822702</c:v>
                </c:pt>
                <c:pt idx="1">
                  <c:v>0.68361914107196198</c:v>
                </c:pt>
                <c:pt idx="2">
                  <c:v>0.69052855028739202</c:v>
                </c:pt>
                <c:pt idx="3">
                  <c:v>0.69750736430609706</c:v>
                </c:pt>
                <c:pt idx="4">
                  <c:v>0.70455622845613397</c:v>
                </c:pt>
                <c:pt idx="5">
                  <c:v>0.71167578575771495</c:v>
                </c:pt>
                <c:pt idx="6">
                  <c:v>0.71886667513462399</c:v>
                </c:pt>
                <c:pt idx="7">
                  <c:v>0.72612952916985496</c:v>
                </c:pt>
                <c:pt idx="8">
                  <c:v>0.73346497126937305</c:v>
                </c:pt>
                <c:pt idx="9">
                  <c:v>0.74087361204954605</c:v>
                </c:pt>
                <c:pt idx="10">
                  <c:v>0.74835604469514905</c:v>
                </c:pt>
                <c:pt idx="11">
                  <c:v>0.75591283893619599</c:v>
                </c:pt>
                <c:pt idx="12">
                  <c:v>0.76354453314770898</c:v>
                </c:pt>
                <c:pt idx="13">
                  <c:v>0.77125162386249901</c:v>
                </c:pt>
                <c:pt idx="14">
                  <c:v>0.77903455166334201</c:v>
                </c:pt>
                <c:pt idx="15">
                  <c:v>0.78689368192145603</c:v>
                </c:pt>
                <c:pt idx="16">
                  <c:v>0.79482927806035097</c:v>
                </c:pt>
                <c:pt idx="17">
                  <c:v>0.80284146375082699</c:v>
                </c:pt>
                <c:pt idx="18">
                  <c:v>0.81093016832815401</c:v>
                </c:pt>
                <c:pt idx="19">
                  <c:v>0.81909504610198103</c:v>
                </c:pt>
                <c:pt idx="20">
                  <c:v>0.82734332567129198</c:v>
                </c:pt>
                <c:pt idx="21">
                  <c:v>0.83571445621749096</c:v>
                </c:pt>
                <c:pt idx="22">
                  <c:v>0.84425774714389101</c:v>
                </c:pt>
                <c:pt idx="23">
                  <c:v>0.85302480641945999</c:v>
                </c:pt>
                <c:pt idx="24">
                  <c:v>0.86206980734138206</c:v>
                </c:pt>
                <c:pt idx="25">
                  <c:v>0.87144984023160899</c:v>
                </c:pt>
                <c:pt idx="26">
                  <c:v>0.88122537515708899</c:v>
                </c:pt>
                <c:pt idx="27">
                  <c:v>0.89146087343565406</c:v>
                </c:pt>
                <c:pt idx="28">
                  <c:v>0.90222560338555502</c:v>
                </c:pt>
                <c:pt idx="29">
                  <c:v>0.91359474266552498</c:v>
                </c:pt>
                <c:pt idx="30">
                  <c:v>0.92565089023924096</c:v>
                </c:pt>
                <c:pt idx="31">
                  <c:v>0.93848617160186298</c:v>
                </c:pt>
                <c:pt idx="32">
                  <c:v>0.95220520789680096</c:v>
                </c:pt>
                <c:pt idx="33">
                  <c:v>0.96692933478713305</c:v>
                </c:pt>
                <c:pt idx="34">
                  <c:v>0.98280258312550295</c:v>
                </c:pt>
                <c:pt idx="35">
                  <c:v>1</c:v>
                </c:pt>
                <c:pt idx="36">
                  <c:v>1.01245729475382</c:v>
                </c:pt>
                <c:pt idx="37">
                  <c:v>1.0268442333446099</c:v>
                </c:pt>
                <c:pt idx="38">
                  <c:v>1.04303377218695</c:v>
                </c:pt>
                <c:pt idx="39">
                  <c:v>1.0609004238934201</c:v>
                </c:pt>
                <c:pt idx="40">
                  <c:v>1.0803257603810501</c:v>
                </c:pt>
                <c:pt idx="41">
                  <c:v>1.1012037587947801</c:v>
                </c:pt>
                <c:pt idx="42">
                  <c:v>1.1234443412733901</c:v>
                </c:pt>
                <c:pt idx="43">
                  <c:v>1.1469743424913299</c:v>
                </c:pt>
                <c:pt idx="44">
                  <c:v>1.1717361797041901</c:v>
                </c:pt>
                <c:pt idx="45">
                  <c:v>1.19768510056055</c:v>
                </c:pt>
                <c:pt idx="46">
                  <c:v>1.22478592311225</c:v>
                </c:pt>
                <c:pt idx="47">
                  <c:v>1.25300990145866</c:v>
                </c:pt>
                <c:pt idx="48">
                  <c:v>1.2823320239199101</c:v>
                </c:pt>
                <c:pt idx="49">
                  <c:v>1.31272881741973</c:v>
                </c:pt>
                <c:pt idx="50">
                  <c:v>1.34417660996321</c:v>
                </c:pt>
                <c:pt idx="51">
                  <c:v>1.37665015985897</c:v>
                </c:pt>
                <c:pt idx="52">
                  <c:v>1.41012155875217</c:v>
                </c:pt>
                <c:pt idx="53">
                  <c:v>1.44455933059945</c:v>
                </c:pt>
                <c:pt idx="54">
                  <c:v>1.47992766731017</c:v>
                </c:pt>
                <c:pt idx="55">
                  <c:v>1.5161857584090701</c:v>
                </c:pt>
                <c:pt idx="56">
                  <c:v>1.55330023647934</c:v>
                </c:pt>
                <c:pt idx="57">
                  <c:v>1.59128559549418</c:v>
                </c:pt>
                <c:pt idx="58">
                  <c:v>1.6301681361691001</c:v>
                </c:pt>
                <c:pt idx="59">
                  <c:v>1.6699736958010301</c:v>
                </c:pt>
                <c:pt idx="60">
                  <c:v>1.7107279166945499</c:v>
                </c:pt>
                <c:pt idx="61">
                  <c:v>1.7524564404508201</c:v>
                </c:pt>
                <c:pt idx="62">
                  <c:v>1.7951850520496899</c:v>
                </c:pt>
                <c:pt idx="63">
                  <c:v>1.83893978932598</c:v>
                </c:pt>
                <c:pt idx="64">
                  <c:v>1.88374702821273</c:v>
                </c:pt>
                <c:pt idx="65">
                  <c:v>1.92963355077494</c:v>
                </c:pt>
                <c:pt idx="66">
                  <c:v>1.97662660087085</c:v>
                </c:pt>
                <c:pt idx="67">
                  <c:v>2.0247539308252702</c:v>
                </c:pt>
                <c:pt idx="68">
                  <c:v>2.07404384151809</c:v>
                </c:pt>
                <c:pt idx="69">
                  <c:v>2.1245252176184</c:v>
                </c:pt>
                <c:pt idx="70">
                  <c:v>2.1762275592261</c:v>
                </c:pt>
              </c:numCache>
            </c:numRef>
          </c:yVal>
          <c:smooth val="0"/>
          <c:extLst>
            <c:ext xmlns:c16="http://schemas.microsoft.com/office/drawing/2014/chart" uri="{C3380CC4-5D6E-409C-BE32-E72D297353CC}">
              <c16:uniqueId val="{00000001-3506-469A-A8E6-6440CE904E01}"/>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1.11306403770114</c:v>
                </c:pt>
                <c:pt idx="1">
                  <c:v>1.106638943114</c:v>
                </c:pt>
                <c:pt idx="2">
                  <c:v>1.10025154948814</c:v>
                </c:pt>
                <c:pt idx="3">
                  <c:v>1.0939016964541</c:v>
                </c:pt>
                <c:pt idx="4">
                  <c:v>1.0875892328474299</c:v>
                </c:pt>
                <c:pt idx="5">
                  <c:v>1.08131401820754</c:v>
                </c:pt>
                <c:pt idx="6">
                  <c:v>1.0750759246316099</c:v>
                </c:pt>
                <c:pt idx="7">
                  <c:v>1.0688748390849701</c:v>
                </c:pt>
                <c:pt idx="8">
                  <c:v>1.06271066630425</c:v>
                </c:pt>
                <c:pt idx="9">
                  <c:v>1.05658333247753</c:v>
                </c:pt>
                <c:pt idx="10">
                  <c:v>1.05049278995483</c:v>
                </c:pt>
                <c:pt idx="11">
                  <c:v>1.0444390233404499</c:v>
                </c:pt>
                <c:pt idx="12">
                  <c:v>1.03842205746334</c:v>
                </c:pt>
                <c:pt idx="13">
                  <c:v>1.03244196793507</c:v>
                </c:pt>
                <c:pt idx="14">
                  <c:v>1.02649889532946</c:v>
                </c:pt>
                <c:pt idx="15">
                  <c:v>1.02059306451655</c:v>
                </c:pt>
                <c:pt idx="16">
                  <c:v>1.0147248114721901</c:v>
                </c:pt>
                <c:pt idx="17">
                  <c:v>1.0088946211571701</c:v>
                </c:pt>
                <c:pt idx="18">
                  <c:v>1.0031031821751899</c:v>
                </c:pt>
                <c:pt idx="19">
                  <c:v>0.99735146753888004</c:v>
                </c:pt>
                <c:pt idx="20">
                  <c:v>0.991663725303355</c:v>
                </c:pt>
                <c:pt idx="21">
                  <c:v>0.98615491382198905</c:v>
                </c:pt>
                <c:pt idx="22">
                  <c:v>0.98095991831854401</c:v>
                </c:pt>
                <c:pt idx="23">
                  <c:v>0.97621058092739899</c:v>
                </c:pt>
                <c:pt idx="24">
                  <c:v>0.97203607698518901</c:v>
                </c:pt>
                <c:pt idx="25">
                  <c:v>0.96856342054375499</c:v>
                </c:pt>
                <c:pt idx="26">
                  <c:v>0.96591807297337196</c:v>
                </c:pt>
                <c:pt idx="27">
                  <c:v>0.96422462028747102</c:v>
                </c:pt>
                <c:pt idx="28">
                  <c:v>0.96360747134912905</c:v>
                </c:pt>
                <c:pt idx="29">
                  <c:v>0.96419150729198999</c:v>
                </c:pt>
                <c:pt idx="30">
                  <c:v>0.96610257777980302</c:v>
                </c:pt>
                <c:pt idx="31">
                  <c:v>0.96946768614374701</c:v>
                </c:pt>
                <c:pt idx="32">
                  <c:v>0.97441462667986201</c:v>
                </c:pt>
                <c:pt idx="33">
                  <c:v>0.98107073183701998</c:v>
                </c:pt>
                <c:pt idx="34">
                  <c:v>0.98956027229347698</c:v>
                </c:pt>
                <c:pt idx="35">
                  <c:v>1</c:v>
                </c:pt>
                <c:pt idx="36">
                  <c:v>1.01871419703109</c:v>
                </c:pt>
                <c:pt idx="37">
                  <c:v>1.0390790542321899</c:v>
                </c:pt>
                <c:pt idx="38">
                  <c:v>1.0612207426376401</c:v>
                </c:pt>
                <c:pt idx="39">
                  <c:v>1.0852732943632299</c:v>
                </c:pt>
                <c:pt idx="40">
                  <c:v>1.11137131680262</c:v>
                </c:pt>
                <c:pt idx="41">
                  <c:v>1.1396428941344201</c:v>
                </c:pt>
                <c:pt idx="42">
                  <c:v>1.1702042955933201</c:v>
                </c:pt>
                <c:pt idx="43">
                  <c:v>1.2031572303599201</c:v>
                </c:pt>
                <c:pt idx="44">
                  <c:v>1.2385883511640301</c:v>
                </c:pt>
                <c:pt idx="45">
                  <c:v>1.27657011106087</c:v>
                </c:pt>
                <c:pt idx="46">
                  <c:v>1.3171620415634899</c:v>
                </c:pt>
                <c:pt idx="47">
                  <c:v>1.3604118043111999</c:v>
                </c:pt>
                <c:pt idx="48">
                  <c:v>1.40635569820731</c:v>
                </c:pt>
                <c:pt idx="49">
                  <c:v>1.4550185406940399</c:v>
                </c:pt>
                <c:pt idx="50">
                  <c:v>1.5064129675396101</c:v>
                </c:pt>
                <c:pt idx="51">
                  <c:v>1.56053824312453</c:v>
                </c:pt>
                <c:pt idx="52">
                  <c:v>1.61737867969697</c:v>
                </c:pt>
                <c:pt idx="53">
                  <c:v>1.6769017544651701</c:v>
                </c:pt>
                <c:pt idx="54">
                  <c:v>1.73905600085201</c:v>
                </c:pt>
                <c:pt idx="55">
                  <c:v>1.80376874023638</c:v>
                </c:pt>
                <c:pt idx="56">
                  <c:v>1.8709769325530199</c:v>
                </c:pt>
                <c:pt idx="57">
                  <c:v>1.9407351966094799</c:v>
                </c:pt>
                <c:pt idx="58">
                  <c:v>2.0131335464893998</c:v>
                </c:pt>
                <c:pt idx="59">
                  <c:v>2.08826652918217</c:v>
                </c:pt>
                <c:pt idx="60">
                  <c:v>2.1662331016040999</c:v>
                </c:pt>
                <c:pt idx="61">
                  <c:v>2.24713658703494</c:v>
                </c:pt>
                <c:pt idx="62">
                  <c:v>2.3310846872331901</c:v>
                </c:pt>
                <c:pt idx="63">
                  <c:v>2.4181895348295899</c:v>
                </c:pt>
                <c:pt idx="64">
                  <c:v>2.50856777583444</c:v>
                </c:pt>
                <c:pt idx="65">
                  <c:v>2.60234067545084</c:v>
                </c:pt>
                <c:pt idx="66">
                  <c:v>2.6996342425806699</c:v>
                </c:pt>
                <c:pt idx="67">
                  <c:v>2.800579369871</c:v>
                </c:pt>
                <c:pt idx="68">
                  <c:v>2.90531198713823</c:v>
                </c:pt>
                <c:pt idx="69">
                  <c:v>3.0139732266893602</c:v>
                </c:pt>
                <c:pt idx="70">
                  <c:v>3.1267095995369498</c:v>
                </c:pt>
              </c:numCache>
            </c:numRef>
          </c:yVal>
          <c:smooth val="1"/>
          <c:extLst>
            <c:ext xmlns:c16="http://schemas.microsoft.com/office/drawing/2014/chart" uri="{C3380CC4-5D6E-409C-BE32-E72D297353CC}">
              <c16:uniqueId val="{00000002-3506-469A-A8E6-6440CE904E01}"/>
            </c:ext>
          </c:extLst>
        </c:ser>
        <c:dLbls>
          <c:showLegendKey val="0"/>
          <c:showVal val="0"/>
          <c:showCatName val="0"/>
          <c:showSerName val="0"/>
          <c:showPercent val="0"/>
          <c:showBubbleSize val="0"/>
        </c:dLbls>
        <c:axId val="247118384"/>
        <c:axId val="247118776"/>
      </c:scatterChart>
      <c:valAx>
        <c:axId val="247118384"/>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258517989454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0.64375532600098195</c:v>
                </c:pt>
                <c:pt idx="1">
                  <c:v>0.64642581916073405</c:v>
                </c:pt>
                <c:pt idx="2">
                  <c:v>0.64910739033945997</c:v>
                </c:pt>
                <c:pt idx="3">
                  <c:v>0.65180008549215795</c:v>
                </c:pt>
                <c:pt idx="4">
                  <c:v>0.654503950764458</c:v>
                </c:pt>
                <c:pt idx="5">
                  <c:v>0.65721903249341995</c:v>
                </c:pt>
                <c:pt idx="6">
                  <c:v>0.65994537720832203</c:v>
                </c:pt>
                <c:pt idx="7">
                  <c:v>0.66268303163145903</c:v>
                </c:pt>
                <c:pt idx="8">
                  <c:v>0.66543204267894696</c:v>
                </c:pt>
                <c:pt idx="9">
                  <c:v>0.66819245746152101</c:v>
                </c:pt>
                <c:pt idx="10">
                  <c:v>0.67096432328534805</c:v>
                </c:pt>
                <c:pt idx="11">
                  <c:v>0.67374768765283499</c:v>
                </c:pt>
                <c:pt idx="12">
                  <c:v>0.67654259826344298</c:v>
                </c:pt>
                <c:pt idx="13">
                  <c:v>0.67934910301450502</c:v>
                </c:pt>
                <c:pt idx="14">
                  <c:v>0.68216725000204803</c:v>
                </c:pt>
                <c:pt idx="15">
                  <c:v>0.68499708752161304</c:v>
                </c:pt>
                <c:pt idx="16">
                  <c:v>0.687838664069088</c:v>
                </c:pt>
                <c:pt idx="17">
                  <c:v>0.69069202834153598</c:v>
                </c:pt>
                <c:pt idx="18">
                  <c:v>0.69355722923803098</c:v>
                </c:pt>
                <c:pt idx="19">
                  <c:v>0.69643431586049398</c:v>
                </c:pt>
                <c:pt idx="20">
                  <c:v>0.69932333751453601</c:v>
                </c:pt>
                <c:pt idx="21">
                  <c:v>0.70222434371030396</c:v>
                </c:pt>
                <c:pt idx="22">
                  <c:v>0.70513738416332705</c:v>
                </c:pt>
                <c:pt idx="23">
                  <c:v>0.70806250879536903</c:v>
                </c:pt>
                <c:pt idx="24">
                  <c:v>0.71099976773528495</c:v>
                </c:pt>
                <c:pt idx="25">
                  <c:v>0.71394921131987998</c:v>
                </c:pt>
                <c:pt idx="26">
                  <c:v>0.71691089009477105</c:v>
                </c:pt>
                <c:pt idx="27">
                  <c:v>0.71988485481525399</c:v>
                </c:pt>
                <c:pt idx="28">
                  <c:v>0.72287115644717204</c:v>
                </c:pt>
                <c:pt idx="29">
                  <c:v>0.72586984616779304</c:v>
                </c:pt>
                <c:pt idx="30">
                  <c:v>0.72888097536668195</c:v>
                </c:pt>
                <c:pt idx="31">
                  <c:v>0.73190459564658195</c:v>
                </c:pt>
                <c:pt idx="32">
                  <c:v>0.73494075882430199</c:v>
                </c:pt>
                <c:pt idx="33">
                  <c:v>0.73798951693160197</c:v>
                </c:pt>
                <c:pt idx="34">
                  <c:v>0.74105092221608704</c:v>
                </c:pt>
                <c:pt idx="35">
                  <c:v>0.74412502714209805</c:v>
                </c:pt>
                <c:pt idx="36">
                  <c:v>0.74721188439161801</c:v>
                </c:pt>
                <c:pt idx="37">
                  <c:v>0.75031154686516899</c:v>
                </c:pt>
                <c:pt idx="38">
                  <c:v>0.75342406768271797</c:v>
                </c:pt>
                <c:pt idx="39">
                  <c:v>0.75654950018459399</c:v>
                </c:pt>
                <c:pt idx="40">
                  <c:v>0.75968789793239599</c:v>
                </c:pt>
                <c:pt idx="41">
                  <c:v>0.76283931470991195</c:v>
                </c:pt>
                <c:pt idx="42">
                  <c:v>0.76600380452404304</c:v>
                </c:pt>
                <c:pt idx="43">
                  <c:v>0.769181421605726</c:v>
                </c:pt>
                <c:pt idx="44">
                  <c:v>0.77237222041086595</c:v>
                </c:pt>
                <c:pt idx="45">
                  <c:v>0.77557625562126697</c:v>
                </c:pt>
                <c:pt idx="46">
                  <c:v>0.77879358214556704</c:v>
                </c:pt>
                <c:pt idx="47">
                  <c:v>0.78202425512018603</c:v>
                </c:pt>
                <c:pt idx="48">
                  <c:v>0.78526832991026496</c:v>
                </c:pt>
                <c:pt idx="49">
                  <c:v>0.78852586211061504</c:v>
                </c:pt>
                <c:pt idx="50">
                  <c:v>0.79179690754667398</c:v>
                </c:pt>
                <c:pt idx="51">
                  <c:v>0.79508152227545803</c:v>
                </c:pt>
                <c:pt idx="52">
                  <c:v>0.79837976258652699</c:v>
                </c:pt>
                <c:pt idx="53">
                  <c:v>0.80169168500294596</c:v>
                </c:pt>
                <c:pt idx="54">
                  <c:v>0.80501734628225496</c:v>
                </c:pt>
                <c:pt idx="55">
                  <c:v>0.80835680341744198</c:v>
                </c:pt>
                <c:pt idx="56">
                  <c:v>0.81171011363791901</c:v>
                </c:pt>
                <c:pt idx="57">
                  <c:v>0.81507733441050201</c:v>
                </c:pt>
                <c:pt idx="58">
                  <c:v>0.81845852344039904</c:v>
                </c:pt>
                <c:pt idx="59">
                  <c:v>0.82185373867219502</c:v>
                </c:pt>
                <c:pt idx="60">
                  <c:v>0.82526303829084702</c:v>
                </c:pt>
                <c:pt idx="61">
                  <c:v>0.82868648072268303</c:v>
                </c:pt>
                <c:pt idx="62">
                  <c:v>0.83212412463639795</c:v>
                </c:pt>
                <c:pt idx="63">
                  <c:v>0.83557602894406502</c:v>
                </c:pt>
                <c:pt idx="64">
                  <c:v>0.83904225280213995</c:v>
                </c:pt>
                <c:pt idx="65">
                  <c:v>0.84252285561248197</c:v>
                </c:pt>
                <c:pt idx="66">
                  <c:v>0.84601789702336105</c:v>
                </c:pt>
                <c:pt idx="67">
                  <c:v>0.84952743693049204</c:v>
                </c:pt>
                <c:pt idx="68">
                  <c:v>0.85305153547805301</c:v>
                </c:pt>
                <c:pt idx="69">
                  <c:v>0.85659022181478695</c:v>
                </c:pt>
                <c:pt idx="70">
                  <c:v>0.86014337898184001</c:v>
                </c:pt>
                <c:pt idx="71">
                  <c:v>0.86371084480932503</c:v>
                </c:pt>
                <c:pt idx="72">
                  <c:v>0.86729245369670604</c:v>
                </c:pt>
                <c:pt idx="73">
                  <c:v>0.87088803658170399</c:v>
                </c:pt>
                <c:pt idx="74">
                  <c:v>0.87449742090496296</c:v>
                </c:pt>
                <c:pt idx="75">
                  <c:v>0.87812043057503097</c:v>
                </c:pt>
                <c:pt idx="76">
                  <c:v>0.88175688593365198</c:v>
                </c:pt>
                <c:pt idx="77">
                  <c:v>0.885406603721406</c:v>
                </c:pt>
                <c:pt idx="78">
                  <c:v>0.88906939704369603</c:v>
                </c:pt>
                <c:pt idx="79">
                  <c:v>0.892745075337113</c:v>
                </c:pt>
                <c:pt idx="80">
                  <c:v>0.896433444336177</c:v>
                </c:pt>
                <c:pt idx="81">
                  <c:v>0.90013430604048605</c:v>
                </c:pt>
                <c:pt idx="82">
                  <c:v>0.903847458682282</c:v>
                </c:pt>
                <c:pt idx="83">
                  <c:v>0.90757269669444995</c:v>
                </c:pt>
                <c:pt idx="84">
                  <c:v>0.91130981067897099</c:v>
                </c:pt>
                <c:pt idx="85">
                  <c:v>0.915058587375845</c:v>
                </c:pt>
                <c:pt idx="86">
                  <c:v>0.91881880963249396</c:v>
                </c:pt>
                <c:pt idx="87">
                  <c:v>0.92259025637367997</c:v>
                </c:pt>
                <c:pt idx="88">
                  <c:v>0.92637270257193205</c:v>
                </c:pt>
                <c:pt idx="89">
                  <c:v>0.93016591921852398</c:v>
                </c:pt>
                <c:pt idx="90">
                  <c:v>0.93396967329500302</c:v>
                </c:pt>
                <c:pt idx="91">
                  <c:v>0.93778372774530105</c:v>
                </c:pt>
                <c:pt idx="92">
                  <c:v>0.94160784144843401</c:v>
                </c:pt>
                <c:pt idx="93">
                  <c:v>0.94544176919182199</c:v>
                </c:pt>
                <c:pt idx="94">
                  <c:v>0.94928526164523697</c:v>
                </c:pt>
                <c:pt idx="95">
                  <c:v>0.95313806533541001</c:v>
                </c:pt>
                <c:pt idx="96">
                  <c:v>0.95699992262129996</c:v>
                </c:pt>
                <c:pt idx="97">
                  <c:v>0.96087057167006795</c:v>
                </c:pt>
                <c:pt idx="98">
                  <c:v>0.964749746433747</c:v>
                </c:pt>
                <c:pt idx="99">
                  <c:v>0.96863717662665705</c:v>
                </c:pt>
                <c:pt idx="100">
                  <c:v>0.97253258770356299</c:v>
                </c:pt>
                <c:pt idx="101">
                  <c:v>0.97643570083860898</c:v>
                </c:pt>
                <c:pt idx="102">
                  <c:v>0.98034623290503997</c:v>
                </c:pt>
                <c:pt idx="103">
                  <c:v>0.98426389645574297</c:v>
                </c:pt>
                <c:pt idx="104">
                  <c:v>0.98818839970461803</c:v>
                </c:pt>
                <c:pt idx="105">
                  <c:v>0.99211944650880202</c:v>
                </c:pt>
                <c:pt idx="106">
                  <c:v>0.99605673635177405</c:v>
                </c:pt>
                <c:pt idx="107">
                  <c:v>1</c:v>
                </c:pt>
                <c:pt idx="108">
                  <c:v>1.0039492248546</c:v>
                </c:pt>
                <c:pt idx="109">
                  <c:v>1.0079045141404399</c:v>
                </c:pt>
                <c:pt idx="110">
                  <c:v>1.01186597366605</c:v>
                </c:pt>
                <c:pt idx="111">
                  <c:v>1.0158337113284801</c:v>
                </c:pt>
                <c:pt idx="112">
                  <c:v>1.0198078371233401</c:v>
                </c:pt>
                <c:pt idx="113">
                  <c:v>1.0237884631548799</c:v>
                </c:pt>
                <c:pt idx="114">
                  <c:v>1.02777570364631</c:v>
                </c:pt>
                <c:pt idx="115">
                  <c:v>1.0317696749501399</c:v>
                </c:pt>
                <c:pt idx="116">
                  <c:v>1.03577049555866</c:v>
                </c:pt>
                <c:pt idx="117">
                  <c:v>1.0397782861146201</c:v>
                </c:pt>
                <c:pt idx="118">
                  <c:v>1.04379316942195</c:v>
                </c:pt>
                <c:pt idx="119">
                  <c:v>1.0478152704567101</c:v>
                </c:pt>
                <c:pt idx="120">
                  <c:v>1.0518447163781099</c:v>
                </c:pt>
                <c:pt idx="121">
                  <c:v>1.0558816365397501</c:v>
                </c:pt>
                <c:pt idx="122">
                  <c:v>1.0599261625009699</c:v>
                </c:pt>
                <c:pt idx="123">
                  <c:v>1.0639784280383999</c:v>
                </c:pt>
                <c:pt idx="124">
                  <c:v>1.06803856915761</c:v>
                </c:pt>
                <c:pt idx="125">
                  <c:v>1.0721067241050499</c:v>
                </c:pt>
                <c:pt idx="126">
                  <c:v>1.07618303338002</c:v>
                </c:pt>
                <c:pt idx="127">
                  <c:v>1.0802676397469499</c:v>
                </c:pt>
                <c:pt idx="128">
                  <c:v>1.0843606882478301</c:v>
                </c:pt>
                <c:pt idx="129">
                  <c:v>1.0884623262147799</c:v>
                </c:pt>
                <c:pt idx="130">
                  <c:v>1.09257270328289</c:v>
                </c:pt>
                <c:pt idx="131">
                  <c:v>1.0966919714032599</c:v>
                </c:pt>
                <c:pt idx="132">
                  <c:v>1.1008202848562001</c:v>
                </c:pt>
                <c:pt idx="133">
                  <c:v>1.10495780026468</c:v>
                </c:pt>
                <c:pt idx="134">
                  <c:v>1.1091046766080599</c:v>
                </c:pt>
                <c:pt idx="135">
                  <c:v>1.1132610752359</c:v>
                </c:pt>
                <c:pt idx="136">
                  <c:v>1.1174271598821699</c:v>
                </c:pt>
                <c:pt idx="137">
                  <c:v>1.1216030966796</c:v>
                </c:pt>
                <c:pt idx="138">
                  <c:v>1.1257890541743001</c:v>
                </c:pt>
                <c:pt idx="139">
                  <c:v>1.1299852033406499</c:v>
                </c:pt>
                <c:pt idx="140">
                  <c:v>1.1341917175964</c:v>
                </c:pt>
                <c:pt idx="141">
                  <c:v>1.13840877281815</c:v>
                </c:pt>
                <c:pt idx="142">
                  <c:v>1.14263654735691</c:v>
                </c:pt>
                <c:pt idx="143">
                  <c:v>1.14687522205416</c:v>
                </c:pt>
                <c:pt idx="144">
                  <c:v>1.1511249802579999</c:v>
                </c:pt>
                <c:pt idx="145">
                  <c:v>1.15538600783972</c:v>
                </c:pt>
                <c:pt idx="146">
                  <c:v>1.15965849321062</c:v>
                </c:pt>
                <c:pt idx="147">
                  <c:v>1.16394262733909</c:v>
                </c:pt>
                <c:pt idx="148">
                  <c:v>1.1682386037681101</c:v>
                </c:pt>
                <c:pt idx="149">
                  <c:v>1.1725466186329601</c:v>
                </c:pt>
                <c:pt idx="150">
                  <c:v>1.1768668706793</c:v>
                </c:pt>
                <c:pt idx="151">
                  <c:v>1.1811995612816</c:v>
                </c:pt>
                <c:pt idx="152">
                  <c:v>1.1855448944618501</c:v>
                </c:pt>
                <c:pt idx="153">
                  <c:v>1.18990307690869</c:v>
                </c:pt>
                <c:pt idx="154">
                  <c:v>1.1942743179968101</c:v>
                </c:pt>
                <c:pt idx="155">
                  <c:v>1.19865882980677</c:v>
                </c:pt>
                <c:pt idx="156">
                  <c:v>1.20305682714518</c:v>
                </c:pt>
                <c:pt idx="157">
                  <c:v>1.2074685275652399</c:v>
                </c:pt>
                <c:pt idx="158">
                  <c:v>1.2118941513876</c:v>
                </c:pt>
                <c:pt idx="159">
                  <c:v>1.2163339217217899</c:v>
                </c:pt>
                <c:pt idx="160">
                  <c:v>1.2207880644878</c:v>
                </c:pt>
                <c:pt idx="161">
                  <c:v>1.22525680843828</c:v>
                </c:pt>
                <c:pt idx="162">
                  <c:v>1.22974038518104</c:v>
                </c:pt>
                <c:pt idx="163">
                  <c:v>1.23423902920197</c:v>
                </c:pt>
                <c:pt idx="164">
                  <c:v>1.2387529778884401</c:v>
                </c:pt>
                <c:pt idx="165">
                  <c:v>1.2432824715530999</c:v>
                </c:pt>
                <c:pt idx="166">
                  <c:v>1.2478277534581399</c:v>
                </c:pt>
                <c:pt idx="167">
                  <c:v>1.25238906983996</c:v>
                </c:pt>
                <c:pt idx="168">
                  <c:v>1.2569666699344</c:v>
                </c:pt>
                <c:pt idx="169">
                  <c:v>1.26156080600232</c:v>
                </c:pt>
                <c:pt idx="170">
                  <c:v>1.26617170063887</c:v>
                </c:pt>
                <c:pt idx="171">
                  <c:v>1.2707994476928699</c:v>
                </c:pt>
                <c:pt idx="172">
                  <c:v>1.2754441087584401</c:v>
                </c:pt>
                <c:pt idx="173">
                  <c:v>1.2801057456548299</c:v>
                </c:pt>
                <c:pt idx="174">
                  <c:v>1.2847844204271901</c:v>
                </c:pt>
                <c:pt idx="175">
                  <c:v>1.2894801953474999</c:v>
                </c:pt>
                <c:pt idx="176">
                  <c:v>1.29419313291529</c:v>
                </c:pt>
                <c:pt idx="177">
                  <c:v>1.2989232958585499</c:v>
                </c:pt>
                <c:pt idx="178">
                  <c:v>1.3036707471345099</c:v>
                </c:pt>
                <c:pt idx="179">
                  <c:v>1.30843554993053</c:v>
                </c:pt>
                <c:pt idx="180">
                  <c:v>1.31321776766489</c:v>
                </c:pt>
                <c:pt idx="181">
                  <c:v>1.31801746398768</c:v>
                </c:pt>
                <c:pt idx="182">
                  <c:v>1.3228347027816101</c:v>
                </c:pt>
                <c:pt idx="183">
                  <c:v>1.32766954816288</c:v>
                </c:pt>
                <c:pt idx="184">
                  <c:v>1.3325220644820299</c:v>
                </c:pt>
                <c:pt idx="185">
                  <c:v>1.3373923163248</c:v>
                </c:pt>
                <c:pt idx="186">
                  <c:v>1.34228036851298</c:v>
                </c:pt>
                <c:pt idx="187">
                  <c:v>1.3471862861052799</c:v>
                </c:pt>
                <c:pt idx="188">
                  <c:v>1.3521101343981901</c:v>
                </c:pt>
                <c:pt idx="189">
                  <c:v>1.35705197892685</c:v>
                </c:pt>
                <c:pt idx="190">
                  <c:v>1.36201188546594</c:v>
                </c:pt>
                <c:pt idx="191">
                  <c:v>1.36698992003052</c:v>
                </c:pt>
                <c:pt idx="192">
                  <c:v>1.37198614887696</c:v>
                </c:pt>
                <c:pt idx="193">
                  <c:v>1.3770006385037601</c:v>
                </c:pt>
                <c:pt idx="194">
                  <c:v>1.38203345565248</c:v>
                </c:pt>
                <c:pt idx="195">
                  <c:v>1.3870846673086099</c:v>
                </c:pt>
                <c:pt idx="196">
                  <c:v>1.3921543407024699</c:v>
                </c:pt>
                <c:pt idx="197">
                  <c:v>1.3972425433100999</c:v>
                </c:pt>
                <c:pt idx="198">
                  <c:v>1.40234934285417</c:v>
                </c:pt>
                <c:pt idx="199">
                  <c:v>1.40747480730484</c:v>
                </c:pt>
                <c:pt idx="200">
                  <c:v>1.4126190048807401</c:v>
                </c:pt>
                <c:pt idx="201">
                  <c:v>1.4177820040497799</c:v>
                </c:pt>
                <c:pt idx="202">
                  <c:v>1.42296387353016</c:v>
                </c:pt>
                <c:pt idx="203">
                  <c:v>1.42816468229121</c:v>
                </c:pt>
                <c:pt idx="204">
                  <c:v>1.4333844995543601</c:v>
                </c:pt>
                <c:pt idx="205">
                  <c:v>1.4386233947940199</c:v>
                </c:pt>
                <c:pt idx="206">
                  <c:v>1.4438814377385301</c:v>
                </c:pt>
                <c:pt idx="207">
                  <c:v>1.44915869837107</c:v>
                </c:pt>
                <c:pt idx="208">
                  <c:v>1.45445524693063</c:v>
                </c:pt>
                <c:pt idx="209">
                  <c:v>1.4597711539128899</c:v>
                </c:pt>
                <c:pt idx="210">
                  <c:v>1.4651064900711901</c:v>
                </c:pt>
                <c:pt idx="211">
                  <c:v>1.47046132641748</c:v>
                </c:pt>
                <c:pt idx="212">
                  <c:v>1.47583573422325</c:v>
                </c:pt>
                <c:pt idx="213">
                  <c:v>1.4812297850204601</c:v>
                </c:pt>
                <c:pt idx="214">
                  <c:v>1.4866435506025499</c:v>
                </c:pt>
                <c:pt idx="215">
                  <c:v>1.4920771030253199</c:v>
                </c:pt>
                <c:pt idx="216">
                  <c:v>1.4975305146079601</c:v>
                </c:pt>
                <c:pt idx="217">
                  <c:v>1.50300385793396</c:v>
                </c:pt>
                <c:pt idx="218">
                  <c:v>1.50849720585209</c:v>
                </c:pt>
                <c:pt idx="219">
                  <c:v>1.51401063147741</c:v>
                </c:pt>
                <c:pt idx="220">
                  <c:v>1.5195442081921799</c:v>
                </c:pt>
                <c:pt idx="221">
                  <c:v>1.52509800964686</c:v>
                </c:pt>
                <c:pt idx="222">
                  <c:v>1.53067210976113</c:v>
                </c:pt>
                <c:pt idx="223">
                  <c:v>1.5362665827248001</c:v>
                </c:pt>
                <c:pt idx="224">
                  <c:v>1.5418815029988699</c:v>
                </c:pt>
                <c:pt idx="225">
                  <c:v>1.5475169453164599</c:v>
                </c:pt>
                <c:pt idx="226">
                  <c:v>1.55317298468387</c:v>
                </c:pt>
                <c:pt idx="227">
                  <c:v>1.5588496963814999</c:v>
                </c:pt>
                <c:pt idx="228">
                  <c:v>1.56454715596493</c:v>
                </c:pt>
                <c:pt idx="229">
                  <c:v>1.5702654392658499</c:v>
                </c:pt>
                <c:pt idx="230">
                  <c:v>1.5760046223931401</c:v>
                </c:pt>
                <c:pt idx="231">
                  <c:v>1.58176478173385</c:v>
                </c:pt>
                <c:pt idx="232">
                  <c:v>1.5875459939542</c:v>
                </c:pt>
                <c:pt idx="233">
                  <c:v>1.59334833600063</c:v>
                </c:pt>
                <c:pt idx="234">
                  <c:v>1.5991718851008101</c:v>
                </c:pt>
                <c:pt idx="235">
                  <c:v>1.60501671876467</c:v>
                </c:pt>
                <c:pt idx="236">
                  <c:v>1.61088291478543</c:v>
                </c:pt>
                <c:pt idx="237">
                  <c:v>1.6167705512406501</c:v>
                </c:pt>
                <c:pt idx="238">
                  <c:v>1.6226797064932299</c:v>
                </c:pt>
                <c:pt idx="239">
                  <c:v>1.6286104591925099</c:v>
                </c:pt>
                <c:pt idx="240">
                  <c:v>1.6345628882752701</c:v>
                </c:pt>
              </c:numCache>
            </c:numRef>
          </c:yVal>
          <c:smooth val="0"/>
          <c:extLst>
            <c:ext xmlns:c16="http://schemas.microsoft.com/office/drawing/2014/chart" uri="{C3380CC4-5D6E-409C-BE32-E72D297353CC}">
              <c16:uniqueId val="{00000000-02FB-4093-B7B3-074F209F158C}"/>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0.456503103292698</c:v>
                </c:pt>
                <c:pt idx="1">
                  <c:v>0.45995507474343</c:v>
                </c:pt>
                <c:pt idx="2">
                  <c:v>0.46343314320366202</c:v>
                </c:pt>
                <c:pt idx="3">
                  <c:v>0.46693750573750598</c:v>
                </c:pt>
                <c:pt idx="4">
                  <c:v>0.47046836088635902</c:v>
                </c:pt>
                <c:pt idx="5">
                  <c:v>0.474025908679369</c:v>
                </c:pt>
                <c:pt idx="6">
                  <c:v>0.47761035064393298</c:v>
                </c:pt>
                <c:pt idx="7">
                  <c:v>0.48122188981622999</c:v>
                </c:pt>
                <c:pt idx="8">
                  <c:v>0.484860730751771</c:v>
                </c:pt>
                <c:pt idx="9">
                  <c:v>0.48852707953598401</c:v>
                </c:pt>
                <c:pt idx="10">
                  <c:v>0.49222114379480603</c:v>
                </c:pt>
                <c:pt idx="11">
                  <c:v>0.495943132705295</c:v>
                </c:pt>
                <c:pt idx="12">
                  <c:v>0.49969325700625</c:v>
                </c:pt>
                <c:pt idx="13">
                  <c:v>0.50347172900883197</c:v>
                </c:pt>
                <c:pt idx="14">
                  <c:v>0.50727876260718396</c:v>
                </c:pt>
                <c:pt idx="15">
                  <c:v>0.51111457328903498</c:v>
                </c:pt>
                <c:pt idx="16">
                  <c:v>0.51497937814629402</c:v>
                </c:pt>
                <c:pt idx="17">
                  <c:v>0.51887339588560899</c:v>
                </c:pt>
                <c:pt idx="18">
                  <c:v>0.52279684683889704</c:v>
                </c:pt>
                <c:pt idx="19">
                  <c:v>0.52674995297382499</c:v>
                </c:pt>
                <c:pt idx="20">
                  <c:v>0.53073293790422704</c:v>
                </c:pt>
                <c:pt idx="21">
                  <c:v>0.53474602690046602</c:v>
                </c:pt>
                <c:pt idx="22">
                  <c:v>0.53878944689969499</c:v>
                </c:pt>
                <c:pt idx="23">
                  <c:v>0.54286342651603103</c:v>
                </c:pt>
                <c:pt idx="24">
                  <c:v>0.54696819605060298</c:v>
                </c:pt>
                <c:pt idx="25">
                  <c:v>0.55110398750147305</c:v>
                </c:pt>
                <c:pt idx="26">
                  <c:v>0.55527103457339599</c:v>
                </c:pt>
                <c:pt idx="27">
                  <c:v>0.55946957268739606</c:v>
                </c:pt>
                <c:pt idx="28">
                  <c:v>0.56369983899014897</c:v>
                </c:pt>
                <c:pt idx="29">
                  <c:v>0.56796207236311402</c:v>
                </c:pt>
                <c:pt idx="30">
                  <c:v>0.57225651343141404</c:v>
                </c:pt>
                <c:pt idx="31">
                  <c:v>0.57658340457239998</c:v>
                </c:pt>
                <c:pt idx="32">
                  <c:v>0.58094298992388205</c:v>
                </c:pt>
                <c:pt idx="33">
                  <c:v>0.58533551539196704</c:v>
                </c:pt>
                <c:pt idx="34">
                  <c:v>0.58976122865846003</c:v>
                </c:pt>
                <c:pt idx="35">
                  <c:v>0.59422037918776704</c:v>
                </c:pt>
                <c:pt idx="36">
                  <c:v>0.59871321823324397</c:v>
                </c:pt>
                <c:pt idx="37">
                  <c:v>0.60323999884291302</c:v>
                </c:pt>
                <c:pt idx="38">
                  <c:v>0.60780097586446602</c:v>
                </c:pt>
                <c:pt idx="39">
                  <c:v>0.61239640594946998</c:v>
                </c:pt>
                <c:pt idx="40">
                  <c:v>0.61702654755666198</c:v>
                </c:pt>
                <c:pt idx="41">
                  <c:v>0.62169166095422701</c:v>
                </c:pt>
                <c:pt idx="42">
                  <c:v>0.62639200822091501</c:v>
                </c:pt>
                <c:pt idx="43">
                  <c:v>0.63112785324585696</c:v>
                </c:pt>
                <c:pt idx="44">
                  <c:v>0.63589946172689904</c:v>
                </c:pt>
                <c:pt idx="45">
                  <c:v>0.64070710116726104</c:v>
                </c:pt>
                <c:pt idx="46">
                  <c:v>0.64555104087029402</c:v>
                </c:pt>
                <c:pt idx="47">
                  <c:v>0.65043155193208402</c:v>
                </c:pt>
                <c:pt idx="48">
                  <c:v>0.65534890723158701</c:v>
                </c:pt>
                <c:pt idx="49">
                  <c:v>0.66030338141797595</c:v>
                </c:pt>
                <c:pt idx="50">
                  <c:v>0.66529525089478003</c:v>
                </c:pt>
                <c:pt idx="51">
                  <c:v>0.67032479380037602</c:v>
                </c:pt>
                <c:pt idx="52">
                  <c:v>0.67539228998428102</c:v>
                </c:pt>
                <c:pt idx="53">
                  <c:v>0.68049802097863898</c:v>
                </c:pt>
                <c:pt idx="54">
                  <c:v>0.685642269964157</c:v>
                </c:pt>
                <c:pt idx="55">
                  <c:v>0.69082532172965105</c:v>
                </c:pt>
                <c:pt idx="56">
                  <c:v>0.69604746262419104</c:v>
                </c:pt>
                <c:pt idx="57">
                  <c:v>0.70130898050066104</c:v>
                </c:pt>
                <c:pt idx="58">
                  <c:v>0.70661016464932902</c:v>
                </c:pt>
                <c:pt idx="59">
                  <c:v>0.71195130571976095</c:v>
                </c:pt>
                <c:pt idx="60">
                  <c:v>0.71733269562908797</c:v>
                </c:pt>
                <c:pt idx="61">
                  <c:v>0.72275462745423502</c:v>
                </c:pt>
                <c:pt idx="62">
                  <c:v>0.72821739530525897</c:v>
                </c:pt>
                <c:pt idx="63">
                  <c:v>0.73372129417630705</c:v>
                </c:pt>
                <c:pt idx="64">
                  <c:v>0.73926661977001096</c:v>
                </c:pt>
                <c:pt idx="65">
                  <c:v>0.74485366829017396</c:v>
                </c:pt>
                <c:pt idx="66">
                  <c:v>0.75048273619646999</c:v>
                </c:pt>
                <c:pt idx="67">
                  <c:v>0.75615411991341197</c:v>
                </c:pt>
                <c:pt idx="68">
                  <c:v>0.76186811548398103</c:v>
                </c:pt>
                <c:pt idx="69">
                  <c:v>0.76762477758990499</c:v>
                </c:pt>
                <c:pt idx="70">
                  <c:v>0.77342302714424704</c:v>
                </c:pt>
                <c:pt idx="71">
                  <c:v>0.77926141687425798</c:v>
                </c:pt>
                <c:pt idx="72">
                  <c:v>0.78513845095177803</c:v>
                </c:pt>
                <c:pt idx="73">
                  <c:v>0.79105258452212202</c:v>
                </c:pt>
                <c:pt idx="74">
                  <c:v>0.797002223259067</c:v>
                </c:pt>
                <c:pt idx="75">
                  <c:v>0.80298572298592397</c:v>
                </c:pt>
                <c:pt idx="76">
                  <c:v>0.80900138936826405</c:v>
                </c:pt>
                <c:pt idx="77">
                  <c:v>0.81504747768421604</c:v>
                </c:pt>
                <c:pt idx="78">
                  <c:v>0.82112219267875297</c:v>
                </c:pt>
                <c:pt idx="79">
                  <c:v>0.82722368850884798</c:v>
                </c:pt>
                <c:pt idx="80">
                  <c:v>0.83335006878696005</c:v>
                </c:pt>
                <c:pt idx="81">
                  <c:v>0.83949938673092295</c:v>
                </c:pt>
                <c:pt idx="82">
                  <c:v>0.84566964542899703</c:v>
                </c:pt>
                <c:pt idx="83">
                  <c:v>0.85185879822965505</c:v>
                </c:pt>
                <c:pt idx="84">
                  <c:v>0.85806474926649701</c:v>
                </c:pt>
                <c:pt idx="85">
                  <c:v>0.86428535412975305</c:v>
                </c:pt>
                <c:pt idx="86">
                  <c:v>0.87051842069687502</c:v>
                </c:pt>
                <c:pt idx="87">
                  <c:v>0.87676171013606197</c:v>
                </c:pt>
                <c:pt idx="88">
                  <c:v>0.88301293809794001</c:v>
                </c:pt>
                <c:pt idx="89">
                  <c:v>0.88926977611229896</c:v>
                </c:pt>
                <c:pt idx="90">
                  <c:v>0.89552985320865297</c:v>
                </c:pt>
                <c:pt idx="91">
                  <c:v>0.90179075778149698</c:v>
                </c:pt>
                <c:pt idx="92">
                  <c:v>0.90805003972360598</c:v>
                </c:pt>
                <c:pt idx="93">
                  <c:v>0.91430521285350197</c:v>
                </c:pt>
                <c:pt idx="94">
                  <c:v>0.92055375766641501</c:v>
                </c:pt>
                <c:pt idx="95">
                  <c:v>0.92679312444176498</c:v>
                </c:pt>
                <c:pt idx="96">
                  <c:v>0.93302073674439701</c:v>
                </c:pt>
                <c:pt idx="97">
                  <c:v>0.93923399536170804</c:v>
                </c:pt>
                <c:pt idx="98">
                  <c:v>0.94543028272437102</c:v>
                </c:pt>
                <c:pt idx="99">
                  <c:v>0.95160696786486798</c:v>
                </c:pt>
                <c:pt idx="100">
                  <c:v>0.95776141197546505</c:v>
                </c:pt>
                <c:pt idx="101">
                  <c:v>0.96389097463585105</c:v>
                </c:pt>
                <c:pt idx="102">
                  <c:v>0.96999302079056104</c:v>
                </c:pt>
                <c:pt idx="103">
                  <c:v>0.97606492856770199</c:v>
                </c:pt>
                <c:pt idx="104">
                  <c:v>0.98210409804354204</c:v>
                </c:pt>
                <c:pt idx="105">
                  <c:v>0.98810796107254795</c:v>
                </c:pt>
                <c:pt idx="106">
                  <c:v>0.99407399231885596</c:v>
                </c:pt>
                <c:pt idx="107">
                  <c:v>1</c:v>
                </c:pt>
                <c:pt idx="108">
                  <c:v>1.00201629575486</c:v>
                </c:pt>
                <c:pt idx="109">
                  <c:v>1.0040910113858399</c:v>
                </c:pt>
                <c:pt idx="110">
                  <c:v>1.0062228117962699</c:v>
                </c:pt>
                <c:pt idx="111">
                  <c:v>1.00841033969598</c:v>
                </c:pt>
                <c:pt idx="112">
                  <c:v>1.0106522146665</c:v>
                </c:pt>
                <c:pt idx="113">
                  <c:v>1.0129470323379099</c:v>
                </c:pt>
                <c:pt idx="114">
                  <c:v>1.0152933636917301</c:v>
                </c:pt>
                <c:pt idx="115">
                  <c:v>1.01768975450543</c:v>
                </c:pt>
                <c:pt idx="116">
                  <c:v>1.0201347249549999</c:v>
                </c:pt>
                <c:pt idx="117">
                  <c:v>1.0226267693923199</c:v>
                </c:pt>
                <c:pt idx="118">
                  <c:v>1.0251643563150401</c:v>
                </c:pt>
                <c:pt idx="119">
                  <c:v>1.02774592854658</c:v>
                </c:pt>
                <c:pt idx="120">
                  <c:v>1.03036990364416</c:v>
                </c:pt>
                <c:pt idx="121">
                  <c:v>1.0330346745523</c:v>
                </c:pt>
                <c:pt idx="122">
                  <c:v>1.03573861051887</c:v>
                </c:pt>
                <c:pt idx="123">
                  <c:v>1.03848005828951</c:v>
                </c:pt>
                <c:pt idx="124">
                  <c:v>1.0412573435950701</c:v>
                </c:pt>
                <c:pt idx="125">
                  <c:v>1.0440687729446501</c:v>
                </c:pt>
                <c:pt idx="126">
                  <c:v>1.0469126357345999</c:v>
                </c:pt>
                <c:pt idx="127">
                  <c:v>1.04978720668093</c:v>
                </c:pt>
                <c:pt idx="128">
                  <c:v>1.0526907485791099</c:v>
                </c:pt>
                <c:pt idx="129">
                  <c:v>1.05562151539156</c:v>
                </c:pt>
                <c:pt idx="130">
                  <c:v>1.05857775565856</c:v>
                </c:pt>
                <c:pt idx="131">
                  <c:v>1.06155771622392</c:v>
                </c:pt>
                <c:pt idx="132">
                  <c:v>1.0645596462611899</c:v>
                </c:pt>
                <c:pt idx="133">
                  <c:v>1.0675818015813701</c:v>
                </c:pt>
                <c:pt idx="134">
                  <c:v>1.07062244919724</c:v>
                </c:pt>
                <c:pt idx="135">
                  <c:v>1.07367987211425</c:v>
                </c:pt>
                <c:pt idx="136">
                  <c:v>1.0767523743123</c:v>
                </c:pt>
                <c:pt idx="137">
                  <c:v>1.0798382858782001</c:v>
                </c:pt>
                <c:pt idx="138">
                  <c:v>1.08293596824354</c:v>
                </c:pt>
                <c:pt idx="139">
                  <c:v>1.0860438194793001</c:v>
                </c:pt>
                <c:pt idx="140">
                  <c:v>1.0891602795950399</c:v>
                </c:pt>
                <c:pt idx="141">
                  <c:v>1.09228383578857</c:v>
                </c:pt>
                <c:pt idx="142">
                  <c:v>1.0954130275907601</c:v>
                </c:pt>
                <c:pt idx="143">
                  <c:v>1.09854645185011</c:v>
                </c:pt>
                <c:pt idx="144">
                  <c:v>1.1016827675027301</c:v>
                </c:pt>
                <c:pt idx="145">
                  <c:v>1.1048207000757699</c:v>
                </c:pt>
                <c:pt idx="146">
                  <c:v>1.10795904587581</c:v>
                </c:pt>
                <c:pt idx="147">
                  <c:v>1.1110966758177001</c:v>
                </c:pt>
                <c:pt idx="148">
                  <c:v>1.11423253885533</c:v>
                </c:pt>
                <c:pt idx="149">
                  <c:v>1.11736566498148</c:v>
                </c:pt>
                <c:pt idx="150">
                  <c:v>1.1204951677707</c:v>
                </c:pt>
                <c:pt idx="151">
                  <c:v>1.12362024644645</c:v>
                </c:pt>
                <c:pt idx="152">
                  <c:v>1.1267401874609</c:v>
                </c:pt>
                <c:pt idx="153">
                  <c:v>1.1298543655831199</c:v>
                </c:pt>
                <c:pt idx="154">
                  <c:v>1.1329622444984699</c:v>
                </c:pt>
                <c:pt idx="155">
                  <c:v>1.1360633769287201</c:v>
                </c:pt>
                <c:pt idx="156">
                  <c:v>1.1391574042885899</c:v>
                </c:pt>
                <c:pt idx="157">
                  <c:v>1.14224405589969</c:v>
                </c:pt>
                <c:pt idx="158">
                  <c:v>1.1453231477878401</c:v>
                </c:pt>
                <c:pt idx="159">
                  <c:v>1.1483945810932099</c:v>
                </c:pt>
                <c:pt idx="160">
                  <c:v>1.1514583401259799</c:v>
                </c:pt>
                <c:pt idx="161">
                  <c:v>1.15451449010218</c:v>
                </c:pt>
                <c:pt idx="162">
                  <c:v>1.1575631745955599</c:v>
                </c:pt>
                <c:pt idx="163">
                  <c:v>1.1606046127418701</c:v>
                </c:pt>
                <c:pt idx="164">
                  <c:v>1.1636390962316701</c:v>
                </c:pt>
                <c:pt idx="165">
                  <c:v>1.1666669861266601</c:v>
                </c:pt>
                <c:pt idx="166">
                  <c:v>1.1696887095333799</c:v>
                </c:pt>
                <c:pt idx="167">
                  <c:v>1.17270475616573</c:v>
                </c:pt>
                <c:pt idx="168">
                  <c:v>1.1757156748259501</c:v>
                </c:pt>
                <c:pt idx="169">
                  <c:v>1.1787220698308201</c:v>
                </c:pt>
                <c:pt idx="170">
                  <c:v>1.1817245626945101</c:v>
                </c:pt>
                <c:pt idx="171">
                  <c:v>1.18472366071858</c:v>
                </c:pt>
                <c:pt idx="172">
                  <c:v>1.1877198183152899</c:v>
                </c:pt>
                <c:pt idx="173">
                  <c:v>1.19071346681574</c:v>
                </c:pt>
                <c:pt idx="174">
                  <c:v>1.1937050156834399</c:v>
                </c:pt>
                <c:pt idx="175">
                  <c:v>1.1966948536822399</c:v>
                </c:pt>
                <c:pt idx="176">
                  <c:v>1.19968334999662</c:v>
                </c:pt>
                <c:pt idx="177">
                  <c:v>1.20267085530264</c:v>
                </c:pt>
                <c:pt idx="178">
                  <c:v>1.20565770278939</c:v>
                </c:pt>
                <c:pt idx="179">
                  <c:v>1.2086442091307701</c:v>
                </c:pt>
                <c:pt idx="180">
                  <c:v>1.2116306754083801</c:v>
                </c:pt>
                <c:pt idx="181">
                  <c:v>1.2146173879864499</c:v>
                </c:pt>
                <c:pt idx="182">
                  <c:v>1.2176046193401799</c:v>
                </c:pt>
                <c:pt idx="183">
                  <c:v>1.2205926288389299</c:v>
                </c:pt>
                <c:pt idx="184">
                  <c:v>1.2235816634860299</c:v>
                </c:pt>
                <c:pt idx="185">
                  <c:v>1.2265719586169199</c:v>
                </c:pt>
                <c:pt idx="186">
                  <c:v>1.22956373855755</c:v>
                </c:pt>
                <c:pt idx="187">
                  <c:v>1.23255721724483</c:v>
                </c:pt>
                <c:pt idx="188">
                  <c:v>1.23555259881112</c:v>
                </c:pt>
                <c:pt idx="189">
                  <c:v>1.23855007813447</c:v>
                </c:pt>
                <c:pt idx="190">
                  <c:v>1.2415498413566</c:v>
                </c:pt>
                <c:pt idx="191">
                  <c:v>1.24455206637027</c:v>
                </c:pt>
                <c:pt idx="192">
                  <c:v>1.2475569232778001</c:v>
                </c:pt>
                <c:pt idx="193">
                  <c:v>1.2505645748223999</c:v>
                </c:pt>
                <c:pt idx="194">
                  <c:v>1.25357517679394</c:v>
                </c:pt>
                <c:pt idx="195">
                  <c:v>1.25658887841046</c:v>
                </c:pt>
                <c:pt idx="196">
                  <c:v>1.25960582267721</c:v>
                </c:pt>
                <c:pt idx="197">
                  <c:v>1.2626261467242399</c:v>
                </c:pt>
                <c:pt idx="198">
                  <c:v>1.2656499821240399</c:v>
                </c:pt>
                <c:pt idx="199">
                  <c:v>1.2686774551903901</c:v>
                </c:pt>
                <c:pt idx="200">
                  <c:v>1.27170868725959</c:v>
                </c:pt>
                <c:pt idx="201">
                  <c:v>1.2747437949550799</c:v>
                </c:pt>
                <c:pt idx="202">
                  <c:v>1.27778289043663</c:v>
                </c:pt>
                <c:pt idx="203">
                  <c:v>1.2808260816349</c:v>
                </c:pt>
                <c:pt idx="204">
                  <c:v>1.28387347247234</c:v>
                </c:pt>
                <c:pt idx="205">
                  <c:v>1.2869251630713201</c:v>
                </c:pt>
                <c:pt idx="206">
                  <c:v>1.2899812499502401</c:v>
                </c:pt>
                <c:pt idx="207">
                  <c:v>1.2930418262083001</c:v>
                </c:pt>
                <c:pt idx="208">
                  <c:v>1.2961069816997699</c:v>
                </c:pt>
                <c:pt idx="209">
                  <c:v>1.2991768031983399</c:v>
                </c:pt>
                <c:pt idx="210">
                  <c:v>1.30225137455211</c:v>
                </c:pt>
                <c:pt idx="211">
                  <c:v>1.3053307768298901</c:v>
                </c:pt>
                <c:pt idx="212">
                  <c:v>1.3084150884593</c:v>
                </c:pt>
                <c:pt idx="213">
                  <c:v>1.31150438535713</c:v>
                </c:pt>
                <c:pt idx="214">
                  <c:v>1.3145987410525599</c:v>
                </c:pt>
                <c:pt idx="215">
                  <c:v>1.31769822680352</c:v>
                </c:pt>
                <c:pt idx="216">
                  <c:v>1.3208029117066999</c:v>
                </c:pt>
                <c:pt idx="217">
                  <c:v>1.32391286280156</c:v>
                </c:pt>
                <c:pt idx="218">
                  <c:v>1.32702814516875</c:v>
                </c:pt>
                <c:pt idx="219">
                  <c:v>1.33014882202322</c:v>
                </c:pt>
                <c:pt idx="220">
                  <c:v>1.33327495480227</c:v>
                </c:pt>
                <c:pt idx="221">
                  <c:v>1.3364066032491</c:v>
                </c:pt>
                <c:pt idx="222">
                  <c:v>1.33954382549174</c:v>
                </c:pt>
                <c:pt idx="223">
                  <c:v>1.34268667811803</c:v>
                </c:pt>
                <c:pt idx="224">
                  <c:v>1.3458352162465399</c:v>
                </c:pt>
                <c:pt idx="225">
                  <c:v>1.3489894935939299</c:v>
                </c:pt>
                <c:pt idx="226">
                  <c:v>1.3521495625387601</c:v>
                </c:pt>
                <c:pt idx="227">
                  <c:v>1.3553154741820901</c:v>
                </c:pt>
                <c:pt idx="228">
                  <c:v>1.35848727840498</c:v>
                </c:pt>
                <c:pt idx="229">
                  <c:v>1.3616650239231001</c:v>
                </c:pt>
                <c:pt idx="230">
                  <c:v>1.36484875833857</c:v>
                </c:pt>
                <c:pt idx="231">
                  <c:v>1.36803852818927</c:v>
                </c:pt>
                <c:pt idx="232">
                  <c:v>1.37123437899567</c:v>
                </c:pt>
                <c:pt idx="233">
                  <c:v>1.37443635530536</c:v>
                </c:pt>
                <c:pt idx="234">
                  <c:v>1.3776445007354301</c:v>
                </c:pt>
                <c:pt idx="235">
                  <c:v>1.3808588580127601</c:v>
                </c:pt>
                <c:pt idx="236">
                  <c:v>1.3840794690124001</c:v>
                </c:pt>
                <c:pt idx="237">
                  <c:v>1.3873063747940999</c:v>
                </c:pt>
                <c:pt idx="238">
                  <c:v>1.39053961563707</c:v>
                </c:pt>
                <c:pt idx="239">
                  <c:v>1.39377923107318</c:v>
                </c:pt>
                <c:pt idx="240">
                  <c:v>1.3970252599185</c:v>
                </c:pt>
              </c:numCache>
            </c:numRef>
          </c:yVal>
          <c:smooth val="0"/>
          <c:extLst>
            <c:ext xmlns:c16="http://schemas.microsoft.com/office/drawing/2014/chart" uri="{C3380CC4-5D6E-409C-BE32-E72D297353CC}">
              <c16:uniqueId val="{00000001-02FB-4093-B7B3-074F209F158C}"/>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0.90781621584927996</c:v>
                </c:pt>
                <c:pt idx="1">
                  <c:v>0.90849381303319299</c:v>
                </c:pt>
                <c:pt idx="2">
                  <c:v>0.90917192775774502</c:v>
                </c:pt>
                <c:pt idx="3">
                  <c:v>0.90985056078663795</c:v>
                </c:pt>
                <c:pt idx="4">
                  <c:v>0.91052971289977502</c:v>
                </c:pt>
                <c:pt idx="5">
                  <c:v>0.91120938489408398</c:v>
                </c:pt>
                <c:pt idx="6">
                  <c:v>0.91188957758440103</c:v>
                </c:pt>
                <c:pt idx="7">
                  <c:v>0.91257029180439897</c:v>
                </c:pt>
                <c:pt idx="8">
                  <c:v>0.91325152840758805</c:v>
                </c:pt>
                <c:pt idx="9">
                  <c:v>0.91393328826837095</c:v>
                </c:pt>
                <c:pt idx="10">
                  <c:v>0.91461557228317403</c:v>
                </c:pt>
                <c:pt idx="11">
                  <c:v>0.91529838137165098</c:v>
                </c:pt>
                <c:pt idx="12">
                  <c:v>0.915981716477967</c:v>
                </c:pt>
                <c:pt idx="13">
                  <c:v>0.91666557857217201</c:v>
                </c:pt>
                <c:pt idx="14">
                  <c:v>0.91734996865166696</c:v>
                </c:pt>
                <c:pt idx="15">
                  <c:v>0.91803488774276798</c:v>
                </c:pt>
                <c:pt idx="16">
                  <c:v>0.91872033690239197</c:v>
                </c:pt>
                <c:pt idx="17">
                  <c:v>0.919406317219851</c:v>
                </c:pt>
                <c:pt idx="18">
                  <c:v>0.92009282981877605</c:v>
                </c:pt>
                <c:pt idx="19">
                  <c:v>0.92077987585919296</c:v>
                </c:pt>
                <c:pt idx="20">
                  <c:v>0.92146745653973605</c:v>
                </c:pt>
                <c:pt idx="21">
                  <c:v>0.92215557310003804</c:v>
                </c:pt>
                <c:pt idx="22">
                  <c:v>0.92284422682329403</c:v>
                </c:pt>
                <c:pt idx="23">
                  <c:v>0.92353341903902797</c:v>
                </c:pt>
                <c:pt idx="24">
                  <c:v>0.92422315112606801</c:v>
                </c:pt>
                <c:pt idx="25">
                  <c:v>0.92491342451575997</c:v>
                </c:pt>
                <c:pt idx="26">
                  <c:v>0.92560424069543501</c:v>
                </c:pt>
                <c:pt idx="27">
                  <c:v>0.92629560121215404</c:v>
                </c:pt>
                <c:pt idx="28">
                  <c:v>0.92698750767676596</c:v>
                </c:pt>
                <c:pt idx="29">
                  <c:v>0.92767996176829703</c:v>
                </c:pt>
                <c:pt idx="30">
                  <c:v>0.92837296523870705</c:v>
                </c:pt>
                <c:pt idx="31">
                  <c:v>0.92906651991806</c:v>
                </c:pt>
                <c:pt idx="32">
                  <c:v>0.92976062772013401</c:v>
                </c:pt>
                <c:pt idx="33">
                  <c:v>0.93045529064852806</c:v>
                </c:pt>
                <c:pt idx="34">
                  <c:v>0.93115051080330902</c:v>
                </c:pt>
                <c:pt idx="35">
                  <c:v>0.93184629038826505</c:v>
                </c:pt>
                <c:pt idx="36">
                  <c:v>0.93254263171882001</c:v>
                </c:pt>
                <c:pt idx="37">
                  <c:v>0.93323953723068998</c:v>
                </c:pt>
                <c:pt idx="38">
                  <c:v>0.93393700948935798</c:v>
                </c:pt>
                <c:pt idx="39">
                  <c:v>0.93463505120045798</c:v>
                </c:pt>
                <c:pt idx="40">
                  <c:v>0.935333665221178</c:v>
                </c:pt>
                <c:pt idx="41">
                  <c:v>0.93603285457279595</c:v>
                </c:pt>
                <c:pt idx="42">
                  <c:v>0.93673262245448297</c:v>
                </c:pt>
                <c:pt idx="43">
                  <c:v>0.93743297225852495</c:v>
                </c:pt>
                <c:pt idx="44">
                  <c:v>0.938133907587135</c:v>
                </c:pt>
                <c:pt idx="45">
                  <c:v>0.93883543227106203</c:v>
                </c:pt>
                <c:pt idx="46">
                  <c:v>0.93953755039020603</c:v>
                </c:pt>
                <c:pt idx="47">
                  <c:v>0.94024026629652102</c:v>
                </c:pt>
                <c:pt idx="48">
                  <c:v>0.94094358463948102</c:v>
                </c:pt>
                <c:pt idx="49">
                  <c:v>0.94164751039447303</c:v>
                </c:pt>
                <c:pt idx="50">
                  <c:v>0.94235204889449897</c:v>
                </c:pt>
                <c:pt idx="51">
                  <c:v>0.94305720586566399</c:v>
                </c:pt>
                <c:pt idx="52">
                  <c:v>0.94376298746696397</c:v>
                </c:pt>
                <c:pt idx="53">
                  <c:v>0.94446940033502003</c:v>
                </c:pt>
                <c:pt idx="54">
                  <c:v>0.94517645163446895</c:v>
                </c:pt>
                <c:pt idx="55">
                  <c:v>0.94588414911488194</c:v>
                </c:pt>
                <c:pt idx="56">
                  <c:v>0.946592501175198</c:v>
                </c:pt>
                <c:pt idx="57">
                  <c:v>0.94730151693687503</c:v>
                </c:pt>
                <c:pt idx="58">
                  <c:v>0.94801120632715197</c:v>
                </c:pt>
                <c:pt idx="59">
                  <c:v>0.94872158017409802</c:v>
                </c:pt>
                <c:pt idx="60">
                  <c:v>0.949432650315436</c:v>
                </c:pt>
                <c:pt idx="61">
                  <c:v>0.95014442972352797</c:v>
                </c:pt>
                <c:pt idx="62">
                  <c:v>0.95085693264939597</c:v>
                </c:pt>
                <c:pt idx="63">
                  <c:v>0.951570174789235</c:v>
                </c:pt>
                <c:pt idx="64">
                  <c:v>0.95228417347763605</c:v>
                </c:pt>
                <c:pt idx="65">
                  <c:v>0.95299894791264605</c:v>
                </c:pt>
                <c:pt idx="66">
                  <c:v>0.95371451941894403</c:v>
                </c:pt>
                <c:pt idx="67">
                  <c:v>0.95443091175689698</c:v>
                </c:pt>
                <c:pt idx="68">
                  <c:v>0.95514815148707399</c:v>
                </c:pt>
                <c:pt idx="69">
                  <c:v>0.95586649822903802</c:v>
                </c:pt>
                <c:pt idx="70">
                  <c:v>0.95658728333713305</c:v>
                </c:pt>
                <c:pt idx="71">
                  <c:v>0.95731215133626002</c:v>
                </c:pt>
                <c:pt idx="72">
                  <c:v>0.95804274943789802</c:v>
                </c:pt>
                <c:pt idx="73">
                  <c:v>0.95878072722474506</c:v>
                </c:pt>
                <c:pt idx="74">
                  <c:v>0.95952773637477096</c:v>
                </c:pt>
                <c:pt idx="75">
                  <c:v>0.96028543038839997</c:v>
                </c:pt>
                <c:pt idx="76">
                  <c:v>0.96105546431576105</c:v>
                </c:pt>
                <c:pt idx="77">
                  <c:v>0.96183949448060002</c:v>
                </c:pt>
                <c:pt idx="78">
                  <c:v>0.96263917819705802</c:v>
                </c:pt>
                <c:pt idx="79">
                  <c:v>0.96345617347506995</c:v>
                </c:pt>
                <c:pt idx="80">
                  <c:v>0.96429213870966202</c:v>
                </c:pt>
                <c:pt idx="81">
                  <c:v>0.96514873234885101</c:v>
                </c:pt>
                <c:pt idx="82">
                  <c:v>0.966027612534202</c:v>
                </c:pt>
                <c:pt idx="83">
                  <c:v>0.96693043670739398</c:v>
                </c:pt>
                <c:pt idx="84">
                  <c:v>0.96785886117530096</c:v>
                </c:pt>
                <c:pt idx="85">
                  <c:v>0.96881454062516803</c:v>
                </c:pt>
                <c:pt idx="86">
                  <c:v>0.96979912758037301</c:v>
                </c:pt>
                <c:pt idx="87">
                  <c:v>0.97081427178607105</c:v>
                </c:pt>
                <c:pt idx="88">
                  <c:v>0.97186161951257999</c:v>
                </c:pt>
                <c:pt idx="89">
                  <c:v>0.97294281276279504</c:v>
                </c:pt>
                <c:pt idx="90">
                  <c:v>0.97405948836809397</c:v>
                </c:pt>
                <c:pt idx="91">
                  <c:v>0.975213276955052</c:v>
                </c:pt>
                <c:pt idx="92">
                  <c:v>0.97640580176292102</c:v>
                </c:pt>
                <c:pt idx="93">
                  <c:v>0.97763867728902998</c:v>
                </c:pt>
                <c:pt idx="94">
                  <c:v>0.97891350773608798</c:v>
                </c:pt>
                <c:pt idx="95">
                  <c:v>0.98023188523169902</c:v>
                </c:pt>
                <c:pt idx="96">
                  <c:v>0.98159538778619104</c:v>
                </c:pt>
                <c:pt idx="97">
                  <c:v>0.98300557694997104</c:v>
                </c:pt>
                <c:pt idx="98">
                  <c:v>0.98446399512604399</c:v>
                </c:pt>
                <c:pt idx="99">
                  <c:v>0.98597216248683295</c:v>
                </c:pt>
                <c:pt idx="100">
                  <c:v>0.98753157343701503</c:v>
                </c:pt>
                <c:pt idx="101">
                  <c:v>0.98914369255545798</c:v>
                </c:pt>
                <c:pt idx="102">
                  <c:v>0.99080994993944005</c:v>
                </c:pt>
                <c:pt idx="103">
                  <c:v>0.99253173586294396</c:v>
                </c:pt>
                <c:pt idx="104">
                  <c:v>0.99431039464767501</c:v>
                </c:pt>
                <c:pt idx="105">
                  <c:v>0.99614721763046599</c:v>
                </c:pt>
                <c:pt idx="106">
                  <c:v>0.99804343509423099</c:v>
                </c:pt>
                <c:pt idx="107">
                  <c:v>1</c:v>
                </c:pt>
                <c:pt idx="108">
                  <c:v>1.0058858826510899</c:v>
                </c:pt>
                <c:pt idx="109">
                  <c:v>1.0117325004459301</c:v>
                </c:pt>
                <c:pt idx="110">
                  <c:v>1.0175407838700901</c:v>
                </c:pt>
                <c:pt idx="111">
                  <c:v>1.0233117298088299</c:v>
                </c:pt>
                <c:pt idx="112">
                  <c:v>1.0290464014877401</c:v>
                </c:pt>
                <c:pt idx="113">
                  <c:v>1.03474592829388</c:v>
                </c:pt>
                <c:pt idx="114">
                  <c:v>1.0404115054635601</c:v>
                </c:pt>
                <c:pt idx="115">
                  <c:v>1.04604439362176</c:v>
                </c:pt>
                <c:pt idx="116">
                  <c:v>1.05164591815769</c:v>
                </c:pt>
                <c:pt idx="117">
                  <c:v>1.05721746841999</c:v>
                </c:pt>
                <c:pt idx="118">
                  <c:v>1.0627604967150399</c:v>
                </c:pt>
                <c:pt idx="119">
                  <c:v>1.06827651709106</c:v>
                </c:pt>
                <c:pt idx="120">
                  <c:v>1.0737671038911001</c:v>
                </c:pt>
                <c:pt idx="121">
                  <c:v>1.0792338900579701</c:v>
                </c:pt>
                <c:pt idx="122">
                  <c:v>1.0846785651750701</c:v>
                </c:pt>
                <c:pt idx="123">
                  <c:v>1.0901028732276901</c:v>
                </c:pt>
                <c:pt idx="124">
                  <c:v>1.09550861007117</c:v>
                </c:pt>
                <c:pt idx="125">
                  <c:v>1.100897620594</c:v>
                </c:pt>
                <c:pt idx="126">
                  <c:v>1.1062717955661601</c:v>
                </c:pt>
                <c:pt idx="127">
                  <c:v>1.11163306816631</c:v>
                </c:pt>
                <c:pt idx="128">
                  <c:v>1.11698341018425</c:v>
                </c:pt>
                <c:pt idx="129">
                  <c:v>1.1223248278995399</c:v>
                </c:pt>
                <c:pt idx="130">
                  <c:v>1.1276593576409</c:v>
                </c:pt>
                <c:pt idx="131">
                  <c:v>1.13298906103629</c:v>
                </c:pt>
                <c:pt idx="132">
                  <c:v>1.13831601996828</c:v>
                </c:pt>
                <c:pt idx="133">
                  <c:v>1.14364233125485</c:v>
                </c:pt>
                <c:pt idx="134">
                  <c:v>1.14897010108112</c:v>
                </c:pt>
                <c:pt idx="135">
                  <c:v>1.1543014392129001</c:v>
                </c:pt>
                <c:pt idx="136">
                  <c:v>1.1596384530285599</c:v>
                </c:pt>
                <c:pt idx="137">
                  <c:v>1.1649832414102601</c:v>
                </c:pt>
                <c:pt idx="138">
                  <c:v>1.1703378885404701</c:v>
                </c:pt>
                <c:pt idx="139">
                  <c:v>1.1757044576534501</c:v>
                </c:pt>
                <c:pt idx="140">
                  <c:v>1.1810849847945</c:v>
                </c:pt>
                <c:pt idx="141">
                  <c:v>1.18648147264186</c:v>
                </c:pt>
                <c:pt idx="142">
                  <c:v>1.19189588444761</c:v>
                </c:pt>
                <c:pt idx="143">
                  <c:v>1.1973301381535399</c:v>
                </c:pt>
                <c:pt idx="144">
                  <c:v>1.20278610073721</c:v>
                </c:pt>
                <c:pt idx="145">
                  <c:v>1.2082655828409601</c:v>
                </c:pt>
                <c:pt idx="146">
                  <c:v>1.2137703337332999</c:v>
                </c:pt>
                <c:pt idx="147">
                  <c:v>1.2193020366477101</c:v>
                </c:pt>
                <c:pt idx="148">
                  <c:v>1.2248623045384399</c:v>
                </c:pt>
                <c:pt idx="149">
                  <c:v>1.2304526762869199</c:v>
                </c:pt>
                <c:pt idx="150">
                  <c:v>1.2360746133855001</c:v>
                </c:pt>
                <c:pt idx="151">
                  <c:v>1.24172949711826</c:v>
                </c:pt>
                <c:pt idx="152">
                  <c:v>1.2474186262512601</c:v>
                </c:pt>
                <c:pt idx="153">
                  <c:v>1.2531432152373301</c:v>
                </c:pt>
                <c:pt idx="154">
                  <c:v>1.2589043929333401</c:v>
                </c:pt>
                <c:pt idx="155">
                  <c:v>1.26470320182135</c:v>
                </c:pt>
                <c:pt idx="156">
                  <c:v>1.27054059771881</c:v>
                </c:pt>
                <c:pt idx="157">
                  <c:v>1.2764174499574601</c:v>
                </c:pt>
                <c:pt idx="158">
                  <c:v>1.2823345420060801</c:v>
                </c:pt>
                <c:pt idx="159">
                  <c:v>1.2882925725082499</c:v>
                </c:pt>
                <c:pt idx="160">
                  <c:v>1.29429215670348</c:v>
                </c:pt>
                <c:pt idx="161">
                  <c:v>1.3003338281977599</c:v>
                </c:pt>
                <c:pt idx="162">
                  <c:v>1.3064180410486601</c:v>
                </c:pt>
                <c:pt idx="163">
                  <c:v>1.3125451721293599</c:v>
                </c:pt>
                <c:pt idx="164">
                  <c:v>1.31871552373655</c:v>
                </c:pt>
                <c:pt idx="165">
                  <c:v>1.32492932640794</c:v>
                </c:pt>
                <c:pt idx="166">
                  <c:v>1.3311867419166099</c:v>
                </c:pt>
                <c:pt idx="167">
                  <c:v>1.33748786641141</c:v>
                </c:pt>
                <c:pt idx="168">
                  <c:v>1.3438327336750699</c:v>
                </c:pt>
                <c:pt idx="169">
                  <c:v>1.3502213184738701</c:v>
                </c:pt>
                <c:pt idx="170">
                  <c:v>1.35665350971736</c:v>
                </c:pt>
                <c:pt idx="171">
                  <c:v>1.3631290484035701</c:v>
                </c:pt>
                <c:pt idx="172">
                  <c:v>1.3696476639365001</c:v>
                </c:pt>
                <c:pt idx="173">
                  <c:v>1.3762091096867299</c:v>
                </c:pt>
                <c:pt idx="174">
                  <c:v>1.38281316178217</c:v>
                </c:pt>
                <c:pt idx="175">
                  <c:v>1.38945961794446</c:v>
                </c:pt>
                <c:pt idx="176">
                  <c:v>1.3961482963732299</c:v>
                </c:pt>
                <c:pt idx="177">
                  <c:v>1.40287903467941</c:v>
                </c:pt>
                <c:pt idx="178">
                  <c:v>1.4096516888683901</c:v>
                </c:pt>
                <c:pt idx="179">
                  <c:v>1.4164661323726</c:v>
                </c:pt>
                <c:pt idx="180">
                  <c:v>1.4233222551331499</c:v>
                </c:pt>
                <c:pt idx="181">
                  <c:v>1.4302199627294401</c:v>
                </c:pt>
                <c:pt idx="182">
                  <c:v>1.4371591755553399</c:v>
                </c:pt>
                <c:pt idx="183">
                  <c:v>1.44413982804056</c:v>
                </c:pt>
                <c:pt idx="184">
                  <c:v>1.4511618679154401</c:v>
                </c:pt>
                <c:pt idx="185">
                  <c:v>1.45822525551739</c:v>
                </c:pt>
                <c:pt idx="186">
                  <c:v>1.4653299631371901</c:v>
                </c:pt>
                <c:pt idx="187">
                  <c:v>1.47247597440308</c:v>
                </c:pt>
                <c:pt idx="188">
                  <c:v>1.4796632837010899</c:v>
                </c:pt>
                <c:pt idx="189">
                  <c:v>1.48689189562937</c:v>
                </c:pt>
                <c:pt idx="190">
                  <c:v>1.4941618244850201</c:v>
                </c:pt>
                <c:pt idx="191">
                  <c:v>1.50147309378144</c:v>
                </c:pt>
                <c:pt idx="192">
                  <c:v>1.50882573579457</c:v>
                </c:pt>
                <c:pt idx="193">
                  <c:v>1.51621979113636</c:v>
                </c:pt>
                <c:pt idx="194">
                  <c:v>1.52365530835387</c:v>
                </c:pt>
                <c:pt idx="195">
                  <c:v>1.5311323435525099</c:v>
                </c:pt>
                <c:pt idx="196">
                  <c:v>1.53865096004195</c:v>
                </c:pt>
                <c:pt idx="197">
                  <c:v>1.5462112280033999</c:v>
                </c:pt>
                <c:pt idx="198">
                  <c:v>1.5538132241768501</c:v>
                </c:pt>
                <c:pt idx="199">
                  <c:v>1.5614570315671901</c:v>
                </c:pt>
                <c:pt idx="200">
                  <c:v>1.56914273916799</c:v>
                </c:pt>
                <c:pt idx="201">
                  <c:v>1.57687044170178</c:v>
                </c:pt>
                <c:pt idx="202">
                  <c:v>1.58464023937592</c:v>
                </c:pt>
                <c:pt idx="203">
                  <c:v>1.5924522376531201</c:v>
                </c:pt>
                <c:pt idx="204">
                  <c:v>1.60030654703552</c:v>
                </c:pt>
                <c:pt idx="205">
                  <c:v>1.6082032828617301</c:v>
                </c:pt>
                <c:pt idx="206">
                  <c:v>1.6161425651157999</c:v>
                </c:pt>
                <c:pt idx="207">
                  <c:v>1.6241245182475901</c:v>
                </c:pt>
                <c:pt idx="208">
                  <c:v>1.63214927100366</c:v>
                </c:pt>
                <c:pt idx="209">
                  <c:v>1.6402169562681399</c:v>
                </c:pt>
                <c:pt idx="210">
                  <c:v>1.6483277109129499</c:v>
                </c:pt>
                <c:pt idx="211">
                  <c:v>1.65648167565671</c:v>
                </c:pt>
                <c:pt idx="212">
                  <c:v>1.66467899493199</c:v>
                </c:pt>
                <c:pt idx="213">
                  <c:v>1.67291981676014</c:v>
                </c:pt>
                <c:pt idx="214">
                  <c:v>1.6812042926335</c:v>
                </c:pt>
                <c:pt idx="215">
                  <c:v>1.68953257740431</c:v>
                </c:pt>
                <c:pt idx="216">
                  <c:v>1.69790482918014</c:v>
                </c:pt>
                <c:pt idx="217">
                  <c:v>1.70632120922521</c:v>
                </c:pt>
                <c:pt idx="218">
                  <c:v>1.71478188186747</c:v>
                </c:pt>
                <c:pt idx="219">
                  <c:v>1.72328701441095</c:v>
                </c:pt>
                <c:pt idx="220">
                  <c:v>1.7318367770531</c:v>
                </c:pt>
                <c:pt idx="221">
                  <c:v>1.74043134280689</c:v>
                </c:pt>
                <c:pt idx="222">
                  <c:v>1.74907088742728</c:v>
                </c:pt>
                <c:pt idx="223">
                  <c:v>1.7577555893419401</c:v>
                </c:pt>
                <c:pt idx="224">
                  <c:v>1.76648562958582</c:v>
                </c:pt>
                <c:pt idx="225">
                  <c:v>1.77526119173948</c:v>
                </c:pt>
                <c:pt idx="226">
                  <c:v>1.7840824618708899</c:v>
                </c:pt>
                <c:pt idx="227">
                  <c:v>1.79294962848053</c:v>
                </c:pt>
                <c:pt idx="228">
                  <c:v>1.8018628824496099</c:v>
                </c:pt>
                <c:pt idx="229">
                  <c:v>1.81082241699117</c:v>
                </c:pt>
                <c:pt idx="230">
                  <c:v>1.81982842760401</c:v>
                </c:pt>
                <c:pt idx="231">
                  <c:v>1.8288811120291699</c:v>
                </c:pt>
                <c:pt idx="232">
                  <c:v>1.83798067020897</c:v>
                </c:pt>
                <c:pt idx="233">
                  <c:v>1.8471273042482499</c:v>
                </c:pt>
                <c:pt idx="234">
                  <c:v>1.85632121837796</c:v>
                </c:pt>
                <c:pt idx="235">
                  <c:v>1.86556261892069</c:v>
                </c:pt>
                <c:pt idx="236">
                  <c:v>1.8748517142582899</c:v>
                </c:pt>
                <c:pt idx="237">
                  <c:v>1.8841887148013301</c:v>
                </c:pt>
                <c:pt idx="238">
                  <c:v>1.8935738329602401</c:v>
                </c:pt>
                <c:pt idx="239">
                  <c:v>1.9030072831182601</c:v>
                </c:pt>
                <c:pt idx="240">
                  <c:v>1.9124892816058601</c:v>
                </c:pt>
              </c:numCache>
            </c:numRef>
          </c:yVal>
          <c:smooth val="1"/>
          <c:extLst>
            <c:ext xmlns:c16="http://schemas.microsoft.com/office/drawing/2014/chart" uri="{C3380CC4-5D6E-409C-BE32-E72D297353CC}">
              <c16:uniqueId val="{00000002-02FB-4093-B7B3-074F209F158C}"/>
            </c:ext>
          </c:extLst>
        </c:ser>
        <c:dLbls>
          <c:showLegendKey val="0"/>
          <c:showVal val="0"/>
          <c:showCatName val="0"/>
          <c:showSerName val="0"/>
          <c:showPercent val="0"/>
          <c:showBubbleSize val="0"/>
        </c:dLbls>
        <c:axId val="247119560"/>
        <c:axId val="643151376"/>
      </c:scatterChart>
      <c:valAx>
        <c:axId val="247119560"/>
        <c:scaling>
          <c:orientation val="minMax"/>
          <c:max val="2.5"/>
          <c:min val="0.5"/>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36386430678466075"/>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5"/>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2597379429133859"/>
          <c:w val="0.86506165716354433"/>
          <c:h val="0.70759145341207363"/>
        </c:manualLayout>
      </c:layout>
      <c:barChart>
        <c:barDir val="col"/>
        <c:grouping val="percentStacked"/>
        <c:varyColors val="0"/>
        <c:ser>
          <c:idx val="0"/>
          <c:order val="0"/>
          <c:tx>
            <c:strRef>
              <c:f>Sheet1!$A$2</c:f>
              <c:strCache>
                <c:ptCount val="1"/>
                <c:pt idx="0">
                  <c:v>0-10</c:v>
                </c:pt>
              </c:strCache>
            </c:strRef>
          </c:tx>
          <c:spPr>
            <a:gradFill flip="none" rotWithShape="1">
              <a:gsLst>
                <a:gs pos="0">
                  <a:srgbClr val="FFCC00">
                    <a:lumMod val="75000"/>
                  </a:srgbClr>
                </a:gs>
                <a:gs pos="50000">
                  <a:srgbClr val="FFFF00"/>
                </a:gs>
                <a:gs pos="100000">
                  <a:srgbClr val="FFCC00">
                    <a:lumMod val="75000"/>
                  </a:srgbClr>
                </a:gs>
              </a:gsLst>
              <a:lin ang="10800000" scaled="1"/>
              <a:tileRect/>
            </a:gradFill>
            <a:ln>
              <a:solidFill>
                <a:schemeClr val="bg2"/>
              </a:solidFill>
            </a:ln>
          </c:spPr>
          <c:invertIfNegative val="0"/>
          <c:cat>
            <c:strRef>
              <c:f>Sheet1!$B$1:$E$1</c:f>
              <c:strCache>
                <c:ptCount val="4"/>
                <c:pt idx="0">
                  <c:v>18-39</c:v>
                </c:pt>
                <c:pt idx="1">
                  <c:v>40-59</c:v>
                </c:pt>
                <c:pt idx="2">
                  <c:v>60-69</c:v>
                </c:pt>
                <c:pt idx="3">
                  <c:v>70+</c:v>
                </c:pt>
              </c:strCache>
            </c:strRef>
          </c:cat>
          <c:val>
            <c:numRef>
              <c:f>Sheet1!$B$2:$E$2</c:f>
              <c:numCache>
                <c:formatCode>General</c:formatCode>
                <c:ptCount val="4"/>
                <c:pt idx="0">
                  <c:v>10</c:v>
                </c:pt>
                <c:pt idx="1">
                  <c:v>15</c:v>
                </c:pt>
                <c:pt idx="2">
                  <c:v>4</c:v>
                </c:pt>
                <c:pt idx="3">
                  <c:v>0</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11-17</c:v>
                </c:pt>
              </c:strCache>
            </c:strRef>
          </c:tx>
          <c:spPr>
            <a:gradFill flip="none" rotWithShape="1">
              <a:gsLst>
                <a:gs pos="0">
                  <a:srgbClr val="339933"/>
                </a:gs>
                <a:gs pos="50000">
                  <a:srgbClr val="00FF00"/>
                </a:gs>
                <a:gs pos="100000">
                  <a:srgbClr val="339933"/>
                </a:gs>
              </a:gsLst>
              <a:lin ang="10800000" scaled="1"/>
              <a:tileRect/>
            </a:gradFill>
            <a:ln>
              <a:solidFill>
                <a:schemeClr val="bg2"/>
              </a:solidFill>
            </a:ln>
          </c:spPr>
          <c:invertIfNegative val="0"/>
          <c:cat>
            <c:strRef>
              <c:f>Sheet1!$B$1:$E$1</c:f>
              <c:strCache>
                <c:ptCount val="4"/>
                <c:pt idx="0">
                  <c:v>18-39</c:v>
                </c:pt>
                <c:pt idx="1">
                  <c:v>40-59</c:v>
                </c:pt>
                <c:pt idx="2">
                  <c:v>60-69</c:v>
                </c:pt>
                <c:pt idx="3">
                  <c:v>70+</c:v>
                </c:pt>
              </c:strCache>
            </c:strRef>
          </c:cat>
          <c:val>
            <c:numRef>
              <c:f>Sheet1!$B$3:$E$3</c:f>
              <c:numCache>
                <c:formatCode>General</c:formatCode>
                <c:ptCount val="4"/>
                <c:pt idx="0">
                  <c:v>500</c:v>
                </c:pt>
                <c:pt idx="1">
                  <c:v>837</c:v>
                </c:pt>
                <c:pt idx="2">
                  <c:v>468</c:v>
                </c:pt>
                <c:pt idx="3">
                  <c:v>33</c:v>
                </c:pt>
              </c:numCache>
            </c:numRef>
          </c:val>
          <c:extLst>
            <c:ext xmlns:c16="http://schemas.microsoft.com/office/drawing/2014/chart" uri="{C3380CC4-5D6E-409C-BE32-E72D297353CC}">
              <c16:uniqueId val="{00000001-4284-47D0-BA1E-D3E7AACC1E4F}"/>
            </c:ext>
          </c:extLst>
        </c:ser>
        <c:ser>
          <c:idx val="2"/>
          <c:order val="2"/>
          <c:tx>
            <c:strRef>
              <c:f>Sheet1!$A$4</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Sheet1!$B$1:$E$1</c:f>
              <c:strCache>
                <c:ptCount val="4"/>
                <c:pt idx="0">
                  <c:v>18-39</c:v>
                </c:pt>
                <c:pt idx="1">
                  <c:v>40-59</c:v>
                </c:pt>
                <c:pt idx="2">
                  <c:v>60-69</c:v>
                </c:pt>
                <c:pt idx="3">
                  <c:v>70+</c:v>
                </c:pt>
              </c:strCache>
            </c:strRef>
          </c:cat>
          <c:val>
            <c:numRef>
              <c:f>Sheet1!$B$4:$E$4</c:f>
              <c:numCache>
                <c:formatCode>General</c:formatCode>
                <c:ptCount val="4"/>
                <c:pt idx="0">
                  <c:v>3926</c:v>
                </c:pt>
                <c:pt idx="1">
                  <c:v>9688</c:v>
                </c:pt>
                <c:pt idx="2">
                  <c:v>5933</c:v>
                </c:pt>
                <c:pt idx="3">
                  <c:v>428</c:v>
                </c:pt>
              </c:numCache>
            </c:numRef>
          </c:val>
          <c:extLst>
            <c:ext xmlns:c16="http://schemas.microsoft.com/office/drawing/2014/chart" uri="{C3380CC4-5D6E-409C-BE32-E72D297353CC}">
              <c16:uniqueId val="{00000002-4284-47D0-BA1E-D3E7AACC1E4F}"/>
            </c:ext>
          </c:extLst>
        </c:ser>
        <c:ser>
          <c:idx val="3"/>
          <c:order val="3"/>
          <c:tx>
            <c:strRef>
              <c:f>Sheet1!$A$5</c:f>
              <c:strCache>
                <c:ptCount val="1"/>
                <c:pt idx="0">
                  <c:v>40-59</c:v>
                </c:pt>
              </c:strCache>
            </c:strRef>
          </c:tx>
          <c:spPr>
            <a:gradFill flip="none" rotWithShape="1">
              <a:gsLst>
                <a:gs pos="0">
                  <a:srgbClr val="008080"/>
                </a:gs>
                <a:gs pos="50000">
                  <a:srgbClr val="66FFFF"/>
                </a:gs>
                <a:gs pos="100000">
                  <a:srgbClr val="008080"/>
                </a:gs>
              </a:gsLst>
              <a:lin ang="0" scaled="1"/>
              <a:tileRect/>
            </a:gradFill>
            <a:ln>
              <a:solidFill>
                <a:srgbClr val="000000"/>
              </a:solidFill>
            </a:ln>
          </c:spPr>
          <c:invertIfNegative val="0"/>
          <c:cat>
            <c:strRef>
              <c:f>Sheet1!$B$1:$E$1</c:f>
              <c:strCache>
                <c:ptCount val="4"/>
                <c:pt idx="0">
                  <c:v>18-39</c:v>
                </c:pt>
                <c:pt idx="1">
                  <c:v>40-59</c:v>
                </c:pt>
                <c:pt idx="2">
                  <c:v>60-69</c:v>
                </c:pt>
                <c:pt idx="3">
                  <c:v>70+</c:v>
                </c:pt>
              </c:strCache>
            </c:strRef>
          </c:cat>
          <c:val>
            <c:numRef>
              <c:f>Sheet1!$B$5:$E$5</c:f>
              <c:numCache>
                <c:formatCode>General</c:formatCode>
                <c:ptCount val="4"/>
                <c:pt idx="0">
                  <c:v>1850</c:v>
                </c:pt>
                <c:pt idx="1">
                  <c:v>7095</c:v>
                </c:pt>
                <c:pt idx="2">
                  <c:v>4434</c:v>
                </c:pt>
                <c:pt idx="3">
                  <c:v>345</c:v>
                </c:pt>
              </c:numCache>
            </c:numRef>
          </c:val>
          <c:extLst>
            <c:ext xmlns:c16="http://schemas.microsoft.com/office/drawing/2014/chart" uri="{C3380CC4-5D6E-409C-BE32-E72D297353CC}">
              <c16:uniqueId val="{00000003-4284-47D0-BA1E-D3E7AACC1E4F}"/>
            </c:ext>
          </c:extLst>
        </c:ser>
        <c:ser>
          <c:idx val="4"/>
          <c:order val="4"/>
          <c:tx>
            <c:strRef>
              <c:f>Sheet1!$A$6</c:f>
              <c:strCache>
                <c:ptCount val="1"/>
                <c:pt idx="0">
                  <c:v>60+</c:v>
                </c:pt>
              </c:strCache>
            </c:strRef>
          </c:tx>
          <c:spPr>
            <a:gradFill flip="none" rotWithShape="1">
              <a:gsLst>
                <a:gs pos="0">
                  <a:srgbClr val="FF99CC"/>
                </a:gs>
                <a:gs pos="50000">
                  <a:srgbClr val="FFCCCC"/>
                </a:gs>
                <a:gs pos="100000">
                  <a:srgbClr val="FF99CC"/>
                </a:gs>
              </a:gsLst>
              <a:lin ang="10800000" scaled="1"/>
              <a:tileRect/>
            </a:gradFill>
            <a:ln>
              <a:solidFill>
                <a:schemeClr val="bg2"/>
              </a:solidFill>
            </a:ln>
          </c:spPr>
          <c:invertIfNegative val="0"/>
          <c:cat>
            <c:strRef>
              <c:f>Sheet1!$B$1:$E$1</c:f>
              <c:strCache>
                <c:ptCount val="4"/>
                <c:pt idx="0">
                  <c:v>18-39</c:v>
                </c:pt>
                <c:pt idx="1">
                  <c:v>40-59</c:v>
                </c:pt>
                <c:pt idx="2">
                  <c:v>60-69</c:v>
                </c:pt>
                <c:pt idx="3">
                  <c:v>70+</c:v>
                </c:pt>
              </c:strCache>
            </c:strRef>
          </c:cat>
          <c:val>
            <c:numRef>
              <c:f>Sheet1!$B$6:$E$6</c:f>
              <c:numCache>
                <c:formatCode>General</c:formatCode>
                <c:ptCount val="4"/>
                <c:pt idx="0">
                  <c:v>93</c:v>
                </c:pt>
                <c:pt idx="1">
                  <c:v>599</c:v>
                </c:pt>
                <c:pt idx="2">
                  <c:v>520</c:v>
                </c:pt>
                <c:pt idx="3">
                  <c:v>48</c:v>
                </c:pt>
              </c:numCache>
            </c:numRef>
          </c:val>
          <c:extLst>
            <c:ext xmlns:c16="http://schemas.microsoft.com/office/drawing/2014/chart" uri="{C3380CC4-5D6E-409C-BE32-E72D297353CC}">
              <c16:uniqueId val="{00000004-4284-47D0-BA1E-D3E7AACC1E4F}"/>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6500622228255944"/>
              <c:y val="0.90596948818897638"/>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20614207168069512"/>
          <c:y val="3.125E-2"/>
          <c:w val="0.77617171237216043"/>
          <c:h val="7.7063238188976382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0.82453669869577495</c:v>
                </c:pt>
                <c:pt idx="1">
                  <c:v>0.83091502906231596</c:v>
                </c:pt>
                <c:pt idx="2">
                  <c:v>0.83734269998377697</c:v>
                </c:pt>
                <c:pt idx="3">
                  <c:v>0.843820093141603</c:v>
                </c:pt>
                <c:pt idx="4">
                  <c:v>0.85034759316979602</c:v>
                </c:pt>
                <c:pt idx="5">
                  <c:v>0.85692558767775395</c:v>
                </c:pt>
                <c:pt idx="6">
                  <c:v>0.863554467273286</c:v>
                </c:pt>
                <c:pt idx="7">
                  <c:v>0.870234625585807</c:v>
                </c:pt>
                <c:pt idx="8">
                  <c:v>0.87696645928971595</c:v>
                </c:pt>
                <c:pt idx="9">
                  <c:v>0.88375577454094201</c:v>
                </c:pt>
                <c:pt idx="10">
                  <c:v>0.89064475091890105</c:v>
                </c:pt>
                <c:pt idx="11">
                  <c:v>0.89769175563191095</c:v>
                </c:pt>
                <c:pt idx="12">
                  <c:v>0.90495704684398903</c:v>
                </c:pt>
                <c:pt idx="13">
                  <c:v>0.912502853380323</c:v>
                </c:pt>
                <c:pt idx="14">
                  <c:v>0.92039353896453302</c:v>
                </c:pt>
                <c:pt idx="15">
                  <c:v>0.92869581073673502</c:v>
                </c:pt>
                <c:pt idx="16">
                  <c:v>0.93747897491620502</c:v>
                </c:pt>
                <c:pt idx="17">
                  <c:v>0.94681524290963703</c:v>
                </c:pt>
                <c:pt idx="18">
                  <c:v>0.95678009170311096</c:v>
                </c:pt>
                <c:pt idx="19">
                  <c:v>0.96745268302393195</c:v>
                </c:pt>
                <c:pt idx="20">
                  <c:v>0.97891634653057102</c:v>
                </c:pt>
                <c:pt idx="21">
                  <c:v>0.99125913320102499</c:v>
                </c:pt>
                <c:pt idx="22">
                  <c:v>1.0045743478231099</c:v>
                </c:pt>
                <c:pt idx="23">
                  <c:v>1.01892871788602</c:v>
                </c:pt>
                <c:pt idx="24">
                  <c:v>1.0343131593906401</c:v>
                </c:pt>
                <c:pt idx="25">
                  <c:v>1.05070659581378</c:v>
                </c:pt>
                <c:pt idx="26">
                  <c:v>1.0680870758635399</c:v>
                </c:pt>
                <c:pt idx="27">
                  <c:v>1.08643134408908</c:v>
                </c:pt>
                <c:pt idx="28">
                  <c:v>1.10571441343571</c:v>
                </c:pt>
                <c:pt idx="29">
                  <c:v>1.12590913943171</c:v>
                </c:pt>
                <c:pt idx="30">
                  <c:v>1.1469857962227199</c:v>
                </c:pt>
                <c:pt idx="31">
                  <c:v>1.1689116552071099</c:v>
                </c:pt>
                <c:pt idx="32">
                  <c:v>1.1916505675714399</c:v>
                </c:pt>
                <c:pt idx="33">
                  <c:v>1.2151625525807599</c:v>
                </c:pt>
                <c:pt idx="34">
                  <c:v>1.2394033940423801</c:v>
                </c:pt>
                <c:pt idx="35">
                  <c:v>1.2643242479316601</c:v>
                </c:pt>
                <c:pt idx="36">
                  <c:v>1.28987126474071</c:v>
                </c:pt>
                <c:pt idx="37">
                  <c:v>1.3159857335282801</c:v>
                </c:pt>
                <c:pt idx="38">
                  <c:v>1.3426326709832099</c:v>
                </c:pt>
                <c:pt idx="39">
                  <c:v>1.3698191730075899</c:v>
                </c:pt>
                <c:pt idx="40">
                  <c:v>1.3975561650567601</c:v>
                </c:pt>
                <c:pt idx="41">
                  <c:v>1.42585479381177</c:v>
                </c:pt>
                <c:pt idx="42">
                  <c:v>1.4547264316589601</c:v>
                </c:pt>
                <c:pt idx="43">
                  <c:v>1.4841826812601699</c:v>
                </c:pt>
                <c:pt idx="44">
                  <c:v>1.51423538021549</c:v>
                </c:pt>
                <c:pt idx="45">
                  <c:v>1.5448966058204701</c:v>
                </c:pt>
                <c:pt idx="46">
                  <c:v>1.57617867991959</c:v>
                </c:pt>
                <c:pt idx="47">
                  <c:v>1.60809417385811</c:v>
                </c:pt>
                <c:pt idx="48">
                  <c:v>1.6406559135340699</c:v>
                </c:pt>
                <c:pt idx="49">
                  <c:v>1.67387698455266</c:v>
                </c:pt>
                <c:pt idx="50">
                  <c:v>1.70777073748493</c:v>
                </c:pt>
              </c:numCache>
            </c:numRef>
          </c:yVal>
          <c:smooth val="0"/>
          <c:extLst>
            <c:ext xmlns:c16="http://schemas.microsoft.com/office/drawing/2014/chart" uri="{C3380CC4-5D6E-409C-BE32-E72D297353CC}">
              <c16:uniqueId val="{00000000-5C17-4801-9C95-4EFE89896050}"/>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0.69585903576390695</c:v>
                </c:pt>
                <c:pt idx="1">
                  <c:v>0.70753045398353198</c:v>
                </c:pt>
                <c:pt idx="2">
                  <c:v>0.71939575521538301</c:v>
                </c:pt>
                <c:pt idx="3">
                  <c:v>0.731457770652442</c:v>
                </c:pt>
                <c:pt idx="4">
                  <c:v>0.74371926266744204</c:v>
                </c:pt>
                <c:pt idx="5">
                  <c:v>0.75618288159225699</c:v>
                </c:pt>
                <c:pt idx="6">
                  <c:v>0.76885110229122999</c:v>
                </c:pt>
                <c:pt idx="7">
                  <c:v>0.78172612886544501</c:v>
                </c:pt>
                <c:pt idx="8">
                  <c:v>0.79480974747692701</c:v>
                </c:pt>
                <c:pt idx="9">
                  <c:v>0.80810367734954502</c:v>
                </c:pt>
                <c:pt idx="10">
                  <c:v>0.82161302722833096</c:v>
                </c:pt>
                <c:pt idx="11">
                  <c:v>0.83534505279680804</c:v>
                </c:pt>
                <c:pt idx="12">
                  <c:v>0.84930811107554205</c:v>
                </c:pt>
                <c:pt idx="13">
                  <c:v>0.86351209547047902</c:v>
                </c:pt>
                <c:pt idx="14">
                  <c:v>0.87796903502225998</c:v>
                </c:pt>
                <c:pt idx="15">
                  <c:v>0.89269392489730504</c:v>
                </c:pt>
                <c:pt idx="16">
                  <c:v>0.90770589305969496</c:v>
                </c:pt>
                <c:pt idx="17">
                  <c:v>0.92302985744725596</c:v>
                </c:pt>
                <c:pt idx="18">
                  <c:v>0.938698898698335</c:v>
                </c:pt>
                <c:pt idx="19">
                  <c:v>0.95475766927288797</c:v>
                </c:pt>
                <c:pt idx="20">
                  <c:v>0.97126727498143295</c:v>
                </c:pt>
                <c:pt idx="21">
                  <c:v>0.98831216545298395</c:v>
                </c:pt>
                <c:pt idx="22">
                  <c:v>1.0031412400644899</c:v>
                </c:pt>
                <c:pt idx="23">
                  <c:v>1.0133871418871401</c:v>
                </c:pt>
                <c:pt idx="24">
                  <c:v>1.02480518134401</c:v>
                </c:pt>
                <c:pt idx="25">
                  <c:v>1.03723242641288</c:v>
                </c:pt>
                <c:pt idx="26">
                  <c:v>1.0505145731685099</c:v>
                </c:pt>
                <c:pt idx="27">
                  <c:v>1.06451193085826</c:v>
                </c:pt>
                <c:pt idx="28">
                  <c:v>1.0791037065951301</c:v>
                </c:pt>
                <c:pt idx="29">
                  <c:v>1.0941898063072899</c:v>
                </c:pt>
                <c:pt idx="30">
                  <c:v>1.1096902497286301</c:v>
                </c:pt>
                <c:pt idx="31">
                  <c:v>1.1255429026963699</c:v>
                </c:pt>
                <c:pt idx="32">
                  <c:v>1.14170038873355</c:v>
                </c:pt>
                <c:pt idx="33">
                  <c:v>1.1581268754421901</c:v>
                </c:pt>
                <c:pt idx="34">
                  <c:v>1.1747951520733</c:v>
                </c:pt>
                <c:pt idx="35">
                  <c:v>1.1916841703880301</c:v>
                </c:pt>
                <c:pt idx="36">
                  <c:v>1.20877706325874</c:v>
                </c:pt>
                <c:pt idx="37">
                  <c:v>1.2260597693406601</c:v>
                </c:pt>
                <c:pt idx="38">
                  <c:v>1.24353020305798</c:v>
                </c:pt>
                <c:pt idx="39">
                  <c:v>1.2612010430269001</c:v>
                </c:pt>
                <c:pt idx="40">
                  <c:v>1.27908366253238</c:v>
                </c:pt>
                <c:pt idx="41">
                  <c:v>1.29718750578884</c:v>
                </c:pt>
                <c:pt idx="42">
                  <c:v>1.31552065498807</c:v>
                </c:pt>
                <c:pt idx="43">
                  <c:v>1.33409021541089</c:v>
                </c:pt>
                <c:pt idx="44">
                  <c:v>1.35290258253785</c:v>
                </c:pt>
                <c:pt idx="45">
                  <c:v>1.3719636309410601</c:v>
                </c:pt>
                <c:pt idx="46">
                  <c:v>1.39127885026859</c:v>
                </c:pt>
                <c:pt idx="47">
                  <c:v>1.4108534447673</c:v>
                </c:pt>
                <c:pt idx="48">
                  <c:v>1.43069240724166</c:v>
                </c:pt>
                <c:pt idx="49">
                  <c:v>1.4508005748024799</c:v>
                </c:pt>
                <c:pt idx="50">
                  <c:v>1.4711826714527501</c:v>
                </c:pt>
              </c:numCache>
            </c:numRef>
          </c:yVal>
          <c:smooth val="0"/>
          <c:extLst>
            <c:ext xmlns:c16="http://schemas.microsoft.com/office/drawing/2014/chart" uri="{C3380CC4-5D6E-409C-BE32-E72D297353CC}">
              <c16:uniqueId val="{00000001-5C17-4801-9C95-4EFE89896050}"/>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0.97700932596180501</c:v>
                </c:pt>
                <c:pt idx="1">
                  <c:v>0.97581635056757499</c:v>
                </c:pt>
                <c:pt idx="2">
                  <c:v>0.97462737600697003</c:v>
                </c:pt>
                <c:pt idx="3">
                  <c:v>0.973442867322864</c:v>
                </c:pt>
                <c:pt idx="4">
                  <c:v>0.97226341377283698</c:v>
                </c:pt>
                <c:pt idx="5">
                  <c:v>0.97108977298010102</c:v>
                </c:pt>
                <c:pt idx="6">
                  <c:v>0.96992293530610996</c:v>
                </c:pt>
                <c:pt idx="7">
                  <c:v>0.96876422010811702</c:v>
                </c:pt>
                <c:pt idx="8">
                  <c:v>0.96761542389295796</c:v>
                </c:pt>
                <c:pt idx="9">
                  <c:v>0.96649018056210101</c:v>
                </c:pt>
                <c:pt idx="10">
                  <c:v>0.96547650298994603</c:v>
                </c:pt>
                <c:pt idx="11">
                  <c:v>0.96469175873065305</c:v>
                </c:pt>
                <c:pt idx="12">
                  <c:v>0.96425224951107502</c:v>
                </c:pt>
                <c:pt idx="13">
                  <c:v>0.96427306785269895</c:v>
                </c:pt>
                <c:pt idx="14">
                  <c:v>0.96486804519954406</c:v>
                </c:pt>
                <c:pt idx="15">
                  <c:v>0.96614963407439003</c:v>
                </c:pt>
                <c:pt idx="16">
                  <c:v>0.968228624634631</c:v>
                </c:pt>
                <c:pt idx="17">
                  <c:v>0.97121354956522798</c:v>
                </c:pt>
                <c:pt idx="18">
                  <c:v>0.97520956416249105</c:v>
                </c:pt>
                <c:pt idx="19">
                  <c:v>0.98031649706778801</c:v>
                </c:pt>
                <c:pt idx="20">
                  <c:v>0.98662565720962903</c:v>
                </c:pt>
                <c:pt idx="21">
                  <c:v>0.99421488827275994</c:v>
                </c:pt>
                <c:pt idx="22">
                  <c:v>1.00600950294831</c:v>
                </c:pt>
                <c:pt idx="23">
                  <c:v>1.02450059727369</c:v>
                </c:pt>
                <c:pt idx="24">
                  <c:v>1.04390935093208</c:v>
                </c:pt>
                <c:pt idx="25">
                  <c:v>1.06435580143262</c:v>
                </c:pt>
                <c:pt idx="26">
                  <c:v>1.08595352293485</c:v>
                </c:pt>
                <c:pt idx="27">
                  <c:v>1.1088021009473901</c:v>
                </c:pt>
                <c:pt idx="28">
                  <c:v>1.13298134053967</c:v>
                </c:pt>
                <c:pt idx="29">
                  <c:v>1.15854798038562</c:v>
                </c:pt>
                <c:pt idx="30">
                  <c:v>1.18553480762617</c:v>
                </c:pt>
                <c:pt idx="31">
                  <c:v>1.2139514668039499</c:v>
                </c:pt>
                <c:pt idx="32">
                  <c:v>1.2437861011578799</c:v>
                </c:pt>
                <c:pt idx="33">
                  <c:v>1.2750071348018801</c:v>
                </c:pt>
                <c:pt idx="34">
                  <c:v>1.30756478731871</c:v>
                </c:pt>
                <c:pt idx="35">
                  <c:v>1.34139216046433</c:v>
                </c:pt>
                <c:pt idx="36">
                  <c:v>1.3764058983039</c:v>
                </c:pt>
                <c:pt idx="37">
                  <c:v>1.41250736232973</c:v>
                </c:pt>
                <c:pt idx="38">
                  <c:v>1.44963305656634</c:v>
                </c:pt>
                <c:pt idx="39">
                  <c:v>1.4877917974407999</c:v>
                </c:pt>
                <c:pt idx="40">
                  <c:v>1.52700194029623</c:v>
                </c:pt>
                <c:pt idx="41">
                  <c:v>1.56728451666644</c:v>
                </c:pt>
                <c:pt idx="42">
                  <c:v>1.60866268647558</c:v>
                </c:pt>
                <c:pt idx="43">
                  <c:v>1.6511613726768799</c:v>
                </c:pt>
                <c:pt idx="44">
                  <c:v>1.69480701440839</c:v>
                </c:pt>
                <c:pt idx="45">
                  <c:v>1.7396273988972299</c:v>
                </c:pt>
                <c:pt idx="46">
                  <c:v>1.7856515468149601</c:v>
                </c:pt>
                <c:pt idx="47">
                  <c:v>1.8329096346523199</c:v>
                </c:pt>
                <c:pt idx="48">
                  <c:v>1.8814329432305701</c:v>
                </c:pt>
                <c:pt idx="49">
                  <c:v>1.93125382501076</c:v>
                </c:pt>
                <c:pt idx="50">
                  <c:v>1.9824056851688501</c:v>
                </c:pt>
              </c:numCache>
            </c:numRef>
          </c:yVal>
          <c:smooth val="1"/>
          <c:extLst>
            <c:ext xmlns:c16="http://schemas.microsoft.com/office/drawing/2014/chart" uri="{C3380CC4-5D6E-409C-BE32-E72D297353CC}">
              <c16:uniqueId val="{00000002-5C17-4801-9C95-4EFE89896050}"/>
            </c:ext>
          </c:extLst>
        </c:ser>
        <c:dLbls>
          <c:showLegendKey val="0"/>
          <c:showVal val="0"/>
          <c:showCatName val="0"/>
          <c:showSerName val="0"/>
          <c:showPercent val="0"/>
          <c:showBubbleSize val="0"/>
        </c:dLbls>
        <c:axId val="643152160"/>
        <c:axId val="643152552"/>
      </c:scatterChart>
      <c:valAx>
        <c:axId val="643152160"/>
        <c:scaling>
          <c:orientation val="minMax"/>
          <c:max val="6"/>
          <c:min val="1"/>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028613569321533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1"/>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1"/>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Microsoft_Excel_Worksheet5!$B$2:$B$10002</c:f>
              <c:numCache>
                <c:formatCode>General</c:formatCode>
                <c:ptCount val="10001"/>
                <c:pt idx="0">
                  <c:v>1.6814790535145301</c:v>
                </c:pt>
                <c:pt idx="1">
                  <c:v>1.6142610391224901</c:v>
                </c:pt>
                <c:pt idx="2">
                  <c:v>1.5497301004031201</c:v>
                </c:pt>
                <c:pt idx="3">
                  <c:v>1.4877788200853801</c:v>
                </c:pt>
                <c:pt idx="4">
                  <c:v>1.4283040749604601</c:v>
                </c:pt>
                <c:pt idx="5">
                  <c:v>1.37120686422433</c:v>
                </c:pt>
                <c:pt idx="6">
                  <c:v>1.31639214468248</c:v>
                </c:pt>
                <c:pt idx="7">
                  <c:v>1.26376867254235</c:v>
                </c:pt>
                <c:pt idx="8">
                  <c:v>1.21324885153024</c:v>
                </c:pt>
                <c:pt idx="9">
                  <c:v>1.16476327805735</c:v>
                </c:pt>
                <c:pt idx="10">
                  <c:v>1.1191377186389999</c:v>
                </c:pt>
                <c:pt idx="11">
                  <c:v>1.07842270385335</c:v>
                </c:pt>
                <c:pt idx="12">
                  <c:v>1.04448979030211</c:v>
                </c:pt>
                <c:pt idx="13">
                  <c:v>1.01901159285873</c:v>
                </c:pt>
                <c:pt idx="14">
                  <c:v>1.00360741336374</c:v>
                </c:pt>
                <c:pt idx="15">
                  <c:v>0.99997640084546502</c:v>
                </c:pt>
                <c:pt idx="16">
                  <c:v>1.00837730832922</c:v>
                </c:pt>
                <c:pt idx="17">
                  <c:v>1.0271029745219999</c:v>
                </c:pt>
                <c:pt idx="18">
                  <c:v>1.0544901253898999</c:v>
                </c:pt>
                <c:pt idx="19">
                  <c:v>1.0889016420334801</c:v>
                </c:pt>
                <c:pt idx="20">
                  <c:v>1.1285801080140201</c:v>
                </c:pt>
                <c:pt idx="21">
                  <c:v>1.1715384191845299</c:v>
                </c:pt>
                <c:pt idx="22">
                  <c:v>1.2163034584807599</c:v>
                </c:pt>
                <c:pt idx="23">
                  <c:v>1.2627789911849601</c:v>
                </c:pt>
              </c:numCache>
            </c:numRef>
          </c:yVal>
          <c:smooth val="0"/>
          <c:extLst>
            <c:ext xmlns:c16="http://schemas.microsoft.com/office/drawing/2014/chart" uri="{C3380CC4-5D6E-409C-BE32-E72D297353CC}">
              <c16:uniqueId val="{00000000-08FD-4DE4-B04C-5798B8DC369A}"/>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Microsoft_Excel_Worksheet5!$C$2:$C$10002</c:f>
              <c:numCache>
                <c:formatCode>General</c:formatCode>
                <c:ptCount val="10001"/>
                <c:pt idx="0">
                  <c:v>1.03587838117622</c:v>
                </c:pt>
                <c:pt idx="1">
                  <c:v>1.0322308866507499</c:v>
                </c:pt>
                <c:pt idx="2">
                  <c:v>1.0285928977832199</c:v>
                </c:pt>
                <c:pt idx="3">
                  <c:v>1.02496340676222</c:v>
                </c:pt>
                <c:pt idx="4">
                  <c:v>1.02134097804615</c:v>
                </c:pt>
                <c:pt idx="5">
                  <c:v>1.0177234812509099</c:v>
                </c:pt>
                <c:pt idx="6">
                  <c:v>1.0141075955699901</c:v>
                </c:pt>
                <c:pt idx="7">
                  <c:v>1.01048782011697</c:v>
                </c:pt>
                <c:pt idx="8">
                  <c:v>1.00685430203195</c:v>
                </c:pt>
                <c:pt idx="9">
                  <c:v>1.0031903676471701</c:v>
                </c:pt>
                <c:pt idx="10">
                  <c:v>0.99964630287399603</c:v>
                </c:pt>
                <c:pt idx="11">
                  <c:v>0.99666109216267096</c:v>
                </c:pt>
                <c:pt idx="12">
                  <c:v>0.99472895189130695</c:v>
                </c:pt>
                <c:pt idx="13">
                  <c:v>0.99444626286724203</c:v>
                </c:pt>
                <c:pt idx="14">
                  <c:v>0.99676498705864802</c:v>
                </c:pt>
                <c:pt idx="15">
                  <c:v>0.99592733721825899</c:v>
                </c:pt>
                <c:pt idx="16">
                  <c:v>0.99544589184883503</c:v>
                </c:pt>
                <c:pt idx="17">
                  <c:v>1.00087496873955</c:v>
                </c:pt>
                <c:pt idx="18">
                  <c:v>1.0084585919950999</c:v>
                </c:pt>
                <c:pt idx="19">
                  <c:v>1.0171244211741299</c:v>
                </c:pt>
                <c:pt idx="20">
                  <c:v>1.0263818882217799</c:v>
                </c:pt>
                <c:pt idx="21">
                  <c:v>1.0358095576742301</c:v>
                </c:pt>
                <c:pt idx="22">
                  <c:v>1.0451575339396499</c:v>
                </c:pt>
                <c:pt idx="23">
                  <c:v>1.0544783367753501</c:v>
                </c:pt>
              </c:numCache>
            </c:numRef>
          </c:yVal>
          <c:smooth val="0"/>
          <c:extLst>
            <c:ext xmlns:c16="http://schemas.microsoft.com/office/drawing/2014/chart" uri="{C3380CC4-5D6E-409C-BE32-E72D297353CC}">
              <c16:uniqueId val="{00000001-08FD-4DE4-B04C-5798B8DC369A}"/>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Microsoft_Excel_Worksheet5!$D$2:$D$10002</c:f>
              <c:numCache>
                <c:formatCode>General</c:formatCode>
                <c:ptCount val="10001"/>
                <c:pt idx="0">
                  <c:v>2.7294437829638998</c:v>
                </c:pt>
                <c:pt idx="1">
                  <c:v>2.5244727087017398</c:v>
                </c:pt>
                <c:pt idx="2">
                  <c:v>2.3349017762726501</c:v>
                </c:pt>
                <c:pt idx="3">
                  <c:v>2.1595754569296202</c:v>
                </c:pt>
                <c:pt idx="4">
                  <c:v>1.99742551645322</c:v>
                </c:pt>
                <c:pt idx="5">
                  <c:v>1.84746475750457</c:v>
                </c:pt>
                <c:pt idx="6">
                  <c:v>1.70878148053683</c:v>
                </c:pt>
                <c:pt idx="7">
                  <c:v>1.5805348920629001</c:v>
                </c:pt>
                <c:pt idx="8">
                  <c:v>1.46195211439115</c:v>
                </c:pt>
                <c:pt idx="9">
                  <c:v>1.35235897160055</c:v>
                </c:pt>
                <c:pt idx="10">
                  <c:v>1.25291238479015</c:v>
                </c:pt>
                <c:pt idx="11">
                  <c:v>1.1668916719351099</c:v>
                </c:pt>
                <c:pt idx="12">
                  <c:v>1.09673989077233</c:v>
                </c:pt>
                <c:pt idx="13">
                  <c:v>1.0441837484376</c:v>
                </c:pt>
                <c:pt idx="14">
                  <c:v>1.01049681041755</c:v>
                </c:pt>
                <c:pt idx="15">
                  <c:v>1.0040419264329401</c:v>
                </c:pt>
                <c:pt idx="16">
                  <c:v>1.0214767113707599</c:v>
                </c:pt>
                <c:pt idx="17">
                  <c:v>1.0540182872197099</c:v>
                </c:pt>
                <c:pt idx="18">
                  <c:v>1.1026227882544699</c:v>
                </c:pt>
                <c:pt idx="19">
                  <c:v>1.1657440931901799</c:v>
                </c:pt>
                <c:pt idx="20">
                  <c:v>1.24095434147969</c:v>
                </c:pt>
                <c:pt idx="21">
                  <c:v>1.3250527159714101</c:v>
                </c:pt>
                <c:pt idx="22">
                  <c:v>1.41547475387351</c:v>
                </c:pt>
                <c:pt idx="23">
                  <c:v>1.51222716007094</c:v>
                </c:pt>
              </c:numCache>
            </c:numRef>
          </c:yVal>
          <c:smooth val="1"/>
          <c:extLst>
            <c:ext xmlns:c16="http://schemas.microsoft.com/office/drawing/2014/chart" uri="{C3380CC4-5D6E-409C-BE32-E72D297353CC}">
              <c16:uniqueId val="{00000002-08FD-4DE4-B04C-5798B8DC369A}"/>
            </c:ext>
          </c:extLst>
        </c:ser>
        <c:dLbls>
          <c:showLegendKey val="0"/>
          <c:showVal val="0"/>
          <c:showCatName val="0"/>
          <c:showSerName val="0"/>
          <c:showPercent val="0"/>
          <c:showBubbleSize val="0"/>
        </c:dLbls>
        <c:axId val="562383432"/>
        <c:axId val="562383824"/>
      </c:scatterChart>
      <c:valAx>
        <c:axId val="562383432"/>
        <c:scaling>
          <c:orientation val="minMax"/>
          <c:max val="35"/>
          <c:min val="20"/>
        </c:scaling>
        <c:delete val="0"/>
        <c:axPos val="b"/>
        <c:title>
          <c:tx>
            <c:rich>
              <a:bodyPr/>
              <a:lstStyle/>
              <a:p>
                <a:pPr>
                  <a:defRPr sz="1700">
                    <a:solidFill>
                      <a:schemeClr val="bg2"/>
                    </a:solidFill>
                  </a:defRPr>
                </a:pPr>
                <a:r>
                  <a:rPr lang="en-US" sz="1700" dirty="0" smtClean="0">
                    <a:solidFill>
                      <a:schemeClr val="bg2"/>
                    </a:solidFill>
                  </a:rPr>
                  <a:t>Recipient BMI (kg/m2)</a:t>
                </a:r>
                <a:endParaRPr lang="en-US" sz="1700" dirty="0">
                  <a:solidFill>
                    <a:schemeClr val="bg2"/>
                  </a:solidFill>
                </a:endParaRPr>
              </a:p>
            </c:rich>
          </c:tx>
          <c:layout>
            <c:manualLayout>
              <c:xMode val="edge"/>
              <c:yMode val="edge"/>
              <c:x val="0.4014860172345712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3824"/>
        <c:crosses val="autoZero"/>
        <c:crossBetween val="midCat"/>
        <c:majorUnit val="5"/>
      </c:valAx>
      <c:valAx>
        <c:axId val="5623838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3432"/>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Microsoft_Excel_Worksheet6!$B$2:$B$10002</c:f>
              <c:numCache>
                <c:formatCode>General</c:formatCode>
                <c:ptCount val="10001"/>
                <c:pt idx="0">
                  <c:v>0.73471776447844095</c:v>
                </c:pt>
                <c:pt idx="1">
                  <c:v>0.76900932578560599</c:v>
                </c:pt>
                <c:pt idx="2">
                  <c:v>0.80490138082483398</c:v>
                </c:pt>
                <c:pt idx="3">
                  <c:v>0.84246862961236002</c:v>
                </c:pt>
                <c:pt idx="4">
                  <c:v>0.88163705556098004</c:v>
                </c:pt>
                <c:pt idx="5">
                  <c:v>0.92167141828530597</c:v>
                </c:pt>
                <c:pt idx="6">
                  <c:v>0.96152986734788704</c:v>
                </c:pt>
                <c:pt idx="7">
                  <c:v>1</c:v>
                </c:pt>
                <c:pt idx="8">
                  <c:v>1.0359533531037799</c:v>
                </c:pt>
                <c:pt idx="9">
                  <c:v>1.0691649632440501</c:v>
                </c:pt>
                <c:pt idx="10">
                  <c:v>1.09970733582775</c:v>
                </c:pt>
                <c:pt idx="11">
                  <c:v>1.1277192136616601</c:v>
                </c:pt>
                <c:pt idx="12">
                  <c:v>1.1533997683028701</c:v>
                </c:pt>
                <c:pt idx="13">
                  <c:v>1.1770023510127401</c:v>
                </c:pt>
                <c:pt idx="14">
                  <c:v>1.1988282256508001</c:v>
                </c:pt>
                <c:pt idx="15">
                  <c:v>1.2192206671697501</c:v>
                </c:pt>
                <c:pt idx="16">
                  <c:v>1.2385597639794399</c:v>
                </c:pt>
                <c:pt idx="17">
                  <c:v>1.2572582160427599</c:v>
                </c:pt>
                <c:pt idx="18">
                  <c:v>1.27575837822682</c:v>
                </c:pt>
                <c:pt idx="19">
                  <c:v>1.29444950725991</c:v>
                </c:pt>
                <c:pt idx="20">
                  <c:v>1.3134144799223999</c:v>
                </c:pt>
                <c:pt idx="21">
                  <c:v>1.3326573082958</c:v>
                </c:pt>
                <c:pt idx="22">
                  <c:v>1.35218206324263</c:v>
                </c:pt>
                <c:pt idx="23">
                  <c:v>1.3719928752675701</c:v>
                </c:pt>
                <c:pt idx="24">
                  <c:v>1.39209393539132</c:v>
                </c:pt>
                <c:pt idx="25">
                  <c:v>1.4124894960371699</c:v>
                </c:pt>
                <c:pt idx="26">
                  <c:v>1.43318387193067</c:v>
                </c:pt>
                <c:pt idx="27">
                  <c:v>1.4541814410123799</c:v>
                </c:pt>
                <c:pt idx="28">
                  <c:v>1.47548664536406</c:v>
                </c:pt>
                <c:pt idx="29">
                  <c:v>1.49710399214835</c:v>
                </c:pt>
                <c:pt idx="30">
                  <c:v>1.5190380545623401</c:v>
                </c:pt>
                <c:pt idx="31">
                  <c:v>1.5412934728049801</c:v>
                </c:pt>
                <c:pt idx="32">
                  <c:v>1.5638749550587701</c:v>
                </c:pt>
                <c:pt idx="33">
                  <c:v>1.58678727848576</c:v>
                </c:pt>
                <c:pt idx="34">
                  <c:v>1.6100352902381501</c:v>
                </c:pt>
                <c:pt idx="35">
                  <c:v>1.63362390848379</c:v>
                </c:pt>
                <c:pt idx="36">
                  <c:v>1.65755812344654</c:v>
                </c:pt>
                <c:pt idx="37">
                  <c:v>1.68184299846201</c:v>
                </c:pt>
                <c:pt idx="38">
                  <c:v>1.7064836710487301</c:v>
                </c:pt>
                <c:pt idx="39">
                  <c:v>1.73148535399496</c:v>
                </c:pt>
                <c:pt idx="40">
                  <c:v>1.75685333646152</c:v>
                </c:pt>
              </c:numCache>
            </c:numRef>
          </c:yVal>
          <c:smooth val="0"/>
          <c:extLst>
            <c:ext xmlns:c16="http://schemas.microsoft.com/office/drawing/2014/chart" uri="{C3380CC4-5D6E-409C-BE32-E72D297353CC}">
              <c16:uniqueId val="{00000000-8EB2-4AA9-9C29-9BE10F68CB5B}"/>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Microsoft_Excel_Worksheet6!$C$2:$C$10002</c:f>
              <c:numCache>
                <c:formatCode>General</c:formatCode>
                <c:ptCount val="10001"/>
                <c:pt idx="0">
                  <c:v>0.60699428226567398</c:v>
                </c:pt>
                <c:pt idx="1">
                  <c:v>0.65396077321766599</c:v>
                </c:pt>
                <c:pt idx="2">
                  <c:v>0.70455969589310297</c:v>
                </c:pt>
                <c:pt idx="3">
                  <c:v>0.75907040416320903</c:v>
                </c:pt>
                <c:pt idx="4">
                  <c:v>0.81750534731832103</c:v>
                </c:pt>
                <c:pt idx="5">
                  <c:v>0.87858166171030505</c:v>
                </c:pt>
                <c:pt idx="6">
                  <c:v>0.94026366935114203</c:v>
                </c:pt>
                <c:pt idx="7">
                  <c:v>1</c:v>
                </c:pt>
                <c:pt idx="8">
                  <c:v>1.0169757358207101</c:v>
                </c:pt>
                <c:pt idx="9">
                  <c:v>1.0340809493277101</c:v>
                </c:pt>
                <c:pt idx="10">
                  <c:v>1.0511590481248101</c:v>
                </c:pt>
                <c:pt idx="11">
                  <c:v>1.06801921372689</c:v>
                </c:pt>
                <c:pt idx="12">
                  <c:v>1.0844377152162199</c:v>
                </c:pt>
                <c:pt idx="13">
                  <c:v>1.1001677661200999</c:v>
                </c:pt>
                <c:pt idx="14">
                  <c:v>1.11496257792982</c:v>
                </c:pt>
                <c:pt idx="15">
                  <c:v>1.1286140889354399</c:v>
                </c:pt>
                <c:pt idx="16">
                  <c:v>1.14100351980357</c:v>
                </c:pt>
                <c:pt idx="17">
                  <c:v>1.1521511778244</c:v>
                </c:pt>
                <c:pt idx="18">
                  <c:v>1.16224812362415</c:v>
                </c:pt>
                <c:pt idx="19">
                  <c:v>1.1715996293908899</c:v>
                </c:pt>
                <c:pt idx="20">
                  <c:v>1.18037725231556</c:v>
                </c:pt>
                <c:pt idx="21">
                  <c:v>1.1886883732006099</c:v>
                </c:pt>
                <c:pt idx="22">
                  <c:v>1.1966211965726801</c:v>
                </c:pt>
                <c:pt idx="23">
                  <c:v>1.2042471743468799</c:v>
                </c:pt>
                <c:pt idx="24">
                  <c:v>1.2116238298422699</c:v>
                </c:pt>
                <c:pt idx="25">
                  <c:v>1.2187974183472099</c:v>
                </c:pt>
                <c:pt idx="26">
                  <c:v>1.22580521068825</c:v>
                </c:pt>
                <c:pt idx="27">
                  <c:v>1.23267736130459</c:v>
                </c:pt>
                <c:pt idx="28">
                  <c:v>1.23943839735504</c:v>
                </c:pt>
                <c:pt idx="29">
                  <c:v>1.2461083897335501</c:v>
                </c:pt>
                <c:pt idx="30">
                  <c:v>1.25270386824167</c:v>
                </c:pt>
                <c:pt idx="31">
                  <c:v>1.25923853565004</c:v>
                </c:pt>
                <c:pt idx="32">
                  <c:v>1.2657238255548</c:v>
                </c:pt>
                <c:pt idx="33">
                  <c:v>1.2721693395663101</c:v>
                </c:pt>
                <c:pt idx="34">
                  <c:v>1.27858319140929</c:v>
                </c:pt>
                <c:pt idx="35">
                  <c:v>1.2849722791198299</c:v>
                </c:pt>
                <c:pt idx="36">
                  <c:v>1.2913425015398701</c:v>
                </c:pt>
                <c:pt idx="37">
                  <c:v>1.2976989314851</c:v>
                </c:pt>
                <c:pt idx="38">
                  <c:v>1.3040459550533301</c:v>
                </c:pt>
                <c:pt idx="39">
                  <c:v>1.3103873843354401</c:v>
                </c:pt>
                <c:pt idx="40">
                  <c:v>1.31672654912139</c:v>
                </c:pt>
              </c:numCache>
            </c:numRef>
          </c:yVal>
          <c:smooth val="0"/>
          <c:extLst>
            <c:ext xmlns:c16="http://schemas.microsoft.com/office/drawing/2014/chart" uri="{C3380CC4-5D6E-409C-BE32-E72D297353CC}">
              <c16:uniqueId val="{00000001-8EB2-4AA9-9C29-9BE10F68CB5B}"/>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Microsoft_Excel_Worksheet6!$D$2:$D$10002</c:f>
              <c:numCache>
                <c:formatCode>General</c:formatCode>
                <c:ptCount val="10001"/>
                <c:pt idx="0">
                  <c:v>0.88931676823263694</c:v>
                </c:pt>
                <c:pt idx="1">
                  <c:v>0.90429788354965701</c:v>
                </c:pt>
                <c:pt idx="2">
                  <c:v>0.91953348542380997</c:v>
                </c:pt>
                <c:pt idx="3">
                  <c:v>0.93502972581752997</c:v>
                </c:pt>
                <c:pt idx="4">
                  <c:v>0.95079977187669196</c:v>
                </c:pt>
                <c:pt idx="5">
                  <c:v>0.96687449818881699</c:v>
                </c:pt>
                <c:pt idx="6">
                  <c:v>0.98327704870278698</c:v>
                </c:pt>
                <c:pt idx="7">
                  <c:v>1</c:v>
                </c:pt>
                <c:pt idx="8">
                  <c:v>1.0552851085880499</c:v>
                </c:pt>
                <c:pt idx="9">
                  <c:v>1.1054392979309999</c:v>
                </c:pt>
                <c:pt idx="10">
                  <c:v>1.1504978496173099</c:v>
                </c:pt>
                <c:pt idx="11">
                  <c:v>1.1907563164747199</c:v>
                </c:pt>
                <c:pt idx="12">
                  <c:v>1.2267472874234</c:v>
                </c:pt>
                <c:pt idx="13">
                  <c:v>1.25920298426403</c:v>
                </c:pt>
                <c:pt idx="14">
                  <c:v>1.2890021091878401</c:v>
                </c:pt>
                <c:pt idx="15">
                  <c:v>1.3171012570434799</c:v>
                </c:pt>
                <c:pt idx="16">
                  <c:v>1.3444571049289</c:v>
                </c:pt>
                <c:pt idx="17">
                  <c:v>1.3719538305657399</c:v>
                </c:pt>
                <c:pt idx="18">
                  <c:v>1.40035454266068</c:v>
                </c:pt>
                <c:pt idx="19">
                  <c:v>1.4301809976813999</c:v>
                </c:pt>
                <c:pt idx="20">
                  <c:v>1.4614459849050501</c:v>
                </c:pt>
                <c:pt idx="21">
                  <c:v>1.4940631551500001</c:v>
                </c:pt>
                <c:pt idx="22">
                  <c:v>1.5279658570247101</c:v>
                </c:pt>
                <c:pt idx="23">
                  <c:v>1.56310472624184</c:v>
                </c:pt>
                <c:pt idx="24">
                  <c:v>1.5994448749044201</c:v>
                </c:pt>
                <c:pt idx="25">
                  <c:v>1.6369632445733899</c:v>
                </c:pt>
                <c:pt idx="26">
                  <c:v>1.67564633667115</c:v>
                </c:pt>
                <c:pt idx="27">
                  <c:v>1.7154883587274199</c:v>
                </c:pt>
                <c:pt idx="28">
                  <c:v>1.75648974994927</c:v>
                </c:pt>
                <c:pt idx="29">
                  <c:v>1.79865602524816</c:v>
                </c:pt>
                <c:pt idx="30">
                  <c:v>1.84199687548452</c:v>
                </c:pt>
                <c:pt idx="31">
                  <c:v>1.8865254692074001</c:v>
                </c:pt>
                <c:pt idx="32">
                  <c:v>1.9322579109925999</c:v>
                </c:pt>
                <c:pt idx="33">
                  <c:v>1.97921282085182</c:v>
                </c:pt>
                <c:pt idx="34">
                  <c:v>2.0274110071438098</c:v>
                </c:pt>
                <c:pt idx="35">
                  <c:v>2.07687521181224</c:v>
                </c:pt>
                <c:pt idx="36">
                  <c:v>2.1276299117603101</c:v>
                </c:pt>
                <c:pt idx="37">
                  <c:v>2.1797011639969499</c:v>
                </c:pt>
                <c:pt idx="38">
                  <c:v>2.2331164850987602</c:v>
                </c:pt>
                <c:pt idx="39">
                  <c:v>2.2879047577365998</c:v>
                </c:pt>
                <c:pt idx="40">
                  <c:v>2.3440961586864799</c:v>
                </c:pt>
              </c:numCache>
            </c:numRef>
          </c:yVal>
          <c:smooth val="1"/>
          <c:extLst>
            <c:ext xmlns:c16="http://schemas.microsoft.com/office/drawing/2014/chart" uri="{C3380CC4-5D6E-409C-BE32-E72D297353CC}">
              <c16:uniqueId val="{00000002-8EB2-4AA9-9C29-9BE10F68CB5B}"/>
            </c:ext>
          </c:extLst>
        </c:ser>
        <c:dLbls>
          <c:showLegendKey val="0"/>
          <c:showVal val="0"/>
          <c:showCatName val="0"/>
          <c:showSerName val="0"/>
          <c:showPercent val="0"/>
          <c:showBubbleSize val="0"/>
        </c:dLbls>
        <c:axId val="562384608"/>
        <c:axId val="562385000"/>
      </c:scatterChart>
      <c:valAx>
        <c:axId val="562384608"/>
        <c:scaling>
          <c:orientation val="minMax"/>
          <c:max val="4"/>
          <c:min val="0.5"/>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3778171091445427"/>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5000"/>
        <c:crosses val="autoZero"/>
        <c:crossBetween val="midCat"/>
        <c:majorUnit val="0.5"/>
      </c:valAx>
      <c:valAx>
        <c:axId val="56238500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4608"/>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Microsoft_Excel_Worksheet7!$B$2:$B$10002</c:f>
              <c:numCache>
                <c:formatCode>General</c:formatCode>
                <c:ptCount val="10001"/>
                <c:pt idx="0">
                  <c:v>1.3199174417809401</c:v>
                </c:pt>
                <c:pt idx="1">
                  <c:v>1.23102283162559</c:v>
                </c:pt>
                <c:pt idx="2">
                  <c:v>1.14811515024664</c:v>
                </c:pt>
                <c:pt idx="3">
                  <c:v>1.07082993460767</c:v>
                </c:pt>
                <c:pt idx="4">
                  <c:v>1.00980678595222</c:v>
                </c:pt>
                <c:pt idx="5">
                  <c:v>0.99932525945746697</c:v>
                </c:pt>
                <c:pt idx="6">
                  <c:v>1.0659995756395</c:v>
                </c:pt>
                <c:pt idx="7">
                  <c:v>1.18836076794907</c:v>
                </c:pt>
                <c:pt idx="8">
                  <c:v>1.33392556110733</c:v>
                </c:pt>
                <c:pt idx="9">
                  <c:v>1.4973208898896899</c:v>
                </c:pt>
                <c:pt idx="10">
                  <c:v>1.6807308538558401</c:v>
                </c:pt>
              </c:numCache>
            </c:numRef>
          </c:yVal>
          <c:smooth val="0"/>
          <c:extLst>
            <c:ext xmlns:c16="http://schemas.microsoft.com/office/drawing/2014/chart" uri="{C3380CC4-5D6E-409C-BE32-E72D297353CC}">
              <c16:uniqueId val="{00000000-E004-4987-B03C-DC73D51F972A}"/>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Microsoft_Excel_Worksheet7!$C$2:$C$10002</c:f>
              <c:numCache>
                <c:formatCode>General</c:formatCode>
                <c:ptCount val="10001"/>
                <c:pt idx="0">
                  <c:v>1.06344360117376</c:v>
                </c:pt>
                <c:pt idx="1">
                  <c:v>1.0414948225965099</c:v>
                </c:pt>
                <c:pt idx="2">
                  <c:v>1.0198010826173001</c:v>
                </c:pt>
                <c:pt idx="3">
                  <c:v>0.99798606806469803</c:v>
                </c:pt>
                <c:pt idx="4">
                  <c:v>0.98154086825754905</c:v>
                </c:pt>
                <c:pt idx="5">
                  <c:v>0.99871051704899305</c:v>
                </c:pt>
                <c:pt idx="6">
                  <c:v>1.0294455447262501</c:v>
                </c:pt>
                <c:pt idx="7">
                  <c:v>1.08883365174876</c:v>
                </c:pt>
                <c:pt idx="8">
                  <c:v>1.1554367484605801</c:v>
                </c:pt>
                <c:pt idx="9">
                  <c:v>1.22587518453578</c:v>
                </c:pt>
                <c:pt idx="10">
                  <c:v>1.3005214480201399</c:v>
                </c:pt>
              </c:numCache>
            </c:numRef>
          </c:yVal>
          <c:smooth val="0"/>
          <c:extLst>
            <c:ext xmlns:c16="http://schemas.microsoft.com/office/drawing/2014/chart" uri="{C3380CC4-5D6E-409C-BE32-E72D297353CC}">
              <c16:uniqueId val="{00000001-E004-4987-B03C-DC73D51F972A}"/>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Microsoft_Excel_Worksheet7!$D$2:$D$10002</c:f>
              <c:numCache>
                <c:formatCode>General</c:formatCode>
                <c:ptCount val="10001"/>
                <c:pt idx="0">
                  <c:v>1.6382458375739199</c:v>
                </c:pt>
                <c:pt idx="1">
                  <c:v>1.4550405619928699</c:v>
                </c:pt>
                <c:pt idx="2">
                  <c:v>1.2925740330092801</c:v>
                </c:pt>
                <c:pt idx="3">
                  <c:v>1.14899073799248</c:v>
                </c:pt>
                <c:pt idx="4">
                  <c:v>1.0388866912545001</c:v>
                </c:pt>
                <c:pt idx="5">
                  <c:v>0.99994038026210497</c:v>
                </c:pt>
                <c:pt idx="6">
                  <c:v>1.1038515840736001</c:v>
                </c:pt>
                <c:pt idx="7">
                  <c:v>1.2969853682721699</c:v>
                </c:pt>
                <c:pt idx="8">
                  <c:v>1.53998685340948</c:v>
                </c:pt>
                <c:pt idx="9">
                  <c:v>1.82887285392685</c:v>
                </c:pt>
                <c:pt idx="10">
                  <c:v>2.17209505264479</c:v>
                </c:pt>
              </c:numCache>
            </c:numRef>
          </c:yVal>
          <c:smooth val="1"/>
          <c:extLst>
            <c:ext xmlns:c16="http://schemas.microsoft.com/office/drawing/2014/chart" uri="{C3380CC4-5D6E-409C-BE32-E72D297353CC}">
              <c16:uniqueId val="{00000002-E004-4987-B03C-DC73D51F972A}"/>
            </c:ext>
          </c:extLst>
        </c:ser>
        <c:dLbls>
          <c:showLegendKey val="0"/>
          <c:showVal val="0"/>
          <c:showCatName val="0"/>
          <c:showSerName val="0"/>
          <c:showPercent val="0"/>
          <c:showBubbleSize val="0"/>
        </c:dLbls>
        <c:axId val="515963472"/>
        <c:axId val="562487912"/>
      </c:scatterChart>
      <c:valAx>
        <c:axId val="515963472"/>
        <c:scaling>
          <c:orientation val="minMax"/>
          <c:max val="40"/>
          <c:min val="-40"/>
        </c:scaling>
        <c:delete val="0"/>
        <c:axPos val="b"/>
        <c:title>
          <c:tx>
            <c:rich>
              <a:bodyPr/>
              <a:lstStyle/>
              <a:p>
                <a:pPr>
                  <a:defRPr sz="1700">
                    <a:solidFill>
                      <a:schemeClr val="bg2"/>
                    </a:solidFill>
                  </a:defRPr>
                </a:pPr>
                <a:r>
                  <a:rPr lang="en-US" sz="1700" dirty="0" smtClean="0">
                    <a:solidFill>
                      <a:schemeClr val="bg2"/>
                    </a:solidFill>
                  </a:rPr>
                  <a:t>Donor-recipient</a:t>
                </a:r>
                <a:r>
                  <a:rPr lang="en-US" sz="1700" baseline="0" dirty="0" smtClean="0">
                    <a:solidFill>
                      <a:schemeClr val="bg2"/>
                    </a:solidFill>
                  </a:rPr>
                  <a:t> p</a:t>
                </a:r>
                <a:r>
                  <a:rPr lang="en-US" sz="1700" dirty="0" smtClean="0">
                    <a:solidFill>
                      <a:schemeClr val="bg2"/>
                    </a:solidFill>
                  </a:rPr>
                  <a:t>redicted heart mass match (%)</a:t>
                </a:r>
                <a:endParaRPr lang="en-US" sz="1700" dirty="0">
                  <a:solidFill>
                    <a:schemeClr val="bg2"/>
                  </a:solidFill>
                </a:endParaRPr>
              </a:p>
            </c:rich>
          </c:tx>
          <c:layout>
            <c:manualLayout>
              <c:xMode val="edge"/>
              <c:yMode val="edge"/>
              <c:x val="0.24245952662996775"/>
              <c:y val="0.89388472610278558"/>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7912"/>
        <c:crosses val="autoZero"/>
        <c:crossBetween val="midCat"/>
        <c:majorUnit val="10"/>
      </c:valAx>
      <c:valAx>
        <c:axId val="5624879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15963472"/>
        <c:crossesAt val="-5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-45</c:v>
                </c:pt>
                <c:pt idx="1">
                  <c:v>-35</c:v>
                </c:pt>
                <c:pt idx="2">
                  <c:v>-25</c:v>
                </c:pt>
                <c:pt idx="3">
                  <c:v>-15</c:v>
                </c:pt>
                <c:pt idx="4">
                  <c:v>-5</c:v>
                </c:pt>
                <c:pt idx="5">
                  <c:v>5</c:v>
                </c:pt>
                <c:pt idx="6">
                  <c:v>15</c:v>
                </c:pt>
                <c:pt idx="7">
                  <c:v>25</c:v>
                </c:pt>
                <c:pt idx="8">
                  <c:v>35</c:v>
                </c:pt>
                <c:pt idx="9">
                  <c:v>45</c:v>
                </c:pt>
              </c:numCache>
            </c:numRef>
          </c:xVal>
          <c:yVal>
            <c:numRef>
              <c:f>Microsoft_Excel_Worksheet7!$B$2:$B$10002</c:f>
              <c:numCache>
                <c:formatCode>General</c:formatCode>
                <c:ptCount val="10001"/>
                <c:pt idx="0">
                  <c:v>1.6268407082410401</c:v>
                </c:pt>
                <c:pt idx="1">
                  <c:v>1.44167004156236</c:v>
                </c:pt>
                <c:pt idx="2">
                  <c:v>1.27757591644336</c:v>
                </c:pt>
                <c:pt idx="3">
                  <c:v>1.1335795326292899</c:v>
                </c:pt>
                <c:pt idx="4">
                  <c:v>1.0298192262616299</c:v>
                </c:pt>
                <c:pt idx="5">
                  <c:v>0.99582858672665397</c:v>
                </c:pt>
                <c:pt idx="6">
                  <c:v>1.02888308007325</c:v>
                </c:pt>
                <c:pt idx="7">
                  <c:v>1.0909393655988</c:v>
                </c:pt>
                <c:pt idx="8">
                  <c:v>1.15839200940223</c:v>
                </c:pt>
                <c:pt idx="9">
                  <c:v>1.23001524169073</c:v>
                </c:pt>
              </c:numCache>
            </c:numRef>
          </c:yVal>
          <c:smooth val="0"/>
          <c:extLst>
            <c:ext xmlns:c16="http://schemas.microsoft.com/office/drawing/2014/chart" uri="{C3380CC4-5D6E-409C-BE32-E72D297353CC}">
              <c16:uniqueId val="{00000000-AC13-4DB1-97C0-BDC71EA06B21}"/>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-45</c:v>
                </c:pt>
                <c:pt idx="1">
                  <c:v>-35</c:v>
                </c:pt>
                <c:pt idx="2">
                  <c:v>-25</c:v>
                </c:pt>
                <c:pt idx="3">
                  <c:v>-15</c:v>
                </c:pt>
                <c:pt idx="4">
                  <c:v>-5</c:v>
                </c:pt>
                <c:pt idx="5">
                  <c:v>5</c:v>
                </c:pt>
                <c:pt idx="6">
                  <c:v>15</c:v>
                </c:pt>
                <c:pt idx="7">
                  <c:v>25</c:v>
                </c:pt>
                <c:pt idx="8">
                  <c:v>35</c:v>
                </c:pt>
                <c:pt idx="9">
                  <c:v>45</c:v>
                </c:pt>
              </c:numCache>
            </c:numRef>
          </c:xVal>
          <c:yVal>
            <c:numRef>
              <c:f>Microsoft_Excel_Worksheet7!$C$2:$C$10002</c:f>
              <c:numCache>
                <c:formatCode>General</c:formatCode>
                <c:ptCount val="10001"/>
                <c:pt idx="0">
                  <c:v>1.3976721237357299</c:v>
                </c:pt>
                <c:pt idx="1">
                  <c:v>1.2864796729283601</c:v>
                </c:pt>
                <c:pt idx="2">
                  <c:v>1.1838570954263199</c:v>
                </c:pt>
                <c:pt idx="3">
                  <c:v>1.0894523939168399</c:v>
                </c:pt>
                <c:pt idx="4">
                  <c:v>1.01777185807796</c:v>
                </c:pt>
                <c:pt idx="5">
                  <c:v>0.98607924219575005</c:v>
                </c:pt>
                <c:pt idx="6">
                  <c:v>0.982726507597802</c:v>
                </c:pt>
                <c:pt idx="7">
                  <c:v>0.99554505615464695</c:v>
                </c:pt>
                <c:pt idx="8">
                  <c:v>1.0091041552859199</c:v>
                </c:pt>
                <c:pt idx="9">
                  <c:v>1.0227495325700899</c:v>
                </c:pt>
              </c:numCache>
            </c:numRef>
          </c:yVal>
          <c:smooth val="0"/>
          <c:extLst>
            <c:ext xmlns:c16="http://schemas.microsoft.com/office/drawing/2014/chart" uri="{C3380CC4-5D6E-409C-BE32-E72D297353CC}">
              <c16:uniqueId val="{00000001-AC13-4DB1-97C0-BDC71EA06B21}"/>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-45</c:v>
                </c:pt>
                <c:pt idx="1">
                  <c:v>-35</c:v>
                </c:pt>
                <c:pt idx="2">
                  <c:v>-25</c:v>
                </c:pt>
                <c:pt idx="3">
                  <c:v>-15</c:v>
                </c:pt>
                <c:pt idx="4">
                  <c:v>-5</c:v>
                </c:pt>
                <c:pt idx="5">
                  <c:v>5</c:v>
                </c:pt>
                <c:pt idx="6">
                  <c:v>15</c:v>
                </c:pt>
                <c:pt idx="7">
                  <c:v>25</c:v>
                </c:pt>
                <c:pt idx="8">
                  <c:v>35</c:v>
                </c:pt>
                <c:pt idx="9">
                  <c:v>45</c:v>
                </c:pt>
              </c:numCache>
            </c:numRef>
          </c:xVal>
          <c:yVal>
            <c:numRef>
              <c:f>Microsoft_Excel_Worksheet7!$D$2:$D$10002</c:f>
              <c:numCache>
                <c:formatCode>General</c:formatCode>
                <c:ptCount val="10001"/>
                <c:pt idx="0">
                  <c:v>1.8935848007873901</c:v>
                </c:pt>
                <c:pt idx="1">
                  <c:v>1.6155813049167</c:v>
                </c:pt>
                <c:pt idx="2">
                  <c:v>1.3787138908757499</c:v>
                </c:pt>
                <c:pt idx="3">
                  <c:v>1.17949399530543</c:v>
                </c:pt>
                <c:pt idx="4">
                  <c:v>1.04200919917445</c:v>
                </c:pt>
                <c:pt idx="5">
                  <c:v>1.0056743228199301</c:v>
                </c:pt>
                <c:pt idx="6">
                  <c:v>1.0772075285205001</c:v>
                </c:pt>
                <c:pt idx="7">
                  <c:v>1.1954744710502001</c:v>
                </c:pt>
                <c:pt idx="8">
                  <c:v>1.32976565443509</c:v>
                </c:pt>
                <c:pt idx="9">
                  <c:v>1.47928446468179</c:v>
                </c:pt>
              </c:numCache>
            </c:numRef>
          </c:yVal>
          <c:smooth val="1"/>
          <c:extLst>
            <c:ext xmlns:c16="http://schemas.microsoft.com/office/drawing/2014/chart" uri="{C3380CC4-5D6E-409C-BE32-E72D297353CC}">
              <c16:uniqueId val="{00000002-AC13-4DB1-97C0-BDC71EA06B21}"/>
            </c:ext>
          </c:extLst>
        </c:ser>
        <c:dLbls>
          <c:showLegendKey val="0"/>
          <c:showVal val="0"/>
          <c:showCatName val="0"/>
          <c:showSerName val="0"/>
          <c:showPercent val="0"/>
          <c:showBubbleSize val="0"/>
        </c:dLbls>
        <c:axId val="515963472"/>
        <c:axId val="562487912"/>
      </c:scatterChart>
      <c:valAx>
        <c:axId val="515963472"/>
        <c:scaling>
          <c:orientation val="minMax"/>
          <c:max val="40"/>
          <c:min val="-40"/>
        </c:scaling>
        <c:delete val="0"/>
        <c:axPos val="b"/>
        <c:title>
          <c:tx>
            <c:rich>
              <a:bodyPr/>
              <a:lstStyle/>
              <a:p>
                <a:pPr>
                  <a:defRPr sz="1700">
                    <a:solidFill>
                      <a:schemeClr val="bg2"/>
                    </a:solidFill>
                  </a:defRPr>
                </a:pPr>
                <a:r>
                  <a:rPr lang="en-US" sz="1700" dirty="0" smtClean="0">
                    <a:solidFill>
                      <a:schemeClr val="bg2"/>
                    </a:solidFill>
                  </a:rPr>
                  <a:t>Donor-recipient PHM match (%)</a:t>
                </a:r>
                <a:endParaRPr lang="en-US" sz="1700" dirty="0">
                  <a:solidFill>
                    <a:schemeClr val="bg2"/>
                  </a:solidFill>
                </a:endParaRPr>
              </a:p>
            </c:rich>
          </c:tx>
          <c:layout>
            <c:manualLayout>
              <c:xMode val="edge"/>
              <c:yMode val="edge"/>
              <c:x val="0.35984890716094114"/>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7912"/>
        <c:crosses val="autoZero"/>
        <c:crossBetween val="midCat"/>
        <c:majorUnit val="10"/>
      </c:valAx>
      <c:valAx>
        <c:axId val="5624879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15963472"/>
        <c:crossesAt val="-4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1.625849438051</c:v>
                </c:pt>
                <c:pt idx="1">
                  <c:v>1.6071688931993899</c:v>
                </c:pt>
                <c:pt idx="2">
                  <c:v>1.5887029824632</c:v>
                </c:pt>
                <c:pt idx="3">
                  <c:v>1.57044923975786</c:v>
                </c:pt>
                <c:pt idx="4">
                  <c:v>1.5524052273334099</c:v>
                </c:pt>
                <c:pt idx="5">
                  <c:v>1.53456853544892</c:v>
                </c:pt>
                <c:pt idx="6">
                  <c:v>1.51693678205072</c:v>
                </c:pt>
                <c:pt idx="7">
                  <c:v>1.4995076124542199</c:v>
                </c:pt>
                <c:pt idx="8">
                  <c:v>1.48227869902951</c:v>
                </c:pt>
                <c:pt idx="9">
                  <c:v>1.46524774089048</c:v>
                </c:pt>
                <c:pt idx="10">
                  <c:v>1.44841246358753</c:v>
                </c:pt>
                <c:pt idx="11">
                  <c:v>1.4317706188038499</c:v>
                </c:pt>
                <c:pt idx="12">
                  <c:v>1.41531998405513</c:v>
                </c:pt>
                <c:pt idx="13">
                  <c:v>1.3990583623927799</c:v>
                </c:pt>
                <c:pt idx="14">
                  <c:v>1.3829835821105201</c:v>
                </c:pt>
                <c:pt idx="15">
                  <c:v>1.36709349645435</c:v>
                </c:pt>
                <c:pt idx="16">
                  <c:v>1.3513859833358699</c:v>
                </c:pt>
                <c:pt idx="17">
                  <c:v>1.3358589450488501</c:v>
                </c:pt>
                <c:pt idx="18">
                  <c:v>1.3205103079891201</c:v>
                </c:pt>
                <c:pt idx="19">
                  <c:v>1.3053380223776201</c:v>
                </c:pt>
                <c:pt idx="20">
                  <c:v>1.2903400619866601</c:v>
                </c:pt>
                <c:pt idx="21">
                  <c:v>1.2755144238693501</c:v>
                </c:pt>
                <c:pt idx="22">
                  <c:v>1.26085912809207</c:v>
                </c:pt>
                <c:pt idx="23">
                  <c:v>1.24637221747006</c:v>
                </c:pt>
                <c:pt idx="24">
                  <c:v>1.2320517573060601</c:v>
                </c:pt>
                <c:pt idx="25">
                  <c:v>1.21789583513196</c:v>
                </c:pt>
                <c:pt idx="26">
                  <c:v>1.20390256045331</c:v>
                </c:pt>
                <c:pt idx="27">
                  <c:v>1.19007006449693</c:v>
                </c:pt>
                <c:pt idx="28">
                  <c:v>1.1763964999612999</c:v>
                </c:pt>
                <c:pt idx="29">
                  <c:v>1.1628800407698801</c:v>
                </c:pt>
                <c:pt idx="30">
                  <c:v>1.14951888182722</c:v>
                </c:pt>
                <c:pt idx="31">
                  <c:v>1.13631123877787</c:v>
                </c:pt>
                <c:pt idx="32">
                  <c:v>1.1232553477681699</c:v>
                </c:pt>
                <c:pt idx="33">
                  <c:v>1.11036385626339</c:v>
                </c:pt>
                <c:pt idx="34">
                  <c:v>1.09770567834342</c:v>
                </c:pt>
                <c:pt idx="35">
                  <c:v>1.08536059588821</c:v>
                </c:pt>
                <c:pt idx="36">
                  <c:v>1.0734047385290699</c:v>
                </c:pt>
                <c:pt idx="37">
                  <c:v>1.0619108461057301</c:v>
                </c:pt>
                <c:pt idx="38">
                  <c:v>1.05094858189609</c:v>
                </c:pt>
                <c:pt idx="39">
                  <c:v>1.04058489283103</c:v>
                </c:pt>
                <c:pt idx="40">
                  <c:v>1.0308844135956601</c:v>
                </c:pt>
                <c:pt idx="41">
                  <c:v>1.0219099122898501</c:v>
                </c:pt>
                <c:pt idx="42">
                  <c:v>1.0137227761696399</c:v>
                </c:pt>
                <c:pt idx="43">
                  <c:v>1.0063835369147001</c:v>
                </c:pt>
                <c:pt idx="44">
                  <c:v>0.99995243586559601</c:v>
                </c:pt>
                <c:pt idx="45">
                  <c:v>0.99449003075432896</c:v>
                </c:pt>
                <c:pt idx="46">
                  <c:v>0.99005784662001495</c:v>
                </c:pt>
                <c:pt idx="47">
                  <c:v>0.98671907487316302</c:v>
                </c:pt>
                <c:pt idx="48">
                  <c:v>0.98453932586442805</c:v>
                </c:pt>
                <c:pt idx="49">
                  <c:v>0.983587441851557</c:v>
                </c:pt>
                <c:pt idx="50">
                  <c:v>0.98393637897173702</c:v>
                </c:pt>
                <c:pt idx="51">
                  <c:v>0.98566416875364504</c:v>
                </c:pt>
                <c:pt idx="52">
                  <c:v>0.988854971890887</c:v>
                </c:pt>
                <c:pt idx="53">
                  <c:v>0.99360023950288101</c:v>
                </c:pt>
                <c:pt idx="54">
                  <c:v>1</c:v>
                </c:pt>
                <c:pt idx="55">
                  <c:v>1.0081250941028601</c:v>
                </c:pt>
                <c:pt idx="56">
                  <c:v>1.0178981013743</c:v>
                </c:pt>
                <c:pt idx="57">
                  <c:v>1.0292054841925999</c:v>
                </c:pt>
                <c:pt idx="58">
                  <c:v>1.04193407709232</c:v>
                </c:pt>
                <c:pt idx="59">
                  <c:v>1.0559691005204701</c:v>
                </c:pt>
                <c:pt idx="60">
                  <c:v>1.0711923204274501</c:v>
                </c:pt>
                <c:pt idx="61">
                  <c:v>1.08748034838691</c:v>
                </c:pt>
                <c:pt idx="62">
                  <c:v>1.10470308377836</c:v>
                </c:pt>
                <c:pt idx="63">
                  <c:v>1.12272230588384</c:v>
                </c:pt>
                <c:pt idx="64">
                  <c:v>1.1413904295652599</c:v>
                </c:pt>
                <c:pt idx="65">
                  <c:v>1.1605494434765999</c:v>
                </c:pt>
                <c:pt idx="66">
                  <c:v>1.1800606429952401</c:v>
                </c:pt>
                <c:pt idx="67">
                  <c:v>1.1998998655109201</c:v>
                </c:pt>
                <c:pt idx="68">
                  <c:v>1.22007262575821</c:v>
                </c:pt>
                <c:pt idx="69">
                  <c:v>1.2405845311856001</c:v>
                </c:pt>
                <c:pt idx="70">
                  <c:v>1.2614412835142099</c:v>
                </c:pt>
              </c:numCache>
            </c:numRef>
          </c:yVal>
          <c:smooth val="0"/>
          <c:extLst>
            <c:ext xmlns:c16="http://schemas.microsoft.com/office/drawing/2014/chart" uri="{C3380CC4-5D6E-409C-BE32-E72D297353CC}">
              <c16:uniqueId val="{00000000-91CF-4E65-8542-532822CF5B4C}"/>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1.23094395106058</c:v>
                </c:pt>
                <c:pt idx="1">
                  <c:v>1.2241398180151699</c:v>
                </c:pt>
                <c:pt idx="2">
                  <c:v>1.2173711815989201</c:v>
                </c:pt>
                <c:pt idx="3">
                  <c:v>1.2106377232944401</c:v>
                </c:pt>
                <c:pt idx="4">
                  <c:v>1.2039391149273799</c:v>
                </c:pt>
                <c:pt idx="5">
                  <c:v>1.1972750173678399</c:v>
                </c:pt>
                <c:pt idx="6">
                  <c:v>1.19064507904198</c:v>
                </c:pt>
                <c:pt idx="7">
                  <c:v>1.1840489342208</c:v>
                </c:pt>
                <c:pt idx="8">
                  <c:v>1.1774862010460201</c:v>
                </c:pt>
                <c:pt idx="9">
                  <c:v>1.1709564792448499</c:v>
                </c:pt>
                <c:pt idx="10">
                  <c:v>1.16445934747507</c:v>
                </c:pt>
                <c:pt idx="11">
                  <c:v>1.1579943602287901</c:v>
                </c:pt>
                <c:pt idx="12">
                  <c:v>1.1515610442073101</c:v>
                </c:pt>
                <c:pt idx="13">
                  <c:v>1.1451588940589801</c:v>
                </c:pt>
                <c:pt idx="14">
                  <c:v>1.13878736734632</c:v>
                </c:pt>
                <c:pt idx="15">
                  <c:v>1.1324458785756499</c:v>
                </c:pt>
                <c:pt idx="16">
                  <c:v>1.12613379208043</c:v>
                </c:pt>
                <c:pt idx="17">
                  <c:v>1.11985041349507</c:v>
                </c:pt>
                <c:pt idx="18">
                  <c:v>1.1135949794851301</c:v>
                </c:pt>
                <c:pt idx="19">
                  <c:v>1.10736664530748</c:v>
                </c:pt>
                <c:pt idx="20">
                  <c:v>1.10116446965119</c:v>
                </c:pt>
                <c:pt idx="21">
                  <c:v>1.09498739604819</c:v>
                </c:pt>
                <c:pt idx="22">
                  <c:v>1.08883422992393</c:v>
                </c:pt>
                <c:pt idx="23">
                  <c:v>1.0827036100641001</c:v>
                </c:pt>
                <c:pt idx="24">
                  <c:v>1.0765939728706799</c:v>
                </c:pt>
                <c:pt idx="25">
                  <c:v>1.07050350722606</c:v>
                </c:pt>
                <c:pt idx="26">
                  <c:v>1.0644300970124101</c:v>
                </c:pt>
                <c:pt idx="27">
                  <c:v>1.05837124724855</c:v>
                </c:pt>
                <c:pt idx="28">
                  <c:v>1.0523239882659099</c:v>
                </c:pt>
                <c:pt idx="29">
                  <c:v>1.04628475013346</c:v>
                </c:pt>
                <c:pt idx="30">
                  <c:v>1.0402491963348199</c:v>
                </c:pt>
                <c:pt idx="31">
                  <c:v>1.0342120010035201</c:v>
                </c:pt>
                <c:pt idx="32">
                  <c:v>1.0281665470830801</c:v>
                </c:pt>
                <c:pt idx="33">
                  <c:v>1.0221143921012601</c:v>
                </c:pt>
                <c:pt idx="34">
                  <c:v>1.0160949282474601</c:v>
                </c:pt>
                <c:pt idx="35">
                  <c:v>1.01015653355332</c:v>
                </c:pt>
                <c:pt idx="36">
                  <c:v>1.0043471339229399</c:v>
                </c:pt>
                <c:pt idx="37">
                  <c:v>0.99871467181879303</c:v>
                </c:pt>
                <c:pt idx="38">
                  <c:v>0.99330773938235795</c:v>
                </c:pt>
                <c:pt idx="39">
                  <c:v>0.98817642024064101</c:v>
                </c:pt>
                <c:pt idx="40">
                  <c:v>0.98337338706619104</c:v>
                </c:pt>
                <c:pt idx="41">
                  <c:v>0.97895529497525502</c:v>
                </c:pt>
                <c:pt idx="42">
                  <c:v>0.97498448603028598</c:v>
                </c:pt>
                <c:pt idx="43">
                  <c:v>0.97153096894107205</c:v>
                </c:pt>
                <c:pt idx="44">
                  <c:v>0.96867455701115701</c:v>
                </c:pt>
                <c:pt idx="45">
                  <c:v>0.96650694731670606</c:v>
                </c:pt>
                <c:pt idx="46">
                  <c:v>0.96513343931283802</c:v>
                </c:pt>
                <c:pt idx="47">
                  <c:v>0.96467397685229095</c:v>
                </c:pt>
                <c:pt idx="48">
                  <c:v>0.96526330472841304</c:v>
                </c:pt>
                <c:pt idx="49">
                  <c:v>0.96705026167487895</c:v>
                </c:pt>
                <c:pt idx="50">
                  <c:v>0.97019651226470205</c:v>
                </c:pt>
                <c:pt idx="51">
                  <c:v>0.97487522786504399</c:v>
                </c:pt>
                <c:pt idx="52">
                  <c:v>0.98127026835513997</c:v>
                </c:pt>
                <c:pt idx="53">
                  <c:v>0.98957629063027797</c:v>
                </c:pt>
                <c:pt idx="54">
                  <c:v>1</c:v>
                </c:pt>
                <c:pt idx="55">
                  <c:v>1.0035598272631201</c:v>
                </c:pt>
                <c:pt idx="56">
                  <c:v>1.0082086840425999</c:v>
                </c:pt>
                <c:pt idx="57">
                  <c:v>1.0138252256243501</c:v>
                </c:pt>
                <c:pt idx="58">
                  <c:v>1.0203003284311201</c:v>
                </c:pt>
                <c:pt idx="59">
                  <c:v>1.02753266620376</c:v>
                </c:pt>
                <c:pt idx="60">
                  <c:v>1.0354255459297901</c:v>
                </c:pt>
                <c:pt idx="61">
                  <c:v>1.0438846078589601</c:v>
                </c:pt>
                <c:pt idx="62">
                  <c:v>1.0528161228638599</c:v>
                </c:pt>
                <c:pt idx="63">
                  <c:v>1.0621257112415401</c:v>
                </c:pt>
                <c:pt idx="64">
                  <c:v>1.0717173681057599</c:v>
                </c:pt>
                <c:pt idx="65">
                  <c:v>1.0814927207274601</c:v>
                </c:pt>
                <c:pt idx="66">
                  <c:v>1.09136819391302</c:v>
                </c:pt>
                <c:pt idx="67">
                  <c:v>1.10132874258889</c:v>
                </c:pt>
                <c:pt idx="68">
                  <c:v>1.11137630607664</c:v>
                </c:pt>
                <c:pt idx="69">
                  <c:v>1.1215124938076699</c:v>
                </c:pt>
                <c:pt idx="70">
                  <c:v>1.1317387031250601</c:v>
                </c:pt>
              </c:numCache>
            </c:numRef>
          </c:yVal>
          <c:smooth val="0"/>
          <c:extLst>
            <c:ext xmlns:c16="http://schemas.microsoft.com/office/drawing/2014/chart" uri="{C3380CC4-5D6E-409C-BE32-E72D297353CC}">
              <c16:uniqueId val="{00000001-91CF-4E65-8542-532822CF5B4C}"/>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2.1474465940818899</c:v>
                </c:pt>
                <c:pt idx="1">
                  <c:v>2.1100464287288898</c:v>
                </c:pt>
                <c:pt idx="2">
                  <c:v>2.0733012286132899</c:v>
                </c:pt>
                <c:pt idx="3">
                  <c:v>2.03719970656838</c:v>
                </c:pt>
                <c:pt idx="4">
                  <c:v>2.0017307851962798</c:v>
                </c:pt>
                <c:pt idx="5">
                  <c:v>1.9668835946873899</c:v>
                </c:pt>
                <c:pt idx="6">
                  <c:v>1.9326474708902299</c:v>
                </c:pt>
                <c:pt idx="7">
                  <c:v>1.89901195366377</c:v>
                </c:pt>
                <c:pt idx="8">
                  <c:v>1.86596678555111</c:v>
                </c:pt>
                <c:pt idx="9">
                  <c:v>1.83350191082186</c:v>
                </c:pt>
                <c:pt idx="10">
                  <c:v>1.80160747494075</c:v>
                </c:pt>
                <c:pt idx="11">
                  <c:v>1.77027382453308</c:v>
                </c:pt>
                <c:pt idx="12">
                  <c:v>1.7394915079336499</c:v>
                </c:pt>
                <c:pt idx="13">
                  <c:v>1.70925127642624</c:v>
                </c:pt>
                <c:pt idx="14">
                  <c:v>1.67954408630667</c:v>
                </c:pt>
                <c:pt idx="15">
                  <c:v>1.65036110193494</c:v>
                </c:pt>
                <c:pt idx="16">
                  <c:v>1.6216936999846501</c:v>
                </c:pt>
                <c:pt idx="17">
                  <c:v>1.59353347515185</c:v>
                </c:pt>
                <c:pt idx="18">
                  <c:v>1.56587224765662</c:v>
                </c:pt>
                <c:pt idx="19">
                  <c:v>1.5387020729630101</c:v>
                </c:pt>
                <c:pt idx="20">
                  <c:v>1.5120152542654699</c:v>
                </c:pt>
                <c:pt idx="21">
                  <c:v>1.4858043584523299</c:v>
                </c:pt>
                <c:pt idx="22">
                  <c:v>1.4600622364748399</c:v>
                </c:pt>
                <c:pt idx="23">
                  <c:v>1.4347820493451999</c:v>
                </c:pt>
                <c:pt idx="24">
                  <c:v>1.4099573013895099</c:v>
                </c:pt>
                <c:pt idx="25">
                  <c:v>1.3855818829358999</c:v>
                </c:pt>
                <c:pt idx="26">
                  <c:v>1.36165012539019</c:v>
                </c:pt>
                <c:pt idx="27">
                  <c:v>1.3381568727359101</c:v>
                </c:pt>
                <c:pt idx="28">
                  <c:v>1.31509757503647</c:v>
                </c:pt>
                <c:pt idx="29">
                  <c:v>1.29246841172872</c:v>
                </c:pt>
                <c:pt idx="30">
                  <c:v>1.2702664557041301</c:v>
                </c:pt>
                <c:pt idx="31">
                  <c:v>1.2484898938709099</c:v>
                </c:pt>
                <c:pt idx="32">
                  <c:v>1.22713832682969</c:v>
                </c:pt>
                <c:pt idx="33">
                  <c:v>1.2062327884470001</c:v>
                </c:pt>
                <c:pt idx="34">
                  <c:v>1.18587124368948</c:v>
                </c:pt>
                <c:pt idx="35">
                  <c:v>1.1661634449495299</c:v>
                </c:pt>
                <c:pt idx="36">
                  <c:v>1.1472106543444101</c:v>
                </c:pt>
                <c:pt idx="37">
                  <c:v>1.12910591673134</c:v>
                </c:pt>
                <c:pt idx="38">
                  <c:v>1.11193427575242</c:v>
                </c:pt>
                <c:pt idx="39">
                  <c:v>1.09577287719987</c:v>
                </c:pt>
                <c:pt idx="40">
                  <c:v>1.0806909035488701</c:v>
                </c:pt>
                <c:pt idx="41">
                  <c:v>1.0667492930437099</c:v>
                </c:pt>
                <c:pt idx="42">
                  <c:v>1.05400022425912</c:v>
                </c:pt>
                <c:pt idx="43">
                  <c:v>1.0424864011044901</c:v>
                </c:pt>
                <c:pt idx="44">
                  <c:v>1.0322402573251701</c:v>
                </c:pt>
                <c:pt idx="45">
                  <c:v>1.0232833028417601</c:v>
                </c:pt>
                <c:pt idx="46">
                  <c:v>1.0156259225167501</c:v>
                </c:pt>
                <c:pt idx="47">
                  <c:v>1.0092679558905799</c:v>
                </c:pt>
                <c:pt idx="48">
                  <c:v>1.0042002834100401</c:v>
                </c:pt>
                <c:pt idx="49">
                  <c:v>1.00040741842366</c:v>
                </c:pt>
                <c:pt idx="50">
                  <c:v>0.99787082887376399</c:v>
                </c:pt>
                <c:pt idx="51">
                  <c:v>0.99657251081500198</c:v>
                </c:pt>
                <c:pt idx="52">
                  <c:v>0.99649830119934801</c:v>
                </c:pt>
                <c:pt idx="53">
                  <c:v>0.99764055110030203</c:v>
                </c:pt>
                <c:pt idx="54">
                  <c:v>1</c:v>
                </c:pt>
                <c:pt idx="55">
                  <c:v>1.0127111286743899</c:v>
                </c:pt>
                <c:pt idx="56">
                  <c:v>1.0276806391181801</c:v>
                </c:pt>
                <c:pt idx="57">
                  <c:v>1.04481906932212</c:v>
                </c:pt>
                <c:pt idx="58">
                  <c:v>1.06402653292834</c:v>
                </c:pt>
                <c:pt idx="59">
                  <c:v>1.0851924984279699</c:v>
                </c:pt>
                <c:pt idx="60">
                  <c:v>1.1081945890299301</c:v>
                </c:pt>
                <c:pt idx="61">
                  <c:v>1.1328967773107399</c:v>
                </c:pt>
                <c:pt idx="62">
                  <c:v>1.1591472402510099</c:v>
                </c:pt>
                <c:pt idx="63">
                  <c:v>1.18677606877222</c:v>
                </c:pt>
                <c:pt idx="64">
                  <c:v>1.2155929832562</c:v>
                </c:pt>
                <c:pt idx="65">
                  <c:v>1.2453851837744001</c:v>
                </c:pt>
                <c:pt idx="66">
                  <c:v>1.2759608800339699</c:v>
                </c:pt>
                <c:pt idx="67">
                  <c:v>1.30729330088006</c:v>
                </c:pt>
                <c:pt idx="68">
                  <c:v>1.3393998090345101</c:v>
                </c:pt>
                <c:pt idx="69">
                  <c:v>1.37229855887893</c:v>
                </c:pt>
                <c:pt idx="70">
                  <c:v>1.4060083898872699</c:v>
                </c:pt>
              </c:numCache>
            </c:numRef>
          </c:yVal>
          <c:smooth val="1"/>
          <c:extLst>
            <c:ext xmlns:c16="http://schemas.microsoft.com/office/drawing/2014/chart" uri="{C3380CC4-5D6E-409C-BE32-E72D297353CC}">
              <c16:uniqueId val="{00000002-91CF-4E65-8542-532822CF5B4C}"/>
            </c:ext>
          </c:extLst>
        </c:ser>
        <c:dLbls>
          <c:showLegendKey val="0"/>
          <c:showVal val="0"/>
          <c:showCatName val="0"/>
          <c:showSerName val="0"/>
          <c:showPercent val="0"/>
          <c:showBubbleSize val="0"/>
        </c:dLbls>
        <c:axId val="554661456"/>
        <c:axId val="554660672"/>
      </c:scatterChart>
      <c:valAx>
        <c:axId val="554661456"/>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0.77367404776141202</c:v>
                </c:pt>
                <c:pt idx="1">
                  <c:v>0.77809734159122201</c:v>
                </c:pt>
                <c:pt idx="2">
                  <c:v>0.78254592453129901</c:v>
                </c:pt>
                <c:pt idx="3">
                  <c:v>0.78701994116600205</c:v>
                </c:pt>
                <c:pt idx="4">
                  <c:v>0.79151953690631305</c:v>
                </c:pt>
                <c:pt idx="5">
                  <c:v>0.79604485799457003</c:v>
                </c:pt>
                <c:pt idx="6">
                  <c:v>0.80059605150921298</c:v>
                </c:pt>
                <c:pt idx="7">
                  <c:v>0.80517326536956801</c:v>
                </c:pt>
                <c:pt idx="8">
                  <c:v>0.80977664834065499</c:v>
                </c:pt>
                <c:pt idx="9">
                  <c:v>0.81440635003802098</c:v>
                </c:pt>
                <c:pt idx="10">
                  <c:v>0.81906252093260501</c:v>
                </c:pt>
                <c:pt idx="11">
                  <c:v>0.82374531235562398</c:v>
                </c:pt>
                <c:pt idx="12">
                  <c:v>0.82845487650349703</c:v>
                </c:pt>
                <c:pt idx="13">
                  <c:v>0.83319136644279002</c:v>
                </c:pt>
                <c:pt idx="14">
                  <c:v>0.83795493611518701</c:v>
                </c:pt>
                <c:pt idx="15">
                  <c:v>0.84274574034249905</c:v>
                </c:pt>
                <c:pt idx="16">
                  <c:v>0.84756393483169201</c:v>
                </c:pt>
                <c:pt idx="17">
                  <c:v>0.85240967617994801</c:v>
                </c:pt>
                <c:pt idx="18">
                  <c:v>0.85728312187975797</c:v>
                </c:pt>
                <c:pt idx="19">
                  <c:v>0.86218443032403402</c:v>
                </c:pt>
                <c:pt idx="20">
                  <c:v>0.86712584257969305</c:v>
                </c:pt>
                <c:pt idx="21">
                  <c:v>0.87216848503534095</c:v>
                </c:pt>
                <c:pt idx="22">
                  <c:v>0.87738713787676603</c:v>
                </c:pt>
                <c:pt idx="23">
                  <c:v>0.88285840800102</c:v>
                </c:pt>
                <c:pt idx="24">
                  <c:v>0.88866091229136401</c:v>
                </c:pt>
                <c:pt idx="25">
                  <c:v>0.89487552968269302</c:v>
                </c:pt>
                <c:pt idx="26">
                  <c:v>0.901585725600211</c:v>
                </c:pt>
                <c:pt idx="27">
                  <c:v>0.908877953056485</c:v>
                </c:pt>
                <c:pt idx="28">
                  <c:v>0.91684213558745398</c:v>
                </c:pt>
                <c:pt idx="29">
                  <c:v>0.92557223831555901</c:v>
                </c:pt>
                <c:pt idx="30">
                  <c:v>0.93516693477203505</c:v>
                </c:pt>
                <c:pt idx="31">
                  <c:v>0.94573037872065602</c:v>
                </c:pt>
                <c:pt idx="32">
                  <c:v>0.95737309213955601</c:v>
                </c:pt>
                <c:pt idx="33">
                  <c:v>0.970212982783075</c:v>
                </c:pt>
                <c:pt idx="34">
                  <c:v>0.98437650742002702</c:v>
                </c:pt>
                <c:pt idx="35">
                  <c:v>1</c:v>
                </c:pt>
                <c:pt idx="36">
                  <c:v>1.01720507934278</c:v>
                </c:pt>
                <c:pt idx="37">
                  <c:v>1.0360181732639899</c:v>
                </c:pt>
                <c:pt idx="38">
                  <c:v>1.05644279716541</c:v>
                </c:pt>
                <c:pt idx="39">
                  <c:v>1.0784841937246701</c:v>
                </c:pt>
                <c:pt idx="40">
                  <c:v>1.1021487022894401</c:v>
                </c:pt>
                <c:pt idx="41">
                  <c:v>1.1274431177128601</c:v>
                </c:pt>
                <c:pt idx="42">
                  <c:v>1.1543740333363399</c:v>
                </c:pt>
                <c:pt idx="43">
                  <c:v>1.1829471635664099</c:v>
                </c:pt>
                <c:pt idx="44">
                  <c:v>1.21316664224758</c:v>
                </c:pt>
                <c:pt idx="45">
                  <c:v>1.2450342938207399</c:v>
                </c:pt>
                <c:pt idx="46">
                  <c:v>1.2785488750924101</c:v>
                </c:pt>
                <c:pt idx="47">
                  <c:v>1.31370528633844</c:v>
                </c:pt>
                <c:pt idx="48">
                  <c:v>1.3504937514391999</c:v>
                </c:pt>
                <c:pt idx="49">
                  <c:v>1.38889896780156</c:v>
                </c:pt>
                <c:pt idx="50">
                  <c:v>1.4288992279739601</c:v>
                </c:pt>
                <c:pt idx="51">
                  <c:v>1.47046551611028</c:v>
                </c:pt>
                <c:pt idx="52">
                  <c:v>1.5135605837861701</c:v>
                </c:pt>
                <c:pt idx="53">
                  <c:v>1.5581380111185399</c:v>
                </c:pt>
                <c:pt idx="54">
                  <c:v>1.60414126067624</c:v>
                </c:pt>
                <c:pt idx="55">
                  <c:v>1.6515221108731799</c:v>
                </c:pt>
                <c:pt idx="56">
                  <c:v>1.7003024294464</c:v>
                </c:pt>
                <c:pt idx="57">
                  <c:v>1.75052355190861</c:v>
                </c:pt>
                <c:pt idx="58">
                  <c:v>1.8022280346823001</c:v>
                </c:pt>
                <c:pt idx="59">
                  <c:v>1.85545969116125</c:v>
                </c:pt>
                <c:pt idx="60">
                  <c:v>1.91026362883711</c:v>
                </c:pt>
                <c:pt idx="61">
                  <c:v>1.9666862875227</c:v>
                </c:pt>
                <c:pt idx="62">
                  <c:v>2.0247754787041701</c:v>
                </c:pt>
                <c:pt idx="63">
                  <c:v>2.08458042605556</c:v>
                </c:pt>
                <c:pt idx="64">
                  <c:v>2.1461518071500101</c:v>
                </c:pt>
                <c:pt idx="65">
                  <c:v>2.2095417964029598</c:v>
                </c:pt>
                <c:pt idx="66">
                  <c:v>2.2748041092837599</c:v>
                </c:pt>
                <c:pt idx="67">
                  <c:v>2.34199404783315</c:v>
                </c:pt>
                <c:pt idx="68">
                  <c:v>2.4111685475251199</c:v>
                </c:pt>
                <c:pt idx="69">
                  <c:v>2.4823862255129798</c:v>
                </c:pt>
                <c:pt idx="70">
                  <c:v>2.5557074303004002</c:v>
                </c:pt>
              </c:numCache>
            </c:numRef>
          </c:yVal>
          <c:smooth val="0"/>
          <c:extLst>
            <c:ext xmlns:c16="http://schemas.microsoft.com/office/drawing/2014/chart" uri="{C3380CC4-5D6E-409C-BE32-E72D297353CC}">
              <c16:uniqueId val="{00000000-1F52-47DB-9591-26F2FC5CDCDE}"/>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0.61325700780493297</c:v>
                </c:pt>
                <c:pt idx="1">
                  <c:v>0.62139561714208702</c:v>
                </c:pt>
                <c:pt idx="2">
                  <c:v>0.629641807704304</c:v>
                </c:pt>
                <c:pt idx="3">
                  <c:v>0.63799694958267195</c:v>
                </c:pt>
                <c:pt idx="4">
                  <c:v>0.64646242205441296</c:v>
                </c:pt>
                <c:pt idx="5">
                  <c:v>0.65503961193973503</c:v>
                </c:pt>
                <c:pt idx="6">
                  <c:v>0.663729911509088</c:v>
                </c:pt>
                <c:pt idx="7">
                  <c:v>0.67253471580959001</c:v>
                </c:pt>
                <c:pt idx="8">
                  <c:v>0.68145541923405195</c:v>
                </c:pt>
                <c:pt idx="9">
                  <c:v>0.69049341109234197</c:v>
                </c:pt>
                <c:pt idx="10">
                  <c:v>0.69965006985414302</c:v>
                </c:pt>
                <c:pt idx="11">
                  <c:v>0.70892675560106599</c:v>
                </c:pt>
                <c:pt idx="12">
                  <c:v>0.71832480003372201</c:v>
                </c:pt>
                <c:pt idx="13">
                  <c:v>0.72784549309206403</c:v>
                </c:pt>
                <c:pt idx="14">
                  <c:v>0.73749006481032497</c:v>
                </c:pt>
                <c:pt idx="15">
                  <c:v>0.74725966034920799</c:v>
                </c:pt>
                <c:pt idx="16">
                  <c:v>0.75715530507010498</c:v>
                </c:pt>
                <c:pt idx="17">
                  <c:v>0.76717785476047595</c:v>
                </c:pt>
                <c:pt idx="18">
                  <c:v>0.77732792317932498</c:v>
                </c:pt>
                <c:pt idx="19">
                  <c:v>0.78760577401084997</c:v>
                </c:pt>
                <c:pt idx="20">
                  <c:v>0.79801677629240597</c:v>
                </c:pt>
                <c:pt idx="21">
                  <c:v>0.80858894966433503</c:v>
                </c:pt>
                <c:pt idx="22">
                  <c:v>0.81935764933115596</c:v>
                </c:pt>
                <c:pt idx="23">
                  <c:v>0.830360366680436</c:v>
                </c:pt>
                <c:pt idx="24">
                  <c:v>0.84163700773561001</c:v>
                </c:pt>
                <c:pt idx="25">
                  <c:v>0.853230263015476</c:v>
                </c:pt>
                <c:pt idx="26">
                  <c:v>0.86518610638202897</c:v>
                </c:pt>
                <c:pt idx="27">
                  <c:v>0.87755447954898902</c:v>
                </c:pt>
                <c:pt idx="28">
                  <c:v>0.89039024863818905</c:v>
                </c:pt>
                <c:pt idx="29">
                  <c:v>0.90375456514896402</c:v>
                </c:pt>
                <c:pt idx="30">
                  <c:v>0.91771683344740695</c:v>
                </c:pt>
                <c:pt idx="31">
                  <c:v>0.93235758788603496</c:v>
                </c:pt>
                <c:pt idx="32">
                  <c:v>0.94777271464715995</c:v>
                </c:pt>
                <c:pt idx="33">
                  <c:v>0.96407958566494301</c:v>
                </c:pt>
                <c:pt idx="34">
                  <c:v>0.98142569211477904</c:v>
                </c:pt>
                <c:pt idx="35">
                  <c:v>1</c:v>
                </c:pt>
                <c:pt idx="36">
                  <c:v>1.0143951896910199</c:v>
                </c:pt>
                <c:pt idx="37">
                  <c:v>1.03040035251919</c:v>
                </c:pt>
                <c:pt idx="38">
                  <c:v>1.04786566747749</c:v>
                </c:pt>
                <c:pt idx="39">
                  <c:v>1.0666544814046801</c:v>
                </c:pt>
                <c:pt idx="40">
                  <c:v>1.08665084629106</c:v>
                </c:pt>
                <c:pt idx="41">
                  <c:v>1.1077624347741699</c:v>
                </c:pt>
                <c:pt idx="42">
                  <c:v>1.12991916062398</c:v>
                </c:pt>
                <c:pt idx="43">
                  <c:v>1.1530692756347001</c:v>
                </c:pt>
                <c:pt idx="44">
                  <c:v>1.1771747402561601</c:v>
                </c:pt>
                <c:pt idx="45">
                  <c:v>1.20220697948677</c:v>
                </c:pt>
                <c:pt idx="46">
                  <c:v>1.2281434538137099</c:v>
                </c:pt>
                <c:pt idx="47">
                  <c:v>1.2549650659040601</c:v>
                </c:pt>
                <c:pt idx="48">
                  <c:v>1.28265425681345</c:v>
                </c:pt>
                <c:pt idx="49">
                  <c:v>1.3111936146382099</c:v>
                </c:pt>
                <c:pt idx="50">
                  <c:v>1.34056484291656</c:v>
                </c:pt>
                <c:pt idx="51">
                  <c:v>1.37074797353758</c:v>
                </c:pt>
                <c:pt idx="52">
                  <c:v>1.40172074275027</c:v>
                </c:pt>
                <c:pt idx="53">
                  <c:v>1.43345807473599</c:v>
                </c:pt>
                <c:pt idx="54">
                  <c:v>1.46593163552197</c:v>
                </c:pt>
                <c:pt idx="55">
                  <c:v>1.4991187587052499</c:v>
                </c:pt>
                <c:pt idx="56">
                  <c:v>1.53303118481217</c:v>
                </c:pt>
                <c:pt idx="57">
                  <c:v>1.56768903346049</c:v>
                </c:pt>
                <c:pt idx="58">
                  <c:v>1.6031120301947499</c:v>
                </c:pt>
                <c:pt idx="59">
                  <c:v>1.6393197217614599</c:v>
                </c:pt>
                <c:pt idx="60">
                  <c:v>1.67633162873011</c:v>
                </c:pt>
                <c:pt idx="61">
                  <c:v>1.7141673565661</c:v>
                </c:pt>
                <c:pt idx="62">
                  <c:v>1.7528466785713199</c:v>
                </c:pt>
                <c:pt idx="63">
                  <c:v>1.7923895994197401</c:v>
                </c:pt>
                <c:pt idx="64">
                  <c:v>1.8328164050867599</c:v>
                </c:pt>
                <c:pt idx="65">
                  <c:v>1.87414770310006</c:v>
                </c:pt>
                <c:pt idx="66">
                  <c:v>1.9164044558202</c:v>
                </c:pt>
                <c:pt idx="67">
                  <c:v>1.95960800864894</c:v>
                </c:pt>
                <c:pt idx="68">
                  <c:v>2.0037801145156999</c:v>
                </c:pt>
                <c:pt idx="69">
                  <c:v>2.0489429556166199</c:v>
                </c:pt>
                <c:pt idx="70">
                  <c:v>2.09511916311881</c:v>
                </c:pt>
              </c:numCache>
            </c:numRef>
          </c:yVal>
          <c:smooth val="0"/>
          <c:extLst>
            <c:ext xmlns:c16="http://schemas.microsoft.com/office/drawing/2014/chart" uri="{C3380CC4-5D6E-409C-BE32-E72D297353CC}">
              <c16:uniqueId val="{00000001-1F52-47DB-9591-26F2FC5CDCDE}"/>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0.97605330972413995</c:v>
                </c:pt>
                <c:pt idx="1">
                  <c:v>0.97431564737427101</c:v>
                </c:pt>
                <c:pt idx="2">
                  <c:v>0.97258173854956997</c:v>
                </c:pt>
                <c:pt idx="3">
                  <c:v>0.970851644663976</c:v>
                </c:pt>
                <c:pt idx="4">
                  <c:v>0.96912543704149201</c:v>
                </c:pt>
                <c:pt idx="5">
                  <c:v>0.96740319881280001</c:v>
                </c:pt>
                <c:pt idx="6">
                  <c:v>0.96568502726483696</c:v>
                </c:pt>
                <c:pt idx="7">
                  <c:v>0.96397103677461604</c:v>
                </c:pt>
                <c:pt idx="8">
                  <c:v>0.96226136250390004</c:v>
                </c:pt>
                <c:pt idx="9">
                  <c:v>0.96055616509503905</c:v>
                </c:pt>
                <c:pt idx="10">
                  <c:v>0.958855636698971</c:v>
                </c:pt>
                <c:pt idx="11">
                  <c:v>0.95716000879745</c:v>
                </c:pt>
                <c:pt idx="12">
                  <c:v>0.95546956247397397</c:v>
                </c:pt>
                <c:pt idx="13">
                  <c:v>0.95378464207512004</c:v>
                </c:pt>
                <c:pt idx="14">
                  <c:v>0.95210567364103904</c:v>
                </c:pt>
                <c:pt idx="15">
                  <c:v>0.95043319016247696</c:v>
                </c:pt>
                <c:pt idx="16">
                  <c:v>0.94876786679962199</c:v>
                </c:pt>
                <c:pt idx="17">
                  <c:v>0.94711057095366702</c:v>
                </c:pt>
                <c:pt idx="18">
                  <c:v>0.94546243502223803</c:v>
                </c:pt>
                <c:pt idx="19">
                  <c:v>0.94382496475062505</c:v>
                </c:pt>
                <c:pt idx="20">
                  <c:v>0.94221982445395702</c:v>
                </c:pt>
                <c:pt idx="21">
                  <c:v>0.94074729391815004</c:v>
                </c:pt>
                <c:pt idx="22">
                  <c:v>0.93952645751215103</c:v>
                </c:pt>
                <c:pt idx="23">
                  <c:v>0.93867554360053196</c:v>
                </c:pt>
                <c:pt idx="24">
                  <c:v>0.93831213430030103</c:v>
                </c:pt>
                <c:pt idx="25">
                  <c:v>0.93855345776730303</c:v>
                </c:pt>
                <c:pt idx="26">
                  <c:v>0.93951672895581095</c:v>
                </c:pt>
                <c:pt idx="27">
                  <c:v>0.94131948819484301</c:v>
                </c:pt>
                <c:pt idx="28">
                  <c:v>0.94407986034687796</c:v>
                </c:pt>
                <c:pt idx="29">
                  <c:v>0.947916615170037</c:v>
                </c:pt>
                <c:pt idx="30">
                  <c:v>0.95294884436817096</c:v>
                </c:pt>
                <c:pt idx="31">
                  <c:v>0.95929497529272201</c:v>
                </c:pt>
                <c:pt idx="32">
                  <c:v>0.96707071578239701</c:v>
                </c:pt>
                <c:pt idx="33">
                  <c:v>0.97638540008249597</c:v>
                </c:pt>
                <c:pt idx="34">
                  <c:v>0.98733619482943502</c:v>
                </c:pt>
                <c:pt idx="35">
                  <c:v>1</c:v>
                </c:pt>
                <c:pt idx="36">
                  <c:v>1.02002275243036</c:v>
                </c:pt>
                <c:pt idx="37">
                  <c:v>1.0416666227928799</c:v>
                </c:pt>
                <c:pt idx="38">
                  <c:v>1.06509013351813</c:v>
                </c:pt>
                <c:pt idx="39">
                  <c:v>1.09044510325615</c:v>
                </c:pt>
                <c:pt idx="40">
                  <c:v>1.1178675893037799</c:v>
                </c:pt>
                <c:pt idx="41">
                  <c:v>1.147473450783</c:v>
                </c:pt>
                <c:pt idx="42">
                  <c:v>1.1793581835583</c:v>
                </c:pt>
                <c:pt idx="43">
                  <c:v>1.2135992358477701</c:v>
                </c:pt>
                <c:pt idx="44">
                  <c:v>1.25025899004764</c:v>
                </c:pt>
                <c:pt idx="45">
                  <c:v>1.28938728458511</c:v>
                </c:pt>
                <c:pt idx="46">
                  <c:v>1.33102303393299</c:v>
                </c:pt>
                <c:pt idx="47">
                  <c:v>1.3751949167686901</c:v>
                </c:pt>
                <c:pt idx="48">
                  <c:v>1.42192127222759</c:v>
                </c:pt>
                <c:pt idx="49">
                  <c:v>1.4712093784047999</c:v>
                </c:pt>
                <c:pt idx="50">
                  <c:v>1.52305426663474</c:v>
                </c:pt>
                <c:pt idx="51">
                  <c:v>1.57743719181955</c:v>
                </c:pt>
                <c:pt idx="52">
                  <c:v>1.6343238499105599</c:v>
                </c:pt>
                <c:pt idx="53">
                  <c:v>1.69366241293077</c:v>
                </c:pt>
                <c:pt idx="54">
                  <c:v>1.75538143924951</c:v>
                </c:pt>
                <c:pt idx="55">
                  <c:v>1.8194190866230699</c:v>
                </c:pt>
                <c:pt idx="56">
                  <c:v>1.88582488094366</c:v>
                </c:pt>
                <c:pt idx="57">
                  <c:v>1.9546814708670699</c:v>
                </c:pt>
                <c:pt idx="58">
                  <c:v>2.0260754256832998</c:v>
                </c:pt>
                <c:pt idx="59">
                  <c:v>2.1000971438475502</c:v>
                </c:pt>
                <c:pt idx="60">
                  <c:v>2.17684082857894</c:v>
                </c:pt>
                <c:pt idx="61">
                  <c:v>2.2564045095795602</c:v>
                </c:pt>
                <c:pt idx="62">
                  <c:v>2.3388900976229299</c:v>
                </c:pt>
                <c:pt idx="63">
                  <c:v>2.4244034634550302</c:v>
                </c:pt>
                <c:pt idx="64">
                  <c:v>2.5130545353860501</c:v>
                </c:pt>
                <c:pt idx="65">
                  <c:v>2.60495741182836</c:v>
                </c:pt>
                <c:pt idx="66">
                  <c:v>2.70023048626213</c:v>
                </c:pt>
                <c:pt idx="67">
                  <c:v>2.7989965829275798</c:v>
                </c:pt>
                <c:pt idx="68">
                  <c:v>2.90138310209728</c:v>
                </c:pt>
                <c:pt idx="69">
                  <c:v>3.0075221741651998</c:v>
                </c:pt>
                <c:pt idx="70">
                  <c:v>3.1175508220590298</c:v>
                </c:pt>
              </c:numCache>
            </c:numRef>
          </c:yVal>
          <c:smooth val="1"/>
          <c:extLst>
            <c:ext xmlns:c16="http://schemas.microsoft.com/office/drawing/2014/chart" uri="{C3380CC4-5D6E-409C-BE32-E72D297353CC}">
              <c16:uniqueId val="{00000002-1F52-47DB-9591-26F2FC5CDCDE}"/>
            </c:ext>
          </c:extLst>
        </c:ser>
        <c:dLbls>
          <c:showLegendKey val="0"/>
          <c:showVal val="0"/>
          <c:showCatName val="0"/>
          <c:showSerName val="0"/>
          <c:showPercent val="0"/>
          <c:showBubbleSize val="0"/>
        </c:dLbls>
        <c:axId val="247118384"/>
        <c:axId val="247118776"/>
      </c:scatterChart>
      <c:valAx>
        <c:axId val="247118384"/>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258517989454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0.589522373373224</c:v>
                </c:pt>
                <c:pt idx="1">
                  <c:v>0.59241892732804102</c:v>
                </c:pt>
                <c:pt idx="2">
                  <c:v>0.59532971318514305</c:v>
                </c:pt>
                <c:pt idx="3">
                  <c:v>0.59825480087143301</c:v>
                </c:pt>
                <c:pt idx="4">
                  <c:v>0.60119426065739001</c:v>
                </c:pt>
                <c:pt idx="5">
                  <c:v>0.60414816315875897</c:v>
                </c:pt>
                <c:pt idx="6">
                  <c:v>0.60711657933825003</c:v>
                </c:pt>
                <c:pt idx="7">
                  <c:v>0.610099580507238</c:v>
                </c:pt>
                <c:pt idx="8">
                  <c:v>0.61309723832748098</c:v>
                </c:pt>
                <c:pt idx="9">
                  <c:v>0.61610962481283804</c:v>
                </c:pt>
                <c:pt idx="10">
                  <c:v>0.61913681233099904</c:v>
                </c:pt>
                <c:pt idx="11">
                  <c:v>0.62217887360522806</c:v>
                </c:pt>
                <c:pt idx="12">
                  <c:v>0.625235881716104</c:v>
                </c:pt>
                <c:pt idx="13">
                  <c:v>0.62830791010328002</c:v>
                </c:pt>
                <c:pt idx="14">
                  <c:v>0.63139503256724805</c:v>
                </c:pt>
                <c:pt idx="15">
                  <c:v>0.63449732327110997</c:v>
                </c:pt>
                <c:pt idx="16">
                  <c:v>0.63761485674235996</c:v>
                </c:pt>
                <c:pt idx="17">
                  <c:v>0.64074770787467505</c:v>
                </c:pt>
                <c:pt idx="18">
                  <c:v>0.64389595192971305</c:v>
                </c:pt>
                <c:pt idx="19">
                  <c:v>0.64705966453892405</c:v>
                </c:pt>
                <c:pt idx="20">
                  <c:v>0.65023892170536202</c:v>
                </c:pt>
                <c:pt idx="21">
                  <c:v>0.65343379980551697</c:v>
                </c:pt>
                <c:pt idx="22">
                  <c:v>0.65664437559114497</c:v>
                </c:pt>
                <c:pt idx="23">
                  <c:v>0.65987072619111198</c:v>
                </c:pt>
                <c:pt idx="24">
                  <c:v>0.66311292911325004</c:v>
                </c:pt>
                <c:pt idx="25">
                  <c:v>0.666371062246218</c:v>
                </c:pt>
                <c:pt idx="26">
                  <c:v>0.66964520386137105</c:v>
                </c:pt>
                <c:pt idx="27">
                  <c:v>0.67293543261464095</c:v>
                </c:pt>
                <c:pt idx="28">
                  <c:v>0.67624182754842999</c:v>
                </c:pt>
                <c:pt idx="29">
                  <c:v>0.67956446809350401</c:v>
                </c:pt>
                <c:pt idx="30">
                  <c:v>0.68290343407090404</c:v>
                </c:pt>
                <c:pt idx="31">
                  <c:v>0.68625880569386299</c:v>
                </c:pt>
                <c:pt idx="32">
                  <c:v>0.68963066356973401</c:v>
                </c:pt>
                <c:pt idx="33">
                  <c:v>0.69301908870192297</c:v>
                </c:pt>
                <c:pt idx="34">
                  <c:v>0.69642416249184103</c:v>
                </c:pt>
                <c:pt idx="35">
                  <c:v>0.69984596674085198</c:v>
                </c:pt>
                <c:pt idx="36">
                  <c:v>0.703284583652245</c:v>
                </c:pt>
                <c:pt idx="37">
                  <c:v>0.70674009583320496</c:v>
                </c:pt>
                <c:pt idx="38">
                  <c:v>0.71021258629679895</c:v>
                </c:pt>
                <c:pt idx="39">
                  <c:v>0.71370213846396702</c:v>
                </c:pt>
                <c:pt idx="40">
                  <c:v>0.71720883616553199</c:v>
                </c:pt>
                <c:pt idx="41">
                  <c:v>0.72073276364420902</c:v>
                </c:pt>
                <c:pt idx="42">
                  <c:v>0.72427400555663102</c:v>
                </c:pt>
                <c:pt idx="43">
                  <c:v>0.72783264697538197</c:v>
                </c:pt>
                <c:pt idx="44">
                  <c:v>0.73140877339104005</c:v>
                </c:pt>
                <c:pt idx="45">
                  <c:v>0.73500247071423197</c:v>
                </c:pt>
                <c:pt idx="46">
                  <c:v>0.73861382527770003</c:v>
                </c:pt>
                <c:pt idx="47">
                  <c:v>0.74224292383836799</c:v>
                </c:pt>
                <c:pt idx="48">
                  <c:v>0.74588985357943405</c:v>
                </c:pt>
                <c:pt idx="49">
                  <c:v>0.749554702112461</c:v>
                </c:pt>
                <c:pt idx="50">
                  <c:v>0.75323755747947996</c:v>
                </c:pt>
                <c:pt idx="51">
                  <c:v>0.75693850815510899</c:v>
                </c:pt>
                <c:pt idx="52">
                  <c:v>0.760657643048674</c:v>
                </c:pt>
                <c:pt idx="53">
                  <c:v>0.76439505150635001</c:v>
                </c:pt>
                <c:pt idx="54">
                  <c:v>0.76815082331330298</c:v>
                </c:pt>
                <c:pt idx="55">
                  <c:v>0.77192504869584899</c:v>
                </c:pt>
                <c:pt idx="56">
                  <c:v>0.77571781832362197</c:v>
                </c:pt>
                <c:pt idx="57">
                  <c:v>0.77952922331174901</c:v>
                </c:pt>
                <c:pt idx="58">
                  <c:v>0.78335935522304301</c:v>
                </c:pt>
                <c:pt idx="59">
                  <c:v>0.78720830607020198</c:v>
                </c:pt>
                <c:pt idx="60">
                  <c:v>0.79107616831801697</c:v>
                </c:pt>
                <c:pt idx="61">
                  <c:v>0.79496303488559406</c:v>
                </c:pt>
                <c:pt idx="62">
                  <c:v>0.798868999148588</c:v>
                </c:pt>
                <c:pt idx="63">
                  <c:v>0.80279415494144402</c:v>
                </c:pt>
                <c:pt idx="64">
                  <c:v>0.80673859655965496</c:v>
                </c:pt>
                <c:pt idx="65">
                  <c:v>0.81070241876202098</c:v>
                </c:pt>
                <c:pt idx="66">
                  <c:v>0.814685716772931</c:v>
                </c:pt>
                <c:pt idx="67">
                  <c:v>0.81868858628464902</c:v>
                </c:pt>
                <c:pt idx="68">
                  <c:v>0.82271112345961195</c:v>
                </c:pt>
                <c:pt idx="69">
                  <c:v>0.82675342493274095</c:v>
                </c:pt>
                <c:pt idx="70">
                  <c:v>0.83081558781375997</c:v>
                </c:pt>
                <c:pt idx="71">
                  <c:v>0.83489762797733102</c:v>
                </c:pt>
                <c:pt idx="72">
                  <c:v>0.83899923171713597</c:v>
                </c:pt>
                <c:pt idx="73">
                  <c:v>0.84311999521251402</c:v>
                </c:pt>
                <c:pt idx="74">
                  <c:v>0.847259505331447</c:v>
                </c:pt>
                <c:pt idx="75">
                  <c:v>0.85141733952032095</c:v>
                </c:pt>
                <c:pt idx="76">
                  <c:v>0.85559306569569304</c:v>
                </c:pt>
                <c:pt idx="77">
                  <c:v>0.85978624213815802</c:v>
                </c:pt>
                <c:pt idx="78">
                  <c:v>0.86399641738840205</c:v>
                </c:pt>
                <c:pt idx="79">
                  <c:v>0.86822313014555397</c:v>
                </c:pt>
                <c:pt idx="80">
                  <c:v>0.87246590916792399</c:v>
                </c:pt>
                <c:pt idx="81">
                  <c:v>0.87672427317623502</c:v>
                </c:pt>
                <c:pt idx="82">
                  <c:v>0.88099773075945598</c:v>
                </c:pt>
                <c:pt idx="83">
                  <c:v>0.88528578028332705</c:v>
                </c:pt>
                <c:pt idx="84">
                  <c:v>0.88958790980170099</c:v>
                </c:pt>
                <c:pt idx="85">
                  <c:v>0.89390359697080002</c:v>
                </c:pt>
                <c:pt idx="86">
                  <c:v>0.89823230896648798</c:v>
                </c:pt>
                <c:pt idx="87">
                  <c:v>0.90257350240469303</c:v>
                </c:pt>
                <c:pt idx="88">
                  <c:v>0.90692662326506401</c:v>
                </c:pt>
                <c:pt idx="89">
                  <c:v>0.91129110681799796</c:v>
                </c:pt>
                <c:pt idx="90">
                  <c:v>0.91566637755514302</c:v>
                </c:pt>
                <c:pt idx="91">
                  <c:v>0.92005184912348703</c:v>
                </c:pt>
                <c:pt idx="92">
                  <c:v>0.92444692426316399</c:v>
                </c:pt>
                <c:pt idx="93">
                  <c:v>0.92885099474907995</c:v>
                </c:pt>
                <c:pt idx="94">
                  <c:v>0.93326344133649197</c:v>
                </c:pt>
                <c:pt idx="95">
                  <c:v>0.937683633710648</c:v>
                </c:pt>
                <c:pt idx="96">
                  <c:v>0.942110930440618</c:v>
                </c:pt>
                <c:pt idx="97">
                  <c:v>0.94654467893743599</c:v>
                </c:pt>
                <c:pt idx="98">
                  <c:v>0.95098421541666101</c:v>
                </c:pt>
                <c:pt idx="99">
                  <c:v>0.95542886486551404</c:v>
                </c:pt>
                <c:pt idx="100">
                  <c:v>0.95987794101466895</c:v>
                </c:pt>
                <c:pt idx="101">
                  <c:v>0.96433074631486404</c:v>
                </c:pt>
                <c:pt idx="102">
                  <c:v>0.96878657191842799</c:v>
                </c:pt>
                <c:pt idx="103">
                  <c:v>0.97324469766586397</c:v>
                </c:pt>
                <c:pt idx="104">
                  <c:v>0.97770439207760096</c:v>
                </c:pt>
                <c:pt idx="105">
                  <c:v>0.98216491235105396</c:v>
                </c:pt>
                <c:pt idx="106">
                  <c:v>0.98662550436310004</c:v>
                </c:pt>
                <c:pt idx="107">
                  <c:v>0.99108540267811196</c:v>
                </c:pt>
                <c:pt idx="108">
                  <c:v>0.99554383056165696</c:v>
                </c:pt>
                <c:pt idx="109">
                  <c:v>1</c:v>
                </c:pt>
                <c:pt idx="110">
                  <c:v>1.00445311172552</c:v>
                </c:pt>
                <c:pt idx="111">
                  <c:v>1.00890251981853</c:v>
                </c:pt>
                <c:pt idx="112">
                  <c:v>1.01334823125661</c:v>
                </c:pt>
                <c:pt idx="113">
                  <c:v>1.01779042237871</c:v>
                </c:pt>
                <c:pt idx="114">
                  <c:v>1.02222927576977</c:v>
                </c:pt>
                <c:pt idx="115">
                  <c:v>1.0266649802636001</c:v>
                </c:pt>
                <c:pt idx="116">
                  <c:v>1.0310977309457201</c:v>
                </c:pt>
                <c:pt idx="117">
                  <c:v>1.0355277291563401</c:v>
                </c:pt>
                <c:pt idx="118">
                  <c:v>1.0399551824934099</c:v>
                </c:pt>
                <c:pt idx="119">
                  <c:v>1.04438030481587</c:v>
                </c:pt>
                <c:pt idx="120">
                  <c:v>1.04880331624707</c:v>
                </c:pt>
                <c:pt idx="121">
                  <c:v>1.0532244431783799</c:v>
                </c:pt>
                <c:pt idx="122">
                  <c:v>1.0576439182731201</c:v>
                </c:pt>
                <c:pt idx="123">
                  <c:v>1.06206198047078</c:v>
                </c:pt>
                <c:pt idx="124">
                  <c:v>1.0664788749915199</c:v>
                </c:pt>
                <c:pt idx="125">
                  <c:v>1.07089485334117</c:v>
                </c:pt>
                <c:pt idx="126">
                  <c:v>1.0753101733165</c:v>
                </c:pt>
                <c:pt idx="127">
                  <c:v>1.0797250990110401</c:v>
                </c:pt>
                <c:pt idx="128">
                  <c:v>1.0841399008213899</c:v>
                </c:pt>
                <c:pt idx="129">
                  <c:v>1.0885548554540001</c:v>
                </c:pt>
                <c:pt idx="130">
                  <c:v>1.0929702459325801</c:v>
                </c:pt>
                <c:pt idx="131">
                  <c:v>1.0973863616060699</c:v>
                </c:pt>
                <c:pt idx="132">
                  <c:v>1.1018034981572999</c:v>
                </c:pt>
                <c:pt idx="133">
                  <c:v>1.10622195761231</c:v>
                </c:pt>
                <c:pt idx="134">
                  <c:v>1.1106420483504</c:v>
                </c:pt>
                <c:pt idx="135">
                  <c:v>1.11506408511494</c:v>
                </c:pt>
                <c:pt idx="136">
                  <c:v>1.1194883890249601</c:v>
                </c:pt>
                <c:pt idx="137">
                  <c:v>1.1239152875876799</c:v>
                </c:pt>
                <c:pt idx="138">
                  <c:v>1.12834511471177</c:v>
                </c:pt>
                <c:pt idx="139">
                  <c:v>1.1327782107216999</c:v>
                </c:pt>
                <c:pt idx="140">
                  <c:v>1.13721492237289</c:v>
                </c:pt>
                <c:pt idx="141">
                  <c:v>1.14165560286801</c:v>
                </c:pt>
                <c:pt idx="142">
                  <c:v>1.1461006118742001</c:v>
                </c:pt>
                <c:pt idx="143">
                  <c:v>1.15055031554149</c:v>
                </c:pt>
                <c:pt idx="144">
                  <c:v>1.1550050865222601</c:v>
                </c:pt>
                <c:pt idx="145">
                  <c:v>1.1594653039918901</c:v>
                </c:pt>
                <c:pt idx="146">
                  <c:v>1.1639313536706599</c:v>
                </c:pt>
                <c:pt idx="147">
                  <c:v>1.1684036278468199</c:v>
                </c:pt>
                <c:pt idx="148">
                  <c:v>1.17288252540104</c:v>
                </c:pt>
                <c:pt idx="149">
                  <c:v>1.1773684518321601</c:v>
                </c:pt>
                <c:pt idx="150">
                  <c:v>1.18186181928427</c:v>
                </c:pt>
                <c:pt idx="151">
                  <c:v>1.1863630465753101</c:v>
                </c:pt>
                <c:pt idx="152">
                  <c:v>1.19087255922702</c:v>
                </c:pt>
                <c:pt idx="153">
                  <c:v>1.1953907894965199</c:v>
                </c:pt>
                <c:pt idx="154">
                  <c:v>1.1999181764093201</c:v>
                </c:pt>
                <c:pt idx="155">
                  <c:v>1.2044551657940199</c:v>
                </c:pt>
                <c:pt idx="156">
                  <c:v>1.20900221031859</c:v>
                </c:pt>
                <c:pt idx="157">
                  <c:v>1.21355976952837</c:v>
                </c:pt>
                <c:pt idx="158">
                  <c:v>1.21812830988578</c:v>
                </c:pt>
                <c:pt idx="159">
                  <c:v>1.2227083048118099</c:v>
                </c:pt>
                <c:pt idx="160">
                  <c:v>1.22730023472937</c:v>
                </c:pt>
                <c:pt idx="161">
                  <c:v>1.23190458710841</c:v>
                </c:pt>
                <c:pt idx="162">
                  <c:v>1.23652185651309</c:v>
                </c:pt>
                <c:pt idx="163">
                  <c:v>1.2411525446507701</c:v>
                </c:pt>
                <c:pt idx="164">
                  <c:v>1.2457971604231499</c:v>
                </c:pt>
                <c:pt idx="165">
                  <c:v>1.25045621997939</c:v>
                </c:pt>
                <c:pt idx="166">
                  <c:v>1.2551302467713299</c:v>
                </c:pt>
                <c:pt idx="167">
                  <c:v>1.2598197716109101</c:v>
                </c:pt>
                <c:pt idx="168">
                  <c:v>1.2645253327298001</c:v>
                </c:pt>
                <c:pt idx="169">
                  <c:v>1.26924747584124</c:v>
                </c:pt>
                <c:pt idx="170">
                  <c:v>1.27398675420428</c:v>
                </c:pt>
                <c:pt idx="171">
                  <c:v>1.2787436452557299</c:v>
                </c:pt>
                <c:pt idx="172">
                  <c:v>1.2835182978831099</c:v>
                </c:pt>
                <c:pt idx="173">
                  <c:v>1.28831077840571</c:v>
                </c:pt>
                <c:pt idx="174">
                  <c:v>1.2931211533904301</c:v>
                </c:pt>
                <c:pt idx="175">
                  <c:v>1.2979494896527199</c:v>
                </c:pt>
                <c:pt idx="176">
                  <c:v>1.30279585425752</c:v>
                </c:pt>
                <c:pt idx="177">
                  <c:v>1.3076603145201799</c:v>
                </c:pt>
                <c:pt idx="178">
                  <c:v>1.3125429380074001</c:v>
                </c:pt>
                <c:pt idx="179">
                  <c:v>1.3174437925381399</c:v>
                </c:pt>
                <c:pt idx="180">
                  <c:v>1.32236294618462</c:v>
                </c:pt>
                <c:pt idx="181">
                  <c:v>1.32730046727322</c:v>
                </c:pt>
                <c:pt idx="182">
                  <c:v>1.33225642438543</c:v>
                </c:pt>
                <c:pt idx="183">
                  <c:v>1.33723088635882</c:v>
                </c:pt>
                <c:pt idx="184">
                  <c:v>1.3422239222879999</c:v>
                </c:pt>
                <c:pt idx="185">
                  <c:v>1.34723560152556</c:v>
                </c:pt>
                <c:pt idx="186">
                  <c:v>1.3522659936830499</c:v>
                </c:pt>
                <c:pt idx="187">
                  <c:v>1.35731516863193</c:v>
                </c:pt>
                <c:pt idx="188">
                  <c:v>1.3623831965045501</c:v>
                </c:pt>
                <c:pt idx="189">
                  <c:v>1.3674701476951501</c:v>
                </c:pt>
                <c:pt idx="190">
                  <c:v>1.37257609286077</c:v>
                </c:pt>
                <c:pt idx="191">
                  <c:v>1.3777011029223101</c:v>
                </c:pt>
                <c:pt idx="192">
                  <c:v>1.3828452490654599</c:v>
                </c:pt>
                <c:pt idx="193">
                  <c:v>1.38800860274171</c:v>
                </c:pt>
                <c:pt idx="194">
                  <c:v>1.3931912356693501</c:v>
                </c:pt>
                <c:pt idx="195">
                  <c:v>1.39839321983445</c:v>
                </c:pt>
                <c:pt idx="196">
                  <c:v>1.4036146274918599</c:v>
                </c:pt>
                <c:pt idx="197">
                  <c:v>1.4088555311662201</c:v>
                </c:pt>
                <c:pt idx="198">
                  <c:v>1.4141160036529801</c:v>
                </c:pt>
                <c:pt idx="199">
                  <c:v>1.4193961180193899</c:v>
                </c:pt>
                <c:pt idx="200">
                  <c:v>1.4246959476055201</c:v>
                </c:pt>
                <c:pt idx="201">
                  <c:v>1.43001556602529</c:v>
                </c:pt>
                <c:pt idx="202">
                  <c:v>1.4353550471674601</c:v>
                </c:pt>
                <c:pt idx="203">
                  <c:v>1.4407144651967301</c:v>
                </c:pt>
                <c:pt idx="204">
                  <c:v>1.44609389455466</c:v>
                </c:pt>
                <c:pt idx="205">
                  <c:v>1.4514934099608201</c:v>
                </c:pt>
                <c:pt idx="206">
                  <c:v>1.4569130864137301</c:v>
                </c:pt>
                <c:pt idx="207">
                  <c:v>1.4623529991919699</c:v>
                </c:pt>
                <c:pt idx="208">
                  <c:v>1.46781322385518</c:v>
                </c:pt>
                <c:pt idx="209">
                  <c:v>1.47329383624516</c:v>
                </c:pt>
                <c:pt idx="210">
                  <c:v>1.47879491248686</c:v>
                </c:pt>
                <c:pt idx="211">
                  <c:v>1.48431652898948</c:v>
                </c:pt>
                <c:pt idx="212">
                  <c:v>1.4898587624475299</c:v>
                </c:pt>
                <c:pt idx="213">
                  <c:v>1.4954216898418899</c:v>
                </c:pt>
                <c:pt idx="214">
                  <c:v>1.5010053884408601</c:v>
                </c:pt>
                <c:pt idx="215">
                  <c:v>1.5066099358012499</c:v>
                </c:pt>
                <c:pt idx="216">
                  <c:v>1.5122354097694799</c:v>
                </c:pt>
                <c:pt idx="217">
                  <c:v>1.5178818884826</c:v>
                </c:pt>
                <c:pt idx="218">
                  <c:v>1.52354945036945</c:v>
                </c:pt>
                <c:pt idx="219">
                  <c:v>1.5292381741516901</c:v>
                </c:pt>
                <c:pt idx="220">
                  <c:v>1.53494813884493</c:v>
                </c:pt>
                <c:pt idx="221">
                  <c:v>1.5406794237598</c:v>
                </c:pt>
                <c:pt idx="222">
                  <c:v>1.5464321085030699</c:v>
                </c:pt>
                <c:pt idx="223">
                  <c:v>1.55220627297875</c:v>
                </c:pt>
                <c:pt idx="224">
                  <c:v>1.5580019973892001</c:v>
                </c:pt>
                <c:pt idx="225">
                  <c:v>1.5638193622362599</c:v>
                </c:pt>
                <c:pt idx="226">
                  <c:v>1.5696584483223199</c:v>
                </c:pt>
                <c:pt idx="227">
                  <c:v>1.5755193367515099</c:v>
                </c:pt>
                <c:pt idx="228">
                  <c:v>1.5814021089307699</c:v>
                </c:pt>
                <c:pt idx="229">
                  <c:v>1.5873068465710101</c:v>
                </c:pt>
                <c:pt idx="230">
                  <c:v>1.5932336316882301</c:v>
                </c:pt>
                <c:pt idx="231">
                  <c:v>1.5991825466046901</c:v>
                </c:pt>
                <c:pt idx="232">
                  <c:v>1.6051536739499901</c:v>
                </c:pt>
                <c:pt idx="233">
                  <c:v>1.6111470966622801</c:v>
                </c:pt>
                <c:pt idx="234">
                  <c:v>1.6171628979894099</c:v>
                </c:pt>
                <c:pt idx="235">
                  <c:v>1.6232011614900299</c:v>
                </c:pt>
                <c:pt idx="236">
                  <c:v>1.6292619710348</c:v>
                </c:pt>
                <c:pt idx="237">
                  <c:v>1.63534541080755</c:v>
                </c:pt>
                <c:pt idx="238">
                  <c:v>1.6414515653064301</c:v>
                </c:pt>
                <c:pt idx="239">
                  <c:v>1.6475805193451001</c:v>
                </c:pt>
                <c:pt idx="240">
                  <c:v>1.6537323580539101</c:v>
                </c:pt>
              </c:numCache>
            </c:numRef>
          </c:yVal>
          <c:smooth val="0"/>
          <c:extLst>
            <c:ext xmlns:c16="http://schemas.microsoft.com/office/drawing/2014/chart" uri="{C3380CC4-5D6E-409C-BE32-E72D297353CC}">
              <c16:uniqueId val="{00000000-C802-4F2D-B5A8-1BEC52FD854F}"/>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0.45493057708215101</c:v>
                </c:pt>
                <c:pt idx="1">
                  <c:v>0.458318593327112</c:v>
                </c:pt>
                <c:pt idx="2">
                  <c:v>0.46173183616295299</c:v>
                </c:pt>
                <c:pt idx="3">
                  <c:v>0.46517049323143</c:v>
                </c:pt>
                <c:pt idx="4">
                  <c:v>0.46863475356120798</c:v>
                </c:pt>
                <c:pt idx="5">
                  <c:v>0.47212480757762698</c:v>
                </c:pt>
                <c:pt idx="6">
                  <c:v>0.47564084711249799</c:v>
                </c:pt>
                <c:pt idx="7">
                  <c:v>0.47918306541393901</c:v>
                </c:pt>
                <c:pt idx="8">
                  <c:v>0.48275165715623197</c:v>
                </c:pt>
                <c:pt idx="9">
                  <c:v>0.486346818449722</c:v>
                </c:pt>
                <c:pt idx="10">
                  <c:v>0.48996874685073399</c:v>
                </c:pt>
                <c:pt idx="11">
                  <c:v>0.49361764137150799</c:v>
                </c:pt>
                <c:pt idx="12">
                  <c:v>0.49729370249016103</c:v>
                </c:pt>
                <c:pt idx="13">
                  <c:v>0.500997132160656</c:v>
                </c:pt>
                <c:pt idx="14">
                  <c:v>0.50472813382277804</c:v>
                </c:pt>
                <c:pt idx="15">
                  <c:v>0.50848691241212096</c:v>
                </c:pt>
                <c:pt idx="16">
                  <c:v>0.51227367437006799</c:v>
                </c:pt>
                <c:pt idx="17">
                  <c:v>0.51608862765375696</c:v>
                </c:pt>
                <c:pt idx="18">
                  <c:v>0.51993198174604305</c:v>
                </c:pt>
                <c:pt idx="19">
                  <c:v>0.52380394766542704</c:v>
                </c:pt>
                <c:pt idx="20">
                  <c:v>0.52770473797595296</c:v>
                </c:pt>
                <c:pt idx="21">
                  <c:v>0.531634566797071</c:v>
                </c:pt>
                <c:pt idx="22">
                  <c:v>0.53559364981344004</c:v>
                </c:pt>
                <c:pt idx="23">
                  <c:v>0.53958220428467296</c:v>
                </c:pt>
                <c:pt idx="24">
                  <c:v>0.54360044905499705</c:v>
                </c:pt>
                <c:pt idx="25">
                  <c:v>0.54764860456283604</c:v>
                </c:pt>
                <c:pt idx="26">
                  <c:v>0.55172689285027299</c:v>
                </c:pt>
                <c:pt idx="27">
                  <c:v>0.55583553757240001</c:v>
                </c:pt>
                <c:pt idx="28">
                  <c:v>0.55997476400651702</c:v>
                </c:pt>
                <c:pt idx="29">
                  <c:v>0.56414479906117099</c:v>
                </c:pt>
                <c:pt idx="30">
                  <c:v>0.56834587128500602</c:v>
                </c:pt>
                <c:pt idx="31">
                  <c:v>0.57257821087539196</c:v>
                </c:pt>
                <c:pt idx="32">
                  <c:v>0.57684204968681996</c:v>
                </c:pt>
                <c:pt idx="33">
                  <c:v>0.58113762123900603</c:v>
                </c:pt>
                <c:pt idx="34">
                  <c:v>0.58546516072469201</c:v>
                </c:pt>
                <c:pt idx="35">
                  <c:v>0.58982490501707996</c:v>
                </c:pt>
                <c:pt idx="36">
                  <c:v>0.59421709267687095</c:v>
                </c:pt>
                <c:pt idx="37">
                  <c:v>0.59864196395883595</c:v>
                </c:pt>
                <c:pt idx="38">
                  <c:v>0.60309976081788996</c:v>
                </c:pt>
                <c:pt idx="39">
                  <c:v>0.60759072691456595</c:v>
                </c:pt>
                <c:pt idx="40">
                  <c:v>0.612115107619846</c:v>
                </c:pt>
                <c:pt idx="41">
                  <c:v>0.61667315001924705</c:v>
                </c:pt>
                <c:pt idx="42">
                  <c:v>0.62126510291606696</c:v>
                </c:pt>
                <c:pt idx="43">
                  <c:v>0.62589121683369497</c:v>
                </c:pt>
                <c:pt idx="44">
                  <c:v>0.630551744016839</c:v>
                </c:pt>
                <c:pt idx="45">
                  <c:v>0.63524693843156099</c:v>
                </c:pt>
                <c:pt idx="46">
                  <c:v>0.63997705576392705</c:v>
                </c:pt>
                <c:pt idx="47">
                  <c:v>0.64474235341711394</c:v>
                </c:pt>
                <c:pt idx="48">
                  <c:v>0.64954309050675196</c:v>
                </c:pt>
                <c:pt idx="49">
                  <c:v>0.65437952785425402</c:v>
                </c:pt>
                <c:pt idx="50">
                  <c:v>0.65925192797787702</c:v>
                </c:pt>
                <c:pt idx="51">
                  <c:v>0.664160555081166</c:v>
                </c:pt>
                <c:pt idx="52">
                  <c:v>0.66910567503842999</c:v>
                </c:pt>
                <c:pt idx="53">
                  <c:v>0.67408755537681397</c:v>
                </c:pt>
                <c:pt idx="54">
                  <c:v>0.67910646525445995</c:v>
                </c:pt>
                <c:pt idx="55">
                  <c:v>0.68416267543418097</c:v>
                </c:pt>
                <c:pt idx="56">
                  <c:v>0.68925645825196002</c:v>
                </c:pt>
                <c:pt idx="57">
                  <c:v>0.69438808757946602</c:v>
                </c:pt>
                <c:pt idx="58">
                  <c:v>0.69955783877965605</c:v>
                </c:pt>
                <c:pt idx="59">
                  <c:v>0.70476598865432605</c:v>
                </c:pt>
                <c:pt idx="60">
                  <c:v>0.71001281538230798</c:v>
                </c:pt>
                <c:pt idx="61">
                  <c:v>0.71529859844670896</c:v>
                </c:pt>
                <c:pt idx="62">
                  <c:v>0.72062361854934298</c:v>
                </c:pt>
                <c:pt idx="63">
                  <c:v>0.72598815751005497</c:v>
                </c:pt>
                <c:pt idx="64">
                  <c:v>0.73139249814825302</c:v>
                </c:pt>
                <c:pt idx="65">
                  <c:v>0.73683692414332602</c:v>
                </c:pt>
                <c:pt idx="66">
                  <c:v>0.74232171986995299</c:v>
                </c:pt>
                <c:pt idx="67">
                  <c:v>0.74784717020341895</c:v>
                </c:pt>
                <c:pt idx="68">
                  <c:v>0.75341356028891204</c:v>
                </c:pt>
                <c:pt idx="69">
                  <c:v>0.75902117526741397</c:v>
                </c:pt>
                <c:pt idx="70">
                  <c:v>0.76467029994895297</c:v>
                </c:pt>
                <c:pt idx="71">
                  <c:v>0.77036094753724305</c:v>
                </c:pt>
                <c:pt idx="72">
                  <c:v>0.77609203184609998</c:v>
                </c:pt>
                <c:pt idx="73">
                  <c:v>0.78186215375669899</c:v>
                </c:pt>
                <c:pt idx="74">
                  <c:v>0.78766986790234605</c:v>
                </c:pt>
                <c:pt idx="75">
                  <c:v>0.79351368218380103</c:v>
                </c:pt>
                <c:pt idx="76">
                  <c:v>0.799392057341481</c:v>
                </c:pt>
                <c:pt idx="77">
                  <c:v>0.80530340658949595</c:v>
                </c:pt>
                <c:pt idx="78">
                  <c:v>0.81124609531684699</c:v>
                </c:pt>
                <c:pt idx="79">
                  <c:v>0.81721844086154805</c:v>
                </c:pt>
                <c:pt idx="80">
                  <c:v>0.823218712363886</c:v>
                </c:pt>
                <c:pt idx="81">
                  <c:v>0.82924513070555605</c:v>
                </c:pt>
                <c:pt idx="82">
                  <c:v>0.83529586854202598</c:v>
                </c:pt>
                <c:pt idx="83">
                  <c:v>0.841369050436101</c:v>
                </c:pt>
                <c:pt idx="84">
                  <c:v>0.84746275310143904</c:v>
                </c:pt>
                <c:pt idx="85">
                  <c:v>0.85357500576559497</c:v>
                </c:pt>
                <c:pt idx="86">
                  <c:v>0.85970379066310998</c:v>
                </c:pt>
                <c:pt idx="87">
                  <c:v>0.86584704367028298</c:v>
                </c:pt>
                <c:pt idx="88">
                  <c:v>0.87200265509443697</c:v>
                </c:pt>
                <c:pt idx="89">
                  <c:v>0.87816847063194603</c:v>
                </c:pt>
                <c:pt idx="90">
                  <c:v>0.88434229251085394</c:v>
                </c:pt>
                <c:pt idx="91">
                  <c:v>0.89052188083575301</c:v>
                </c:pt>
                <c:pt idx="92">
                  <c:v>0.89670495515470705</c:v>
                </c:pt>
                <c:pt idx="93">
                  <c:v>0.902889196270387</c:v>
                </c:pt>
                <c:pt idx="94">
                  <c:v>0.90907224832036904</c:v>
                </c:pt>
                <c:pt idx="95">
                  <c:v>0.91525172115472098</c:v>
                </c:pt>
                <c:pt idx="96">
                  <c:v>0.92142519304267501</c:v>
                </c:pt>
                <c:pt idx="97">
                  <c:v>0.92759021374441197</c:v>
                </c:pt>
                <c:pt idx="98">
                  <c:v>0.93374430798885399</c:v>
                </c:pt>
                <c:pt idx="99">
                  <c:v>0.93988497940399995</c:v>
                </c:pt>
                <c:pt idx="100">
                  <c:v>0.94600971495282105</c:v>
                </c:pt>
                <c:pt idx="101">
                  <c:v>0.95211598993524504</c:v>
                </c:pt>
                <c:pt idx="102">
                  <c:v>0.95820127362538599</c:v>
                </c:pt>
                <c:pt idx="103">
                  <c:v>0.96426303562313098</c:v>
                </c:pt>
                <c:pt idx="104">
                  <c:v>0.97029875301066004</c:v>
                </c:pt>
                <c:pt idx="105">
                  <c:v>0.97630591841758696</c:v>
                </c:pt>
                <c:pt idx="106">
                  <c:v>0.98228204911342598</c:v>
                </c:pt>
                <c:pt idx="107">
                  <c:v>0.98822469726317697</c:v>
                </c:pt>
                <c:pt idx="108">
                  <c:v>0.99413146150117004</c:v>
                </c:pt>
                <c:pt idx="109">
                  <c:v>1</c:v>
                </c:pt>
                <c:pt idx="110">
                  <c:v>1.00308005770394</c:v>
                </c:pt>
                <c:pt idx="111">
                  <c:v>1.00619835639316</c:v>
                </c:pt>
                <c:pt idx="112">
                  <c:v>1.00935398145403</c:v>
                </c:pt>
                <c:pt idx="113">
                  <c:v>1.01254576798178</c:v>
                </c:pt>
                <c:pt idx="114">
                  <c:v>1.01577250552853</c:v>
                </c:pt>
                <c:pt idx="115">
                  <c:v>1.01903293707742</c:v>
                </c:pt>
                <c:pt idx="116">
                  <c:v>1.02232575824116</c:v>
                </c:pt>
                <c:pt idx="117">
                  <c:v>1.0256496167298199</c:v>
                </c:pt>
                <c:pt idx="118">
                  <c:v>1.0290031121321801</c:v>
                </c:pt>
                <c:pt idx="119">
                  <c:v>1.0323847960573</c:v>
                </c:pt>
                <c:pt idx="120">
                  <c:v>1.0357931726841301</c:v>
                </c:pt>
                <c:pt idx="121">
                  <c:v>1.03922669976771</c:v>
                </c:pt>
                <c:pt idx="122">
                  <c:v>1.0426837901500701</c:v>
                </c:pt>
                <c:pt idx="123">
                  <c:v>1.04616281382181</c:v>
                </c:pt>
                <c:pt idx="124">
                  <c:v>1.0496621005770399</c:v>
                </c:pt>
                <c:pt idx="125">
                  <c:v>1.0531799432990601</c:v>
                </c:pt>
                <c:pt idx="126">
                  <c:v>1.0567146019067399</c:v>
                </c:pt>
                <c:pt idx="127">
                  <c:v>1.06026430798252</c:v>
                </c:pt>
                <c:pt idx="128">
                  <c:v>1.06382727009143</c:v>
                </c:pt>
                <c:pt idx="129">
                  <c:v>1.06740167978734</c:v>
                </c:pt>
                <c:pt idx="130">
                  <c:v>1.07098571828755</c:v>
                </c:pt>
                <c:pt idx="131">
                  <c:v>1.0745775637803801</c:v>
                </c:pt>
                <c:pt idx="132">
                  <c:v>1.07817539931283</c:v>
                </c:pt>
                <c:pt idx="133">
                  <c:v>1.08177742118802</c:v>
                </c:pt>
                <c:pt idx="134">
                  <c:v>1.0853818477839701</c:v>
                </c:pt>
                <c:pt idx="135">
                  <c:v>1.0889869286896401</c:v>
                </c:pt>
                <c:pt idx="136">
                  <c:v>1.0925909540393199</c:v>
                </c:pt>
                <c:pt idx="137">
                  <c:v>1.0961922639148201</c:v>
                </c:pt>
                <c:pt idx="138">
                  <c:v>1.09978925767678</c:v>
                </c:pt>
                <c:pt idx="139">
                  <c:v>1.1033804030820999</c:v>
                </c:pt>
                <c:pt idx="140">
                  <c:v>1.1069642450447099</c:v>
                </c:pt>
                <c:pt idx="141">
                  <c:v>1.11053941390191</c:v>
                </c:pt>
                <c:pt idx="142">
                  <c:v>1.1141046330575599</c:v>
                </c:pt>
                <c:pt idx="143">
                  <c:v>1.1176587258875501</c:v>
                </c:pt>
                <c:pt idx="144">
                  <c:v>1.1212006218099799</c:v>
                </c:pt>
                <c:pt idx="145">
                  <c:v>1.12472936144286</c:v>
                </c:pt>
                <c:pt idx="146">
                  <c:v>1.12824410079465</c:v>
                </c:pt>
                <c:pt idx="147">
                  <c:v>1.1317441144559499</c:v>
                </c:pt>
                <c:pt idx="148">
                  <c:v>1.13522879778442</c:v>
                </c:pt>
                <c:pt idx="149">
                  <c:v>1.1386976680971901</c:v>
                </c:pt>
                <c:pt idx="150">
                  <c:v>1.14215036490555</c:v>
                </c:pt>
                <c:pt idx="151">
                  <c:v>1.14558664924523</c:v>
                </c:pt>
                <c:pt idx="152">
                  <c:v>1.1490064021701001</c:v>
                </c:pt>
                <c:pt idx="153">
                  <c:v>1.15240962248948</c:v>
                </c:pt>
                <c:pt idx="154">
                  <c:v>1.1557964238370799</c:v>
                </c:pt>
                <c:pt idx="155">
                  <c:v>1.15916703116494</c:v>
                </c:pt>
                <c:pt idx="156">
                  <c:v>1.1625217767573901</c:v>
                </c:pt>
                <c:pt idx="157">
                  <c:v>1.16586109585885</c:v>
                </c:pt>
                <c:pt idx="158">
                  <c:v>1.16918552200637</c:v>
                </c:pt>
                <c:pt idx="159">
                  <c:v>1.1724956821518899</c:v>
                </c:pt>
                <c:pt idx="160">
                  <c:v>1.1757922916528001</c:v>
                </c:pt>
                <c:pt idx="161">
                  <c:v>1.1790761492012201</c:v>
                </c:pt>
                <c:pt idx="162">
                  <c:v>1.1823481317542901</c:v>
                </c:pt>
                <c:pt idx="163">
                  <c:v>1.1856091895187399</c:v>
                </c:pt>
                <c:pt idx="164">
                  <c:v>1.18886034103473</c:v>
                </c:pt>
                <c:pt idx="165">
                  <c:v>1.19210266839535</c:v>
                </c:pt>
                <c:pt idx="166">
                  <c:v>1.19533731263084</c:v>
                </c:pt>
                <c:pt idx="167">
                  <c:v>1.1985654692788801</c:v>
                </c:pt>
                <c:pt idx="168">
                  <c:v>1.20178838415653</c:v>
                </c:pt>
                <c:pt idx="169">
                  <c:v>1.20500734934325</c:v>
                </c:pt>
                <c:pt idx="170">
                  <c:v>1.20822369937968</c:v>
                </c:pt>
                <c:pt idx="171">
                  <c:v>1.2114386620108999</c:v>
                </c:pt>
                <c:pt idx="172">
                  <c:v>1.21465289487637</c:v>
                </c:pt>
                <c:pt idx="173">
                  <c:v>1.2178668818169101</c:v>
                </c:pt>
                <c:pt idx="174">
                  <c:v>1.2210810750693799</c:v>
                </c:pt>
                <c:pt idx="175">
                  <c:v>1.2242958976329901</c:v>
                </c:pt>
                <c:pt idx="176">
                  <c:v>1.2275117454598801</c:v>
                </c:pt>
                <c:pt idx="177">
                  <c:v>1.2307289894798901</c:v>
                </c:pt>
                <c:pt idx="178">
                  <c:v>1.23394797747026</c:v>
                </c:pt>
                <c:pt idx="179">
                  <c:v>1.2371690357805001</c:v>
                </c:pt>
                <c:pt idx="180">
                  <c:v>1.2403924709227401</c:v>
                </c:pt>
                <c:pt idx="181">
                  <c:v>1.24361857103734</c:v>
                </c:pt>
                <c:pt idx="182">
                  <c:v>1.24684760724316</c:v>
                </c:pt>
                <c:pt idx="183">
                  <c:v>1.25007983488139</c:v>
                </c:pt>
                <c:pt idx="184">
                  <c:v>1.2533154946612199</c:v>
                </c:pt>
                <c:pt idx="185">
                  <c:v>1.25655481371529</c:v>
                </c:pt>
                <c:pt idx="186">
                  <c:v>1.25979800657203</c:v>
                </c:pt>
                <c:pt idx="187">
                  <c:v>1.2630452760517099</c:v>
                </c:pt>
                <c:pt idx="188">
                  <c:v>1.26629681409244</c:v>
                </c:pt>
                <c:pt idx="189">
                  <c:v>1.2695528025117799</c:v>
                </c:pt>
                <c:pt idx="190">
                  <c:v>1.2728134137093401</c:v>
                </c:pt>
                <c:pt idx="191">
                  <c:v>1.2760788113152199</c:v>
                </c:pt>
                <c:pt idx="192">
                  <c:v>1.2793491507886501</c:v>
                </c:pt>
                <c:pt idx="193">
                  <c:v>1.2826245799710601</c:v>
                </c:pt>
                <c:pt idx="194">
                  <c:v>1.2859052395972299</c:v>
                </c:pt>
                <c:pt idx="195">
                  <c:v>1.2891912637680001</c:v>
                </c:pt>
                <c:pt idx="196">
                  <c:v>1.29248278038765</c:v>
                </c:pt>
                <c:pt idx="197">
                  <c:v>1.2957799115688799</c:v>
                </c:pt>
                <c:pt idx="198">
                  <c:v>1.29908277400792</c:v>
                </c:pt>
                <c:pt idx="199">
                  <c:v>1.30239147933227</c:v>
                </c:pt>
                <c:pt idx="200">
                  <c:v>1.3057061344232499</c:v>
                </c:pt>
                <c:pt idx="201">
                  <c:v>1.3090268417153199</c:v>
                </c:pt>
                <c:pt idx="202">
                  <c:v>1.3123536994740499</c:v>
                </c:pt>
                <c:pt idx="203">
                  <c:v>1.3156868020544601</c:v>
                </c:pt>
                <c:pt idx="204">
                  <c:v>1.3190262401411901</c:v>
                </c:pt>
                <c:pt idx="205">
                  <c:v>1.32237210097199</c:v>
                </c:pt>
                <c:pt idx="206">
                  <c:v>1.3257244685457601</c:v>
                </c:pt>
                <c:pt idx="207">
                  <c:v>1.32908342381639</c:v>
                </c:pt>
                <c:pt idx="208">
                  <c:v>1.3324490448734101</c:v>
                </c:pt>
                <c:pt idx="209">
                  <c:v>1.3358214071105301</c:v>
                </c:pt>
                <c:pt idx="210">
                  <c:v>1.3392005833829199</c:v>
                </c:pt>
                <c:pt idx="211">
                  <c:v>1.3425866441540899</c:v>
                </c:pt>
                <c:pt idx="212">
                  <c:v>1.34597965763316</c:v>
                </c:pt>
                <c:pt idx="213">
                  <c:v>1.3493796899032</c:v>
                </c:pt>
                <c:pt idx="214">
                  <c:v>1.3527868050413101</c:v>
                </c:pt>
                <c:pt idx="215">
                  <c:v>1.3562010652310199</c:v>
                </c:pt>
                <c:pt idx="216">
                  <c:v>1.3596225308676</c:v>
                </c:pt>
                <c:pt idx="217">
                  <c:v>1.36305126065671</c:v>
                </c:pt>
                <c:pt idx="218">
                  <c:v>1.366487311707</c:v>
                </c:pt>
                <c:pt idx="219">
                  <c:v>1.3699307396169</c:v>
                </c:pt>
                <c:pt idx="220">
                  <c:v>1.3733815985561699</c:v>
                </c:pt>
                <c:pt idx="221">
                  <c:v>1.3768399413425001</c:v>
                </c:pt>
                <c:pt idx="222">
                  <c:v>1.3803058195134701</c:v>
                </c:pt>
                <c:pt idx="223">
                  <c:v>1.3837792833942399</c:v>
                </c:pt>
                <c:pt idx="224">
                  <c:v>1.3872603821612799</c:v>
                </c:pt>
                <c:pt idx="225">
                  <c:v>1.39074916390228</c:v>
                </c:pt>
                <c:pt idx="226">
                  <c:v>1.3942456756727</c:v>
                </c:pt>
                <c:pt idx="227">
                  <c:v>1.3977499635489199</c:v>
                </c:pt>
                <c:pt idx="228">
                  <c:v>1.4012620726785101</c:v>
                </c:pt>
                <c:pt idx="229">
                  <c:v>1.4047820473275101</c:v>
                </c:pt>
                <c:pt idx="230">
                  <c:v>1.4083099309251501</c:v>
                </c:pt>
                <c:pt idx="231">
                  <c:v>1.4118457661060499</c:v>
                </c:pt>
                <c:pt idx="232">
                  <c:v>1.4153895947500901</c:v>
                </c:pt>
                <c:pt idx="233">
                  <c:v>1.4189414580201001</c:v>
                </c:pt>
                <c:pt idx="234">
                  <c:v>1.42250139639748</c:v>
                </c:pt>
                <c:pt idx="235">
                  <c:v>1.4260694497159501</c:v>
                </c:pt>
                <c:pt idx="236">
                  <c:v>1.4296456571934499</c:v>
                </c:pt>
                <c:pt idx="237">
                  <c:v>1.43323005746238</c:v>
                </c:pt>
                <c:pt idx="238">
                  <c:v>1.43682268859822</c:v>
                </c:pt>
                <c:pt idx="239">
                  <c:v>1.44042358814673</c:v>
                </c:pt>
                <c:pt idx="240">
                  <c:v>1.44403279314962</c:v>
                </c:pt>
              </c:numCache>
            </c:numRef>
          </c:yVal>
          <c:smooth val="0"/>
          <c:extLst>
            <c:ext xmlns:c16="http://schemas.microsoft.com/office/drawing/2014/chart" uri="{C3380CC4-5D6E-409C-BE32-E72D297353CC}">
              <c16:uniqueId val="{00000001-C802-4F2D-B5A8-1BEC52FD854F}"/>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0.76393332568815298</c:v>
                </c:pt>
                <c:pt idx="1">
                  <c:v>0.76575594044472495</c:v>
                </c:pt>
                <c:pt idx="2">
                  <c:v>0.76758291207805096</c:v>
                </c:pt>
                <c:pt idx="3">
                  <c:v>0.76941425127679597</c:v>
                </c:pt>
                <c:pt idx="4">
                  <c:v>0.77124996876737095</c:v>
                </c:pt>
                <c:pt idx="5">
                  <c:v>0.77309007531465201</c:v>
                </c:pt>
                <c:pt idx="6">
                  <c:v>0.77493458172274798</c:v>
                </c:pt>
                <c:pt idx="7">
                  <c:v>0.77678349883580999</c:v>
                </c:pt>
                <c:pt idx="8">
                  <c:v>0.77863683753888502</c:v>
                </c:pt>
                <c:pt idx="9">
                  <c:v>0.78049460875882604</c:v>
                </c:pt>
                <c:pt idx="10">
                  <c:v>0.78235682346525304</c:v>
                </c:pt>
                <c:pt idx="11">
                  <c:v>0.78422349267157698</c:v>
                </c:pt>
                <c:pt idx="12">
                  <c:v>0.78609462743608305</c:v>
                </c:pt>
                <c:pt idx="13">
                  <c:v>0.78797023886308404</c:v>
                </c:pt>
                <c:pt idx="14">
                  <c:v>0.78985033810414895</c:v>
                </c:pt>
                <c:pt idx="15">
                  <c:v>0.79173493635941095</c:v>
                </c:pt>
                <c:pt idx="16">
                  <c:v>0.79362404487895999</c:v>
                </c:pt>
                <c:pt idx="17">
                  <c:v>0.79551767496433201</c:v>
                </c:pt>
                <c:pt idx="18">
                  <c:v>0.79741583797009097</c:v>
                </c:pt>
                <c:pt idx="19">
                  <c:v>0.79931854530553303</c:v>
                </c:pt>
                <c:pt idx="20">
                  <c:v>0.80122580843649605</c:v>
                </c:pt>
                <c:pt idx="21">
                  <c:v>0.80313763888730805</c:v>
                </c:pt>
                <c:pt idx="22">
                  <c:v>0.80505404824286897</c:v>
                </c:pt>
                <c:pt idx="23">
                  <c:v>0.80697504815088605</c:v>
                </c:pt>
                <c:pt idx="24">
                  <c:v>0.80890065032427405</c:v>
                </c:pt>
                <c:pt idx="25">
                  <c:v>0.81083086654373804</c:v>
                </c:pt>
                <c:pt idx="26">
                  <c:v>0.81276570866055298</c:v>
                </c:pt>
                <c:pt idx="27">
                  <c:v>0.81470518859955099</c:v>
                </c:pt>
                <c:pt idx="28">
                  <c:v>0.81664931836235199</c:v>
                </c:pt>
                <c:pt idx="29">
                  <c:v>0.81859811003084704</c:v>
                </c:pt>
                <c:pt idx="30">
                  <c:v>0.82055157577096405</c:v>
                </c:pt>
                <c:pt idx="31">
                  <c:v>0.82250972783674203</c:v>
                </c:pt>
                <c:pt idx="32">
                  <c:v>0.82447257857474099</c:v>
                </c:pt>
                <c:pt idx="33">
                  <c:v>0.82644014042883696</c:v>
                </c:pt>
                <c:pt idx="34">
                  <c:v>0.82841242594541098</c:v>
                </c:pt>
                <c:pt idx="35">
                  <c:v>0.83038944777900603</c:v>
                </c:pt>
                <c:pt idx="36">
                  <c:v>0.83237121869847597</c:v>
                </c:pt>
                <c:pt idx="37">
                  <c:v>0.83435775159369496</c:v>
                </c:pt>
                <c:pt idx="38">
                  <c:v>0.83634905948287297</c:v>
                </c:pt>
                <c:pt idx="39">
                  <c:v>0.838345155520556</c:v>
                </c:pt>
                <c:pt idx="40">
                  <c:v>0.84034605300638598</c:v>
                </c:pt>
                <c:pt idx="41">
                  <c:v>0.84235176539469403</c:v>
                </c:pt>
                <c:pt idx="42">
                  <c:v>0.84436230630503695</c:v>
                </c:pt>
                <c:pt idx="43">
                  <c:v>0.84637768953378301</c:v>
                </c:pt>
                <c:pt idx="44">
                  <c:v>0.84839792906686395</c:v>
                </c:pt>
                <c:pt idx="45">
                  <c:v>0.85042303909384098</c:v>
                </c:pt>
                <c:pt idx="46">
                  <c:v>0.85245303402345396</c:v>
                </c:pt>
                <c:pt idx="47">
                  <c:v>0.85448792850081401</c:v>
                </c:pt>
                <c:pt idx="48">
                  <c:v>0.85652773742647803</c:v>
                </c:pt>
                <c:pt idx="49">
                  <c:v>0.85857247597763098</c:v>
                </c:pt>
                <c:pt idx="50">
                  <c:v>0.860622159631655</c:v>
                </c:pt>
                <c:pt idx="51">
                  <c:v>0.86267680419241699</c:v>
                </c:pt>
                <c:pt idx="52">
                  <c:v>0.86473642581963195</c:v>
                </c:pt>
                <c:pt idx="53">
                  <c:v>0.86680104106175504</c:v>
                </c:pt>
                <c:pt idx="54">
                  <c:v>0.86887066689287495</c:v>
                </c:pt>
                <c:pt idx="55">
                  <c:v>0.87094532075422104</c:v>
                </c:pt>
                <c:pt idx="56">
                  <c:v>0.87302502060095599</c:v>
                </c:pt>
                <c:pt idx="57">
                  <c:v>0.87510978495505398</c:v>
                </c:pt>
                <c:pt idx="58">
                  <c:v>0.87719963296522796</c:v>
                </c:pt>
                <c:pt idx="59">
                  <c:v>0.87929458447499897</c:v>
                </c:pt>
                <c:pt idx="60">
                  <c:v>0.88139466010025702</c:v>
                </c:pt>
                <c:pt idx="61">
                  <c:v>0.88349988131788004</c:v>
                </c:pt>
                <c:pt idx="62">
                  <c:v>0.88561027056729402</c:v>
                </c:pt>
                <c:pt idx="63">
                  <c:v>0.88772585136724003</c:v>
                </c:pt>
                <c:pt idx="64">
                  <c:v>0.88984664845047101</c:v>
                </c:pt>
                <c:pt idx="65">
                  <c:v>0.89197268791967799</c:v>
                </c:pt>
                <c:pt idx="66">
                  <c:v>0.894103997428635</c:v>
                </c:pt>
                <c:pt idx="67">
                  <c:v>0.89624060639347702</c:v>
                </c:pt>
                <c:pt idx="68">
                  <c:v>0.89838254624010705</c:v>
                </c:pt>
                <c:pt idx="69">
                  <c:v>0.90052985069514302</c:v>
                </c:pt>
                <c:pt idx="70">
                  <c:v>0.90268255612962101</c:v>
                </c:pt>
                <c:pt idx="71">
                  <c:v>0.90484084302375101</c:v>
                </c:pt>
                <c:pt idx="72">
                  <c:v>0.90700546061208798</c:v>
                </c:pt>
                <c:pt idx="73">
                  <c:v>0.90917730563072297</c:v>
                </c:pt>
                <c:pt idx="74">
                  <c:v>0.91135728130136695</c:v>
                </c:pt>
                <c:pt idx="75">
                  <c:v>0.91354629707311197</c:v>
                </c:pt>
                <c:pt idx="76">
                  <c:v>0.91574526834940095</c:v>
                </c:pt>
                <c:pt idx="77">
                  <c:v>0.91795511619743997</c:v>
                </c:pt>
                <c:pt idx="78">
                  <c:v>0.92017676703693496</c:v>
                </c:pt>
                <c:pt idx="79">
                  <c:v>0.92241115230468995</c:v>
                </c:pt>
                <c:pt idx="80">
                  <c:v>0.92465920809115598</c:v>
                </c:pt>
                <c:pt idx="81">
                  <c:v>0.926921874744568</c:v>
                </c:pt>
                <c:pt idx="82">
                  <c:v>0.92920009643775703</c:v>
                </c:pt>
                <c:pt idx="83">
                  <c:v>0.93149482069209999</c:v>
                </c:pt>
                <c:pt idx="84">
                  <c:v>0.93380699785236998</c:v>
                </c:pt>
                <c:pt idx="85">
                  <c:v>0.93613758050545504</c:v>
                </c:pt>
                <c:pt idx="86">
                  <c:v>0.93848752283498504</c:v>
                </c:pt>
                <c:pt idx="87">
                  <c:v>0.94085777990285702</c:v>
                </c:pt>
                <c:pt idx="88">
                  <c:v>0.943249306847458</c:v>
                </c:pt>
                <c:pt idx="89">
                  <c:v>0.94566305798699801</c:v>
                </c:pt>
                <c:pt idx="90">
                  <c:v>0.94809998581478705</c:v>
                </c:pt>
                <c:pt idx="91">
                  <c:v>0.95056103987148899</c:v>
                </c:pt>
                <c:pt idx="92">
                  <c:v>0.95304716547727897</c:v>
                </c:pt>
                <c:pt idx="93">
                  <c:v>0.95555930230444897</c:v>
                </c:pt>
                <c:pt idx="94">
                  <c:v>0.958098382768238</c:v>
                </c:pt>
                <c:pt idx="95">
                  <c:v>0.96066533021047296</c:v>
                </c:pt>
                <c:pt idx="96">
                  <c:v>0.96326105684694496</c:v>
                </c:pt>
                <c:pt idx="97">
                  <c:v>0.96588646144518497</c:v>
                </c:pt>
                <c:pt idx="98">
                  <c:v>0.96854242669443802</c:v>
                </c:pt>
                <c:pt idx="99">
                  <c:v>0.97122981622395799</c:v>
                </c:pt>
                <c:pt idx="100">
                  <c:v>0.97394947121923703</c:v>
                </c:pt>
                <c:pt idx="101">
                  <c:v>0.97670220657824303</c:v>
                </c:pt>
                <c:pt idx="102">
                  <c:v>0.97948880654106696</c:v>
                </c:pt>
                <c:pt idx="103">
                  <c:v>0.982310019716365</c:v>
                </c:pt>
                <c:pt idx="104">
                  <c:v>0.98516655341649195</c:v>
                </c:pt>
                <c:pt idx="105">
                  <c:v>0.988059067200033</c:v>
                </c:pt>
                <c:pt idx="106">
                  <c:v>0.99098816550534097</c:v>
                </c:pt>
                <c:pt idx="107">
                  <c:v>0.993954389241548</c:v>
                </c:pt>
                <c:pt idx="108">
                  <c:v>0.99695820618409303</c:v>
                </c:pt>
                <c:pt idx="109">
                  <c:v>1</c:v>
                </c:pt>
                <c:pt idx="110">
                  <c:v>1.0058280452355199</c:v>
                </c:pt>
                <c:pt idx="111">
                  <c:v>1.01161395069747</c:v>
                </c:pt>
                <c:pt idx="112">
                  <c:v>1.01735828723997</c:v>
                </c:pt>
                <c:pt idx="113">
                  <c:v>1.02306224236224</c:v>
                </c:pt>
                <c:pt idx="114">
                  <c:v>1.0287270885493001</c:v>
                </c:pt>
                <c:pt idx="115">
                  <c:v>1.03435418360731</c:v>
                </c:pt>
                <c:pt idx="116">
                  <c:v>1.03994497076012</c:v>
                </c:pt>
                <c:pt idx="117">
                  <c:v>1.0455009784634399</c:v>
                </c:pt>
                <c:pt idx="118">
                  <c:v>1.05102381989295</c:v>
                </c:pt>
                <c:pt idx="119">
                  <c:v>1.0565151920609599</c:v>
                </c:pt>
                <c:pt idx="120">
                  <c:v>1.0619768745147899</c:v>
                </c:pt>
                <c:pt idx="121">
                  <c:v>1.06741072756922</c:v>
                </c:pt>
                <c:pt idx="122">
                  <c:v>1.07281869002598</c:v>
                </c:pt>
                <c:pt idx="123">
                  <c:v>1.0782027763353801</c:v>
                </c:pt>
                <c:pt idx="124">
                  <c:v>1.08356507315824</c:v>
                </c:pt>
                <c:pt idx="125">
                  <c:v>1.0889077352918901</c:v>
                </c:pt>
                <c:pt idx="126">
                  <c:v>1.0942329809312199</c:v>
                </c:pt>
                <c:pt idx="127">
                  <c:v>1.0995430862448901</c:v>
                </c:pt>
                <c:pt idx="128">
                  <c:v>1.10484037925819</c:v>
                </c:pt>
                <c:pt idx="129">
                  <c:v>1.1101272330474199</c:v>
                </c:pt>
                <c:pt idx="130">
                  <c:v>1.11540605826564</c:v>
                </c:pt>
                <c:pt idx="131">
                  <c:v>1.1206792950361</c:v>
                </c:pt>
                <c:pt idx="132">
                  <c:v>1.1259494042670399</c:v>
                </c:pt>
                <c:pt idx="133">
                  <c:v>1.13121885845954</c:v>
                </c:pt>
                <c:pt idx="134">
                  <c:v>1.13649013209727</c:v>
                </c:pt>
                <c:pt idx="135">
                  <c:v>1.1417656917235299</c:v>
                </c:pt>
                <c:pt idx="136">
                  <c:v>1.14704798582526</c:v>
                </c:pt>
                <c:pt idx="137">
                  <c:v>1.1523394346554501</c:v>
                </c:pt>
                <c:pt idx="138">
                  <c:v>1.1576424201336399</c:v>
                </c:pt>
                <c:pt idx="139">
                  <c:v>1.1629592759681999</c:v>
                </c:pt>
                <c:pt idx="140">
                  <c:v>1.1682922781443099</c:v>
                </c:pt>
                <c:pt idx="141">
                  <c:v>1.17364363591604</c:v>
                </c:pt>
                <c:pt idx="142">
                  <c:v>1.1790154834322</c:v>
                </c:pt>
                <c:pt idx="143">
                  <c:v>1.1844098721113601</c:v>
                </c:pt>
                <c:pt idx="144">
                  <c:v>1.18982876386452</c:v>
                </c:pt>
                <c:pt idx="145">
                  <c:v>1.1952740252431899</c:v>
                </c:pt>
                <c:pt idx="146">
                  <c:v>1.20074742256878</c:v>
                </c:pt>
                <c:pt idx="147">
                  <c:v>1.2062506180753301</c:v>
                </c:pt>
                <c:pt idx="148">
                  <c:v>1.21178516707463</c:v>
                </c:pt>
                <c:pt idx="149">
                  <c:v>1.2173525161301599</c:v>
                </c:pt>
                <c:pt idx="150">
                  <c:v>1.2229540022056899</c:v>
                </c:pt>
                <c:pt idx="151">
                  <c:v>1.2285908527362399</c:v>
                </c:pt>
                <c:pt idx="152">
                  <c:v>1.23426418655409</c:v>
                </c:pt>
                <c:pt idx="153">
                  <c:v>1.23997501559057</c:v>
                </c:pt>
                <c:pt idx="154">
                  <c:v>1.24572424726626</c:v>
                </c:pt>
                <c:pt idx="155">
                  <c:v>1.25151268747694</c:v>
                </c:pt>
                <c:pt idx="156">
                  <c:v>1.2573410440811701</c:v>
                </c:pt>
                <c:pt idx="157">
                  <c:v>1.26320993079612</c:v>
                </c:pt>
                <c:pt idx="158">
                  <c:v>1.26911987141173</c:v>
                </c:pt>
                <c:pt idx="159">
                  <c:v>1.2750713042388</c:v>
                </c:pt>
                <c:pt idx="160">
                  <c:v>1.28106458671321</c:v>
                </c:pt>
                <c:pt idx="161">
                  <c:v>1.2871000000863899</c:v>
                </c:pt>
                <c:pt idx="162">
                  <c:v>1.2931777541407901</c:v>
                </c:pt>
                <c:pt idx="163">
                  <c:v>1.2992979918773799</c:v>
                </c:pt>
                <c:pt idx="164">
                  <c:v>1.3054607941312899</c:v>
                </c:pt>
                <c:pt idx="165">
                  <c:v>1.3116661840795301</c:v>
                </c:pt>
                <c:pt idx="166">
                  <c:v>1.31791413161282</c:v>
                </c:pt>
                <c:pt idx="167">
                  <c:v>1.3242045575505299</c:v>
                </c:pt>
                <c:pt idx="168">
                  <c:v>1.33053733768418</c:v>
                </c:pt>
                <c:pt idx="169">
                  <c:v>1.3369123066406099</c:v>
                </c:pt>
                <c:pt idx="170">
                  <c:v>1.3433292615607899</c:v>
                </c:pt>
                <c:pt idx="171">
                  <c:v>1.34978795176276</c:v>
                </c:pt>
                <c:pt idx="172">
                  <c:v>1.3562880621697699</c:v>
                </c:pt>
                <c:pt idx="173">
                  <c:v>1.36282929319844</c:v>
                </c:pt>
                <c:pt idx="174">
                  <c:v>1.36941137774229</c:v>
                </c:pt>
                <c:pt idx="175">
                  <c:v>1.37603407880958</c:v>
                </c:pt>
                <c:pt idx="176">
                  <c:v>1.3826971873370699</c:v>
                </c:pt>
                <c:pt idx="177">
                  <c:v>1.3894005201694899</c:v>
                </c:pt>
                <c:pt idx="178">
                  <c:v>1.3961439181941699</c:v>
                </c:pt>
                <c:pt idx="179">
                  <c:v>1.4029272446204599</c:v>
                </c:pt>
                <c:pt idx="180">
                  <c:v>1.4097503833937799</c:v>
                </c:pt>
                <c:pt idx="181">
                  <c:v>1.4166132377342999</c:v>
                </c:pt>
                <c:pt idx="182">
                  <c:v>1.42351572879114</c:v>
                </c:pt>
                <c:pt idx="183">
                  <c:v>1.43045779440292</c:v>
                </c:pt>
                <c:pt idx="184">
                  <c:v>1.43743938795647</c:v>
                </c:pt>
                <c:pt idx="185">
                  <c:v>1.44446047733593</c:v>
                </c:pt>
                <c:pt idx="186">
                  <c:v>1.4515210439548001</c:v>
                </c:pt>
                <c:pt idx="187">
                  <c:v>1.4586210818644401</c:v>
                </c:pt>
                <c:pt idx="188">
                  <c:v>1.46576059693258</c:v>
                </c:pt>
                <c:pt idx="189">
                  <c:v>1.4729396060862401</c:v>
                </c:pt>
                <c:pt idx="190">
                  <c:v>1.48015813661369</c:v>
                </c:pt>
                <c:pt idx="191">
                  <c:v>1.48741622552063</c:v>
                </c:pt>
                <c:pt idx="192">
                  <c:v>1.49471391893612</c:v>
                </c:pt>
                <c:pt idx="193">
                  <c:v>1.5020512715641701</c:v>
                </c:pt>
                <c:pt idx="194">
                  <c:v>1.50942834617724</c:v>
                </c:pt>
                <c:pt idx="195">
                  <c:v>1.51684521314819</c:v>
                </c:pt>
                <c:pt idx="196">
                  <c:v>1.52430195001763</c:v>
                </c:pt>
                <c:pt idx="197">
                  <c:v>1.5317986410936399</c:v>
                </c:pt>
                <c:pt idx="198">
                  <c:v>1.53933537708144</c:v>
                </c:pt>
                <c:pt idx="199">
                  <c:v>1.54691225474036</c:v>
                </c:pt>
                <c:pt idx="200">
                  <c:v>1.5545293765661601</c:v>
                </c:pt>
                <c:pt idx="201">
                  <c:v>1.56218685049649</c:v>
                </c:pt>
                <c:pt idx="202">
                  <c:v>1.5698847896377299</c:v>
                </c:pt>
                <c:pt idx="203">
                  <c:v>1.5776233120115899</c:v>
                </c:pt>
                <c:pt idx="204">
                  <c:v>1.58540254031977</c:v>
                </c:pt>
                <c:pt idx="205">
                  <c:v>1.5932226017254101</c:v>
                </c:pt>
                <c:pt idx="206">
                  <c:v>1.60108362764997</c:v>
                </c:pt>
                <c:pt idx="207">
                  <c:v>1.6089857535843901</c:v>
                </c:pt>
                <c:pt idx="208">
                  <c:v>1.6169291189133801</c:v>
                </c:pt>
                <c:pt idx="209">
                  <c:v>1.6249138667519301</c:v>
                </c:pt>
                <c:pt idx="210">
                  <c:v>1.63294014379303</c:v>
                </c:pt>
                <c:pt idx="211">
                  <c:v>1.6410081001658701</c:v>
                </c:pt>
                <c:pt idx="212">
                  <c:v>1.64911788930369</c:v>
                </c:pt>
                <c:pt idx="213">
                  <c:v>1.6572696678204799</c:v>
                </c:pt>
                <c:pt idx="214">
                  <c:v>1.6654635953960899</c:v>
                </c:pt>
                <c:pt idx="215">
                  <c:v>1.67369983466898</c:v>
                </c:pt>
                <c:pt idx="216">
                  <c:v>1.6819785511360801</c:v>
                </c:pt>
                <c:pt idx="217">
                  <c:v>1.6902999130593801</c:v>
                </c:pt>
                <c:pt idx="218">
                  <c:v>1.69866409137853</c:v>
                </c:pt>
                <c:pt idx="219">
                  <c:v>1.70707125962937</c:v>
                </c:pt>
                <c:pt idx="220">
                  <c:v>1.7155215938676001</c:v>
                </c:pt>
                <c:pt idx="221">
                  <c:v>1.7240152725975699</c:v>
                </c:pt>
                <c:pt idx="222">
                  <c:v>1.73255247670561</c:v>
                </c:pt>
                <c:pt idx="223">
                  <c:v>1.7411333893977201</c:v>
                </c:pt>
                <c:pt idx="224">
                  <c:v>1.7497581961412501</c:v>
                </c:pt>
                <c:pt idx="225">
                  <c:v>1.75842708461037</c:v>
                </c:pt>
                <c:pt idx="226">
                  <c:v>1.7671402446350699</c:v>
                </c:pt>
                <c:pt idx="227">
                  <c:v>1.77589786815332</c:v>
                </c:pt>
                <c:pt idx="228">
                  <c:v>1.7847001491665</c:v>
                </c:pt>
                <c:pt idx="229">
                  <c:v>1.79354728369746</c:v>
                </c:pt>
                <c:pt idx="230">
                  <c:v>1.8024394697514901</c:v>
                </c:pt>
                <c:pt idx="231">
                  <c:v>1.8113769072796599</c:v>
                </c:pt>
                <c:pt idx="232">
                  <c:v>1.8203597981445201</c:v>
                </c:pt>
                <c:pt idx="233">
                  <c:v>1.8293883460881499</c:v>
                </c:pt>
                <c:pt idx="234">
                  <c:v>1.8384627567020999</c:v>
                </c:pt>
                <c:pt idx="235">
                  <c:v>1.8475832373993999</c:v>
                </c:pt>
                <c:pt idx="236">
                  <c:v>1.8567499973883499</c:v>
                </c:pt>
                <c:pt idx="237">
                  <c:v>1.8659632476480601</c:v>
                </c:pt>
                <c:pt idx="238">
                  <c:v>1.87522320090559</c:v>
                </c:pt>
                <c:pt idx="239">
                  <c:v>1.8845300716145801</c:v>
                </c:pt>
                <c:pt idx="240">
                  <c:v>1.8938840759353599</c:v>
                </c:pt>
              </c:numCache>
            </c:numRef>
          </c:yVal>
          <c:smooth val="1"/>
          <c:extLst>
            <c:ext xmlns:c16="http://schemas.microsoft.com/office/drawing/2014/chart" uri="{C3380CC4-5D6E-409C-BE32-E72D297353CC}">
              <c16:uniqueId val="{00000002-C802-4F2D-B5A8-1BEC52FD854F}"/>
            </c:ext>
          </c:extLst>
        </c:ser>
        <c:dLbls>
          <c:showLegendKey val="0"/>
          <c:showVal val="0"/>
          <c:showCatName val="0"/>
          <c:showSerName val="0"/>
          <c:showPercent val="0"/>
          <c:showBubbleSize val="0"/>
        </c:dLbls>
        <c:axId val="247119560"/>
        <c:axId val="643151376"/>
      </c:scatterChart>
      <c:valAx>
        <c:axId val="247119560"/>
        <c:scaling>
          <c:orientation val="minMax"/>
          <c:max val="2.5"/>
          <c:min val="0.5"/>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36386430678466075"/>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5"/>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0.88753609791871901</c:v>
                </c:pt>
                <c:pt idx="1">
                  <c:v>0.89145349739760105</c:v>
                </c:pt>
                <c:pt idx="2">
                  <c:v>0.895388187461861</c:v>
                </c:pt>
                <c:pt idx="3">
                  <c:v>0.89934024442854199</c:v>
                </c:pt>
                <c:pt idx="4">
                  <c:v>0.90330974495153304</c:v>
                </c:pt>
                <c:pt idx="5">
                  <c:v>0.90729676602305998</c:v>
                </c:pt>
                <c:pt idx="6">
                  <c:v>0.91130138497517299</c:v>
                </c:pt>
                <c:pt idx="7">
                  <c:v>0.91532367948125304</c:v>
                </c:pt>
                <c:pt idx="8">
                  <c:v>0.91936372755751405</c:v>
                </c:pt>
                <c:pt idx="9">
                  <c:v>0.92342160756451597</c:v>
                </c:pt>
                <c:pt idx="10">
                  <c:v>0.92749831824644602</c:v>
                </c:pt>
                <c:pt idx="11">
                  <c:v>0.93161608087433301</c:v>
                </c:pt>
                <c:pt idx="12">
                  <c:v>0.935818785799437</c:v>
                </c:pt>
                <c:pt idx="13">
                  <c:v>0.94015204872543601</c:v>
                </c:pt>
                <c:pt idx="14">
                  <c:v>0.94466235193965498</c:v>
                </c:pt>
                <c:pt idx="15">
                  <c:v>0.94939711886085498</c:v>
                </c:pt>
                <c:pt idx="16">
                  <c:v>0.95440481207939398</c:v>
                </c:pt>
                <c:pt idx="17">
                  <c:v>0.95973505582567997</c:v>
                </c:pt>
                <c:pt idx="18">
                  <c:v>0.96543878395446403</c:v>
                </c:pt>
                <c:pt idx="19">
                  <c:v>0.97156841472039401</c:v>
                </c:pt>
                <c:pt idx="20">
                  <c:v>0.97817805384689005</c:v>
                </c:pt>
                <c:pt idx="21">
                  <c:v>0.98532372765917997</c:v>
                </c:pt>
                <c:pt idx="22">
                  <c:v>0.99306364836708205</c:v>
                </c:pt>
                <c:pt idx="23">
                  <c:v>1.0014585139485199</c:v>
                </c:pt>
                <c:pt idx="24">
                  <c:v>1.01055656462655</c:v>
                </c:pt>
                <c:pt idx="25">
                  <c:v>1.0203472880978499</c:v>
                </c:pt>
                <c:pt idx="26">
                  <c:v>1.03080512627085</c:v>
                </c:pt>
                <c:pt idx="27">
                  <c:v>1.04190408025569</c:v>
                </c:pt>
                <c:pt idx="28">
                  <c:v>1.05361748144647</c:v>
                </c:pt>
                <c:pt idx="29">
                  <c:v>1.0659177698106499</c:v>
                </c:pt>
                <c:pt idx="30">
                  <c:v>1.07877627930772</c:v>
                </c:pt>
                <c:pt idx="31">
                  <c:v>1.09216303057895</c:v>
                </c:pt>
                <c:pt idx="32">
                  <c:v>1.1060465312638299</c:v>
                </c:pt>
                <c:pt idx="33">
                  <c:v>1.12039358450747</c:v>
                </c:pt>
                <c:pt idx="34">
                  <c:v>1.13516910642635</c:v>
                </c:pt>
                <c:pt idx="35">
                  <c:v>1.15033595349685</c:v>
                </c:pt>
                <c:pt idx="36">
                  <c:v>1.16585476102174</c:v>
                </c:pt>
                <c:pt idx="37">
                  <c:v>1.1816837940121101</c:v>
                </c:pt>
                <c:pt idx="38">
                  <c:v>1.1977788119949999</c:v>
                </c:pt>
                <c:pt idx="39">
                  <c:v>1.21410164506823</c:v>
                </c:pt>
                <c:pt idx="40">
                  <c:v>1.2306469189434499</c:v>
                </c:pt>
                <c:pt idx="41">
                  <c:v>1.2474176649516899</c:v>
                </c:pt>
                <c:pt idx="42">
                  <c:v>1.26441695573368</c:v>
                </c:pt>
                <c:pt idx="43">
                  <c:v>1.28164790580286</c:v>
                </c:pt>
                <c:pt idx="44">
                  <c:v>1.29911367211596</c:v>
                </c:pt>
                <c:pt idx="45">
                  <c:v>1.3168174546514</c:v>
                </c:pt>
                <c:pt idx="46">
                  <c:v>1.33476249699557</c:v>
                </c:pt>
                <c:pt idx="47">
                  <c:v>1.3529520869371301</c:v>
                </c:pt>
                <c:pt idx="48">
                  <c:v>1.37138955706935</c:v>
                </c:pt>
                <c:pt idx="49">
                  <c:v>1.3900782854007001</c:v>
                </c:pt>
                <c:pt idx="50">
                  <c:v>1.40902169597376</c:v>
                </c:pt>
              </c:numCache>
            </c:numRef>
          </c:yVal>
          <c:smooth val="0"/>
          <c:extLst>
            <c:ext xmlns:c16="http://schemas.microsoft.com/office/drawing/2014/chart" uri="{C3380CC4-5D6E-409C-BE32-E72D297353CC}">
              <c16:uniqueId val="{00000000-312C-4CF1-988C-FAD2C124AEF8}"/>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0.75526940296772505</c:v>
                </c:pt>
                <c:pt idx="1">
                  <c:v>0.76472792634349795</c:v>
                </c:pt>
                <c:pt idx="2">
                  <c:v>0.77430332624953802</c:v>
                </c:pt>
                <c:pt idx="3">
                  <c:v>0.78399674648692197</c:v>
                </c:pt>
                <c:pt idx="4">
                  <c:v>0.79380926338027202</c:v>
                </c:pt>
                <c:pt idx="5">
                  <c:v>0.80374185753030203</c:v>
                </c:pt>
                <c:pt idx="6">
                  <c:v>0.813795373499829</c:v>
                </c:pt>
                <c:pt idx="7">
                  <c:v>0.82397046102961102</c:v>
                </c:pt>
                <c:pt idx="8">
                  <c:v>0.83426748719190702</c:v>
                </c:pt>
                <c:pt idx="9">
                  <c:v>0.84468640135735495</c:v>
                </c:pt>
                <c:pt idx="10">
                  <c:v>0.85522640038266196</c:v>
                </c:pt>
                <c:pt idx="11">
                  <c:v>0.86588313423696295</c:v>
                </c:pt>
                <c:pt idx="12">
                  <c:v>0.87664925642496105</c:v>
                </c:pt>
                <c:pt idx="13">
                  <c:v>0.88751758637419198</c:v>
                </c:pt>
                <c:pt idx="14">
                  <c:v>0.89848162808708998</c:v>
                </c:pt>
                <c:pt idx="15">
                  <c:v>0.90953611544433499</c:v>
                </c:pt>
                <c:pt idx="16">
                  <c:v>0.92067778066287997</c:v>
                </c:pt>
                <c:pt idx="17">
                  <c:v>0.93190645228384195</c:v>
                </c:pt>
                <c:pt idx="18">
                  <c:v>0.94322664160612502</c:v>
                </c:pt>
                <c:pt idx="19">
                  <c:v>0.95464985275405601</c:v>
                </c:pt>
                <c:pt idx="20">
                  <c:v>0.96619795524021601</c:v>
                </c:pt>
                <c:pt idx="21">
                  <c:v>0.97790807926498802</c:v>
                </c:pt>
                <c:pt idx="22">
                  <c:v>0.98983958293148</c:v>
                </c:pt>
                <c:pt idx="23">
                  <c:v>1.0008338655195499</c:v>
                </c:pt>
                <c:pt idx="24">
                  <c:v>1.0063647225486501</c:v>
                </c:pt>
                <c:pt idx="25">
                  <c:v>1.01273850879056</c:v>
                </c:pt>
                <c:pt idx="26">
                  <c:v>1.0197830027516499</c:v>
                </c:pt>
                <c:pt idx="27">
                  <c:v>1.0273396361468501</c:v>
                </c:pt>
                <c:pt idx="28">
                  <c:v>1.0352708326701201</c:v>
                </c:pt>
                <c:pt idx="29">
                  <c:v>1.0434642102382501</c:v>
                </c:pt>
                <c:pt idx="30">
                  <c:v>1.0518331027925301</c:v>
                </c:pt>
                <c:pt idx="31">
                  <c:v>1.0603141842953701</c:v>
                </c:pt>
                <c:pt idx="32">
                  <c:v>1.0688635530836099</c:v>
                </c:pt>
                <c:pt idx="33">
                  <c:v>1.0774524837720301</c:v>
                </c:pt>
                <c:pt idx="34">
                  <c:v>1.0860635852571301</c:v>
                </c:pt>
                <c:pt idx="35">
                  <c:v>1.0946876633943601</c:v>
                </c:pt>
                <c:pt idx="36">
                  <c:v>1.1033213086021401</c:v>
                </c:pt>
                <c:pt idx="37">
                  <c:v>1.1119651005085001</c:v>
                </c:pt>
                <c:pt idx="38">
                  <c:v>1.12062228726313</c:v>
                </c:pt>
                <c:pt idx="39">
                  <c:v>1.1292987206326299</c:v>
                </c:pt>
                <c:pt idx="40">
                  <c:v>1.13800359507888</c:v>
                </c:pt>
                <c:pt idx="41">
                  <c:v>1.14674468497723</c:v>
                </c:pt>
                <c:pt idx="42">
                  <c:v>1.1555278954855099</c:v>
                </c:pt>
                <c:pt idx="43">
                  <c:v>1.1643578210719301</c:v>
                </c:pt>
                <c:pt idx="44">
                  <c:v>1.17323811733994</c:v>
                </c:pt>
                <c:pt idx="45">
                  <c:v>1.1821717544541299</c:v>
                </c:pt>
                <c:pt idx="46">
                  <c:v>1.1911611935870701</c:v>
                </c:pt>
                <c:pt idx="47">
                  <c:v>1.20020851216352</c:v>
                </c:pt>
                <c:pt idx="48">
                  <c:v>1.2093154943311499</c:v>
                </c:pt>
                <c:pt idx="49">
                  <c:v>1.2184836973628399</c:v>
                </c:pt>
                <c:pt idx="50">
                  <c:v>1.2277145011081001</c:v>
                </c:pt>
              </c:numCache>
            </c:numRef>
          </c:yVal>
          <c:smooth val="0"/>
          <c:extLst>
            <c:ext xmlns:c16="http://schemas.microsoft.com/office/drawing/2014/chart" uri="{C3380CC4-5D6E-409C-BE32-E72D297353CC}">
              <c16:uniqueId val="{00000001-312C-4CF1-988C-FAD2C124AEF8}"/>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1.04296602247297</c:v>
                </c:pt>
                <c:pt idx="1">
                  <c:v>1.0391791781714801</c:v>
                </c:pt>
                <c:pt idx="2">
                  <c:v>1.0354081909082</c:v>
                </c:pt>
                <c:pt idx="3">
                  <c:v>1.0316533568194901</c:v>
                </c:pt>
                <c:pt idx="4">
                  <c:v>1.0279150583979999</c:v>
                </c:pt>
                <c:pt idx="5">
                  <c:v>1.02419379297397</c:v>
                </c:pt>
                <c:pt idx="6">
                  <c:v>1.0204902132659299</c:v>
                </c:pt>
                <c:pt idx="7">
                  <c:v>1.0168051864045999</c:v>
                </c:pt>
                <c:pt idx="8">
                  <c:v>1.0131398820220601</c:v>
                </c:pt>
                <c:pt idx="9">
                  <c:v>1.00949590753064</c:v>
                </c:pt>
                <c:pt idx="10">
                  <c:v>1.00587765995656</c:v>
                </c:pt>
                <c:pt idx="11">
                  <c:v>1.00233910077077</c:v>
                </c:pt>
                <c:pt idx="12">
                  <c:v>0.99898196848592702</c:v>
                </c:pt>
                <c:pt idx="13">
                  <c:v>0.99590801161879605</c:v>
                </c:pt>
                <c:pt idx="14">
                  <c:v>0.99321670168381104</c:v>
                </c:pt>
                <c:pt idx="15">
                  <c:v>0.99100505630934099</c:v>
                </c:pt>
                <c:pt idx="16">
                  <c:v>0.98936736005996795</c:v>
                </c:pt>
                <c:pt idx="17">
                  <c:v>0.98839467751659404</c:v>
                </c:pt>
                <c:pt idx="18">
                  <c:v>0.98817400235466701</c:v>
                </c:pt>
                <c:pt idx="19">
                  <c:v>0.98878681200141205</c:v>
                </c:pt>
                <c:pt idx="20">
                  <c:v>0.99030669630200396</c:v>
                </c:pt>
                <c:pt idx="21">
                  <c:v>0.99279561021512297</c:v>
                </c:pt>
                <c:pt idx="22">
                  <c:v>0.99629821509815797</c:v>
                </c:pt>
                <c:pt idx="23">
                  <c:v>1.00208355223807</c:v>
                </c:pt>
                <c:pt idx="24">
                  <c:v>1.01476586711379</c:v>
                </c:pt>
                <c:pt idx="25">
                  <c:v>1.02801323272672</c:v>
                </c:pt>
                <c:pt idx="26">
                  <c:v>1.0419463802389199</c:v>
                </c:pt>
                <c:pt idx="27">
                  <c:v>1.05667500236337</c:v>
                </c:pt>
                <c:pt idx="28">
                  <c:v>1.07228926207306</c:v>
                </c:pt>
                <c:pt idx="29">
                  <c:v>1.0888544914623299</c:v>
                </c:pt>
                <c:pt idx="30">
                  <c:v>1.1064096173692699</c:v>
                </c:pt>
                <c:pt idx="31">
                  <c:v>1.1249685263392799</c:v>
                </c:pt>
                <c:pt idx="32">
                  <c:v>1.1445230083779001</c:v>
                </c:pt>
                <c:pt idx="33">
                  <c:v>1.16504607220442</c:v>
                </c:pt>
                <c:pt idx="34">
                  <c:v>1.18649489558175</c:v>
                </c:pt>
                <c:pt idx="35">
                  <c:v>1.2088131164321101</c:v>
                </c:pt>
                <c:pt idx="36">
                  <c:v>1.2319324508643299</c:v>
                </c:pt>
                <c:pt idx="37">
                  <c:v>1.25577375440316</c:v>
                </c:pt>
                <c:pt idx="38">
                  <c:v>1.28024767914264</c:v>
                </c:pt>
                <c:pt idx="39">
                  <c:v>1.3052727127253201</c:v>
                </c:pt>
                <c:pt idx="40">
                  <c:v>1.33083220971727</c:v>
                </c:pt>
                <c:pt idx="41">
                  <c:v>1.3569287490217601</c:v>
                </c:pt>
                <c:pt idx="42">
                  <c:v>1.3835669776497099</c:v>
                </c:pt>
                <c:pt idx="43">
                  <c:v>1.4107530560808501</c:v>
                </c:pt>
                <c:pt idx="44">
                  <c:v>1.43849429040466</c:v>
                </c:pt>
                <c:pt idx="45">
                  <c:v>1.46679888293835</c:v>
                </c:pt>
                <c:pt idx="46">
                  <c:v>1.49567575990345</c:v>
                </c:pt>
                <c:pt idx="47">
                  <c:v>1.52513445038635</c:v>
                </c:pt>
                <c:pt idx="48">
                  <c:v>1.55518500015503</c:v>
                </c:pt>
                <c:pt idx="49">
                  <c:v>1.5858379096287201</c:v>
                </c:pt>
                <c:pt idx="50">
                  <c:v>1.61710408888455</c:v>
                </c:pt>
              </c:numCache>
            </c:numRef>
          </c:yVal>
          <c:smooth val="1"/>
          <c:extLst>
            <c:ext xmlns:c16="http://schemas.microsoft.com/office/drawing/2014/chart" uri="{C3380CC4-5D6E-409C-BE32-E72D297353CC}">
              <c16:uniqueId val="{00000002-312C-4CF1-988C-FAD2C124AEF8}"/>
            </c:ext>
          </c:extLst>
        </c:ser>
        <c:dLbls>
          <c:showLegendKey val="0"/>
          <c:showVal val="0"/>
          <c:showCatName val="0"/>
          <c:showSerName val="0"/>
          <c:showPercent val="0"/>
          <c:showBubbleSize val="0"/>
        </c:dLbls>
        <c:axId val="643152160"/>
        <c:axId val="643152552"/>
      </c:scatterChart>
      <c:valAx>
        <c:axId val="643152160"/>
        <c:scaling>
          <c:orientation val="minMax"/>
          <c:max val="6"/>
          <c:min val="1"/>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028613569321533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1"/>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1"/>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Microsoft_Excel_Worksheet5!$B$2:$B$10002</c:f>
              <c:numCache>
                <c:formatCode>General</c:formatCode>
                <c:ptCount val="10001"/>
                <c:pt idx="0">
                  <c:v>0.98286025469585903</c:v>
                </c:pt>
                <c:pt idx="1">
                  <c:v>0.98274377129651103</c:v>
                </c:pt>
                <c:pt idx="2">
                  <c:v>0.98262730170215995</c:v>
                </c:pt>
                <c:pt idx="3">
                  <c:v>0.982510845911169</c:v>
                </c:pt>
                <c:pt idx="4">
                  <c:v>0.98239440392190203</c:v>
                </c:pt>
                <c:pt idx="5">
                  <c:v>0.98227797573272402</c:v>
                </c:pt>
                <c:pt idx="6">
                  <c:v>0.98216156134199895</c:v>
                </c:pt>
                <c:pt idx="7">
                  <c:v>0.98204516074809201</c:v>
                </c:pt>
                <c:pt idx="8">
                  <c:v>0.98192877394936795</c:v>
                </c:pt>
                <c:pt idx="9">
                  <c:v>0.98183523313193499</c:v>
                </c:pt>
                <c:pt idx="10">
                  <c:v>0.98212136110283399</c:v>
                </c:pt>
                <c:pt idx="11">
                  <c:v>0.983398268845735</c:v>
                </c:pt>
                <c:pt idx="12">
                  <c:v>0.98628871389029305</c:v>
                </c:pt>
                <c:pt idx="13">
                  <c:v>0.99142903366695001</c:v>
                </c:pt>
                <c:pt idx="14">
                  <c:v>0.99948148014833804</c:v>
                </c:pt>
                <c:pt idx="15">
                  <c:v>1.0110197675430299</c:v>
                </c:pt>
                <c:pt idx="16">
                  <c:v>1.0258648413893201</c:v>
                </c:pt>
                <c:pt idx="17">
                  <c:v>1.04354576905123</c:v>
                </c:pt>
                <c:pt idx="18">
                  <c:v>1.06357651369107</c:v>
                </c:pt>
                <c:pt idx="19">
                  <c:v>1.08544264635443</c:v>
                </c:pt>
                <c:pt idx="20">
                  <c:v>1.1085899891861</c:v>
                </c:pt>
                <c:pt idx="21">
                  <c:v>1.13245760787796</c:v>
                </c:pt>
                <c:pt idx="22">
                  <c:v>1.15684152873255</c:v>
                </c:pt>
                <c:pt idx="23">
                  <c:v>1.18175048080429</c:v>
                </c:pt>
              </c:numCache>
            </c:numRef>
          </c:yVal>
          <c:smooth val="0"/>
          <c:extLst>
            <c:ext xmlns:c16="http://schemas.microsoft.com/office/drawing/2014/chart" uri="{C3380CC4-5D6E-409C-BE32-E72D297353CC}">
              <c16:uniqueId val="{00000000-B303-4036-ADA3-F44EF44C3890}"/>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Microsoft_Excel_Worksheet5!$C$2:$C$10002</c:f>
              <c:numCache>
                <c:formatCode>General</c:formatCode>
                <c:ptCount val="10001"/>
                <c:pt idx="0">
                  <c:v>0.75673143140019505</c:v>
                </c:pt>
                <c:pt idx="1">
                  <c:v>0.77226505974528004</c:v>
                </c:pt>
                <c:pt idx="2">
                  <c:v>0.78811435339823899</c:v>
                </c:pt>
                <c:pt idx="3">
                  <c:v>0.80428466144559296</c:v>
                </c:pt>
                <c:pt idx="4">
                  <c:v>0.82078091392866004</c:v>
                </c:pt>
                <c:pt idx="5">
                  <c:v>0.83760727015414504</c:v>
                </c:pt>
                <c:pt idx="6">
                  <c:v>0.85476645553792996</c:v>
                </c:pt>
                <c:pt idx="7">
                  <c:v>0.87225841365884904</c:v>
                </c:pt>
                <c:pt idx="8">
                  <c:v>0.89007728548911402</c:v>
                </c:pt>
                <c:pt idx="9">
                  <c:v>0.90819773584719199</c:v>
                </c:pt>
                <c:pt idx="10">
                  <c:v>0.92648460176288705</c:v>
                </c:pt>
                <c:pt idx="11">
                  <c:v>0.94474003364412995</c:v>
                </c:pt>
                <c:pt idx="12">
                  <c:v>0.96282101235439799</c:v>
                </c:pt>
                <c:pt idx="13">
                  <c:v>0.98075266254482896</c:v>
                </c:pt>
                <c:pt idx="14">
                  <c:v>0.99900665187570403</c:v>
                </c:pt>
                <c:pt idx="15">
                  <c:v>1.0030873505875799</c:v>
                </c:pt>
                <c:pt idx="16">
                  <c:v>1.00928376108397</c:v>
                </c:pt>
                <c:pt idx="17">
                  <c:v>1.0164331805346101</c:v>
                </c:pt>
                <c:pt idx="18">
                  <c:v>1.0234849115278299</c:v>
                </c:pt>
                <c:pt idx="19">
                  <c:v>1.0301121002725799</c:v>
                </c:pt>
                <c:pt idx="20">
                  <c:v>1.03632961557154</c:v>
                </c:pt>
                <c:pt idx="21">
                  <c:v>1.04228242531584</c:v>
                </c:pt>
                <c:pt idx="22">
                  <c:v>1.0481029400489801</c:v>
                </c:pt>
                <c:pt idx="23">
                  <c:v>1.05385758024145</c:v>
                </c:pt>
              </c:numCache>
            </c:numRef>
          </c:yVal>
          <c:smooth val="0"/>
          <c:extLst>
            <c:ext xmlns:c16="http://schemas.microsoft.com/office/drawing/2014/chart" uri="{C3380CC4-5D6E-409C-BE32-E72D297353CC}">
              <c16:uniqueId val="{00000001-B303-4036-ADA3-F44EF44C3890}"/>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Microsoft_Excel_Worksheet5!$D$2:$D$10002</c:f>
              <c:numCache>
                <c:formatCode>General</c:formatCode>
                <c:ptCount val="10001"/>
                <c:pt idx="0">
                  <c:v>1.2765615913077299</c:v>
                </c:pt>
                <c:pt idx="1">
                  <c:v>1.2505878750239401</c:v>
                </c:pt>
                <c:pt idx="2">
                  <c:v>1.22514760692674</c:v>
                </c:pt>
                <c:pt idx="3">
                  <c:v>1.2002312223610401</c:v>
                </c:pt>
                <c:pt idx="4">
                  <c:v>1.17582993034966</c:v>
                </c:pt>
                <c:pt idx="5">
                  <c:v>1.1519360635826501</c:v>
                </c:pt>
                <c:pt idx="6">
                  <c:v>1.1285437400215701</c:v>
                </c:pt>
                <c:pt idx="7">
                  <c:v>1.10565020944119</c:v>
                </c:pt>
                <c:pt idx="8">
                  <c:v>1.0832588729414301</c:v>
                </c:pt>
                <c:pt idx="9">
                  <c:v>1.0614433255771001</c:v>
                </c:pt>
                <c:pt idx="10">
                  <c:v>1.04109918945133</c:v>
                </c:pt>
                <c:pt idx="11">
                  <c:v>1.02363837746826</c:v>
                </c:pt>
                <c:pt idx="12">
                  <c:v>1.01032841479919</c:v>
                </c:pt>
                <c:pt idx="13">
                  <c:v>1.0022216266507999</c:v>
                </c:pt>
                <c:pt idx="14">
                  <c:v>0.99995653410704499</c:v>
                </c:pt>
                <c:pt idx="15">
                  <c:v>1.0190149140690601</c:v>
                </c:pt>
                <c:pt idx="16">
                  <c:v>1.0427183249916401</c:v>
                </c:pt>
                <c:pt idx="17">
                  <c:v>1.07138156541873</c:v>
                </c:pt>
                <c:pt idx="18">
                  <c:v>1.10523857043152</c:v>
                </c:pt>
                <c:pt idx="19">
                  <c:v>1.1437451693006599</c:v>
                </c:pt>
                <c:pt idx="20">
                  <c:v>1.18588887710774</c:v>
                </c:pt>
                <c:pt idx="21">
                  <c:v>1.23043447964889</c:v>
                </c:pt>
                <c:pt idx="22">
                  <c:v>1.276861529019</c:v>
                </c:pt>
                <c:pt idx="23">
                  <c:v>1.32516406871715</c:v>
                </c:pt>
              </c:numCache>
            </c:numRef>
          </c:yVal>
          <c:smooth val="1"/>
          <c:extLst>
            <c:ext xmlns:c16="http://schemas.microsoft.com/office/drawing/2014/chart" uri="{C3380CC4-5D6E-409C-BE32-E72D297353CC}">
              <c16:uniqueId val="{00000002-B303-4036-ADA3-F44EF44C3890}"/>
            </c:ext>
          </c:extLst>
        </c:ser>
        <c:dLbls>
          <c:showLegendKey val="0"/>
          <c:showVal val="0"/>
          <c:showCatName val="0"/>
          <c:showSerName val="0"/>
          <c:showPercent val="0"/>
          <c:showBubbleSize val="0"/>
        </c:dLbls>
        <c:axId val="562383432"/>
        <c:axId val="562383824"/>
      </c:scatterChart>
      <c:valAx>
        <c:axId val="562383432"/>
        <c:scaling>
          <c:orientation val="minMax"/>
          <c:max val="35"/>
          <c:min val="20"/>
        </c:scaling>
        <c:delete val="0"/>
        <c:axPos val="b"/>
        <c:title>
          <c:tx>
            <c:rich>
              <a:bodyPr/>
              <a:lstStyle/>
              <a:p>
                <a:pPr>
                  <a:defRPr sz="1700">
                    <a:solidFill>
                      <a:schemeClr val="bg2"/>
                    </a:solidFill>
                  </a:defRPr>
                </a:pPr>
                <a:r>
                  <a:rPr lang="en-US" sz="1700" dirty="0" smtClean="0">
                    <a:solidFill>
                      <a:schemeClr val="bg2"/>
                    </a:solidFill>
                  </a:rPr>
                  <a:t>Recipient BMI (kg/m2)</a:t>
                </a:r>
                <a:endParaRPr lang="en-US" sz="1700" dirty="0">
                  <a:solidFill>
                    <a:schemeClr val="bg2"/>
                  </a:solidFill>
                </a:endParaRPr>
              </a:p>
            </c:rich>
          </c:tx>
          <c:layout>
            <c:manualLayout>
              <c:xMode val="edge"/>
              <c:yMode val="edge"/>
              <c:x val="0.4014860172345712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3824"/>
        <c:crosses val="autoZero"/>
        <c:crossBetween val="midCat"/>
        <c:majorUnit val="5"/>
      </c:valAx>
      <c:valAx>
        <c:axId val="5623838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3432"/>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0632307325366"/>
          <c:y val="5.5661294291338585E-2"/>
          <c:w val="0.86362491052259782"/>
          <c:h val="0.74144562007874015"/>
        </c:manualLayout>
      </c:layout>
      <c:barChart>
        <c:barDir val="col"/>
        <c:grouping val="percentStacked"/>
        <c:varyColors val="0"/>
        <c:ser>
          <c:idx val="0"/>
          <c:order val="0"/>
          <c:tx>
            <c:strRef>
              <c:f>Sheet1!$B$1</c:f>
              <c:strCache>
                <c:ptCount val="1"/>
                <c:pt idx="0">
                  <c:v>Male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Sheet1!$A$2:$A$8</c:f>
              <c:strCache>
                <c:ptCount val="7"/>
                <c:pt idx="0">
                  <c:v>Europe</c:v>
                </c:pt>
                <c:pt idx="1">
                  <c:v>North America</c:v>
                </c:pt>
                <c:pt idx="2">
                  <c:v>Other</c:v>
                </c:pt>
                <c:pt idx="3">
                  <c:v> </c:v>
                </c:pt>
                <c:pt idx="4">
                  <c:v>Europe</c:v>
                </c:pt>
                <c:pt idx="5">
                  <c:v>North America</c:v>
                </c:pt>
                <c:pt idx="6">
                  <c:v>Other</c:v>
                </c:pt>
              </c:strCache>
            </c:strRef>
          </c:cat>
          <c:val>
            <c:numRef>
              <c:f>Sheet1!$B$2:$B$8</c:f>
              <c:numCache>
                <c:formatCode>General</c:formatCode>
                <c:ptCount val="7"/>
                <c:pt idx="0">
                  <c:v>8178</c:v>
                </c:pt>
                <c:pt idx="1">
                  <c:v>14134</c:v>
                </c:pt>
                <c:pt idx="2">
                  <c:v>2703</c:v>
                </c:pt>
                <c:pt idx="3">
                  <c:v>0</c:v>
                </c:pt>
                <c:pt idx="4">
                  <c:v>9829</c:v>
                </c:pt>
                <c:pt idx="5">
                  <c:v>14948</c:v>
                </c:pt>
                <c:pt idx="6">
                  <c:v>2666</c:v>
                </c:pt>
              </c:numCache>
            </c:numRef>
          </c:val>
          <c:extLst>
            <c:ext xmlns:c16="http://schemas.microsoft.com/office/drawing/2014/chart" uri="{C3380CC4-5D6E-409C-BE32-E72D297353CC}">
              <c16:uniqueId val="{00000000-B9F6-46C2-BBE6-A34FF3A8F1D9}"/>
            </c:ext>
          </c:extLst>
        </c:ser>
        <c:ser>
          <c:idx val="1"/>
          <c:order val="1"/>
          <c:tx>
            <c:strRef>
              <c:f>Sheet1!$C$1</c:f>
              <c:strCache>
                <c:ptCount val="1"/>
                <c:pt idx="0">
                  <c:v>Female</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Sheet1!$A$2:$A$8</c:f>
              <c:strCache>
                <c:ptCount val="7"/>
                <c:pt idx="0">
                  <c:v>Europe</c:v>
                </c:pt>
                <c:pt idx="1">
                  <c:v>North America</c:v>
                </c:pt>
                <c:pt idx="2">
                  <c:v>Other</c:v>
                </c:pt>
                <c:pt idx="3">
                  <c:v> </c:v>
                </c:pt>
                <c:pt idx="4">
                  <c:v>Europe</c:v>
                </c:pt>
                <c:pt idx="5">
                  <c:v>North America</c:v>
                </c:pt>
                <c:pt idx="6">
                  <c:v>Other</c:v>
                </c:pt>
              </c:strCache>
            </c:strRef>
          </c:cat>
          <c:val>
            <c:numRef>
              <c:f>Sheet1!$C$2:$C$8</c:f>
              <c:numCache>
                <c:formatCode>General</c:formatCode>
                <c:ptCount val="7"/>
                <c:pt idx="0">
                  <c:v>4923</c:v>
                </c:pt>
                <c:pt idx="1">
                  <c:v>6131</c:v>
                </c:pt>
                <c:pt idx="2">
                  <c:v>759</c:v>
                </c:pt>
                <c:pt idx="3">
                  <c:v>0</c:v>
                </c:pt>
                <c:pt idx="4">
                  <c:v>3279</c:v>
                </c:pt>
                <c:pt idx="5">
                  <c:v>5324</c:v>
                </c:pt>
                <c:pt idx="6">
                  <c:v>837</c:v>
                </c:pt>
              </c:numCache>
            </c:numRef>
          </c:val>
          <c:extLst>
            <c:ext xmlns:c16="http://schemas.microsoft.com/office/drawing/2014/chart" uri="{C3380CC4-5D6E-409C-BE32-E72D297353CC}">
              <c16:uniqueId val="{00000001-B9F6-46C2-BBE6-A34FF3A8F1D9}"/>
            </c:ext>
          </c:extLst>
        </c:ser>
        <c:dLbls>
          <c:showLegendKey val="0"/>
          <c:showVal val="0"/>
          <c:showCatName val="0"/>
          <c:showSerName val="0"/>
          <c:showPercent val="0"/>
          <c:showBubbleSize val="0"/>
        </c:dLbls>
        <c:gapWidth val="40"/>
        <c:overlap val="100"/>
        <c:axId val="588377288"/>
        <c:axId val="588377680"/>
      </c:barChart>
      <c:catAx>
        <c:axId val="588377288"/>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8377680"/>
        <c:crosses val="autoZero"/>
        <c:auto val="1"/>
        <c:lblAlgn val="ctr"/>
        <c:lblOffset val="100"/>
        <c:noMultiLvlLbl val="0"/>
      </c:catAx>
      <c:valAx>
        <c:axId val="58837768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1.5602362204724409E-2"/>
              <c:y val="0.32059629265091882"/>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8377288"/>
        <c:crosses val="autoZero"/>
        <c:crossBetween val="between"/>
        <c:majorUnit val="0.2"/>
      </c:valAx>
      <c:spPr>
        <a:noFill/>
        <a:ln w="12700">
          <a:solidFill>
            <a:schemeClr val="bg2"/>
          </a:solidFill>
        </a:ln>
      </c:spPr>
    </c:plotArea>
    <c:legend>
      <c:legendPos val="l"/>
      <c:layout>
        <c:manualLayout>
          <c:xMode val="edge"/>
          <c:yMode val="edge"/>
          <c:x val="0.47863247863247865"/>
          <c:y val="0.29450807906824145"/>
          <c:w val="0.10365962267537071"/>
          <c:h val="0.11766814304461942"/>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Microsoft_Excel_Worksheet6!$B$2:$B$10002</c:f>
              <c:numCache>
                <c:formatCode>General</c:formatCode>
                <c:ptCount val="10001"/>
                <c:pt idx="0">
                  <c:v>0.98444798417462998</c:v>
                </c:pt>
                <c:pt idx="1">
                  <c:v>0.98610291373542402</c:v>
                </c:pt>
                <c:pt idx="2">
                  <c:v>0.98776062535468701</c:v>
                </c:pt>
                <c:pt idx="3">
                  <c:v>0.98942112370926405</c:v>
                </c:pt>
                <c:pt idx="4">
                  <c:v>0.991084413483862</c:v>
                </c:pt>
                <c:pt idx="5">
                  <c:v>0.99278519845775803</c:v>
                </c:pt>
                <c:pt idx="6">
                  <c:v>0.994697479437056</c:v>
                </c:pt>
                <c:pt idx="7">
                  <c:v>0.99703153345068596</c:v>
                </c:pt>
                <c:pt idx="8">
                  <c:v>1</c:v>
                </c:pt>
                <c:pt idx="9">
                  <c:v>1.00377311999638</c:v>
                </c:pt>
                <c:pt idx="10">
                  <c:v>1.00834095098543</c:v>
                </c:pt>
                <c:pt idx="11">
                  <c:v>1.0136487928406599</c:v>
                </c:pt>
                <c:pt idx="12">
                  <c:v>1.01964230227923</c:v>
                </c:pt>
                <c:pt idx="13">
                  <c:v>1.0262670701205301</c:v>
                </c:pt>
                <c:pt idx="14">
                  <c:v>1.03346823124228</c:v>
                </c:pt>
                <c:pt idx="15">
                  <c:v>1.04119010623302</c:v>
                </c:pt>
                <c:pt idx="16">
                  <c:v>1.0493758743724</c:v>
                </c:pt>
                <c:pt idx="17">
                  <c:v>1.05796727814814</c:v>
                </c:pt>
                <c:pt idx="18">
                  <c:v>1.0669043600433701</c:v>
                </c:pt>
                <c:pt idx="19">
                  <c:v>1.07612523280189</c:v>
                </c:pt>
                <c:pt idx="20">
                  <c:v>1.08556588479889</c:v>
                </c:pt>
                <c:pt idx="21">
                  <c:v>1.0951600225109599</c:v>
                </c:pt>
                <c:pt idx="22">
                  <c:v>1.10485083435071</c:v>
                </c:pt>
                <c:pt idx="23">
                  <c:v>1.1146273978908501</c:v>
                </c:pt>
                <c:pt idx="24">
                  <c:v>1.1244904719278599</c:v>
                </c:pt>
                <c:pt idx="25">
                  <c:v>1.1344408219726501</c:v>
                </c:pt>
                <c:pt idx="26">
                  <c:v>1.1444792203099801</c:v>
                </c:pt>
                <c:pt idx="27">
                  <c:v>1.1546064460583301</c:v>
                </c:pt>
                <c:pt idx="28">
                  <c:v>1.1648232852304401</c:v>
                </c:pt>
                <c:pt idx="29">
                  <c:v>1.1751305307942901</c:v>
                </c:pt>
                <c:pt idx="30">
                  <c:v>1.18552898273465</c:v>
                </c:pt>
                <c:pt idx="31">
                  <c:v>1.19601944811515</c:v>
                </c:pt>
                <c:pt idx="32">
                  <c:v>1.2066027411409499</c:v>
                </c:pt>
                <c:pt idx="33">
                  <c:v>1.2172796832219099</c:v>
                </c:pt>
                <c:pt idx="34">
                  <c:v>1.2280511030363599</c:v>
                </c:pt>
                <c:pt idx="35">
                  <c:v>1.2389178365953899</c:v>
                </c:pt>
                <c:pt idx="36">
                  <c:v>1.2498807273077801</c:v>
                </c:pt>
                <c:pt idx="37">
                  <c:v>1.2609406260454199</c:v>
                </c:pt>
                <c:pt idx="38">
                  <c:v>1.27209839120936</c:v>
                </c:pt>
                <c:pt idx="39">
                  <c:v>1.2833548887964401</c:v>
                </c:pt>
                <c:pt idx="40">
                  <c:v>1.2947109924665201</c:v>
                </c:pt>
              </c:numCache>
            </c:numRef>
          </c:yVal>
          <c:smooth val="0"/>
          <c:extLst>
            <c:ext xmlns:c16="http://schemas.microsoft.com/office/drawing/2014/chart" uri="{C3380CC4-5D6E-409C-BE32-E72D297353CC}">
              <c16:uniqueId val="{00000000-E045-4748-9CA6-A5BA1484985C}"/>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Microsoft_Excel_Worksheet6!$C$2:$C$10002</c:f>
              <c:numCache>
                <c:formatCode>General</c:formatCode>
                <c:ptCount val="10001"/>
                <c:pt idx="0">
                  <c:v>0.85515665397248597</c:v>
                </c:pt>
                <c:pt idx="1">
                  <c:v>0.872549562393787</c:v>
                </c:pt>
                <c:pt idx="2">
                  <c:v>0.89029538433116395</c:v>
                </c:pt>
                <c:pt idx="3">
                  <c:v>0.90840070923066296</c:v>
                </c:pt>
                <c:pt idx="4">
                  <c:v>0.92687160256802803</c:v>
                </c:pt>
                <c:pt idx="5">
                  <c:v>0.94564527558434497</c:v>
                </c:pt>
                <c:pt idx="6">
                  <c:v>0.96437942552206402</c:v>
                </c:pt>
                <c:pt idx="7">
                  <c:v>0.98264418714946999</c:v>
                </c:pt>
                <c:pt idx="8">
                  <c:v>1</c:v>
                </c:pt>
                <c:pt idx="9">
                  <c:v>0.99158648600574095</c:v>
                </c:pt>
                <c:pt idx="10">
                  <c:v>0.98615970198486702</c:v>
                </c:pt>
                <c:pt idx="11">
                  <c:v>0.98332882807357302</c:v>
                </c:pt>
                <c:pt idx="12">
                  <c:v>0.98271386847854902</c:v>
                </c:pt>
                <c:pt idx="13">
                  <c:v>0.98393659633349095</c:v>
                </c:pt>
                <c:pt idx="14">
                  <c:v>0.98661550612858895</c:v>
                </c:pt>
                <c:pt idx="15">
                  <c:v>0.99036678097515896</c:v>
                </c:pt>
                <c:pt idx="16">
                  <c:v>0.99481319842146798</c:v>
                </c:pt>
                <c:pt idx="17">
                  <c:v>0.99960132064557905</c:v>
                </c:pt>
                <c:pt idx="18">
                  <c:v>1.0044240184230799</c:v>
                </c:pt>
                <c:pt idx="19">
                  <c:v>1.00904179335216</c:v>
                </c:pt>
                <c:pt idx="20">
                  <c:v>1.0132953398773901</c:v>
                </c:pt>
                <c:pt idx="21">
                  <c:v>1.01710499069008</c:v>
                </c:pt>
                <c:pt idx="22">
                  <c:v>1.0204689720284901</c:v>
                </c:pt>
                <c:pt idx="23">
                  <c:v>1.0234588003824701</c:v>
                </c:pt>
                <c:pt idx="24">
                  <c:v>1.0261455890201101</c:v>
                </c:pt>
                <c:pt idx="25">
                  <c:v>1.02858611219221</c:v>
                </c:pt>
                <c:pt idx="26">
                  <c:v>1.03082541796611</c:v>
                </c:pt>
                <c:pt idx="27">
                  <c:v>1.0328992269616399</c:v>
                </c:pt>
                <c:pt idx="28">
                  <c:v>1.0348359433780201</c:v>
                </c:pt>
                <c:pt idx="29">
                  <c:v>1.03665826499004</c:v>
                </c:pt>
                <c:pt idx="30">
                  <c:v>1.0383844414038299</c:v>
                </c:pt>
                <c:pt idx="31">
                  <c:v>1.0400292458328999</c:v>
                </c:pt>
                <c:pt idx="32">
                  <c:v>1.0416047221790901</c:v>
                </c:pt>
                <c:pt idx="33">
                  <c:v>1.0431207592894001</c:v>
                </c:pt>
                <c:pt idx="34">
                  <c:v>1.0445855335293901</c:v>
                </c:pt>
                <c:pt idx="35">
                  <c:v>1.0460058513558801</c:v>
                </c:pt>
                <c:pt idx="36">
                  <c:v>1.0473874159193199</c:v>
                </c:pt>
                <c:pt idx="37">
                  <c:v>1.0487350357924501</c:v>
                </c:pt>
                <c:pt idx="38">
                  <c:v>1.0500527894243401</c:v>
                </c:pt>
                <c:pt idx="39">
                  <c:v>1.05134415554789</c:v>
                </c:pt>
                <c:pt idx="40">
                  <c:v>1.05261211725649</c:v>
                </c:pt>
              </c:numCache>
            </c:numRef>
          </c:yVal>
          <c:smooth val="0"/>
          <c:extLst>
            <c:ext xmlns:c16="http://schemas.microsoft.com/office/drawing/2014/chart" uri="{C3380CC4-5D6E-409C-BE32-E72D297353CC}">
              <c16:uniqueId val="{00000001-E045-4748-9CA6-A5BA1484985C}"/>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Microsoft_Excel_Worksheet6!$D$2:$D$10002</c:f>
              <c:numCache>
                <c:formatCode>General</c:formatCode>
                <c:ptCount val="10001"/>
                <c:pt idx="0">
                  <c:v>1.1332869001761501</c:v>
                </c:pt>
                <c:pt idx="1">
                  <c:v>1.1144340658538401</c:v>
                </c:pt>
                <c:pt idx="2">
                  <c:v>1.09589589047916</c:v>
                </c:pt>
                <c:pt idx="3">
                  <c:v>1.0776677627995199</c:v>
                </c:pt>
                <c:pt idx="4">
                  <c:v>1.0597458287957</c:v>
                </c:pt>
                <c:pt idx="5">
                  <c:v>1.04227502185506</c:v>
                </c:pt>
                <c:pt idx="6">
                  <c:v>1.02596866898401</c:v>
                </c:pt>
                <c:pt idx="7">
                  <c:v>1.0116295315181201</c:v>
                </c:pt>
                <c:pt idx="8">
                  <c:v>1</c:v>
                </c:pt>
                <c:pt idx="9">
                  <c:v>1.0161095281621599</c:v>
                </c:pt>
                <c:pt idx="10">
                  <c:v>1.03102111289658</c:v>
                </c:pt>
                <c:pt idx="11">
                  <c:v>1.0449036435149199</c:v>
                </c:pt>
                <c:pt idx="12">
                  <c:v>1.05795843321812</c:v>
                </c:pt>
                <c:pt idx="13">
                  <c:v>1.0704186663434101</c:v>
                </c:pt>
                <c:pt idx="14">
                  <c:v>1.0825459141403699</c:v>
                </c:pt>
                <c:pt idx="15">
                  <c:v>1.0946215666180701</c:v>
                </c:pt>
                <c:pt idx="16">
                  <c:v>1.1069311579924499</c:v>
                </c:pt>
                <c:pt idx="17">
                  <c:v>1.1197411793226699</c:v>
                </c:pt>
                <c:pt idx="18">
                  <c:v>1.1332713003683801</c:v>
                </c:pt>
                <c:pt idx="19">
                  <c:v>1.1476685349431901</c:v>
                </c:pt>
                <c:pt idx="20">
                  <c:v>1.1629909305433099</c:v>
                </c:pt>
                <c:pt idx="21">
                  <c:v>1.17920518125907</c:v>
                </c:pt>
                <c:pt idx="22">
                  <c:v>1.1962101735822199</c:v>
                </c:pt>
                <c:pt idx="23">
                  <c:v>1.21391719497124</c:v>
                </c:pt>
                <c:pt idx="24">
                  <c:v>1.2322606411669299</c:v>
                </c:pt>
                <c:pt idx="25">
                  <c:v>1.2511893397190801</c:v>
                </c:pt>
                <c:pt idx="26">
                  <c:v>1.27066393871595</c:v>
                </c:pt>
                <c:pt idx="27">
                  <c:v>1.2906545096377999</c:v>
                </c:pt>
                <c:pt idx="28">
                  <c:v>1.31113853794639</c:v>
                </c:pt>
                <c:pt idx="29">
                  <c:v>1.3320993147323601</c:v>
                </c:pt>
                <c:pt idx="30">
                  <c:v>1.3535246801307499</c:v>
                </c:pt>
                <c:pt idx="31">
                  <c:v>1.37540605324431</c:v>
                </c:pt>
                <c:pt idx="32">
                  <c:v>1.3977376867906901</c:v>
                </c:pt>
                <c:pt idx="33">
                  <c:v>1.42051609460275</c:v>
                </c:pt>
                <c:pt idx="34">
                  <c:v>1.44373961084192</c:v>
                </c:pt>
                <c:pt idx="35">
                  <c:v>1.46740804924235</c:v>
                </c:pt>
                <c:pt idx="36">
                  <c:v>1.4915224383560599</c:v>
                </c:pt>
                <c:pt idx="37">
                  <c:v>1.51608481470287</c:v>
                </c:pt>
                <c:pt idx="38">
                  <c:v>1.54109806022666</c:v>
                </c:pt>
                <c:pt idx="39">
                  <c:v>1.5665657738301999</c:v>
                </c:pt>
                <c:pt idx="40">
                  <c:v>1.5924921692737699</c:v>
                </c:pt>
              </c:numCache>
            </c:numRef>
          </c:yVal>
          <c:smooth val="1"/>
          <c:extLst>
            <c:ext xmlns:c16="http://schemas.microsoft.com/office/drawing/2014/chart" uri="{C3380CC4-5D6E-409C-BE32-E72D297353CC}">
              <c16:uniqueId val="{00000002-E045-4748-9CA6-A5BA1484985C}"/>
            </c:ext>
          </c:extLst>
        </c:ser>
        <c:dLbls>
          <c:showLegendKey val="0"/>
          <c:showVal val="0"/>
          <c:showCatName val="0"/>
          <c:showSerName val="0"/>
          <c:showPercent val="0"/>
          <c:showBubbleSize val="0"/>
        </c:dLbls>
        <c:axId val="562384608"/>
        <c:axId val="562385000"/>
      </c:scatterChart>
      <c:valAx>
        <c:axId val="562384608"/>
        <c:scaling>
          <c:orientation val="minMax"/>
          <c:max val="4"/>
          <c:min val="0.5"/>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3778171091445427"/>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5000"/>
        <c:crosses val="autoZero"/>
        <c:crossBetween val="midCat"/>
        <c:majorUnit val="0.5"/>
      </c:valAx>
      <c:valAx>
        <c:axId val="56238500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4608"/>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-45</c:v>
                </c:pt>
                <c:pt idx="1">
                  <c:v>-30</c:v>
                </c:pt>
                <c:pt idx="2">
                  <c:v>-15</c:v>
                </c:pt>
                <c:pt idx="3">
                  <c:v>0</c:v>
                </c:pt>
                <c:pt idx="4">
                  <c:v>15</c:v>
                </c:pt>
                <c:pt idx="5">
                  <c:v>30</c:v>
                </c:pt>
                <c:pt idx="6">
                  <c:v>45</c:v>
                </c:pt>
              </c:numCache>
            </c:numRef>
          </c:xVal>
          <c:yVal>
            <c:numRef>
              <c:f>Microsoft_Excel_Worksheet7!$B$2:$B$10002</c:f>
              <c:numCache>
                <c:formatCode>General</c:formatCode>
                <c:ptCount val="10001"/>
                <c:pt idx="0">
                  <c:v>1.33606103469211</c:v>
                </c:pt>
                <c:pt idx="1">
                  <c:v>1.18932797624193</c:v>
                </c:pt>
                <c:pt idx="2">
                  <c:v>1.06000673240159</c:v>
                </c:pt>
                <c:pt idx="3">
                  <c:v>0.99908608182553005</c:v>
                </c:pt>
                <c:pt idx="4">
                  <c:v>1.0886845663312299</c:v>
                </c:pt>
                <c:pt idx="5">
                  <c:v>1.2612654765370801</c:v>
                </c:pt>
                <c:pt idx="6">
                  <c:v>1.4632439434665001</c:v>
                </c:pt>
              </c:numCache>
            </c:numRef>
          </c:yVal>
          <c:smooth val="0"/>
          <c:extLst>
            <c:ext xmlns:c16="http://schemas.microsoft.com/office/drawing/2014/chart" uri="{C3380CC4-5D6E-409C-BE32-E72D297353CC}">
              <c16:uniqueId val="{00000000-AC13-4DB1-97C0-BDC71EA06B21}"/>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-45</c:v>
                </c:pt>
                <c:pt idx="1">
                  <c:v>-30</c:v>
                </c:pt>
                <c:pt idx="2">
                  <c:v>-15</c:v>
                </c:pt>
                <c:pt idx="3">
                  <c:v>0</c:v>
                </c:pt>
                <c:pt idx="4">
                  <c:v>15</c:v>
                </c:pt>
                <c:pt idx="5">
                  <c:v>30</c:v>
                </c:pt>
                <c:pt idx="6">
                  <c:v>45</c:v>
                </c:pt>
              </c:numCache>
            </c:numRef>
          </c:xVal>
          <c:yVal>
            <c:numRef>
              <c:f>Microsoft_Excel_Worksheet7!$C$2:$C$10002</c:f>
              <c:numCache>
                <c:formatCode>General</c:formatCode>
                <c:ptCount val="10001"/>
                <c:pt idx="0">
                  <c:v>1.1447202090708299</c:v>
                </c:pt>
                <c:pt idx="1">
                  <c:v>1.0794977444473699</c:v>
                </c:pt>
                <c:pt idx="2">
                  <c:v>1.0175162046075801</c:v>
                </c:pt>
                <c:pt idx="3">
                  <c:v>0.99719063937353203</c:v>
                </c:pt>
                <c:pt idx="4">
                  <c:v>1.0367167914034101</c:v>
                </c:pt>
                <c:pt idx="5">
                  <c:v>1.11711946205885</c:v>
                </c:pt>
                <c:pt idx="6">
                  <c:v>1.2042203721982501</c:v>
                </c:pt>
              </c:numCache>
            </c:numRef>
          </c:yVal>
          <c:smooth val="0"/>
          <c:extLst>
            <c:ext xmlns:c16="http://schemas.microsoft.com/office/drawing/2014/chart" uri="{C3380CC4-5D6E-409C-BE32-E72D297353CC}">
              <c16:uniqueId val="{00000001-AC13-4DB1-97C0-BDC71EA06B21}"/>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-45</c:v>
                </c:pt>
                <c:pt idx="1">
                  <c:v>-30</c:v>
                </c:pt>
                <c:pt idx="2">
                  <c:v>-15</c:v>
                </c:pt>
                <c:pt idx="3">
                  <c:v>0</c:v>
                </c:pt>
                <c:pt idx="4">
                  <c:v>15</c:v>
                </c:pt>
                <c:pt idx="5">
                  <c:v>30</c:v>
                </c:pt>
                <c:pt idx="6">
                  <c:v>45</c:v>
                </c:pt>
              </c:numCache>
            </c:numRef>
          </c:xVal>
          <c:yVal>
            <c:numRef>
              <c:f>Microsoft_Excel_Worksheet7!$D$2:$D$10002</c:f>
              <c:numCache>
                <c:formatCode>General</c:formatCode>
                <c:ptCount val="10001"/>
                <c:pt idx="0">
                  <c:v>1.5593846201697501</c:v>
                </c:pt>
                <c:pt idx="1">
                  <c:v>1.3103325526593399</c:v>
                </c:pt>
                <c:pt idx="2">
                  <c:v>1.1042716250106801</c:v>
                </c:pt>
                <c:pt idx="3">
                  <c:v>1.00098512710124</c:v>
                </c:pt>
                <c:pt idx="4">
                  <c:v>1.1432573435637701</c:v>
                </c:pt>
                <c:pt idx="5">
                  <c:v>1.42401117904837</c:v>
                </c:pt>
                <c:pt idx="6">
                  <c:v>1.77798257488615</c:v>
                </c:pt>
              </c:numCache>
            </c:numRef>
          </c:yVal>
          <c:smooth val="1"/>
          <c:extLst>
            <c:ext xmlns:c16="http://schemas.microsoft.com/office/drawing/2014/chart" uri="{C3380CC4-5D6E-409C-BE32-E72D297353CC}">
              <c16:uniqueId val="{00000002-AC13-4DB1-97C0-BDC71EA06B21}"/>
            </c:ext>
          </c:extLst>
        </c:ser>
        <c:dLbls>
          <c:showLegendKey val="0"/>
          <c:showVal val="0"/>
          <c:showCatName val="0"/>
          <c:showSerName val="0"/>
          <c:showPercent val="0"/>
          <c:showBubbleSize val="0"/>
        </c:dLbls>
        <c:axId val="515963472"/>
        <c:axId val="562487912"/>
      </c:scatterChart>
      <c:valAx>
        <c:axId val="515963472"/>
        <c:scaling>
          <c:orientation val="minMax"/>
          <c:max val="40"/>
          <c:min val="-40"/>
        </c:scaling>
        <c:delete val="0"/>
        <c:axPos val="b"/>
        <c:title>
          <c:tx>
            <c:rich>
              <a:bodyPr/>
              <a:lstStyle/>
              <a:p>
                <a:pPr>
                  <a:defRPr sz="1700">
                    <a:solidFill>
                      <a:schemeClr val="bg2"/>
                    </a:solidFill>
                  </a:defRPr>
                </a:pPr>
                <a:r>
                  <a:rPr lang="en-US" sz="1700" dirty="0" smtClean="0">
                    <a:solidFill>
                      <a:schemeClr val="bg2"/>
                    </a:solidFill>
                  </a:rPr>
                  <a:t>Donor-recipient predicted heart mass match (%)</a:t>
                </a:r>
                <a:endParaRPr lang="en-US" sz="1700" dirty="0">
                  <a:solidFill>
                    <a:schemeClr val="bg2"/>
                  </a:solidFill>
                </a:endParaRPr>
              </a:p>
            </c:rich>
          </c:tx>
          <c:layout>
            <c:manualLayout>
              <c:xMode val="edge"/>
              <c:yMode val="edge"/>
              <c:x val="0.22710554432908278"/>
              <c:y val="0.896572898145796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7912"/>
        <c:crosses val="autoZero"/>
        <c:crossBetween val="midCat"/>
        <c:majorUnit val="10"/>
      </c:valAx>
      <c:valAx>
        <c:axId val="5624879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15963472"/>
        <c:crossesAt val="-4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09453267494104"/>
          <c:y val="0.14941129429133859"/>
          <c:w val="0.86457460296276512"/>
          <c:h val="0.69653797989088306"/>
        </c:manualLayout>
      </c:layout>
      <c:barChart>
        <c:barDir val="col"/>
        <c:grouping val="percentStacked"/>
        <c:varyColors val="0"/>
        <c:ser>
          <c:idx val="0"/>
          <c:order val="0"/>
          <c:tx>
            <c:strRef>
              <c:f>Sheet1!$A$2</c:f>
              <c:strCache>
                <c:ptCount val="1"/>
                <c:pt idx="0">
                  <c:v>&lt;-30%</c:v>
                </c:pt>
              </c:strCache>
            </c:strRef>
          </c:tx>
          <c:spPr>
            <a:solidFill>
              <a:srgbClr val="003296"/>
            </a:solidFill>
            <a:ln>
              <a:solidFill>
                <a:schemeClr val="bg2"/>
              </a:solidFill>
            </a:ln>
          </c:spPr>
          <c:invertIfNegative val="0"/>
          <c:cat>
            <c:strRef>
              <c:f>Sheet1!$B$1:$F$1</c:f>
              <c:strCache>
                <c:ptCount val="5"/>
                <c:pt idx="0">
                  <c:v>&lt;-30%</c:v>
                </c:pt>
                <c:pt idx="1">
                  <c:v>-30% - &lt;-20%</c:v>
                </c:pt>
                <c:pt idx="2">
                  <c:v>-20% - 20%</c:v>
                </c:pt>
                <c:pt idx="3">
                  <c:v>&gt;20% - 30%</c:v>
                </c:pt>
                <c:pt idx="4">
                  <c:v>&gt;30%</c:v>
                </c:pt>
              </c:strCache>
            </c:strRef>
          </c:cat>
          <c:val>
            <c:numRef>
              <c:f>Sheet1!$B$2:$F$2</c:f>
              <c:numCache>
                <c:formatCode>General</c:formatCode>
                <c:ptCount val="5"/>
                <c:pt idx="0">
                  <c:v>105</c:v>
                </c:pt>
                <c:pt idx="1">
                  <c:v>104</c:v>
                </c:pt>
                <c:pt idx="2">
                  <c:v>18</c:v>
                </c:pt>
                <c:pt idx="3">
                  <c:v>0</c:v>
                </c:pt>
                <c:pt idx="4">
                  <c:v>0</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Sheet1!$B$1:$F$1</c:f>
              <c:strCache>
                <c:ptCount val="5"/>
                <c:pt idx="0">
                  <c:v>&lt;-30%</c:v>
                </c:pt>
                <c:pt idx="1">
                  <c:v>-30% - &lt;-20%</c:v>
                </c:pt>
                <c:pt idx="2">
                  <c:v>-20% - 20%</c:v>
                </c:pt>
                <c:pt idx="3">
                  <c:v>&gt;20% - 30%</c:v>
                </c:pt>
                <c:pt idx="4">
                  <c:v>&gt;30%</c:v>
                </c:pt>
              </c:strCache>
            </c:strRef>
          </c:cat>
          <c:val>
            <c:numRef>
              <c:f>Sheet1!$B$3:$F$3</c:f>
              <c:numCache>
                <c:formatCode>General</c:formatCode>
                <c:ptCount val="5"/>
                <c:pt idx="0">
                  <c:v>267</c:v>
                </c:pt>
                <c:pt idx="1">
                  <c:v>260</c:v>
                </c:pt>
                <c:pt idx="2">
                  <c:v>923</c:v>
                </c:pt>
                <c:pt idx="3">
                  <c:v>0</c:v>
                </c:pt>
                <c:pt idx="4">
                  <c:v>0</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Sheet1!$B$1:$F$1</c:f>
              <c:strCache>
                <c:ptCount val="5"/>
                <c:pt idx="0">
                  <c:v>&lt;-30%</c:v>
                </c:pt>
                <c:pt idx="1">
                  <c:v>-30% - &lt;-20%</c:v>
                </c:pt>
                <c:pt idx="2">
                  <c:v>-20% - 20%</c:v>
                </c:pt>
                <c:pt idx="3">
                  <c:v>&gt;20% - 30%</c:v>
                </c:pt>
                <c:pt idx="4">
                  <c:v>&gt;30%</c:v>
                </c:pt>
              </c:strCache>
            </c:strRef>
          </c:cat>
          <c:val>
            <c:numRef>
              <c:f>Sheet1!$B$4:$F$4</c:f>
              <c:numCache>
                <c:formatCode>General</c:formatCode>
                <c:ptCount val="5"/>
                <c:pt idx="0">
                  <c:v>347</c:v>
                </c:pt>
                <c:pt idx="1">
                  <c:v>2256</c:v>
                </c:pt>
                <c:pt idx="2">
                  <c:v>15668</c:v>
                </c:pt>
                <c:pt idx="3">
                  <c:v>1357</c:v>
                </c:pt>
                <c:pt idx="4">
                  <c:v>650</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Sheet1!$B$1:$F$1</c:f>
              <c:strCache>
                <c:ptCount val="5"/>
                <c:pt idx="0">
                  <c:v>&lt;-30%</c:v>
                </c:pt>
                <c:pt idx="1">
                  <c:v>-30% - &lt;-20%</c:v>
                </c:pt>
                <c:pt idx="2">
                  <c:v>-20% - 20%</c:v>
                </c:pt>
                <c:pt idx="3">
                  <c:v>&gt;20% - 30%</c:v>
                </c:pt>
                <c:pt idx="4">
                  <c:v>&gt;30%</c:v>
                </c:pt>
              </c:strCache>
            </c:strRef>
          </c:cat>
          <c:val>
            <c:numRef>
              <c:f>Sheet1!$B$5:$F$5</c:f>
              <c:numCache>
                <c:formatCode>General</c:formatCode>
                <c:ptCount val="5"/>
                <c:pt idx="0">
                  <c:v>0</c:v>
                </c:pt>
                <c:pt idx="1">
                  <c:v>1</c:v>
                </c:pt>
                <c:pt idx="2">
                  <c:v>613</c:v>
                </c:pt>
                <c:pt idx="3">
                  <c:v>343</c:v>
                </c:pt>
                <c:pt idx="4">
                  <c:v>857</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Sheet1!$B$1:$F$1</c:f>
              <c:strCache>
                <c:ptCount val="5"/>
                <c:pt idx="0">
                  <c:v>&lt;-30%</c:v>
                </c:pt>
                <c:pt idx="1">
                  <c:v>-30% - &lt;-20%</c:v>
                </c:pt>
                <c:pt idx="2">
                  <c:v>-20% - 20%</c:v>
                </c:pt>
                <c:pt idx="3">
                  <c:v>&gt;20% - 30%</c:v>
                </c:pt>
                <c:pt idx="4">
                  <c:v>&gt;30%</c:v>
                </c:pt>
              </c:strCache>
            </c:strRef>
          </c:cat>
          <c:val>
            <c:numRef>
              <c:f>Sheet1!$B$6:$F$6</c:f>
              <c:numCache>
                <c:formatCode>General</c:formatCode>
                <c:ptCount val="5"/>
                <c:pt idx="0">
                  <c:v>0</c:v>
                </c:pt>
                <c:pt idx="1">
                  <c:v>0</c:v>
                </c:pt>
                <c:pt idx="2">
                  <c:v>511</c:v>
                </c:pt>
                <c:pt idx="3">
                  <c:v>244</c:v>
                </c:pt>
                <c:pt idx="4">
                  <c:v>1062</c:v>
                </c:pt>
              </c:numCache>
            </c:numRef>
          </c:val>
          <c:extLst>
            <c:ext xmlns:c16="http://schemas.microsoft.com/office/drawing/2014/chart" uri="{C3380CC4-5D6E-409C-BE32-E72D297353CC}">
              <c16:uniqueId val="{00000000-7D47-4940-B4B6-AC56B12FC4ED}"/>
            </c:ext>
          </c:extLst>
        </c:ser>
        <c:dLbls>
          <c:showLegendKey val="0"/>
          <c:showVal val="0"/>
          <c:showCatName val="0"/>
          <c:showSerName val="0"/>
          <c:showPercent val="0"/>
          <c:showBubbleSize val="0"/>
        </c:dLbls>
        <c:gapWidth val="45"/>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800" b="1" i="0" baseline="0" dirty="0" smtClean="0">
                    <a:effectLst/>
                  </a:rPr>
                  <a:t>Donor-Recipient Weight Match</a:t>
                </a:r>
                <a:endParaRPr lang="en-US" sz="1600" dirty="0">
                  <a:effectLst/>
                </a:endParaRPr>
              </a:p>
            </c:rich>
          </c:tx>
          <c:layout>
            <c:manualLayout>
              <c:xMode val="edge"/>
              <c:yMode val="edge"/>
              <c:x val="0.37408169847413136"/>
              <c:y val="0.93013483536639308"/>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800" b="1" i="0" baseline="0" dirty="0" smtClean="0">
                    <a:effectLst/>
                  </a:rPr>
                  <a:t>% of Transplants</a:t>
                </a:r>
                <a:endParaRPr lang="en-US" sz="1600" dirty="0">
                  <a:effectLst/>
                </a:endParaRPr>
              </a:p>
            </c:rich>
          </c:tx>
          <c:layout>
            <c:manualLayout>
              <c:xMode val="edge"/>
              <c:yMode val="edge"/>
              <c:x val="1.3397281907558168E-2"/>
              <c:y val="0.3050453600034464"/>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2785186173762178"/>
          <c:y val="3.2762466546878088E-2"/>
          <c:w val="0.68617064816050544"/>
          <c:h val="9.0242946434047344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43878067873095"/>
          <c:y val="3.3606930249655068E-2"/>
          <c:w val="0.86083218216144042"/>
          <c:h val="0.82048248110205546"/>
        </c:manualLayout>
      </c:layout>
      <c:bubbleChart>
        <c:varyColors val="0"/>
        <c:ser>
          <c:idx val="0"/>
          <c:order val="0"/>
          <c:tx>
            <c:strRef>
              <c:f>Sheet1!$C$1</c:f>
              <c:strCache>
                <c:ptCount val="1"/>
                <c:pt idx="0">
                  <c:v>N</c:v>
                </c:pt>
              </c:strCache>
            </c:strRef>
          </c:tx>
          <c:spPr>
            <a:solidFill>
              <a:srgbClr val="009900"/>
            </a:solidFill>
            <a:ln>
              <a:noFill/>
            </a:ln>
          </c:spPr>
          <c:invertIfNegative val="0"/>
          <c:xVal>
            <c:numRef>
              <c:f>Sheet1!$B$2:$B$4642</c:f>
              <c:numCache>
                <c:formatCode>General</c:formatCode>
                <c:ptCount val="4641"/>
                <c:pt idx="0">
                  <c:v>-49</c:v>
                </c:pt>
                <c:pt idx="1">
                  <c:v>-49</c:v>
                </c:pt>
                <c:pt idx="2">
                  <c:v>-45</c:v>
                </c:pt>
                <c:pt idx="3">
                  <c:v>-46</c:v>
                </c:pt>
                <c:pt idx="4">
                  <c:v>-46</c:v>
                </c:pt>
                <c:pt idx="5">
                  <c:v>-47</c:v>
                </c:pt>
                <c:pt idx="6">
                  <c:v>-39</c:v>
                </c:pt>
                <c:pt idx="7">
                  <c:v>-42</c:v>
                </c:pt>
                <c:pt idx="8">
                  <c:v>-38</c:v>
                </c:pt>
                <c:pt idx="9">
                  <c:v>-42</c:v>
                </c:pt>
                <c:pt idx="10">
                  <c:v>-37</c:v>
                </c:pt>
                <c:pt idx="11">
                  <c:v>-49</c:v>
                </c:pt>
                <c:pt idx="12">
                  <c:v>-42</c:v>
                </c:pt>
                <c:pt idx="13">
                  <c:v>-37</c:v>
                </c:pt>
                <c:pt idx="14">
                  <c:v>-34</c:v>
                </c:pt>
                <c:pt idx="15">
                  <c:v>-33</c:v>
                </c:pt>
                <c:pt idx="16">
                  <c:v>-32</c:v>
                </c:pt>
                <c:pt idx="17">
                  <c:v>-44</c:v>
                </c:pt>
                <c:pt idx="18">
                  <c:v>-41</c:v>
                </c:pt>
                <c:pt idx="19">
                  <c:v>-36</c:v>
                </c:pt>
                <c:pt idx="20">
                  <c:v>-34</c:v>
                </c:pt>
                <c:pt idx="21">
                  <c:v>-33</c:v>
                </c:pt>
                <c:pt idx="22">
                  <c:v>-32</c:v>
                </c:pt>
                <c:pt idx="23">
                  <c:v>-28</c:v>
                </c:pt>
                <c:pt idx="24">
                  <c:v>-26</c:v>
                </c:pt>
                <c:pt idx="25">
                  <c:v>-25</c:v>
                </c:pt>
                <c:pt idx="26">
                  <c:v>-46</c:v>
                </c:pt>
                <c:pt idx="27">
                  <c:v>-41</c:v>
                </c:pt>
                <c:pt idx="28">
                  <c:v>-38</c:v>
                </c:pt>
                <c:pt idx="29">
                  <c:v>-36</c:v>
                </c:pt>
                <c:pt idx="30">
                  <c:v>-35</c:v>
                </c:pt>
                <c:pt idx="31">
                  <c:v>-34</c:v>
                </c:pt>
                <c:pt idx="32">
                  <c:v>-33</c:v>
                </c:pt>
                <c:pt idx="33">
                  <c:v>-31</c:v>
                </c:pt>
                <c:pt idx="34">
                  <c:v>-40</c:v>
                </c:pt>
                <c:pt idx="35">
                  <c:v>-39</c:v>
                </c:pt>
                <c:pt idx="36">
                  <c:v>-38</c:v>
                </c:pt>
                <c:pt idx="37">
                  <c:v>-37</c:v>
                </c:pt>
                <c:pt idx="38">
                  <c:v>-32</c:v>
                </c:pt>
                <c:pt idx="39">
                  <c:v>-31</c:v>
                </c:pt>
                <c:pt idx="40">
                  <c:v>-29</c:v>
                </c:pt>
                <c:pt idx="41">
                  <c:v>-27</c:v>
                </c:pt>
                <c:pt idx="42">
                  <c:v>-26</c:v>
                </c:pt>
                <c:pt idx="43">
                  <c:v>-19</c:v>
                </c:pt>
                <c:pt idx="44">
                  <c:v>-36</c:v>
                </c:pt>
                <c:pt idx="45">
                  <c:v>-35</c:v>
                </c:pt>
                <c:pt idx="46">
                  <c:v>-34</c:v>
                </c:pt>
                <c:pt idx="47">
                  <c:v>-30</c:v>
                </c:pt>
                <c:pt idx="48">
                  <c:v>-29</c:v>
                </c:pt>
                <c:pt idx="49">
                  <c:v>-27</c:v>
                </c:pt>
                <c:pt idx="50">
                  <c:v>-26</c:v>
                </c:pt>
                <c:pt idx="51">
                  <c:v>-49</c:v>
                </c:pt>
                <c:pt idx="52">
                  <c:v>-42</c:v>
                </c:pt>
                <c:pt idx="53">
                  <c:v>-38</c:v>
                </c:pt>
                <c:pt idx="54">
                  <c:v>-37</c:v>
                </c:pt>
                <c:pt idx="55">
                  <c:v>-36</c:v>
                </c:pt>
                <c:pt idx="56">
                  <c:v>-34</c:v>
                </c:pt>
                <c:pt idx="57">
                  <c:v>-33</c:v>
                </c:pt>
                <c:pt idx="58">
                  <c:v>-32</c:v>
                </c:pt>
                <c:pt idx="59">
                  <c:v>-31</c:v>
                </c:pt>
                <c:pt idx="60">
                  <c:v>-30</c:v>
                </c:pt>
                <c:pt idx="61">
                  <c:v>-29</c:v>
                </c:pt>
                <c:pt idx="62">
                  <c:v>-28</c:v>
                </c:pt>
                <c:pt idx="63">
                  <c:v>-27</c:v>
                </c:pt>
                <c:pt idx="64">
                  <c:v>-14</c:v>
                </c:pt>
                <c:pt idx="65">
                  <c:v>-50</c:v>
                </c:pt>
                <c:pt idx="66">
                  <c:v>-46</c:v>
                </c:pt>
                <c:pt idx="67">
                  <c:v>-44</c:v>
                </c:pt>
                <c:pt idx="68">
                  <c:v>-37</c:v>
                </c:pt>
                <c:pt idx="69">
                  <c:v>-35</c:v>
                </c:pt>
                <c:pt idx="70">
                  <c:v>-34</c:v>
                </c:pt>
                <c:pt idx="71">
                  <c:v>-33</c:v>
                </c:pt>
                <c:pt idx="72">
                  <c:v>-32</c:v>
                </c:pt>
                <c:pt idx="73">
                  <c:v>-31</c:v>
                </c:pt>
                <c:pt idx="74">
                  <c:v>-29</c:v>
                </c:pt>
                <c:pt idx="75">
                  <c:v>-28</c:v>
                </c:pt>
                <c:pt idx="76">
                  <c:v>-27</c:v>
                </c:pt>
                <c:pt idx="77">
                  <c:v>-26</c:v>
                </c:pt>
                <c:pt idx="78">
                  <c:v>-25</c:v>
                </c:pt>
                <c:pt idx="79">
                  <c:v>-24</c:v>
                </c:pt>
                <c:pt idx="80">
                  <c:v>-23</c:v>
                </c:pt>
                <c:pt idx="81">
                  <c:v>-22</c:v>
                </c:pt>
                <c:pt idx="82">
                  <c:v>-17</c:v>
                </c:pt>
                <c:pt idx="83">
                  <c:v>-41</c:v>
                </c:pt>
                <c:pt idx="84">
                  <c:v>-39</c:v>
                </c:pt>
                <c:pt idx="85">
                  <c:v>-38</c:v>
                </c:pt>
                <c:pt idx="86">
                  <c:v>-33</c:v>
                </c:pt>
                <c:pt idx="87">
                  <c:v>-32</c:v>
                </c:pt>
                <c:pt idx="88">
                  <c:v>-31</c:v>
                </c:pt>
                <c:pt idx="89">
                  <c:v>-30</c:v>
                </c:pt>
                <c:pt idx="90">
                  <c:v>-29</c:v>
                </c:pt>
                <c:pt idx="91">
                  <c:v>-28</c:v>
                </c:pt>
                <c:pt idx="92">
                  <c:v>-27</c:v>
                </c:pt>
                <c:pt idx="93">
                  <c:v>-26</c:v>
                </c:pt>
                <c:pt idx="94">
                  <c:v>-25</c:v>
                </c:pt>
                <c:pt idx="95">
                  <c:v>-24</c:v>
                </c:pt>
                <c:pt idx="96">
                  <c:v>-21</c:v>
                </c:pt>
                <c:pt idx="97">
                  <c:v>-20</c:v>
                </c:pt>
                <c:pt idx="98">
                  <c:v>-15</c:v>
                </c:pt>
                <c:pt idx="99">
                  <c:v>-14</c:v>
                </c:pt>
                <c:pt idx="100">
                  <c:v>-13</c:v>
                </c:pt>
                <c:pt idx="101">
                  <c:v>-12</c:v>
                </c:pt>
                <c:pt idx="102">
                  <c:v>-49</c:v>
                </c:pt>
                <c:pt idx="103">
                  <c:v>-48</c:v>
                </c:pt>
                <c:pt idx="104">
                  <c:v>-44</c:v>
                </c:pt>
                <c:pt idx="105">
                  <c:v>-43</c:v>
                </c:pt>
                <c:pt idx="106">
                  <c:v>-33</c:v>
                </c:pt>
                <c:pt idx="107">
                  <c:v>-32</c:v>
                </c:pt>
                <c:pt idx="108">
                  <c:v>-31</c:v>
                </c:pt>
                <c:pt idx="109">
                  <c:v>-30</c:v>
                </c:pt>
                <c:pt idx="110">
                  <c:v>-29</c:v>
                </c:pt>
                <c:pt idx="111">
                  <c:v>-28</c:v>
                </c:pt>
                <c:pt idx="112">
                  <c:v>-27</c:v>
                </c:pt>
                <c:pt idx="113">
                  <c:v>-26</c:v>
                </c:pt>
                <c:pt idx="114">
                  <c:v>-25</c:v>
                </c:pt>
                <c:pt idx="115">
                  <c:v>-24</c:v>
                </c:pt>
                <c:pt idx="116">
                  <c:v>-23</c:v>
                </c:pt>
                <c:pt idx="117">
                  <c:v>-22</c:v>
                </c:pt>
                <c:pt idx="118">
                  <c:v>-20</c:v>
                </c:pt>
                <c:pt idx="119">
                  <c:v>-19</c:v>
                </c:pt>
                <c:pt idx="120">
                  <c:v>-17</c:v>
                </c:pt>
                <c:pt idx="121">
                  <c:v>-13</c:v>
                </c:pt>
                <c:pt idx="122">
                  <c:v>-49</c:v>
                </c:pt>
                <c:pt idx="123">
                  <c:v>-45</c:v>
                </c:pt>
                <c:pt idx="124">
                  <c:v>-44</c:v>
                </c:pt>
                <c:pt idx="125">
                  <c:v>-43</c:v>
                </c:pt>
                <c:pt idx="126">
                  <c:v>-39</c:v>
                </c:pt>
                <c:pt idx="127">
                  <c:v>-32</c:v>
                </c:pt>
                <c:pt idx="128">
                  <c:v>-30</c:v>
                </c:pt>
                <c:pt idx="129">
                  <c:v>-29</c:v>
                </c:pt>
                <c:pt idx="130">
                  <c:v>-28</c:v>
                </c:pt>
                <c:pt idx="131">
                  <c:v>-27</c:v>
                </c:pt>
                <c:pt idx="132">
                  <c:v>-26</c:v>
                </c:pt>
                <c:pt idx="133">
                  <c:v>-25</c:v>
                </c:pt>
                <c:pt idx="134">
                  <c:v>-24</c:v>
                </c:pt>
                <c:pt idx="135">
                  <c:v>-23</c:v>
                </c:pt>
                <c:pt idx="136">
                  <c:v>-22</c:v>
                </c:pt>
                <c:pt idx="137">
                  <c:v>-21</c:v>
                </c:pt>
                <c:pt idx="138">
                  <c:v>-20</c:v>
                </c:pt>
                <c:pt idx="139">
                  <c:v>-18</c:v>
                </c:pt>
                <c:pt idx="140">
                  <c:v>-16</c:v>
                </c:pt>
                <c:pt idx="141">
                  <c:v>-12</c:v>
                </c:pt>
                <c:pt idx="142">
                  <c:v>-8</c:v>
                </c:pt>
                <c:pt idx="143">
                  <c:v>-47</c:v>
                </c:pt>
                <c:pt idx="144">
                  <c:v>-44</c:v>
                </c:pt>
                <c:pt idx="145">
                  <c:v>-43</c:v>
                </c:pt>
                <c:pt idx="146">
                  <c:v>-41</c:v>
                </c:pt>
                <c:pt idx="147">
                  <c:v>-38</c:v>
                </c:pt>
                <c:pt idx="148">
                  <c:v>-35</c:v>
                </c:pt>
                <c:pt idx="149">
                  <c:v>-34</c:v>
                </c:pt>
                <c:pt idx="150">
                  <c:v>-29</c:v>
                </c:pt>
                <c:pt idx="151">
                  <c:v>-28</c:v>
                </c:pt>
                <c:pt idx="152">
                  <c:v>-27</c:v>
                </c:pt>
                <c:pt idx="153">
                  <c:v>-26</c:v>
                </c:pt>
                <c:pt idx="154">
                  <c:v>-24</c:v>
                </c:pt>
                <c:pt idx="155">
                  <c:v>-23</c:v>
                </c:pt>
                <c:pt idx="156">
                  <c:v>-22</c:v>
                </c:pt>
                <c:pt idx="157">
                  <c:v>-21</c:v>
                </c:pt>
                <c:pt idx="158">
                  <c:v>-20</c:v>
                </c:pt>
                <c:pt idx="159">
                  <c:v>-19</c:v>
                </c:pt>
                <c:pt idx="160">
                  <c:v>-18</c:v>
                </c:pt>
                <c:pt idx="161">
                  <c:v>-17</c:v>
                </c:pt>
                <c:pt idx="162">
                  <c:v>-16</c:v>
                </c:pt>
                <c:pt idx="163">
                  <c:v>-15</c:v>
                </c:pt>
                <c:pt idx="164">
                  <c:v>-13</c:v>
                </c:pt>
                <c:pt idx="165">
                  <c:v>-10</c:v>
                </c:pt>
                <c:pt idx="166">
                  <c:v>-47</c:v>
                </c:pt>
                <c:pt idx="167">
                  <c:v>-46</c:v>
                </c:pt>
                <c:pt idx="168">
                  <c:v>-45</c:v>
                </c:pt>
                <c:pt idx="169">
                  <c:v>-44</c:v>
                </c:pt>
                <c:pt idx="170">
                  <c:v>-43</c:v>
                </c:pt>
                <c:pt idx="171">
                  <c:v>-42</c:v>
                </c:pt>
                <c:pt idx="172">
                  <c:v>-41</c:v>
                </c:pt>
                <c:pt idx="173">
                  <c:v>-39</c:v>
                </c:pt>
                <c:pt idx="174">
                  <c:v>-38</c:v>
                </c:pt>
                <c:pt idx="175">
                  <c:v>-37</c:v>
                </c:pt>
                <c:pt idx="176">
                  <c:v>-33</c:v>
                </c:pt>
                <c:pt idx="177">
                  <c:v>-31</c:v>
                </c:pt>
                <c:pt idx="178">
                  <c:v>-29</c:v>
                </c:pt>
                <c:pt idx="179">
                  <c:v>-27</c:v>
                </c:pt>
                <c:pt idx="180">
                  <c:v>-26</c:v>
                </c:pt>
                <c:pt idx="181">
                  <c:v>-25</c:v>
                </c:pt>
                <c:pt idx="182">
                  <c:v>-24</c:v>
                </c:pt>
                <c:pt idx="183">
                  <c:v>-23</c:v>
                </c:pt>
                <c:pt idx="184">
                  <c:v>-22</c:v>
                </c:pt>
                <c:pt idx="185">
                  <c:v>-21</c:v>
                </c:pt>
                <c:pt idx="186">
                  <c:v>-20</c:v>
                </c:pt>
                <c:pt idx="187">
                  <c:v>-19</c:v>
                </c:pt>
                <c:pt idx="188">
                  <c:v>-18</c:v>
                </c:pt>
                <c:pt idx="189">
                  <c:v>-17</c:v>
                </c:pt>
                <c:pt idx="190">
                  <c:v>-16</c:v>
                </c:pt>
                <c:pt idx="191">
                  <c:v>-15</c:v>
                </c:pt>
                <c:pt idx="192">
                  <c:v>-14</c:v>
                </c:pt>
                <c:pt idx="193">
                  <c:v>-12</c:v>
                </c:pt>
                <c:pt idx="194">
                  <c:v>-11</c:v>
                </c:pt>
                <c:pt idx="195">
                  <c:v>-9</c:v>
                </c:pt>
                <c:pt idx="196">
                  <c:v>-46</c:v>
                </c:pt>
                <c:pt idx="197">
                  <c:v>-45</c:v>
                </c:pt>
                <c:pt idx="198">
                  <c:v>-44</c:v>
                </c:pt>
                <c:pt idx="199">
                  <c:v>-43</c:v>
                </c:pt>
                <c:pt idx="200">
                  <c:v>-42</c:v>
                </c:pt>
                <c:pt idx="201">
                  <c:v>-41</c:v>
                </c:pt>
                <c:pt idx="202">
                  <c:v>-40</c:v>
                </c:pt>
                <c:pt idx="203">
                  <c:v>-39</c:v>
                </c:pt>
                <c:pt idx="204">
                  <c:v>-38</c:v>
                </c:pt>
                <c:pt idx="205">
                  <c:v>-37</c:v>
                </c:pt>
                <c:pt idx="206">
                  <c:v>-36</c:v>
                </c:pt>
                <c:pt idx="207">
                  <c:v>-34</c:v>
                </c:pt>
                <c:pt idx="208">
                  <c:v>-30</c:v>
                </c:pt>
                <c:pt idx="209">
                  <c:v>-28</c:v>
                </c:pt>
                <c:pt idx="210">
                  <c:v>-27</c:v>
                </c:pt>
                <c:pt idx="211">
                  <c:v>-26</c:v>
                </c:pt>
                <c:pt idx="212">
                  <c:v>-25</c:v>
                </c:pt>
                <c:pt idx="213">
                  <c:v>-24</c:v>
                </c:pt>
                <c:pt idx="214">
                  <c:v>-23</c:v>
                </c:pt>
                <c:pt idx="215">
                  <c:v>-22</c:v>
                </c:pt>
                <c:pt idx="216">
                  <c:v>-21</c:v>
                </c:pt>
                <c:pt idx="217">
                  <c:v>-20</c:v>
                </c:pt>
                <c:pt idx="218">
                  <c:v>-19</c:v>
                </c:pt>
                <c:pt idx="219">
                  <c:v>-18</c:v>
                </c:pt>
                <c:pt idx="220">
                  <c:v>-17</c:v>
                </c:pt>
                <c:pt idx="221">
                  <c:v>-16</c:v>
                </c:pt>
                <c:pt idx="222">
                  <c:v>-15</c:v>
                </c:pt>
                <c:pt idx="223">
                  <c:v>-14</c:v>
                </c:pt>
                <c:pt idx="224">
                  <c:v>-13</c:v>
                </c:pt>
                <c:pt idx="225">
                  <c:v>-11</c:v>
                </c:pt>
                <c:pt idx="226">
                  <c:v>-10</c:v>
                </c:pt>
                <c:pt idx="227">
                  <c:v>-2</c:v>
                </c:pt>
                <c:pt idx="228">
                  <c:v>-44</c:v>
                </c:pt>
                <c:pt idx="229">
                  <c:v>-43</c:v>
                </c:pt>
                <c:pt idx="230">
                  <c:v>-42</c:v>
                </c:pt>
                <c:pt idx="231">
                  <c:v>-41</c:v>
                </c:pt>
                <c:pt idx="232">
                  <c:v>-40</c:v>
                </c:pt>
                <c:pt idx="233">
                  <c:v>-39</c:v>
                </c:pt>
                <c:pt idx="234">
                  <c:v>-38</c:v>
                </c:pt>
                <c:pt idx="235">
                  <c:v>-37</c:v>
                </c:pt>
                <c:pt idx="236">
                  <c:v>-34</c:v>
                </c:pt>
                <c:pt idx="237">
                  <c:v>-30</c:v>
                </c:pt>
                <c:pt idx="238">
                  <c:v>-29</c:v>
                </c:pt>
                <c:pt idx="239">
                  <c:v>-27</c:v>
                </c:pt>
                <c:pt idx="240">
                  <c:v>-25</c:v>
                </c:pt>
                <c:pt idx="241">
                  <c:v>-24</c:v>
                </c:pt>
                <c:pt idx="242">
                  <c:v>-23</c:v>
                </c:pt>
                <c:pt idx="243">
                  <c:v>-22</c:v>
                </c:pt>
                <c:pt idx="244">
                  <c:v>-21</c:v>
                </c:pt>
                <c:pt idx="245">
                  <c:v>-20</c:v>
                </c:pt>
                <c:pt idx="246">
                  <c:v>-19</c:v>
                </c:pt>
                <c:pt idx="247">
                  <c:v>-18</c:v>
                </c:pt>
                <c:pt idx="248">
                  <c:v>-17</c:v>
                </c:pt>
                <c:pt idx="249">
                  <c:v>-16</c:v>
                </c:pt>
                <c:pt idx="250">
                  <c:v>-15</c:v>
                </c:pt>
                <c:pt idx="251">
                  <c:v>-14</c:v>
                </c:pt>
                <c:pt idx="252">
                  <c:v>-13</c:v>
                </c:pt>
                <c:pt idx="253">
                  <c:v>-12</c:v>
                </c:pt>
                <c:pt idx="254">
                  <c:v>-11</c:v>
                </c:pt>
                <c:pt idx="255">
                  <c:v>-10</c:v>
                </c:pt>
                <c:pt idx="256">
                  <c:v>-9</c:v>
                </c:pt>
                <c:pt idx="257">
                  <c:v>-8</c:v>
                </c:pt>
                <c:pt idx="258">
                  <c:v>-7</c:v>
                </c:pt>
                <c:pt idx="259">
                  <c:v>-6</c:v>
                </c:pt>
                <c:pt idx="260">
                  <c:v>-5</c:v>
                </c:pt>
                <c:pt idx="261">
                  <c:v>-44</c:v>
                </c:pt>
                <c:pt idx="262">
                  <c:v>-42</c:v>
                </c:pt>
                <c:pt idx="263">
                  <c:v>-41</c:v>
                </c:pt>
                <c:pt idx="264">
                  <c:v>-40</c:v>
                </c:pt>
                <c:pt idx="265">
                  <c:v>-39</c:v>
                </c:pt>
                <c:pt idx="266">
                  <c:v>-38</c:v>
                </c:pt>
                <c:pt idx="267">
                  <c:v>-37</c:v>
                </c:pt>
                <c:pt idx="268">
                  <c:v>-36</c:v>
                </c:pt>
                <c:pt idx="269">
                  <c:v>-35</c:v>
                </c:pt>
                <c:pt idx="270">
                  <c:v>-34</c:v>
                </c:pt>
                <c:pt idx="271">
                  <c:v>-32</c:v>
                </c:pt>
                <c:pt idx="272">
                  <c:v>-28</c:v>
                </c:pt>
                <c:pt idx="273">
                  <c:v>-27</c:v>
                </c:pt>
                <c:pt idx="274">
                  <c:v>-24</c:v>
                </c:pt>
                <c:pt idx="275">
                  <c:v>-23</c:v>
                </c:pt>
                <c:pt idx="276">
                  <c:v>-22</c:v>
                </c:pt>
                <c:pt idx="277">
                  <c:v>-21</c:v>
                </c:pt>
                <c:pt idx="278">
                  <c:v>-20</c:v>
                </c:pt>
                <c:pt idx="279">
                  <c:v>-19</c:v>
                </c:pt>
                <c:pt idx="280">
                  <c:v>-18</c:v>
                </c:pt>
                <c:pt idx="281">
                  <c:v>-17</c:v>
                </c:pt>
                <c:pt idx="282">
                  <c:v>-16</c:v>
                </c:pt>
                <c:pt idx="283">
                  <c:v>-15</c:v>
                </c:pt>
                <c:pt idx="284">
                  <c:v>-14</c:v>
                </c:pt>
                <c:pt idx="285">
                  <c:v>-13</c:v>
                </c:pt>
                <c:pt idx="286">
                  <c:v>-12</c:v>
                </c:pt>
                <c:pt idx="287">
                  <c:v>-11</c:v>
                </c:pt>
                <c:pt idx="288">
                  <c:v>-10</c:v>
                </c:pt>
                <c:pt idx="289">
                  <c:v>-9</c:v>
                </c:pt>
                <c:pt idx="290">
                  <c:v>-8</c:v>
                </c:pt>
                <c:pt idx="291">
                  <c:v>-7</c:v>
                </c:pt>
                <c:pt idx="292">
                  <c:v>-2</c:v>
                </c:pt>
                <c:pt idx="293">
                  <c:v>0</c:v>
                </c:pt>
                <c:pt idx="294">
                  <c:v>3</c:v>
                </c:pt>
                <c:pt idx="295">
                  <c:v>-42</c:v>
                </c:pt>
                <c:pt idx="296">
                  <c:v>-41</c:v>
                </c:pt>
                <c:pt idx="297">
                  <c:v>-40</c:v>
                </c:pt>
                <c:pt idx="298">
                  <c:v>-39</c:v>
                </c:pt>
                <c:pt idx="299">
                  <c:v>-38</c:v>
                </c:pt>
                <c:pt idx="300">
                  <c:v>-37</c:v>
                </c:pt>
                <c:pt idx="301">
                  <c:v>-36</c:v>
                </c:pt>
                <c:pt idx="302">
                  <c:v>-35</c:v>
                </c:pt>
                <c:pt idx="303">
                  <c:v>-34</c:v>
                </c:pt>
                <c:pt idx="304">
                  <c:v>-33</c:v>
                </c:pt>
                <c:pt idx="305">
                  <c:v>-32</c:v>
                </c:pt>
                <c:pt idx="306">
                  <c:v>-31</c:v>
                </c:pt>
                <c:pt idx="307">
                  <c:v>-26</c:v>
                </c:pt>
                <c:pt idx="308">
                  <c:v>-25</c:v>
                </c:pt>
                <c:pt idx="309">
                  <c:v>-24</c:v>
                </c:pt>
                <c:pt idx="310">
                  <c:v>-23</c:v>
                </c:pt>
                <c:pt idx="311">
                  <c:v>-22</c:v>
                </c:pt>
                <c:pt idx="312">
                  <c:v>-21</c:v>
                </c:pt>
                <c:pt idx="313">
                  <c:v>-20</c:v>
                </c:pt>
                <c:pt idx="314">
                  <c:v>-19</c:v>
                </c:pt>
                <c:pt idx="315">
                  <c:v>-18</c:v>
                </c:pt>
                <c:pt idx="316">
                  <c:v>-17</c:v>
                </c:pt>
                <c:pt idx="317">
                  <c:v>-16</c:v>
                </c:pt>
                <c:pt idx="318">
                  <c:v>-15</c:v>
                </c:pt>
                <c:pt idx="319">
                  <c:v>-14</c:v>
                </c:pt>
                <c:pt idx="320">
                  <c:v>-13</c:v>
                </c:pt>
                <c:pt idx="321">
                  <c:v>-12</c:v>
                </c:pt>
                <c:pt idx="322">
                  <c:v>-11</c:v>
                </c:pt>
                <c:pt idx="323">
                  <c:v>-10</c:v>
                </c:pt>
                <c:pt idx="324">
                  <c:v>-9</c:v>
                </c:pt>
                <c:pt idx="325">
                  <c:v>-8</c:v>
                </c:pt>
                <c:pt idx="326">
                  <c:v>-7</c:v>
                </c:pt>
                <c:pt idx="327">
                  <c:v>-4</c:v>
                </c:pt>
                <c:pt idx="328">
                  <c:v>-3</c:v>
                </c:pt>
                <c:pt idx="329">
                  <c:v>-43</c:v>
                </c:pt>
                <c:pt idx="330">
                  <c:v>-41</c:v>
                </c:pt>
                <c:pt idx="331">
                  <c:v>-40</c:v>
                </c:pt>
                <c:pt idx="332">
                  <c:v>-39</c:v>
                </c:pt>
                <c:pt idx="333">
                  <c:v>-38</c:v>
                </c:pt>
                <c:pt idx="334">
                  <c:v>-37</c:v>
                </c:pt>
                <c:pt idx="335">
                  <c:v>-36</c:v>
                </c:pt>
                <c:pt idx="336">
                  <c:v>-35</c:v>
                </c:pt>
                <c:pt idx="337">
                  <c:v>-34</c:v>
                </c:pt>
                <c:pt idx="338">
                  <c:v>-33</c:v>
                </c:pt>
                <c:pt idx="339">
                  <c:v>-32</c:v>
                </c:pt>
                <c:pt idx="340">
                  <c:v>-31</c:v>
                </c:pt>
                <c:pt idx="341">
                  <c:v>-29</c:v>
                </c:pt>
                <c:pt idx="342">
                  <c:v>-28</c:v>
                </c:pt>
                <c:pt idx="343">
                  <c:v>-27</c:v>
                </c:pt>
                <c:pt idx="344">
                  <c:v>-24</c:v>
                </c:pt>
                <c:pt idx="345">
                  <c:v>-23</c:v>
                </c:pt>
                <c:pt idx="346">
                  <c:v>-22</c:v>
                </c:pt>
                <c:pt idx="347">
                  <c:v>-21</c:v>
                </c:pt>
                <c:pt idx="348">
                  <c:v>-20</c:v>
                </c:pt>
                <c:pt idx="349">
                  <c:v>-19</c:v>
                </c:pt>
                <c:pt idx="350">
                  <c:v>-18</c:v>
                </c:pt>
                <c:pt idx="351">
                  <c:v>-17</c:v>
                </c:pt>
                <c:pt idx="352">
                  <c:v>-16</c:v>
                </c:pt>
                <c:pt idx="353">
                  <c:v>-15</c:v>
                </c:pt>
                <c:pt idx="354">
                  <c:v>-14</c:v>
                </c:pt>
                <c:pt idx="355">
                  <c:v>-13</c:v>
                </c:pt>
                <c:pt idx="356">
                  <c:v>-12</c:v>
                </c:pt>
                <c:pt idx="357">
                  <c:v>-11</c:v>
                </c:pt>
                <c:pt idx="358">
                  <c:v>-10</c:v>
                </c:pt>
                <c:pt idx="359">
                  <c:v>-9</c:v>
                </c:pt>
                <c:pt idx="360">
                  <c:v>-8</c:v>
                </c:pt>
                <c:pt idx="361">
                  <c:v>-7</c:v>
                </c:pt>
                <c:pt idx="362">
                  <c:v>-6</c:v>
                </c:pt>
                <c:pt idx="363">
                  <c:v>-5</c:v>
                </c:pt>
                <c:pt idx="364">
                  <c:v>-4</c:v>
                </c:pt>
                <c:pt idx="365">
                  <c:v>-3</c:v>
                </c:pt>
                <c:pt idx="366">
                  <c:v>-2</c:v>
                </c:pt>
                <c:pt idx="367">
                  <c:v>0</c:v>
                </c:pt>
                <c:pt idx="368">
                  <c:v>-41</c:v>
                </c:pt>
                <c:pt idx="369">
                  <c:v>-40</c:v>
                </c:pt>
                <c:pt idx="370">
                  <c:v>-39</c:v>
                </c:pt>
                <c:pt idx="371">
                  <c:v>-38</c:v>
                </c:pt>
                <c:pt idx="372">
                  <c:v>-37</c:v>
                </c:pt>
                <c:pt idx="373">
                  <c:v>-36</c:v>
                </c:pt>
                <c:pt idx="374">
                  <c:v>-35</c:v>
                </c:pt>
                <c:pt idx="375">
                  <c:v>-34</c:v>
                </c:pt>
                <c:pt idx="376">
                  <c:v>-33</c:v>
                </c:pt>
                <c:pt idx="377">
                  <c:v>-32</c:v>
                </c:pt>
                <c:pt idx="378">
                  <c:v>-31</c:v>
                </c:pt>
                <c:pt idx="379">
                  <c:v>-30</c:v>
                </c:pt>
                <c:pt idx="380">
                  <c:v>-29</c:v>
                </c:pt>
                <c:pt idx="381">
                  <c:v>-28</c:v>
                </c:pt>
                <c:pt idx="382">
                  <c:v>-27</c:v>
                </c:pt>
                <c:pt idx="383">
                  <c:v>-25</c:v>
                </c:pt>
                <c:pt idx="384">
                  <c:v>-24</c:v>
                </c:pt>
                <c:pt idx="385">
                  <c:v>-20</c:v>
                </c:pt>
                <c:pt idx="386">
                  <c:v>-19</c:v>
                </c:pt>
                <c:pt idx="387">
                  <c:v>-18</c:v>
                </c:pt>
                <c:pt idx="388">
                  <c:v>-17</c:v>
                </c:pt>
                <c:pt idx="389">
                  <c:v>-16</c:v>
                </c:pt>
                <c:pt idx="390">
                  <c:v>-15</c:v>
                </c:pt>
                <c:pt idx="391">
                  <c:v>-14</c:v>
                </c:pt>
                <c:pt idx="392">
                  <c:v>-13</c:v>
                </c:pt>
                <c:pt idx="393">
                  <c:v>-12</c:v>
                </c:pt>
                <c:pt idx="394">
                  <c:v>-11</c:v>
                </c:pt>
                <c:pt idx="395">
                  <c:v>-10</c:v>
                </c:pt>
                <c:pt idx="396">
                  <c:v>-9</c:v>
                </c:pt>
                <c:pt idx="397">
                  <c:v>-8</c:v>
                </c:pt>
                <c:pt idx="398">
                  <c:v>-7</c:v>
                </c:pt>
                <c:pt idx="399">
                  <c:v>-6</c:v>
                </c:pt>
                <c:pt idx="400">
                  <c:v>-5</c:v>
                </c:pt>
                <c:pt idx="401">
                  <c:v>-4</c:v>
                </c:pt>
                <c:pt idx="402">
                  <c:v>-3</c:v>
                </c:pt>
                <c:pt idx="403">
                  <c:v>-2</c:v>
                </c:pt>
                <c:pt idx="404">
                  <c:v>-1</c:v>
                </c:pt>
                <c:pt idx="405">
                  <c:v>0</c:v>
                </c:pt>
                <c:pt idx="406">
                  <c:v>2</c:v>
                </c:pt>
                <c:pt idx="407">
                  <c:v>-39</c:v>
                </c:pt>
                <c:pt idx="408">
                  <c:v>-38</c:v>
                </c:pt>
                <c:pt idx="409">
                  <c:v>-36</c:v>
                </c:pt>
                <c:pt idx="410">
                  <c:v>-35</c:v>
                </c:pt>
                <c:pt idx="411">
                  <c:v>-34</c:v>
                </c:pt>
                <c:pt idx="412">
                  <c:v>-33</c:v>
                </c:pt>
                <c:pt idx="413">
                  <c:v>-32</c:v>
                </c:pt>
                <c:pt idx="414">
                  <c:v>-31</c:v>
                </c:pt>
                <c:pt idx="415">
                  <c:v>-30</c:v>
                </c:pt>
                <c:pt idx="416">
                  <c:v>-29</c:v>
                </c:pt>
                <c:pt idx="417">
                  <c:v>-28</c:v>
                </c:pt>
                <c:pt idx="418">
                  <c:v>-27</c:v>
                </c:pt>
                <c:pt idx="419">
                  <c:v>-26</c:v>
                </c:pt>
                <c:pt idx="420">
                  <c:v>-25</c:v>
                </c:pt>
                <c:pt idx="421">
                  <c:v>-24</c:v>
                </c:pt>
                <c:pt idx="422">
                  <c:v>-22</c:v>
                </c:pt>
                <c:pt idx="423">
                  <c:v>-21</c:v>
                </c:pt>
                <c:pt idx="424">
                  <c:v>-20</c:v>
                </c:pt>
                <c:pt idx="425">
                  <c:v>-19</c:v>
                </c:pt>
                <c:pt idx="426">
                  <c:v>-18</c:v>
                </c:pt>
                <c:pt idx="427">
                  <c:v>-17</c:v>
                </c:pt>
                <c:pt idx="428">
                  <c:v>-16</c:v>
                </c:pt>
                <c:pt idx="429">
                  <c:v>-15</c:v>
                </c:pt>
                <c:pt idx="430">
                  <c:v>-14</c:v>
                </c:pt>
                <c:pt idx="431">
                  <c:v>-13</c:v>
                </c:pt>
                <c:pt idx="432">
                  <c:v>-12</c:v>
                </c:pt>
                <c:pt idx="433">
                  <c:v>-11</c:v>
                </c:pt>
                <c:pt idx="434">
                  <c:v>-10</c:v>
                </c:pt>
                <c:pt idx="435">
                  <c:v>-9</c:v>
                </c:pt>
                <c:pt idx="436">
                  <c:v>-8</c:v>
                </c:pt>
                <c:pt idx="437">
                  <c:v>-7</c:v>
                </c:pt>
                <c:pt idx="438">
                  <c:v>-6</c:v>
                </c:pt>
                <c:pt idx="439">
                  <c:v>-5</c:v>
                </c:pt>
                <c:pt idx="440">
                  <c:v>-4</c:v>
                </c:pt>
                <c:pt idx="441">
                  <c:v>-3</c:v>
                </c:pt>
                <c:pt idx="442">
                  <c:v>-2</c:v>
                </c:pt>
                <c:pt idx="443">
                  <c:v>-1</c:v>
                </c:pt>
                <c:pt idx="444">
                  <c:v>0</c:v>
                </c:pt>
                <c:pt idx="445">
                  <c:v>1</c:v>
                </c:pt>
                <c:pt idx="446">
                  <c:v>2</c:v>
                </c:pt>
                <c:pt idx="447">
                  <c:v>3</c:v>
                </c:pt>
                <c:pt idx="448">
                  <c:v>6</c:v>
                </c:pt>
                <c:pt idx="449">
                  <c:v>7</c:v>
                </c:pt>
                <c:pt idx="450">
                  <c:v>-50</c:v>
                </c:pt>
                <c:pt idx="451">
                  <c:v>-41</c:v>
                </c:pt>
                <c:pt idx="452">
                  <c:v>-40</c:v>
                </c:pt>
                <c:pt idx="453">
                  <c:v>-39</c:v>
                </c:pt>
                <c:pt idx="454">
                  <c:v>-38</c:v>
                </c:pt>
                <c:pt idx="455">
                  <c:v>-37</c:v>
                </c:pt>
                <c:pt idx="456">
                  <c:v>-36</c:v>
                </c:pt>
                <c:pt idx="457">
                  <c:v>-35</c:v>
                </c:pt>
                <c:pt idx="458">
                  <c:v>-34</c:v>
                </c:pt>
                <c:pt idx="459">
                  <c:v>-33</c:v>
                </c:pt>
                <c:pt idx="460">
                  <c:v>-32</c:v>
                </c:pt>
                <c:pt idx="461">
                  <c:v>-31</c:v>
                </c:pt>
                <c:pt idx="462">
                  <c:v>-30</c:v>
                </c:pt>
                <c:pt idx="463">
                  <c:v>-29</c:v>
                </c:pt>
                <c:pt idx="464">
                  <c:v>-28</c:v>
                </c:pt>
                <c:pt idx="465">
                  <c:v>-27</c:v>
                </c:pt>
                <c:pt idx="466">
                  <c:v>-26</c:v>
                </c:pt>
                <c:pt idx="467">
                  <c:v>-25</c:v>
                </c:pt>
                <c:pt idx="468">
                  <c:v>-22</c:v>
                </c:pt>
                <c:pt idx="469">
                  <c:v>-21</c:v>
                </c:pt>
                <c:pt idx="470">
                  <c:v>-19</c:v>
                </c:pt>
                <c:pt idx="471">
                  <c:v>-18</c:v>
                </c:pt>
                <c:pt idx="472">
                  <c:v>-16</c:v>
                </c:pt>
                <c:pt idx="473">
                  <c:v>-15</c:v>
                </c:pt>
                <c:pt idx="474">
                  <c:v>-14</c:v>
                </c:pt>
                <c:pt idx="475">
                  <c:v>-13</c:v>
                </c:pt>
                <c:pt idx="476">
                  <c:v>-12</c:v>
                </c:pt>
                <c:pt idx="477">
                  <c:v>-11</c:v>
                </c:pt>
                <c:pt idx="478">
                  <c:v>-10</c:v>
                </c:pt>
                <c:pt idx="479">
                  <c:v>-9</c:v>
                </c:pt>
                <c:pt idx="480">
                  <c:v>-8</c:v>
                </c:pt>
                <c:pt idx="481">
                  <c:v>-7</c:v>
                </c:pt>
                <c:pt idx="482">
                  <c:v>-6</c:v>
                </c:pt>
                <c:pt idx="483">
                  <c:v>-5</c:v>
                </c:pt>
                <c:pt idx="484">
                  <c:v>-4</c:v>
                </c:pt>
                <c:pt idx="485">
                  <c:v>-3</c:v>
                </c:pt>
                <c:pt idx="486">
                  <c:v>-2</c:v>
                </c:pt>
                <c:pt idx="487">
                  <c:v>-1</c:v>
                </c:pt>
                <c:pt idx="488">
                  <c:v>0</c:v>
                </c:pt>
                <c:pt idx="489">
                  <c:v>1</c:v>
                </c:pt>
                <c:pt idx="490">
                  <c:v>2</c:v>
                </c:pt>
                <c:pt idx="491">
                  <c:v>3</c:v>
                </c:pt>
                <c:pt idx="492">
                  <c:v>4</c:v>
                </c:pt>
                <c:pt idx="493">
                  <c:v>7</c:v>
                </c:pt>
                <c:pt idx="494">
                  <c:v>8</c:v>
                </c:pt>
                <c:pt idx="495">
                  <c:v>9</c:v>
                </c:pt>
                <c:pt idx="496">
                  <c:v>-40</c:v>
                </c:pt>
                <c:pt idx="497">
                  <c:v>-38</c:v>
                </c:pt>
                <c:pt idx="498">
                  <c:v>-36</c:v>
                </c:pt>
                <c:pt idx="499">
                  <c:v>-35</c:v>
                </c:pt>
                <c:pt idx="500">
                  <c:v>-34</c:v>
                </c:pt>
                <c:pt idx="501">
                  <c:v>-33</c:v>
                </c:pt>
                <c:pt idx="502">
                  <c:v>-32</c:v>
                </c:pt>
                <c:pt idx="503">
                  <c:v>-31</c:v>
                </c:pt>
                <c:pt idx="504">
                  <c:v>-30</c:v>
                </c:pt>
                <c:pt idx="505">
                  <c:v>-29</c:v>
                </c:pt>
                <c:pt idx="506">
                  <c:v>-28</c:v>
                </c:pt>
                <c:pt idx="507">
                  <c:v>-27</c:v>
                </c:pt>
                <c:pt idx="508">
                  <c:v>-26</c:v>
                </c:pt>
                <c:pt idx="509">
                  <c:v>-25</c:v>
                </c:pt>
                <c:pt idx="510">
                  <c:v>-24</c:v>
                </c:pt>
                <c:pt idx="511">
                  <c:v>-23</c:v>
                </c:pt>
                <c:pt idx="512">
                  <c:v>-21</c:v>
                </c:pt>
                <c:pt idx="513">
                  <c:v>-20</c:v>
                </c:pt>
                <c:pt idx="514">
                  <c:v>-19</c:v>
                </c:pt>
                <c:pt idx="515">
                  <c:v>-18</c:v>
                </c:pt>
                <c:pt idx="516">
                  <c:v>-17</c:v>
                </c:pt>
                <c:pt idx="517">
                  <c:v>-16</c:v>
                </c:pt>
                <c:pt idx="518">
                  <c:v>-15</c:v>
                </c:pt>
                <c:pt idx="519">
                  <c:v>-14</c:v>
                </c:pt>
                <c:pt idx="520">
                  <c:v>-13</c:v>
                </c:pt>
                <c:pt idx="521">
                  <c:v>-12</c:v>
                </c:pt>
                <c:pt idx="522">
                  <c:v>-11</c:v>
                </c:pt>
                <c:pt idx="523">
                  <c:v>-10</c:v>
                </c:pt>
                <c:pt idx="524">
                  <c:v>-9</c:v>
                </c:pt>
                <c:pt idx="525">
                  <c:v>-8</c:v>
                </c:pt>
                <c:pt idx="526">
                  <c:v>-7</c:v>
                </c:pt>
                <c:pt idx="527">
                  <c:v>-6</c:v>
                </c:pt>
                <c:pt idx="528">
                  <c:v>-5</c:v>
                </c:pt>
                <c:pt idx="529">
                  <c:v>-4</c:v>
                </c:pt>
                <c:pt idx="530">
                  <c:v>-3</c:v>
                </c:pt>
                <c:pt idx="531">
                  <c:v>-2</c:v>
                </c:pt>
                <c:pt idx="532">
                  <c:v>-1</c:v>
                </c:pt>
                <c:pt idx="533">
                  <c:v>0</c:v>
                </c:pt>
                <c:pt idx="534">
                  <c:v>1</c:v>
                </c:pt>
                <c:pt idx="535">
                  <c:v>2</c:v>
                </c:pt>
                <c:pt idx="536">
                  <c:v>3</c:v>
                </c:pt>
                <c:pt idx="537">
                  <c:v>4</c:v>
                </c:pt>
                <c:pt idx="538">
                  <c:v>5</c:v>
                </c:pt>
                <c:pt idx="539">
                  <c:v>6</c:v>
                </c:pt>
                <c:pt idx="540">
                  <c:v>8</c:v>
                </c:pt>
                <c:pt idx="541">
                  <c:v>9</c:v>
                </c:pt>
                <c:pt idx="542">
                  <c:v>14</c:v>
                </c:pt>
                <c:pt idx="543">
                  <c:v>-36</c:v>
                </c:pt>
                <c:pt idx="544">
                  <c:v>-35</c:v>
                </c:pt>
                <c:pt idx="545">
                  <c:v>-34</c:v>
                </c:pt>
                <c:pt idx="546">
                  <c:v>-33</c:v>
                </c:pt>
                <c:pt idx="547">
                  <c:v>-32</c:v>
                </c:pt>
                <c:pt idx="548">
                  <c:v>-31</c:v>
                </c:pt>
                <c:pt idx="549">
                  <c:v>-30</c:v>
                </c:pt>
                <c:pt idx="550">
                  <c:v>-29</c:v>
                </c:pt>
                <c:pt idx="551">
                  <c:v>-28</c:v>
                </c:pt>
                <c:pt idx="552">
                  <c:v>-27</c:v>
                </c:pt>
                <c:pt idx="553">
                  <c:v>-26</c:v>
                </c:pt>
                <c:pt idx="554">
                  <c:v>-25</c:v>
                </c:pt>
                <c:pt idx="555">
                  <c:v>-24</c:v>
                </c:pt>
                <c:pt idx="556">
                  <c:v>-23</c:v>
                </c:pt>
                <c:pt idx="557">
                  <c:v>-22</c:v>
                </c:pt>
                <c:pt idx="558">
                  <c:v>-21</c:v>
                </c:pt>
                <c:pt idx="559">
                  <c:v>-19</c:v>
                </c:pt>
                <c:pt idx="560">
                  <c:v>-17</c:v>
                </c:pt>
                <c:pt idx="561">
                  <c:v>-16</c:v>
                </c:pt>
                <c:pt idx="562">
                  <c:v>-15</c:v>
                </c:pt>
                <c:pt idx="563">
                  <c:v>-14</c:v>
                </c:pt>
                <c:pt idx="564">
                  <c:v>-13</c:v>
                </c:pt>
                <c:pt idx="565">
                  <c:v>-12</c:v>
                </c:pt>
                <c:pt idx="566">
                  <c:v>-11</c:v>
                </c:pt>
                <c:pt idx="567">
                  <c:v>-10</c:v>
                </c:pt>
                <c:pt idx="568">
                  <c:v>-9</c:v>
                </c:pt>
                <c:pt idx="569">
                  <c:v>-8</c:v>
                </c:pt>
                <c:pt idx="570">
                  <c:v>-7</c:v>
                </c:pt>
                <c:pt idx="571">
                  <c:v>-6</c:v>
                </c:pt>
                <c:pt idx="572">
                  <c:v>-5</c:v>
                </c:pt>
                <c:pt idx="573">
                  <c:v>-4</c:v>
                </c:pt>
                <c:pt idx="574">
                  <c:v>-3</c:v>
                </c:pt>
                <c:pt idx="575">
                  <c:v>-2</c:v>
                </c:pt>
                <c:pt idx="576">
                  <c:v>-1</c:v>
                </c:pt>
                <c:pt idx="577">
                  <c:v>0</c:v>
                </c:pt>
                <c:pt idx="578">
                  <c:v>1</c:v>
                </c:pt>
                <c:pt idx="579">
                  <c:v>2</c:v>
                </c:pt>
                <c:pt idx="580">
                  <c:v>3</c:v>
                </c:pt>
                <c:pt idx="581">
                  <c:v>4</c:v>
                </c:pt>
                <c:pt idx="582">
                  <c:v>5</c:v>
                </c:pt>
                <c:pt idx="583">
                  <c:v>6</c:v>
                </c:pt>
                <c:pt idx="584">
                  <c:v>7</c:v>
                </c:pt>
                <c:pt idx="585">
                  <c:v>10</c:v>
                </c:pt>
                <c:pt idx="586">
                  <c:v>-38</c:v>
                </c:pt>
                <c:pt idx="587">
                  <c:v>-37</c:v>
                </c:pt>
                <c:pt idx="588">
                  <c:v>-36</c:v>
                </c:pt>
                <c:pt idx="589">
                  <c:v>-35</c:v>
                </c:pt>
                <c:pt idx="590">
                  <c:v>-34</c:v>
                </c:pt>
                <c:pt idx="591">
                  <c:v>-33</c:v>
                </c:pt>
                <c:pt idx="592">
                  <c:v>-32</c:v>
                </c:pt>
                <c:pt idx="593">
                  <c:v>-31</c:v>
                </c:pt>
                <c:pt idx="594">
                  <c:v>-30</c:v>
                </c:pt>
                <c:pt idx="595">
                  <c:v>-29</c:v>
                </c:pt>
                <c:pt idx="596">
                  <c:v>-28</c:v>
                </c:pt>
                <c:pt idx="597">
                  <c:v>-27</c:v>
                </c:pt>
                <c:pt idx="598">
                  <c:v>-26</c:v>
                </c:pt>
                <c:pt idx="599">
                  <c:v>-25</c:v>
                </c:pt>
                <c:pt idx="600">
                  <c:v>-24</c:v>
                </c:pt>
                <c:pt idx="601">
                  <c:v>-23</c:v>
                </c:pt>
                <c:pt idx="602">
                  <c:v>-22</c:v>
                </c:pt>
                <c:pt idx="603">
                  <c:v>-21</c:v>
                </c:pt>
                <c:pt idx="604">
                  <c:v>-20</c:v>
                </c:pt>
                <c:pt idx="605">
                  <c:v>-19</c:v>
                </c:pt>
                <c:pt idx="606">
                  <c:v>-18</c:v>
                </c:pt>
                <c:pt idx="607">
                  <c:v>-16</c:v>
                </c:pt>
                <c:pt idx="608">
                  <c:v>-15</c:v>
                </c:pt>
                <c:pt idx="609">
                  <c:v>-13</c:v>
                </c:pt>
                <c:pt idx="610">
                  <c:v>-12</c:v>
                </c:pt>
                <c:pt idx="611">
                  <c:v>-11</c:v>
                </c:pt>
                <c:pt idx="612">
                  <c:v>-10</c:v>
                </c:pt>
                <c:pt idx="613">
                  <c:v>-9</c:v>
                </c:pt>
                <c:pt idx="614">
                  <c:v>-8</c:v>
                </c:pt>
                <c:pt idx="615">
                  <c:v>-7</c:v>
                </c:pt>
                <c:pt idx="616">
                  <c:v>-6</c:v>
                </c:pt>
                <c:pt idx="617">
                  <c:v>-5</c:v>
                </c:pt>
                <c:pt idx="618">
                  <c:v>-4</c:v>
                </c:pt>
                <c:pt idx="619">
                  <c:v>-3</c:v>
                </c:pt>
                <c:pt idx="620">
                  <c:v>-2</c:v>
                </c:pt>
                <c:pt idx="621">
                  <c:v>-1</c:v>
                </c:pt>
                <c:pt idx="622">
                  <c:v>0</c:v>
                </c:pt>
                <c:pt idx="623">
                  <c:v>1</c:v>
                </c:pt>
                <c:pt idx="624">
                  <c:v>2</c:v>
                </c:pt>
                <c:pt idx="625">
                  <c:v>3</c:v>
                </c:pt>
                <c:pt idx="626">
                  <c:v>4</c:v>
                </c:pt>
                <c:pt idx="627">
                  <c:v>5</c:v>
                </c:pt>
                <c:pt idx="628">
                  <c:v>6</c:v>
                </c:pt>
                <c:pt idx="629">
                  <c:v>7</c:v>
                </c:pt>
                <c:pt idx="630">
                  <c:v>8</c:v>
                </c:pt>
                <c:pt idx="631">
                  <c:v>10</c:v>
                </c:pt>
                <c:pt idx="632">
                  <c:v>11</c:v>
                </c:pt>
                <c:pt idx="633">
                  <c:v>13</c:v>
                </c:pt>
                <c:pt idx="634">
                  <c:v>16</c:v>
                </c:pt>
                <c:pt idx="635">
                  <c:v>-37</c:v>
                </c:pt>
                <c:pt idx="636">
                  <c:v>-36</c:v>
                </c:pt>
                <c:pt idx="637">
                  <c:v>-35</c:v>
                </c:pt>
                <c:pt idx="638">
                  <c:v>-34</c:v>
                </c:pt>
                <c:pt idx="639">
                  <c:v>-33</c:v>
                </c:pt>
                <c:pt idx="640">
                  <c:v>-32</c:v>
                </c:pt>
                <c:pt idx="641">
                  <c:v>-31</c:v>
                </c:pt>
                <c:pt idx="642">
                  <c:v>-30</c:v>
                </c:pt>
                <c:pt idx="643">
                  <c:v>-29</c:v>
                </c:pt>
                <c:pt idx="644">
                  <c:v>-28</c:v>
                </c:pt>
                <c:pt idx="645">
                  <c:v>-27</c:v>
                </c:pt>
                <c:pt idx="646">
                  <c:v>-26</c:v>
                </c:pt>
                <c:pt idx="647">
                  <c:v>-25</c:v>
                </c:pt>
                <c:pt idx="648">
                  <c:v>-24</c:v>
                </c:pt>
                <c:pt idx="649">
                  <c:v>-23</c:v>
                </c:pt>
                <c:pt idx="650">
                  <c:v>-22</c:v>
                </c:pt>
                <c:pt idx="651">
                  <c:v>-21</c:v>
                </c:pt>
                <c:pt idx="652">
                  <c:v>-20</c:v>
                </c:pt>
                <c:pt idx="653">
                  <c:v>-19</c:v>
                </c:pt>
                <c:pt idx="654">
                  <c:v>-18</c:v>
                </c:pt>
                <c:pt idx="655">
                  <c:v>-17</c:v>
                </c:pt>
                <c:pt idx="656">
                  <c:v>-16</c:v>
                </c:pt>
                <c:pt idx="657">
                  <c:v>-15</c:v>
                </c:pt>
                <c:pt idx="658">
                  <c:v>-14</c:v>
                </c:pt>
                <c:pt idx="659">
                  <c:v>-13</c:v>
                </c:pt>
                <c:pt idx="660">
                  <c:v>-12</c:v>
                </c:pt>
                <c:pt idx="661">
                  <c:v>-11</c:v>
                </c:pt>
                <c:pt idx="662">
                  <c:v>-10</c:v>
                </c:pt>
                <c:pt idx="663">
                  <c:v>-9</c:v>
                </c:pt>
                <c:pt idx="664">
                  <c:v>-8</c:v>
                </c:pt>
                <c:pt idx="665">
                  <c:v>-7</c:v>
                </c:pt>
                <c:pt idx="666">
                  <c:v>-6</c:v>
                </c:pt>
                <c:pt idx="667">
                  <c:v>-5</c:v>
                </c:pt>
                <c:pt idx="668">
                  <c:v>-4</c:v>
                </c:pt>
                <c:pt idx="669">
                  <c:v>-3</c:v>
                </c:pt>
                <c:pt idx="670">
                  <c:v>-2</c:v>
                </c:pt>
                <c:pt idx="671">
                  <c:v>-1</c:v>
                </c:pt>
                <c:pt idx="672">
                  <c:v>0</c:v>
                </c:pt>
                <c:pt idx="673">
                  <c:v>1</c:v>
                </c:pt>
                <c:pt idx="674">
                  <c:v>2</c:v>
                </c:pt>
                <c:pt idx="675">
                  <c:v>3</c:v>
                </c:pt>
                <c:pt idx="676">
                  <c:v>4</c:v>
                </c:pt>
                <c:pt idx="677">
                  <c:v>5</c:v>
                </c:pt>
                <c:pt idx="678">
                  <c:v>6</c:v>
                </c:pt>
                <c:pt idx="679">
                  <c:v>7</c:v>
                </c:pt>
                <c:pt idx="680">
                  <c:v>8</c:v>
                </c:pt>
                <c:pt idx="681">
                  <c:v>9</c:v>
                </c:pt>
                <c:pt idx="682">
                  <c:v>10</c:v>
                </c:pt>
                <c:pt idx="683">
                  <c:v>11</c:v>
                </c:pt>
                <c:pt idx="684">
                  <c:v>12</c:v>
                </c:pt>
                <c:pt idx="685">
                  <c:v>13</c:v>
                </c:pt>
                <c:pt idx="686">
                  <c:v>19</c:v>
                </c:pt>
                <c:pt idx="687">
                  <c:v>-44</c:v>
                </c:pt>
                <c:pt idx="688">
                  <c:v>-35</c:v>
                </c:pt>
                <c:pt idx="689">
                  <c:v>-34</c:v>
                </c:pt>
                <c:pt idx="690">
                  <c:v>-33</c:v>
                </c:pt>
                <c:pt idx="691">
                  <c:v>-32</c:v>
                </c:pt>
                <c:pt idx="692">
                  <c:v>-31</c:v>
                </c:pt>
                <c:pt idx="693">
                  <c:v>-30</c:v>
                </c:pt>
                <c:pt idx="694">
                  <c:v>-29</c:v>
                </c:pt>
                <c:pt idx="695">
                  <c:v>-28</c:v>
                </c:pt>
                <c:pt idx="696">
                  <c:v>-27</c:v>
                </c:pt>
                <c:pt idx="697">
                  <c:v>-26</c:v>
                </c:pt>
                <c:pt idx="698">
                  <c:v>-25</c:v>
                </c:pt>
                <c:pt idx="699">
                  <c:v>-24</c:v>
                </c:pt>
                <c:pt idx="700">
                  <c:v>-23</c:v>
                </c:pt>
                <c:pt idx="701">
                  <c:v>-22</c:v>
                </c:pt>
                <c:pt idx="702">
                  <c:v>-21</c:v>
                </c:pt>
                <c:pt idx="703">
                  <c:v>-20</c:v>
                </c:pt>
                <c:pt idx="704">
                  <c:v>-19</c:v>
                </c:pt>
                <c:pt idx="705">
                  <c:v>-18</c:v>
                </c:pt>
                <c:pt idx="706">
                  <c:v>-17</c:v>
                </c:pt>
                <c:pt idx="707">
                  <c:v>-16</c:v>
                </c:pt>
                <c:pt idx="708">
                  <c:v>-15</c:v>
                </c:pt>
                <c:pt idx="709">
                  <c:v>-14</c:v>
                </c:pt>
                <c:pt idx="710">
                  <c:v>-13</c:v>
                </c:pt>
                <c:pt idx="711">
                  <c:v>-11</c:v>
                </c:pt>
                <c:pt idx="712">
                  <c:v>-10</c:v>
                </c:pt>
                <c:pt idx="713">
                  <c:v>-9</c:v>
                </c:pt>
                <c:pt idx="714">
                  <c:v>-8</c:v>
                </c:pt>
                <c:pt idx="715">
                  <c:v>-7</c:v>
                </c:pt>
                <c:pt idx="716">
                  <c:v>-6</c:v>
                </c:pt>
                <c:pt idx="717">
                  <c:v>-5</c:v>
                </c:pt>
                <c:pt idx="718">
                  <c:v>-4</c:v>
                </c:pt>
                <c:pt idx="719">
                  <c:v>-3</c:v>
                </c:pt>
                <c:pt idx="720">
                  <c:v>-2</c:v>
                </c:pt>
                <c:pt idx="721">
                  <c:v>-1</c:v>
                </c:pt>
                <c:pt idx="722">
                  <c:v>0</c:v>
                </c:pt>
                <c:pt idx="723">
                  <c:v>1</c:v>
                </c:pt>
                <c:pt idx="724">
                  <c:v>2</c:v>
                </c:pt>
                <c:pt idx="725">
                  <c:v>3</c:v>
                </c:pt>
                <c:pt idx="726">
                  <c:v>4</c:v>
                </c:pt>
                <c:pt idx="727">
                  <c:v>5</c:v>
                </c:pt>
                <c:pt idx="728">
                  <c:v>6</c:v>
                </c:pt>
                <c:pt idx="729">
                  <c:v>7</c:v>
                </c:pt>
                <c:pt idx="730">
                  <c:v>8</c:v>
                </c:pt>
                <c:pt idx="731">
                  <c:v>9</c:v>
                </c:pt>
                <c:pt idx="732">
                  <c:v>10</c:v>
                </c:pt>
                <c:pt idx="733">
                  <c:v>11</c:v>
                </c:pt>
                <c:pt idx="734">
                  <c:v>12</c:v>
                </c:pt>
                <c:pt idx="735">
                  <c:v>13</c:v>
                </c:pt>
                <c:pt idx="736">
                  <c:v>14</c:v>
                </c:pt>
                <c:pt idx="737">
                  <c:v>15</c:v>
                </c:pt>
                <c:pt idx="738">
                  <c:v>17</c:v>
                </c:pt>
                <c:pt idx="739">
                  <c:v>18</c:v>
                </c:pt>
                <c:pt idx="740">
                  <c:v>19</c:v>
                </c:pt>
                <c:pt idx="741">
                  <c:v>20</c:v>
                </c:pt>
                <c:pt idx="742">
                  <c:v>-37</c:v>
                </c:pt>
                <c:pt idx="743">
                  <c:v>-33</c:v>
                </c:pt>
                <c:pt idx="744">
                  <c:v>-32</c:v>
                </c:pt>
                <c:pt idx="745">
                  <c:v>-31</c:v>
                </c:pt>
                <c:pt idx="746">
                  <c:v>-30</c:v>
                </c:pt>
                <c:pt idx="747">
                  <c:v>-29</c:v>
                </c:pt>
                <c:pt idx="748">
                  <c:v>-28</c:v>
                </c:pt>
                <c:pt idx="749">
                  <c:v>-27</c:v>
                </c:pt>
                <c:pt idx="750">
                  <c:v>-26</c:v>
                </c:pt>
                <c:pt idx="751">
                  <c:v>-25</c:v>
                </c:pt>
                <c:pt idx="752">
                  <c:v>-24</c:v>
                </c:pt>
                <c:pt idx="753">
                  <c:v>-23</c:v>
                </c:pt>
                <c:pt idx="754">
                  <c:v>-22</c:v>
                </c:pt>
                <c:pt idx="755">
                  <c:v>-21</c:v>
                </c:pt>
                <c:pt idx="756">
                  <c:v>-20</c:v>
                </c:pt>
                <c:pt idx="757">
                  <c:v>-19</c:v>
                </c:pt>
                <c:pt idx="758">
                  <c:v>-18</c:v>
                </c:pt>
                <c:pt idx="759">
                  <c:v>-17</c:v>
                </c:pt>
                <c:pt idx="760">
                  <c:v>-16</c:v>
                </c:pt>
                <c:pt idx="761">
                  <c:v>-15</c:v>
                </c:pt>
                <c:pt idx="762">
                  <c:v>-14</c:v>
                </c:pt>
                <c:pt idx="763">
                  <c:v>-12</c:v>
                </c:pt>
                <c:pt idx="764">
                  <c:v>-11</c:v>
                </c:pt>
                <c:pt idx="765">
                  <c:v>-10</c:v>
                </c:pt>
                <c:pt idx="766">
                  <c:v>-9</c:v>
                </c:pt>
                <c:pt idx="767">
                  <c:v>-8</c:v>
                </c:pt>
                <c:pt idx="768">
                  <c:v>-7</c:v>
                </c:pt>
                <c:pt idx="769">
                  <c:v>-6</c:v>
                </c:pt>
                <c:pt idx="770">
                  <c:v>-5</c:v>
                </c:pt>
                <c:pt idx="771">
                  <c:v>-4</c:v>
                </c:pt>
                <c:pt idx="772">
                  <c:v>-3</c:v>
                </c:pt>
                <c:pt idx="773">
                  <c:v>-2</c:v>
                </c:pt>
                <c:pt idx="774">
                  <c:v>-1</c:v>
                </c:pt>
                <c:pt idx="775">
                  <c:v>0</c:v>
                </c:pt>
                <c:pt idx="776">
                  <c:v>1</c:v>
                </c:pt>
                <c:pt idx="777">
                  <c:v>2</c:v>
                </c:pt>
                <c:pt idx="778">
                  <c:v>3</c:v>
                </c:pt>
                <c:pt idx="779">
                  <c:v>4</c:v>
                </c:pt>
                <c:pt idx="780">
                  <c:v>5</c:v>
                </c:pt>
                <c:pt idx="781">
                  <c:v>6</c:v>
                </c:pt>
                <c:pt idx="782">
                  <c:v>7</c:v>
                </c:pt>
                <c:pt idx="783">
                  <c:v>8</c:v>
                </c:pt>
                <c:pt idx="784">
                  <c:v>9</c:v>
                </c:pt>
                <c:pt idx="785">
                  <c:v>10</c:v>
                </c:pt>
                <c:pt idx="786">
                  <c:v>11</c:v>
                </c:pt>
                <c:pt idx="787">
                  <c:v>12</c:v>
                </c:pt>
                <c:pt idx="788">
                  <c:v>13</c:v>
                </c:pt>
                <c:pt idx="789">
                  <c:v>14</c:v>
                </c:pt>
                <c:pt idx="790">
                  <c:v>16</c:v>
                </c:pt>
                <c:pt idx="791">
                  <c:v>17</c:v>
                </c:pt>
                <c:pt idx="792">
                  <c:v>19</c:v>
                </c:pt>
                <c:pt idx="793">
                  <c:v>-34</c:v>
                </c:pt>
                <c:pt idx="794">
                  <c:v>-33</c:v>
                </c:pt>
                <c:pt idx="795">
                  <c:v>-32</c:v>
                </c:pt>
                <c:pt idx="796">
                  <c:v>-31</c:v>
                </c:pt>
                <c:pt idx="797">
                  <c:v>-30</c:v>
                </c:pt>
                <c:pt idx="798">
                  <c:v>-29</c:v>
                </c:pt>
                <c:pt idx="799">
                  <c:v>-28</c:v>
                </c:pt>
                <c:pt idx="800">
                  <c:v>-27</c:v>
                </c:pt>
                <c:pt idx="801">
                  <c:v>-26</c:v>
                </c:pt>
                <c:pt idx="802">
                  <c:v>-25</c:v>
                </c:pt>
                <c:pt idx="803">
                  <c:v>-24</c:v>
                </c:pt>
                <c:pt idx="804">
                  <c:v>-23</c:v>
                </c:pt>
                <c:pt idx="805">
                  <c:v>-22</c:v>
                </c:pt>
                <c:pt idx="806">
                  <c:v>-21</c:v>
                </c:pt>
                <c:pt idx="807">
                  <c:v>-20</c:v>
                </c:pt>
                <c:pt idx="808">
                  <c:v>-19</c:v>
                </c:pt>
                <c:pt idx="809">
                  <c:v>-18</c:v>
                </c:pt>
                <c:pt idx="810">
                  <c:v>-17</c:v>
                </c:pt>
                <c:pt idx="811">
                  <c:v>-16</c:v>
                </c:pt>
                <c:pt idx="812">
                  <c:v>-15</c:v>
                </c:pt>
                <c:pt idx="813">
                  <c:v>-14</c:v>
                </c:pt>
                <c:pt idx="814">
                  <c:v>-13</c:v>
                </c:pt>
                <c:pt idx="815">
                  <c:v>-12</c:v>
                </c:pt>
                <c:pt idx="816">
                  <c:v>-11</c:v>
                </c:pt>
                <c:pt idx="817">
                  <c:v>-10</c:v>
                </c:pt>
                <c:pt idx="818">
                  <c:v>-9</c:v>
                </c:pt>
                <c:pt idx="819">
                  <c:v>-7</c:v>
                </c:pt>
                <c:pt idx="820">
                  <c:v>-6</c:v>
                </c:pt>
                <c:pt idx="821">
                  <c:v>-5</c:v>
                </c:pt>
                <c:pt idx="822">
                  <c:v>-3</c:v>
                </c:pt>
                <c:pt idx="823">
                  <c:v>-2</c:v>
                </c:pt>
                <c:pt idx="824">
                  <c:v>-1</c:v>
                </c:pt>
                <c:pt idx="825">
                  <c:v>0</c:v>
                </c:pt>
                <c:pt idx="826">
                  <c:v>1</c:v>
                </c:pt>
                <c:pt idx="827">
                  <c:v>2</c:v>
                </c:pt>
                <c:pt idx="828">
                  <c:v>3</c:v>
                </c:pt>
                <c:pt idx="829">
                  <c:v>4</c:v>
                </c:pt>
                <c:pt idx="830">
                  <c:v>5</c:v>
                </c:pt>
                <c:pt idx="831">
                  <c:v>6</c:v>
                </c:pt>
                <c:pt idx="832">
                  <c:v>7</c:v>
                </c:pt>
                <c:pt idx="833">
                  <c:v>8</c:v>
                </c:pt>
                <c:pt idx="834">
                  <c:v>9</c:v>
                </c:pt>
                <c:pt idx="835">
                  <c:v>10</c:v>
                </c:pt>
                <c:pt idx="836">
                  <c:v>11</c:v>
                </c:pt>
                <c:pt idx="837">
                  <c:v>12</c:v>
                </c:pt>
                <c:pt idx="838">
                  <c:v>13</c:v>
                </c:pt>
                <c:pt idx="839">
                  <c:v>14</c:v>
                </c:pt>
                <c:pt idx="840">
                  <c:v>15</c:v>
                </c:pt>
                <c:pt idx="841">
                  <c:v>16</c:v>
                </c:pt>
                <c:pt idx="842">
                  <c:v>17</c:v>
                </c:pt>
                <c:pt idx="843">
                  <c:v>19</c:v>
                </c:pt>
                <c:pt idx="844">
                  <c:v>20</c:v>
                </c:pt>
                <c:pt idx="845">
                  <c:v>22</c:v>
                </c:pt>
                <c:pt idx="846">
                  <c:v>23</c:v>
                </c:pt>
                <c:pt idx="847">
                  <c:v>27</c:v>
                </c:pt>
                <c:pt idx="848">
                  <c:v>-35</c:v>
                </c:pt>
                <c:pt idx="849">
                  <c:v>-32</c:v>
                </c:pt>
                <c:pt idx="850">
                  <c:v>-31</c:v>
                </c:pt>
                <c:pt idx="851">
                  <c:v>-30</c:v>
                </c:pt>
                <c:pt idx="852">
                  <c:v>-29</c:v>
                </c:pt>
                <c:pt idx="853">
                  <c:v>-28</c:v>
                </c:pt>
                <c:pt idx="854">
                  <c:v>-27</c:v>
                </c:pt>
                <c:pt idx="855">
                  <c:v>-26</c:v>
                </c:pt>
                <c:pt idx="856">
                  <c:v>-25</c:v>
                </c:pt>
                <c:pt idx="857">
                  <c:v>-24</c:v>
                </c:pt>
                <c:pt idx="858">
                  <c:v>-23</c:v>
                </c:pt>
                <c:pt idx="859">
                  <c:v>-22</c:v>
                </c:pt>
                <c:pt idx="860">
                  <c:v>-21</c:v>
                </c:pt>
                <c:pt idx="861">
                  <c:v>-20</c:v>
                </c:pt>
                <c:pt idx="862">
                  <c:v>-19</c:v>
                </c:pt>
                <c:pt idx="863">
                  <c:v>-18</c:v>
                </c:pt>
                <c:pt idx="864">
                  <c:v>-17</c:v>
                </c:pt>
                <c:pt idx="865">
                  <c:v>-16</c:v>
                </c:pt>
                <c:pt idx="866">
                  <c:v>-15</c:v>
                </c:pt>
                <c:pt idx="867">
                  <c:v>-14</c:v>
                </c:pt>
                <c:pt idx="868">
                  <c:v>-13</c:v>
                </c:pt>
                <c:pt idx="869">
                  <c:v>-12</c:v>
                </c:pt>
                <c:pt idx="870">
                  <c:v>-11</c:v>
                </c:pt>
                <c:pt idx="871">
                  <c:v>-10</c:v>
                </c:pt>
                <c:pt idx="872">
                  <c:v>-9</c:v>
                </c:pt>
                <c:pt idx="873">
                  <c:v>-8</c:v>
                </c:pt>
                <c:pt idx="874">
                  <c:v>-7</c:v>
                </c:pt>
                <c:pt idx="875">
                  <c:v>-5</c:v>
                </c:pt>
                <c:pt idx="876">
                  <c:v>-4</c:v>
                </c:pt>
                <c:pt idx="877">
                  <c:v>-3</c:v>
                </c:pt>
                <c:pt idx="878">
                  <c:v>-2</c:v>
                </c:pt>
                <c:pt idx="879">
                  <c:v>-1</c:v>
                </c:pt>
                <c:pt idx="880">
                  <c:v>0</c:v>
                </c:pt>
                <c:pt idx="881">
                  <c:v>1</c:v>
                </c:pt>
                <c:pt idx="882">
                  <c:v>2</c:v>
                </c:pt>
                <c:pt idx="883">
                  <c:v>3</c:v>
                </c:pt>
                <c:pt idx="884">
                  <c:v>4</c:v>
                </c:pt>
                <c:pt idx="885">
                  <c:v>5</c:v>
                </c:pt>
                <c:pt idx="886">
                  <c:v>6</c:v>
                </c:pt>
                <c:pt idx="887">
                  <c:v>7</c:v>
                </c:pt>
                <c:pt idx="888">
                  <c:v>8</c:v>
                </c:pt>
                <c:pt idx="889">
                  <c:v>9</c:v>
                </c:pt>
                <c:pt idx="890">
                  <c:v>10</c:v>
                </c:pt>
                <c:pt idx="891">
                  <c:v>11</c:v>
                </c:pt>
                <c:pt idx="892">
                  <c:v>12</c:v>
                </c:pt>
                <c:pt idx="893">
                  <c:v>13</c:v>
                </c:pt>
                <c:pt idx="894">
                  <c:v>14</c:v>
                </c:pt>
                <c:pt idx="895">
                  <c:v>15</c:v>
                </c:pt>
                <c:pt idx="896">
                  <c:v>16</c:v>
                </c:pt>
                <c:pt idx="897">
                  <c:v>17</c:v>
                </c:pt>
                <c:pt idx="898">
                  <c:v>18</c:v>
                </c:pt>
                <c:pt idx="899">
                  <c:v>19</c:v>
                </c:pt>
                <c:pt idx="900">
                  <c:v>20</c:v>
                </c:pt>
                <c:pt idx="901">
                  <c:v>22</c:v>
                </c:pt>
                <c:pt idx="902">
                  <c:v>-46</c:v>
                </c:pt>
                <c:pt idx="903">
                  <c:v>-35</c:v>
                </c:pt>
                <c:pt idx="904">
                  <c:v>-32</c:v>
                </c:pt>
                <c:pt idx="905">
                  <c:v>-31</c:v>
                </c:pt>
                <c:pt idx="906">
                  <c:v>-30</c:v>
                </c:pt>
                <c:pt idx="907">
                  <c:v>-29</c:v>
                </c:pt>
                <c:pt idx="908">
                  <c:v>-28</c:v>
                </c:pt>
                <c:pt idx="909">
                  <c:v>-27</c:v>
                </c:pt>
                <c:pt idx="910">
                  <c:v>-26</c:v>
                </c:pt>
                <c:pt idx="911">
                  <c:v>-25</c:v>
                </c:pt>
                <c:pt idx="912">
                  <c:v>-24</c:v>
                </c:pt>
                <c:pt idx="913">
                  <c:v>-23</c:v>
                </c:pt>
                <c:pt idx="914">
                  <c:v>-22</c:v>
                </c:pt>
                <c:pt idx="915">
                  <c:v>-21</c:v>
                </c:pt>
                <c:pt idx="916">
                  <c:v>-20</c:v>
                </c:pt>
                <c:pt idx="917">
                  <c:v>-19</c:v>
                </c:pt>
                <c:pt idx="918">
                  <c:v>-18</c:v>
                </c:pt>
                <c:pt idx="919">
                  <c:v>-17</c:v>
                </c:pt>
                <c:pt idx="920">
                  <c:v>-16</c:v>
                </c:pt>
                <c:pt idx="921">
                  <c:v>-15</c:v>
                </c:pt>
                <c:pt idx="922">
                  <c:v>-14</c:v>
                </c:pt>
                <c:pt idx="923">
                  <c:v>-13</c:v>
                </c:pt>
                <c:pt idx="924">
                  <c:v>-12</c:v>
                </c:pt>
                <c:pt idx="925">
                  <c:v>-11</c:v>
                </c:pt>
                <c:pt idx="926">
                  <c:v>-10</c:v>
                </c:pt>
                <c:pt idx="927">
                  <c:v>-9</c:v>
                </c:pt>
                <c:pt idx="928">
                  <c:v>-8</c:v>
                </c:pt>
                <c:pt idx="929">
                  <c:v>-7</c:v>
                </c:pt>
                <c:pt idx="930">
                  <c:v>-6</c:v>
                </c:pt>
                <c:pt idx="931">
                  <c:v>-4</c:v>
                </c:pt>
                <c:pt idx="932">
                  <c:v>-3</c:v>
                </c:pt>
                <c:pt idx="933">
                  <c:v>-2</c:v>
                </c:pt>
                <c:pt idx="934">
                  <c:v>0</c:v>
                </c:pt>
                <c:pt idx="935">
                  <c:v>1</c:v>
                </c:pt>
                <c:pt idx="936">
                  <c:v>2</c:v>
                </c:pt>
                <c:pt idx="937">
                  <c:v>3</c:v>
                </c:pt>
                <c:pt idx="938">
                  <c:v>4</c:v>
                </c:pt>
                <c:pt idx="939">
                  <c:v>5</c:v>
                </c:pt>
                <c:pt idx="940">
                  <c:v>6</c:v>
                </c:pt>
                <c:pt idx="941">
                  <c:v>7</c:v>
                </c:pt>
                <c:pt idx="942">
                  <c:v>8</c:v>
                </c:pt>
                <c:pt idx="943">
                  <c:v>9</c:v>
                </c:pt>
                <c:pt idx="944">
                  <c:v>10</c:v>
                </c:pt>
                <c:pt idx="945">
                  <c:v>11</c:v>
                </c:pt>
                <c:pt idx="946">
                  <c:v>12</c:v>
                </c:pt>
                <c:pt idx="947">
                  <c:v>13</c:v>
                </c:pt>
                <c:pt idx="948">
                  <c:v>14</c:v>
                </c:pt>
                <c:pt idx="949">
                  <c:v>15</c:v>
                </c:pt>
                <c:pt idx="950">
                  <c:v>16</c:v>
                </c:pt>
                <c:pt idx="951">
                  <c:v>17</c:v>
                </c:pt>
                <c:pt idx="952">
                  <c:v>18</c:v>
                </c:pt>
                <c:pt idx="953">
                  <c:v>19</c:v>
                </c:pt>
                <c:pt idx="954">
                  <c:v>20</c:v>
                </c:pt>
                <c:pt idx="955">
                  <c:v>21</c:v>
                </c:pt>
                <c:pt idx="956">
                  <c:v>23</c:v>
                </c:pt>
                <c:pt idx="957">
                  <c:v>25</c:v>
                </c:pt>
                <c:pt idx="958">
                  <c:v>26</c:v>
                </c:pt>
                <c:pt idx="959">
                  <c:v>-42</c:v>
                </c:pt>
                <c:pt idx="960">
                  <c:v>-40</c:v>
                </c:pt>
                <c:pt idx="961">
                  <c:v>-33</c:v>
                </c:pt>
                <c:pt idx="962">
                  <c:v>-30</c:v>
                </c:pt>
                <c:pt idx="963">
                  <c:v>-29</c:v>
                </c:pt>
                <c:pt idx="964">
                  <c:v>-28</c:v>
                </c:pt>
                <c:pt idx="965">
                  <c:v>-27</c:v>
                </c:pt>
                <c:pt idx="966">
                  <c:v>-26</c:v>
                </c:pt>
                <c:pt idx="967">
                  <c:v>-25</c:v>
                </c:pt>
                <c:pt idx="968">
                  <c:v>-24</c:v>
                </c:pt>
                <c:pt idx="969">
                  <c:v>-23</c:v>
                </c:pt>
                <c:pt idx="970">
                  <c:v>-22</c:v>
                </c:pt>
                <c:pt idx="971">
                  <c:v>-21</c:v>
                </c:pt>
                <c:pt idx="972">
                  <c:v>-20</c:v>
                </c:pt>
                <c:pt idx="973">
                  <c:v>-19</c:v>
                </c:pt>
                <c:pt idx="974">
                  <c:v>-18</c:v>
                </c:pt>
                <c:pt idx="975">
                  <c:v>-17</c:v>
                </c:pt>
                <c:pt idx="976">
                  <c:v>-16</c:v>
                </c:pt>
                <c:pt idx="977">
                  <c:v>-15</c:v>
                </c:pt>
                <c:pt idx="978">
                  <c:v>-14</c:v>
                </c:pt>
                <c:pt idx="979">
                  <c:v>-13</c:v>
                </c:pt>
                <c:pt idx="980">
                  <c:v>-12</c:v>
                </c:pt>
                <c:pt idx="981">
                  <c:v>-11</c:v>
                </c:pt>
                <c:pt idx="982">
                  <c:v>-10</c:v>
                </c:pt>
                <c:pt idx="983">
                  <c:v>-9</c:v>
                </c:pt>
                <c:pt idx="984">
                  <c:v>-8</c:v>
                </c:pt>
                <c:pt idx="985">
                  <c:v>-7</c:v>
                </c:pt>
                <c:pt idx="986">
                  <c:v>-6</c:v>
                </c:pt>
                <c:pt idx="987">
                  <c:v>-5</c:v>
                </c:pt>
                <c:pt idx="988">
                  <c:v>-4</c:v>
                </c:pt>
                <c:pt idx="989">
                  <c:v>-2</c:v>
                </c:pt>
                <c:pt idx="990">
                  <c:v>-1</c:v>
                </c:pt>
                <c:pt idx="991">
                  <c:v>0</c:v>
                </c:pt>
                <c:pt idx="992">
                  <c:v>1</c:v>
                </c:pt>
                <c:pt idx="993">
                  <c:v>2</c:v>
                </c:pt>
                <c:pt idx="994">
                  <c:v>3</c:v>
                </c:pt>
                <c:pt idx="995">
                  <c:v>4</c:v>
                </c:pt>
                <c:pt idx="996">
                  <c:v>5</c:v>
                </c:pt>
                <c:pt idx="997">
                  <c:v>6</c:v>
                </c:pt>
                <c:pt idx="998">
                  <c:v>7</c:v>
                </c:pt>
                <c:pt idx="999">
                  <c:v>8</c:v>
                </c:pt>
                <c:pt idx="1000">
                  <c:v>9</c:v>
                </c:pt>
                <c:pt idx="1001">
                  <c:v>10</c:v>
                </c:pt>
                <c:pt idx="1002">
                  <c:v>11</c:v>
                </c:pt>
                <c:pt idx="1003">
                  <c:v>12</c:v>
                </c:pt>
                <c:pt idx="1004">
                  <c:v>13</c:v>
                </c:pt>
                <c:pt idx="1005">
                  <c:v>14</c:v>
                </c:pt>
                <c:pt idx="1006">
                  <c:v>15</c:v>
                </c:pt>
                <c:pt idx="1007">
                  <c:v>16</c:v>
                </c:pt>
                <c:pt idx="1008">
                  <c:v>17</c:v>
                </c:pt>
                <c:pt idx="1009">
                  <c:v>18</c:v>
                </c:pt>
                <c:pt idx="1010">
                  <c:v>19</c:v>
                </c:pt>
                <c:pt idx="1011">
                  <c:v>20</c:v>
                </c:pt>
                <c:pt idx="1012">
                  <c:v>21</c:v>
                </c:pt>
                <c:pt idx="1013">
                  <c:v>22</c:v>
                </c:pt>
                <c:pt idx="1014">
                  <c:v>23</c:v>
                </c:pt>
                <c:pt idx="1015">
                  <c:v>24</c:v>
                </c:pt>
                <c:pt idx="1016">
                  <c:v>25</c:v>
                </c:pt>
                <c:pt idx="1017">
                  <c:v>29</c:v>
                </c:pt>
                <c:pt idx="1018">
                  <c:v>30</c:v>
                </c:pt>
                <c:pt idx="1019">
                  <c:v>-32</c:v>
                </c:pt>
                <c:pt idx="1020">
                  <c:v>-29</c:v>
                </c:pt>
                <c:pt idx="1021">
                  <c:v>-28</c:v>
                </c:pt>
                <c:pt idx="1022">
                  <c:v>-27</c:v>
                </c:pt>
                <c:pt idx="1023">
                  <c:v>-26</c:v>
                </c:pt>
                <c:pt idx="1024">
                  <c:v>-25</c:v>
                </c:pt>
                <c:pt idx="1025">
                  <c:v>-24</c:v>
                </c:pt>
                <c:pt idx="1026">
                  <c:v>-23</c:v>
                </c:pt>
                <c:pt idx="1027">
                  <c:v>-22</c:v>
                </c:pt>
                <c:pt idx="1028">
                  <c:v>-21</c:v>
                </c:pt>
                <c:pt idx="1029">
                  <c:v>-20</c:v>
                </c:pt>
                <c:pt idx="1030">
                  <c:v>-19</c:v>
                </c:pt>
                <c:pt idx="1031">
                  <c:v>-18</c:v>
                </c:pt>
                <c:pt idx="1032">
                  <c:v>-17</c:v>
                </c:pt>
                <c:pt idx="1033">
                  <c:v>-16</c:v>
                </c:pt>
                <c:pt idx="1034">
                  <c:v>-15</c:v>
                </c:pt>
                <c:pt idx="1035">
                  <c:v>-14</c:v>
                </c:pt>
                <c:pt idx="1036">
                  <c:v>-13</c:v>
                </c:pt>
                <c:pt idx="1037">
                  <c:v>-12</c:v>
                </c:pt>
                <c:pt idx="1038">
                  <c:v>-11</c:v>
                </c:pt>
                <c:pt idx="1039">
                  <c:v>-10</c:v>
                </c:pt>
                <c:pt idx="1040">
                  <c:v>-9</c:v>
                </c:pt>
                <c:pt idx="1041">
                  <c:v>-8</c:v>
                </c:pt>
                <c:pt idx="1042">
                  <c:v>-7</c:v>
                </c:pt>
                <c:pt idx="1043">
                  <c:v>-6</c:v>
                </c:pt>
                <c:pt idx="1044">
                  <c:v>-5</c:v>
                </c:pt>
                <c:pt idx="1045">
                  <c:v>-4</c:v>
                </c:pt>
                <c:pt idx="1046">
                  <c:v>-3</c:v>
                </c:pt>
                <c:pt idx="1047">
                  <c:v>-2</c:v>
                </c:pt>
                <c:pt idx="1048">
                  <c:v>0</c:v>
                </c:pt>
                <c:pt idx="1049">
                  <c:v>1</c:v>
                </c:pt>
                <c:pt idx="1050">
                  <c:v>2</c:v>
                </c:pt>
                <c:pt idx="1051">
                  <c:v>3</c:v>
                </c:pt>
                <c:pt idx="1052">
                  <c:v>4</c:v>
                </c:pt>
                <c:pt idx="1053">
                  <c:v>5</c:v>
                </c:pt>
                <c:pt idx="1054">
                  <c:v>6</c:v>
                </c:pt>
                <c:pt idx="1055">
                  <c:v>7</c:v>
                </c:pt>
                <c:pt idx="1056">
                  <c:v>8</c:v>
                </c:pt>
                <c:pt idx="1057">
                  <c:v>9</c:v>
                </c:pt>
                <c:pt idx="1058">
                  <c:v>10</c:v>
                </c:pt>
                <c:pt idx="1059">
                  <c:v>11</c:v>
                </c:pt>
                <c:pt idx="1060">
                  <c:v>12</c:v>
                </c:pt>
                <c:pt idx="1061">
                  <c:v>13</c:v>
                </c:pt>
                <c:pt idx="1062">
                  <c:v>14</c:v>
                </c:pt>
                <c:pt idx="1063">
                  <c:v>15</c:v>
                </c:pt>
                <c:pt idx="1064">
                  <c:v>16</c:v>
                </c:pt>
                <c:pt idx="1065">
                  <c:v>17</c:v>
                </c:pt>
                <c:pt idx="1066">
                  <c:v>18</c:v>
                </c:pt>
                <c:pt idx="1067">
                  <c:v>19</c:v>
                </c:pt>
                <c:pt idx="1068">
                  <c:v>20</c:v>
                </c:pt>
                <c:pt idx="1069">
                  <c:v>21</c:v>
                </c:pt>
                <c:pt idx="1070">
                  <c:v>22</c:v>
                </c:pt>
                <c:pt idx="1071">
                  <c:v>23</c:v>
                </c:pt>
                <c:pt idx="1072">
                  <c:v>24</c:v>
                </c:pt>
                <c:pt idx="1073">
                  <c:v>25</c:v>
                </c:pt>
                <c:pt idx="1074">
                  <c:v>27</c:v>
                </c:pt>
                <c:pt idx="1075">
                  <c:v>29</c:v>
                </c:pt>
                <c:pt idx="1076">
                  <c:v>30</c:v>
                </c:pt>
                <c:pt idx="1077">
                  <c:v>32</c:v>
                </c:pt>
                <c:pt idx="1078">
                  <c:v>-44</c:v>
                </c:pt>
                <c:pt idx="1079">
                  <c:v>-39</c:v>
                </c:pt>
                <c:pt idx="1080">
                  <c:v>-38</c:v>
                </c:pt>
                <c:pt idx="1081">
                  <c:v>-32</c:v>
                </c:pt>
                <c:pt idx="1082">
                  <c:v>-29</c:v>
                </c:pt>
                <c:pt idx="1083">
                  <c:v>-28</c:v>
                </c:pt>
                <c:pt idx="1084">
                  <c:v>-27</c:v>
                </c:pt>
                <c:pt idx="1085">
                  <c:v>-26</c:v>
                </c:pt>
                <c:pt idx="1086">
                  <c:v>-25</c:v>
                </c:pt>
                <c:pt idx="1087">
                  <c:v>-24</c:v>
                </c:pt>
                <c:pt idx="1088">
                  <c:v>-23</c:v>
                </c:pt>
                <c:pt idx="1089">
                  <c:v>-22</c:v>
                </c:pt>
                <c:pt idx="1090">
                  <c:v>-21</c:v>
                </c:pt>
                <c:pt idx="1091">
                  <c:v>-20</c:v>
                </c:pt>
                <c:pt idx="1092">
                  <c:v>-19</c:v>
                </c:pt>
                <c:pt idx="1093">
                  <c:v>-18</c:v>
                </c:pt>
                <c:pt idx="1094">
                  <c:v>-17</c:v>
                </c:pt>
                <c:pt idx="1095">
                  <c:v>-16</c:v>
                </c:pt>
                <c:pt idx="1096">
                  <c:v>-15</c:v>
                </c:pt>
                <c:pt idx="1097">
                  <c:v>-14</c:v>
                </c:pt>
                <c:pt idx="1098">
                  <c:v>-13</c:v>
                </c:pt>
                <c:pt idx="1099">
                  <c:v>-12</c:v>
                </c:pt>
                <c:pt idx="1100">
                  <c:v>-11</c:v>
                </c:pt>
                <c:pt idx="1101">
                  <c:v>-10</c:v>
                </c:pt>
                <c:pt idx="1102">
                  <c:v>-9</c:v>
                </c:pt>
                <c:pt idx="1103">
                  <c:v>-8</c:v>
                </c:pt>
                <c:pt idx="1104">
                  <c:v>-7</c:v>
                </c:pt>
                <c:pt idx="1105">
                  <c:v>-6</c:v>
                </c:pt>
                <c:pt idx="1106">
                  <c:v>-5</c:v>
                </c:pt>
                <c:pt idx="1107">
                  <c:v>-4</c:v>
                </c:pt>
                <c:pt idx="1108">
                  <c:v>-3</c:v>
                </c:pt>
                <c:pt idx="1109">
                  <c:v>-2</c:v>
                </c:pt>
                <c:pt idx="1110">
                  <c:v>-1</c:v>
                </c:pt>
                <c:pt idx="1111">
                  <c:v>0</c:v>
                </c:pt>
                <c:pt idx="1112">
                  <c:v>1</c:v>
                </c:pt>
                <c:pt idx="1113">
                  <c:v>2</c:v>
                </c:pt>
                <c:pt idx="1114">
                  <c:v>3</c:v>
                </c:pt>
                <c:pt idx="1115">
                  <c:v>4</c:v>
                </c:pt>
                <c:pt idx="1116">
                  <c:v>5</c:v>
                </c:pt>
                <c:pt idx="1117">
                  <c:v>7</c:v>
                </c:pt>
                <c:pt idx="1118">
                  <c:v>8</c:v>
                </c:pt>
                <c:pt idx="1119">
                  <c:v>9</c:v>
                </c:pt>
                <c:pt idx="1120">
                  <c:v>10</c:v>
                </c:pt>
                <c:pt idx="1121">
                  <c:v>11</c:v>
                </c:pt>
                <c:pt idx="1122">
                  <c:v>12</c:v>
                </c:pt>
                <c:pt idx="1123">
                  <c:v>13</c:v>
                </c:pt>
                <c:pt idx="1124">
                  <c:v>14</c:v>
                </c:pt>
                <c:pt idx="1125">
                  <c:v>15</c:v>
                </c:pt>
                <c:pt idx="1126">
                  <c:v>16</c:v>
                </c:pt>
                <c:pt idx="1127">
                  <c:v>17</c:v>
                </c:pt>
                <c:pt idx="1128">
                  <c:v>18</c:v>
                </c:pt>
                <c:pt idx="1129">
                  <c:v>19</c:v>
                </c:pt>
                <c:pt idx="1130">
                  <c:v>20</c:v>
                </c:pt>
                <c:pt idx="1131">
                  <c:v>21</c:v>
                </c:pt>
                <c:pt idx="1132">
                  <c:v>22</c:v>
                </c:pt>
                <c:pt idx="1133">
                  <c:v>23</c:v>
                </c:pt>
                <c:pt idx="1134">
                  <c:v>24</c:v>
                </c:pt>
                <c:pt idx="1135">
                  <c:v>25</c:v>
                </c:pt>
                <c:pt idx="1136">
                  <c:v>28</c:v>
                </c:pt>
                <c:pt idx="1137">
                  <c:v>30</c:v>
                </c:pt>
                <c:pt idx="1138">
                  <c:v>-42</c:v>
                </c:pt>
                <c:pt idx="1139">
                  <c:v>-37</c:v>
                </c:pt>
                <c:pt idx="1140">
                  <c:v>-35</c:v>
                </c:pt>
                <c:pt idx="1141">
                  <c:v>-33</c:v>
                </c:pt>
                <c:pt idx="1142">
                  <c:v>-29</c:v>
                </c:pt>
                <c:pt idx="1143">
                  <c:v>-28</c:v>
                </c:pt>
                <c:pt idx="1144">
                  <c:v>-27</c:v>
                </c:pt>
                <c:pt idx="1145">
                  <c:v>-26</c:v>
                </c:pt>
                <c:pt idx="1146">
                  <c:v>-25</c:v>
                </c:pt>
                <c:pt idx="1147">
                  <c:v>-24</c:v>
                </c:pt>
                <c:pt idx="1148">
                  <c:v>-23</c:v>
                </c:pt>
                <c:pt idx="1149">
                  <c:v>-22</c:v>
                </c:pt>
                <c:pt idx="1150">
                  <c:v>-21</c:v>
                </c:pt>
                <c:pt idx="1151">
                  <c:v>-20</c:v>
                </c:pt>
                <c:pt idx="1152">
                  <c:v>-19</c:v>
                </c:pt>
                <c:pt idx="1153">
                  <c:v>-18</c:v>
                </c:pt>
                <c:pt idx="1154">
                  <c:v>-17</c:v>
                </c:pt>
                <c:pt idx="1155">
                  <c:v>-16</c:v>
                </c:pt>
                <c:pt idx="1156">
                  <c:v>-15</c:v>
                </c:pt>
                <c:pt idx="1157">
                  <c:v>-14</c:v>
                </c:pt>
                <c:pt idx="1158">
                  <c:v>-13</c:v>
                </c:pt>
                <c:pt idx="1159">
                  <c:v>-12</c:v>
                </c:pt>
                <c:pt idx="1160">
                  <c:v>-11</c:v>
                </c:pt>
                <c:pt idx="1161">
                  <c:v>-10</c:v>
                </c:pt>
                <c:pt idx="1162">
                  <c:v>-9</c:v>
                </c:pt>
                <c:pt idx="1163">
                  <c:v>-8</c:v>
                </c:pt>
                <c:pt idx="1164">
                  <c:v>-7</c:v>
                </c:pt>
                <c:pt idx="1165">
                  <c:v>-6</c:v>
                </c:pt>
                <c:pt idx="1166">
                  <c:v>-5</c:v>
                </c:pt>
                <c:pt idx="1167">
                  <c:v>-4</c:v>
                </c:pt>
                <c:pt idx="1168">
                  <c:v>-3</c:v>
                </c:pt>
                <c:pt idx="1169">
                  <c:v>-2</c:v>
                </c:pt>
                <c:pt idx="1170">
                  <c:v>-1</c:v>
                </c:pt>
                <c:pt idx="1171">
                  <c:v>1</c:v>
                </c:pt>
                <c:pt idx="1172">
                  <c:v>2</c:v>
                </c:pt>
                <c:pt idx="1173">
                  <c:v>3</c:v>
                </c:pt>
                <c:pt idx="1174">
                  <c:v>4</c:v>
                </c:pt>
                <c:pt idx="1175">
                  <c:v>5</c:v>
                </c:pt>
                <c:pt idx="1176">
                  <c:v>6</c:v>
                </c:pt>
                <c:pt idx="1177">
                  <c:v>7</c:v>
                </c:pt>
                <c:pt idx="1178">
                  <c:v>8</c:v>
                </c:pt>
                <c:pt idx="1179">
                  <c:v>9</c:v>
                </c:pt>
                <c:pt idx="1180">
                  <c:v>10</c:v>
                </c:pt>
                <c:pt idx="1181">
                  <c:v>11</c:v>
                </c:pt>
                <c:pt idx="1182">
                  <c:v>12</c:v>
                </c:pt>
                <c:pt idx="1183">
                  <c:v>14</c:v>
                </c:pt>
                <c:pt idx="1184">
                  <c:v>15</c:v>
                </c:pt>
                <c:pt idx="1185">
                  <c:v>16</c:v>
                </c:pt>
                <c:pt idx="1186">
                  <c:v>17</c:v>
                </c:pt>
                <c:pt idx="1187">
                  <c:v>18</c:v>
                </c:pt>
                <c:pt idx="1188">
                  <c:v>19</c:v>
                </c:pt>
                <c:pt idx="1189">
                  <c:v>20</c:v>
                </c:pt>
                <c:pt idx="1190">
                  <c:v>21</c:v>
                </c:pt>
                <c:pt idx="1191">
                  <c:v>22</c:v>
                </c:pt>
                <c:pt idx="1192">
                  <c:v>23</c:v>
                </c:pt>
                <c:pt idx="1193">
                  <c:v>24</c:v>
                </c:pt>
                <c:pt idx="1194">
                  <c:v>25</c:v>
                </c:pt>
                <c:pt idx="1195">
                  <c:v>26</c:v>
                </c:pt>
                <c:pt idx="1196">
                  <c:v>27</c:v>
                </c:pt>
                <c:pt idx="1197">
                  <c:v>28</c:v>
                </c:pt>
                <c:pt idx="1198">
                  <c:v>29</c:v>
                </c:pt>
                <c:pt idx="1199">
                  <c:v>30</c:v>
                </c:pt>
                <c:pt idx="1200">
                  <c:v>31</c:v>
                </c:pt>
                <c:pt idx="1201">
                  <c:v>32</c:v>
                </c:pt>
                <c:pt idx="1202">
                  <c:v>34</c:v>
                </c:pt>
                <c:pt idx="1203">
                  <c:v>-44</c:v>
                </c:pt>
                <c:pt idx="1204">
                  <c:v>-41</c:v>
                </c:pt>
                <c:pt idx="1205">
                  <c:v>-29</c:v>
                </c:pt>
                <c:pt idx="1206">
                  <c:v>-28</c:v>
                </c:pt>
                <c:pt idx="1207">
                  <c:v>-27</c:v>
                </c:pt>
                <c:pt idx="1208">
                  <c:v>-26</c:v>
                </c:pt>
                <c:pt idx="1209">
                  <c:v>-25</c:v>
                </c:pt>
                <c:pt idx="1210">
                  <c:v>-24</c:v>
                </c:pt>
                <c:pt idx="1211">
                  <c:v>-23</c:v>
                </c:pt>
                <c:pt idx="1212">
                  <c:v>-22</c:v>
                </c:pt>
                <c:pt idx="1213">
                  <c:v>-21</c:v>
                </c:pt>
                <c:pt idx="1214">
                  <c:v>-20</c:v>
                </c:pt>
                <c:pt idx="1215">
                  <c:v>-19</c:v>
                </c:pt>
                <c:pt idx="1216">
                  <c:v>-18</c:v>
                </c:pt>
                <c:pt idx="1217">
                  <c:v>-17</c:v>
                </c:pt>
                <c:pt idx="1218">
                  <c:v>-16</c:v>
                </c:pt>
                <c:pt idx="1219">
                  <c:v>-15</c:v>
                </c:pt>
                <c:pt idx="1220">
                  <c:v>-14</c:v>
                </c:pt>
                <c:pt idx="1221">
                  <c:v>-13</c:v>
                </c:pt>
                <c:pt idx="1222">
                  <c:v>-12</c:v>
                </c:pt>
                <c:pt idx="1223">
                  <c:v>-11</c:v>
                </c:pt>
                <c:pt idx="1224">
                  <c:v>-10</c:v>
                </c:pt>
                <c:pt idx="1225">
                  <c:v>-9</c:v>
                </c:pt>
                <c:pt idx="1226">
                  <c:v>-8</c:v>
                </c:pt>
                <c:pt idx="1227">
                  <c:v>-7</c:v>
                </c:pt>
                <c:pt idx="1228">
                  <c:v>-6</c:v>
                </c:pt>
                <c:pt idx="1229">
                  <c:v>-5</c:v>
                </c:pt>
                <c:pt idx="1230">
                  <c:v>-4</c:v>
                </c:pt>
                <c:pt idx="1231">
                  <c:v>-3</c:v>
                </c:pt>
                <c:pt idx="1232">
                  <c:v>-2</c:v>
                </c:pt>
                <c:pt idx="1233">
                  <c:v>-1</c:v>
                </c:pt>
                <c:pt idx="1234">
                  <c:v>0</c:v>
                </c:pt>
                <c:pt idx="1235">
                  <c:v>1</c:v>
                </c:pt>
                <c:pt idx="1236">
                  <c:v>2</c:v>
                </c:pt>
                <c:pt idx="1237">
                  <c:v>3</c:v>
                </c:pt>
                <c:pt idx="1238">
                  <c:v>5</c:v>
                </c:pt>
                <c:pt idx="1239">
                  <c:v>6</c:v>
                </c:pt>
                <c:pt idx="1240">
                  <c:v>9</c:v>
                </c:pt>
                <c:pt idx="1241">
                  <c:v>10</c:v>
                </c:pt>
                <c:pt idx="1242">
                  <c:v>11</c:v>
                </c:pt>
                <c:pt idx="1243">
                  <c:v>12</c:v>
                </c:pt>
                <c:pt idx="1244">
                  <c:v>13</c:v>
                </c:pt>
                <c:pt idx="1245">
                  <c:v>14</c:v>
                </c:pt>
                <c:pt idx="1246">
                  <c:v>15</c:v>
                </c:pt>
                <c:pt idx="1247">
                  <c:v>16</c:v>
                </c:pt>
                <c:pt idx="1248">
                  <c:v>17</c:v>
                </c:pt>
                <c:pt idx="1249">
                  <c:v>18</c:v>
                </c:pt>
                <c:pt idx="1250">
                  <c:v>19</c:v>
                </c:pt>
                <c:pt idx="1251">
                  <c:v>20</c:v>
                </c:pt>
                <c:pt idx="1252">
                  <c:v>21</c:v>
                </c:pt>
                <c:pt idx="1253">
                  <c:v>22</c:v>
                </c:pt>
                <c:pt idx="1254">
                  <c:v>23</c:v>
                </c:pt>
                <c:pt idx="1255">
                  <c:v>24</c:v>
                </c:pt>
                <c:pt idx="1256">
                  <c:v>25</c:v>
                </c:pt>
                <c:pt idx="1257">
                  <c:v>26</c:v>
                </c:pt>
                <c:pt idx="1258">
                  <c:v>27</c:v>
                </c:pt>
                <c:pt idx="1259">
                  <c:v>28</c:v>
                </c:pt>
                <c:pt idx="1260">
                  <c:v>30</c:v>
                </c:pt>
                <c:pt idx="1261">
                  <c:v>31</c:v>
                </c:pt>
                <c:pt idx="1262">
                  <c:v>32</c:v>
                </c:pt>
                <c:pt idx="1263">
                  <c:v>34</c:v>
                </c:pt>
                <c:pt idx="1264">
                  <c:v>-34</c:v>
                </c:pt>
                <c:pt idx="1265">
                  <c:v>-31</c:v>
                </c:pt>
                <c:pt idx="1266">
                  <c:v>-28</c:v>
                </c:pt>
                <c:pt idx="1267">
                  <c:v>-27</c:v>
                </c:pt>
                <c:pt idx="1268">
                  <c:v>-26</c:v>
                </c:pt>
                <c:pt idx="1269">
                  <c:v>-25</c:v>
                </c:pt>
                <c:pt idx="1270">
                  <c:v>-23</c:v>
                </c:pt>
                <c:pt idx="1271">
                  <c:v>-22</c:v>
                </c:pt>
                <c:pt idx="1272">
                  <c:v>-21</c:v>
                </c:pt>
                <c:pt idx="1273">
                  <c:v>-20</c:v>
                </c:pt>
                <c:pt idx="1274">
                  <c:v>-19</c:v>
                </c:pt>
                <c:pt idx="1275">
                  <c:v>-18</c:v>
                </c:pt>
                <c:pt idx="1276">
                  <c:v>-17</c:v>
                </c:pt>
                <c:pt idx="1277">
                  <c:v>-16</c:v>
                </c:pt>
                <c:pt idx="1278">
                  <c:v>-15</c:v>
                </c:pt>
                <c:pt idx="1279">
                  <c:v>-14</c:v>
                </c:pt>
                <c:pt idx="1280">
                  <c:v>-13</c:v>
                </c:pt>
                <c:pt idx="1281">
                  <c:v>-12</c:v>
                </c:pt>
                <c:pt idx="1282">
                  <c:v>-11</c:v>
                </c:pt>
                <c:pt idx="1283">
                  <c:v>-10</c:v>
                </c:pt>
                <c:pt idx="1284">
                  <c:v>-9</c:v>
                </c:pt>
                <c:pt idx="1285">
                  <c:v>-8</c:v>
                </c:pt>
                <c:pt idx="1286">
                  <c:v>-7</c:v>
                </c:pt>
                <c:pt idx="1287">
                  <c:v>-6</c:v>
                </c:pt>
                <c:pt idx="1288">
                  <c:v>-5</c:v>
                </c:pt>
                <c:pt idx="1289">
                  <c:v>-4</c:v>
                </c:pt>
                <c:pt idx="1290">
                  <c:v>-3</c:v>
                </c:pt>
                <c:pt idx="1291">
                  <c:v>-2</c:v>
                </c:pt>
                <c:pt idx="1292">
                  <c:v>-1</c:v>
                </c:pt>
                <c:pt idx="1293">
                  <c:v>0</c:v>
                </c:pt>
                <c:pt idx="1294">
                  <c:v>1</c:v>
                </c:pt>
                <c:pt idx="1295">
                  <c:v>2</c:v>
                </c:pt>
                <c:pt idx="1296">
                  <c:v>3</c:v>
                </c:pt>
                <c:pt idx="1297">
                  <c:v>5</c:v>
                </c:pt>
                <c:pt idx="1298">
                  <c:v>6</c:v>
                </c:pt>
                <c:pt idx="1299">
                  <c:v>7</c:v>
                </c:pt>
                <c:pt idx="1300">
                  <c:v>8</c:v>
                </c:pt>
                <c:pt idx="1301">
                  <c:v>10</c:v>
                </c:pt>
                <c:pt idx="1302">
                  <c:v>12</c:v>
                </c:pt>
                <c:pt idx="1303">
                  <c:v>13</c:v>
                </c:pt>
                <c:pt idx="1304">
                  <c:v>14</c:v>
                </c:pt>
                <c:pt idx="1305">
                  <c:v>15</c:v>
                </c:pt>
                <c:pt idx="1306">
                  <c:v>16</c:v>
                </c:pt>
                <c:pt idx="1307">
                  <c:v>18</c:v>
                </c:pt>
                <c:pt idx="1308">
                  <c:v>19</c:v>
                </c:pt>
                <c:pt idx="1309">
                  <c:v>20</c:v>
                </c:pt>
                <c:pt idx="1310">
                  <c:v>21</c:v>
                </c:pt>
                <c:pt idx="1311">
                  <c:v>23</c:v>
                </c:pt>
                <c:pt idx="1312">
                  <c:v>24</c:v>
                </c:pt>
                <c:pt idx="1313">
                  <c:v>25</c:v>
                </c:pt>
                <c:pt idx="1314">
                  <c:v>26</c:v>
                </c:pt>
                <c:pt idx="1315">
                  <c:v>27</c:v>
                </c:pt>
                <c:pt idx="1316">
                  <c:v>28</c:v>
                </c:pt>
                <c:pt idx="1317">
                  <c:v>29</c:v>
                </c:pt>
                <c:pt idx="1318">
                  <c:v>30</c:v>
                </c:pt>
                <c:pt idx="1319">
                  <c:v>31</c:v>
                </c:pt>
                <c:pt idx="1320">
                  <c:v>32</c:v>
                </c:pt>
                <c:pt idx="1321">
                  <c:v>34</c:v>
                </c:pt>
                <c:pt idx="1322">
                  <c:v>-43</c:v>
                </c:pt>
                <c:pt idx="1323">
                  <c:v>-34</c:v>
                </c:pt>
                <c:pt idx="1324">
                  <c:v>-33</c:v>
                </c:pt>
                <c:pt idx="1325">
                  <c:v>-31</c:v>
                </c:pt>
                <c:pt idx="1326">
                  <c:v>-25</c:v>
                </c:pt>
                <c:pt idx="1327">
                  <c:v>-24</c:v>
                </c:pt>
                <c:pt idx="1328">
                  <c:v>-23</c:v>
                </c:pt>
                <c:pt idx="1329">
                  <c:v>-22</c:v>
                </c:pt>
                <c:pt idx="1330">
                  <c:v>-21</c:v>
                </c:pt>
                <c:pt idx="1331">
                  <c:v>-20</c:v>
                </c:pt>
                <c:pt idx="1332">
                  <c:v>-19</c:v>
                </c:pt>
                <c:pt idx="1333">
                  <c:v>-18</c:v>
                </c:pt>
                <c:pt idx="1334">
                  <c:v>-17</c:v>
                </c:pt>
                <c:pt idx="1335">
                  <c:v>-16</c:v>
                </c:pt>
                <c:pt idx="1336">
                  <c:v>-15</c:v>
                </c:pt>
                <c:pt idx="1337">
                  <c:v>-14</c:v>
                </c:pt>
                <c:pt idx="1338">
                  <c:v>-13</c:v>
                </c:pt>
                <c:pt idx="1339">
                  <c:v>-12</c:v>
                </c:pt>
                <c:pt idx="1340">
                  <c:v>-11</c:v>
                </c:pt>
                <c:pt idx="1341">
                  <c:v>-10</c:v>
                </c:pt>
                <c:pt idx="1342">
                  <c:v>-9</c:v>
                </c:pt>
                <c:pt idx="1343">
                  <c:v>-8</c:v>
                </c:pt>
                <c:pt idx="1344">
                  <c:v>-7</c:v>
                </c:pt>
                <c:pt idx="1345">
                  <c:v>-6</c:v>
                </c:pt>
                <c:pt idx="1346">
                  <c:v>-5</c:v>
                </c:pt>
                <c:pt idx="1347">
                  <c:v>-4</c:v>
                </c:pt>
                <c:pt idx="1348">
                  <c:v>-3</c:v>
                </c:pt>
                <c:pt idx="1349">
                  <c:v>-2</c:v>
                </c:pt>
                <c:pt idx="1350">
                  <c:v>-1</c:v>
                </c:pt>
                <c:pt idx="1351">
                  <c:v>0</c:v>
                </c:pt>
                <c:pt idx="1352">
                  <c:v>1</c:v>
                </c:pt>
                <c:pt idx="1353">
                  <c:v>2</c:v>
                </c:pt>
                <c:pt idx="1354">
                  <c:v>3</c:v>
                </c:pt>
                <c:pt idx="1355">
                  <c:v>4</c:v>
                </c:pt>
                <c:pt idx="1356">
                  <c:v>5</c:v>
                </c:pt>
                <c:pt idx="1357">
                  <c:v>6</c:v>
                </c:pt>
                <c:pt idx="1358">
                  <c:v>8</c:v>
                </c:pt>
                <c:pt idx="1359">
                  <c:v>9</c:v>
                </c:pt>
                <c:pt idx="1360">
                  <c:v>10</c:v>
                </c:pt>
                <c:pt idx="1361">
                  <c:v>12</c:v>
                </c:pt>
                <c:pt idx="1362">
                  <c:v>13</c:v>
                </c:pt>
                <c:pt idx="1363">
                  <c:v>14</c:v>
                </c:pt>
                <c:pt idx="1364">
                  <c:v>15</c:v>
                </c:pt>
                <c:pt idx="1365">
                  <c:v>16</c:v>
                </c:pt>
                <c:pt idx="1366">
                  <c:v>17</c:v>
                </c:pt>
                <c:pt idx="1367">
                  <c:v>18</c:v>
                </c:pt>
                <c:pt idx="1368">
                  <c:v>19</c:v>
                </c:pt>
                <c:pt idx="1369">
                  <c:v>20</c:v>
                </c:pt>
                <c:pt idx="1370">
                  <c:v>21</c:v>
                </c:pt>
                <c:pt idx="1371">
                  <c:v>22</c:v>
                </c:pt>
                <c:pt idx="1372">
                  <c:v>23</c:v>
                </c:pt>
                <c:pt idx="1373">
                  <c:v>24</c:v>
                </c:pt>
                <c:pt idx="1374">
                  <c:v>25</c:v>
                </c:pt>
                <c:pt idx="1375">
                  <c:v>26</c:v>
                </c:pt>
                <c:pt idx="1376">
                  <c:v>27</c:v>
                </c:pt>
                <c:pt idx="1377">
                  <c:v>28</c:v>
                </c:pt>
                <c:pt idx="1378">
                  <c:v>29</c:v>
                </c:pt>
                <c:pt idx="1379">
                  <c:v>30</c:v>
                </c:pt>
                <c:pt idx="1380">
                  <c:v>31</c:v>
                </c:pt>
                <c:pt idx="1381">
                  <c:v>32</c:v>
                </c:pt>
                <c:pt idx="1382">
                  <c:v>33</c:v>
                </c:pt>
                <c:pt idx="1383">
                  <c:v>34</c:v>
                </c:pt>
                <c:pt idx="1384">
                  <c:v>36</c:v>
                </c:pt>
                <c:pt idx="1385">
                  <c:v>37</c:v>
                </c:pt>
                <c:pt idx="1386">
                  <c:v>40</c:v>
                </c:pt>
                <c:pt idx="1387">
                  <c:v>42</c:v>
                </c:pt>
                <c:pt idx="1388">
                  <c:v>49</c:v>
                </c:pt>
                <c:pt idx="1389">
                  <c:v>-36</c:v>
                </c:pt>
                <c:pt idx="1390">
                  <c:v>-33</c:v>
                </c:pt>
                <c:pt idx="1391">
                  <c:v>-29</c:v>
                </c:pt>
                <c:pt idx="1392">
                  <c:v>-28</c:v>
                </c:pt>
                <c:pt idx="1393">
                  <c:v>-27</c:v>
                </c:pt>
                <c:pt idx="1394">
                  <c:v>-24</c:v>
                </c:pt>
                <c:pt idx="1395">
                  <c:v>-23</c:v>
                </c:pt>
                <c:pt idx="1396">
                  <c:v>-22</c:v>
                </c:pt>
                <c:pt idx="1397">
                  <c:v>-21</c:v>
                </c:pt>
                <c:pt idx="1398">
                  <c:v>-20</c:v>
                </c:pt>
                <c:pt idx="1399">
                  <c:v>-19</c:v>
                </c:pt>
                <c:pt idx="1400">
                  <c:v>-18</c:v>
                </c:pt>
                <c:pt idx="1401">
                  <c:v>-17</c:v>
                </c:pt>
                <c:pt idx="1402">
                  <c:v>-16</c:v>
                </c:pt>
                <c:pt idx="1403">
                  <c:v>-15</c:v>
                </c:pt>
                <c:pt idx="1404">
                  <c:v>-14</c:v>
                </c:pt>
                <c:pt idx="1405">
                  <c:v>-13</c:v>
                </c:pt>
                <c:pt idx="1406">
                  <c:v>-12</c:v>
                </c:pt>
                <c:pt idx="1407">
                  <c:v>-11</c:v>
                </c:pt>
                <c:pt idx="1408">
                  <c:v>-10</c:v>
                </c:pt>
                <c:pt idx="1409">
                  <c:v>-9</c:v>
                </c:pt>
                <c:pt idx="1410">
                  <c:v>-8</c:v>
                </c:pt>
                <c:pt idx="1411">
                  <c:v>-7</c:v>
                </c:pt>
                <c:pt idx="1412">
                  <c:v>-6</c:v>
                </c:pt>
                <c:pt idx="1413">
                  <c:v>-5</c:v>
                </c:pt>
                <c:pt idx="1414">
                  <c:v>-4</c:v>
                </c:pt>
                <c:pt idx="1415">
                  <c:v>-3</c:v>
                </c:pt>
                <c:pt idx="1416">
                  <c:v>-2</c:v>
                </c:pt>
                <c:pt idx="1417">
                  <c:v>-1</c:v>
                </c:pt>
                <c:pt idx="1418">
                  <c:v>0</c:v>
                </c:pt>
                <c:pt idx="1419">
                  <c:v>1</c:v>
                </c:pt>
                <c:pt idx="1420">
                  <c:v>2</c:v>
                </c:pt>
                <c:pt idx="1421">
                  <c:v>3</c:v>
                </c:pt>
                <c:pt idx="1422">
                  <c:v>4</c:v>
                </c:pt>
                <c:pt idx="1423">
                  <c:v>5</c:v>
                </c:pt>
                <c:pt idx="1424">
                  <c:v>6</c:v>
                </c:pt>
                <c:pt idx="1425">
                  <c:v>7</c:v>
                </c:pt>
                <c:pt idx="1426">
                  <c:v>8</c:v>
                </c:pt>
                <c:pt idx="1427">
                  <c:v>9</c:v>
                </c:pt>
                <c:pt idx="1428">
                  <c:v>12</c:v>
                </c:pt>
                <c:pt idx="1429">
                  <c:v>13</c:v>
                </c:pt>
                <c:pt idx="1430">
                  <c:v>15</c:v>
                </c:pt>
                <c:pt idx="1431">
                  <c:v>17</c:v>
                </c:pt>
                <c:pt idx="1432">
                  <c:v>18</c:v>
                </c:pt>
                <c:pt idx="1433">
                  <c:v>19</c:v>
                </c:pt>
                <c:pt idx="1434">
                  <c:v>20</c:v>
                </c:pt>
                <c:pt idx="1435">
                  <c:v>21</c:v>
                </c:pt>
                <c:pt idx="1436">
                  <c:v>22</c:v>
                </c:pt>
                <c:pt idx="1437">
                  <c:v>23</c:v>
                </c:pt>
                <c:pt idx="1438">
                  <c:v>24</c:v>
                </c:pt>
                <c:pt idx="1439">
                  <c:v>25</c:v>
                </c:pt>
                <c:pt idx="1440">
                  <c:v>26</c:v>
                </c:pt>
                <c:pt idx="1441">
                  <c:v>27</c:v>
                </c:pt>
                <c:pt idx="1442">
                  <c:v>28</c:v>
                </c:pt>
                <c:pt idx="1443">
                  <c:v>29</c:v>
                </c:pt>
                <c:pt idx="1444">
                  <c:v>30</c:v>
                </c:pt>
                <c:pt idx="1445">
                  <c:v>32</c:v>
                </c:pt>
                <c:pt idx="1446">
                  <c:v>33</c:v>
                </c:pt>
                <c:pt idx="1447">
                  <c:v>34</c:v>
                </c:pt>
                <c:pt idx="1448">
                  <c:v>36</c:v>
                </c:pt>
                <c:pt idx="1449">
                  <c:v>41</c:v>
                </c:pt>
                <c:pt idx="1450">
                  <c:v>53</c:v>
                </c:pt>
                <c:pt idx="1451">
                  <c:v>-36</c:v>
                </c:pt>
                <c:pt idx="1452">
                  <c:v>-31</c:v>
                </c:pt>
                <c:pt idx="1453">
                  <c:v>-30</c:v>
                </c:pt>
                <c:pt idx="1454">
                  <c:v>-29</c:v>
                </c:pt>
                <c:pt idx="1455">
                  <c:v>-28</c:v>
                </c:pt>
                <c:pt idx="1456">
                  <c:v>-27</c:v>
                </c:pt>
                <c:pt idx="1457">
                  <c:v>-25</c:v>
                </c:pt>
                <c:pt idx="1458">
                  <c:v>-22</c:v>
                </c:pt>
                <c:pt idx="1459">
                  <c:v>-21</c:v>
                </c:pt>
                <c:pt idx="1460">
                  <c:v>-20</c:v>
                </c:pt>
                <c:pt idx="1461">
                  <c:v>-19</c:v>
                </c:pt>
                <c:pt idx="1462">
                  <c:v>-18</c:v>
                </c:pt>
                <c:pt idx="1463">
                  <c:v>-17</c:v>
                </c:pt>
                <c:pt idx="1464">
                  <c:v>-16</c:v>
                </c:pt>
                <c:pt idx="1465">
                  <c:v>-15</c:v>
                </c:pt>
                <c:pt idx="1466">
                  <c:v>-14</c:v>
                </c:pt>
                <c:pt idx="1467">
                  <c:v>-13</c:v>
                </c:pt>
                <c:pt idx="1468">
                  <c:v>-12</c:v>
                </c:pt>
                <c:pt idx="1469">
                  <c:v>-11</c:v>
                </c:pt>
                <c:pt idx="1470">
                  <c:v>-10</c:v>
                </c:pt>
                <c:pt idx="1471">
                  <c:v>-9</c:v>
                </c:pt>
                <c:pt idx="1472">
                  <c:v>-8</c:v>
                </c:pt>
                <c:pt idx="1473">
                  <c:v>-7</c:v>
                </c:pt>
                <c:pt idx="1474">
                  <c:v>-6</c:v>
                </c:pt>
                <c:pt idx="1475">
                  <c:v>-5</c:v>
                </c:pt>
                <c:pt idx="1476">
                  <c:v>-4</c:v>
                </c:pt>
                <c:pt idx="1477">
                  <c:v>-3</c:v>
                </c:pt>
                <c:pt idx="1478">
                  <c:v>-2</c:v>
                </c:pt>
                <c:pt idx="1479">
                  <c:v>-1</c:v>
                </c:pt>
                <c:pt idx="1480">
                  <c:v>0</c:v>
                </c:pt>
                <c:pt idx="1481">
                  <c:v>1</c:v>
                </c:pt>
                <c:pt idx="1482">
                  <c:v>2</c:v>
                </c:pt>
                <c:pt idx="1483">
                  <c:v>3</c:v>
                </c:pt>
                <c:pt idx="1484">
                  <c:v>4</c:v>
                </c:pt>
                <c:pt idx="1485">
                  <c:v>5</c:v>
                </c:pt>
                <c:pt idx="1486">
                  <c:v>6</c:v>
                </c:pt>
                <c:pt idx="1487">
                  <c:v>7</c:v>
                </c:pt>
                <c:pt idx="1488">
                  <c:v>9</c:v>
                </c:pt>
                <c:pt idx="1489">
                  <c:v>10</c:v>
                </c:pt>
                <c:pt idx="1490">
                  <c:v>11</c:v>
                </c:pt>
                <c:pt idx="1491">
                  <c:v>17</c:v>
                </c:pt>
                <c:pt idx="1492">
                  <c:v>18</c:v>
                </c:pt>
                <c:pt idx="1493">
                  <c:v>19</c:v>
                </c:pt>
                <c:pt idx="1494">
                  <c:v>20</c:v>
                </c:pt>
                <c:pt idx="1495">
                  <c:v>21</c:v>
                </c:pt>
                <c:pt idx="1496">
                  <c:v>22</c:v>
                </c:pt>
                <c:pt idx="1497">
                  <c:v>23</c:v>
                </c:pt>
                <c:pt idx="1498">
                  <c:v>25</c:v>
                </c:pt>
                <c:pt idx="1499">
                  <c:v>26</c:v>
                </c:pt>
                <c:pt idx="1500">
                  <c:v>27</c:v>
                </c:pt>
                <c:pt idx="1501">
                  <c:v>28</c:v>
                </c:pt>
                <c:pt idx="1502">
                  <c:v>29</c:v>
                </c:pt>
                <c:pt idx="1503">
                  <c:v>30</c:v>
                </c:pt>
                <c:pt idx="1504">
                  <c:v>31</c:v>
                </c:pt>
                <c:pt idx="1505">
                  <c:v>32</c:v>
                </c:pt>
                <c:pt idx="1506">
                  <c:v>33</c:v>
                </c:pt>
                <c:pt idx="1507">
                  <c:v>34</c:v>
                </c:pt>
                <c:pt idx="1508">
                  <c:v>36</c:v>
                </c:pt>
                <c:pt idx="1509">
                  <c:v>37</c:v>
                </c:pt>
                <c:pt idx="1510">
                  <c:v>38</c:v>
                </c:pt>
                <c:pt idx="1511">
                  <c:v>39</c:v>
                </c:pt>
                <c:pt idx="1512">
                  <c:v>40</c:v>
                </c:pt>
                <c:pt idx="1513">
                  <c:v>42</c:v>
                </c:pt>
                <c:pt idx="1514">
                  <c:v>44</c:v>
                </c:pt>
                <c:pt idx="1515">
                  <c:v>-39</c:v>
                </c:pt>
                <c:pt idx="1516">
                  <c:v>-36</c:v>
                </c:pt>
                <c:pt idx="1517">
                  <c:v>-35</c:v>
                </c:pt>
                <c:pt idx="1518">
                  <c:v>-30</c:v>
                </c:pt>
                <c:pt idx="1519">
                  <c:v>-28</c:v>
                </c:pt>
                <c:pt idx="1520">
                  <c:v>-27</c:v>
                </c:pt>
                <c:pt idx="1521">
                  <c:v>-25</c:v>
                </c:pt>
                <c:pt idx="1522">
                  <c:v>-24</c:v>
                </c:pt>
                <c:pt idx="1523">
                  <c:v>-22</c:v>
                </c:pt>
                <c:pt idx="1524">
                  <c:v>-21</c:v>
                </c:pt>
                <c:pt idx="1525">
                  <c:v>-20</c:v>
                </c:pt>
                <c:pt idx="1526">
                  <c:v>-19</c:v>
                </c:pt>
                <c:pt idx="1527">
                  <c:v>-18</c:v>
                </c:pt>
                <c:pt idx="1528">
                  <c:v>-17</c:v>
                </c:pt>
                <c:pt idx="1529">
                  <c:v>-16</c:v>
                </c:pt>
                <c:pt idx="1530">
                  <c:v>-15</c:v>
                </c:pt>
                <c:pt idx="1531">
                  <c:v>-14</c:v>
                </c:pt>
                <c:pt idx="1532">
                  <c:v>-13</c:v>
                </c:pt>
                <c:pt idx="1533">
                  <c:v>-12</c:v>
                </c:pt>
                <c:pt idx="1534">
                  <c:v>-11</c:v>
                </c:pt>
                <c:pt idx="1535">
                  <c:v>-10</c:v>
                </c:pt>
                <c:pt idx="1536">
                  <c:v>-9</c:v>
                </c:pt>
                <c:pt idx="1537">
                  <c:v>-8</c:v>
                </c:pt>
                <c:pt idx="1538">
                  <c:v>-7</c:v>
                </c:pt>
                <c:pt idx="1539">
                  <c:v>-6</c:v>
                </c:pt>
                <c:pt idx="1540">
                  <c:v>-5</c:v>
                </c:pt>
                <c:pt idx="1541">
                  <c:v>-4</c:v>
                </c:pt>
                <c:pt idx="1542">
                  <c:v>-3</c:v>
                </c:pt>
                <c:pt idx="1543">
                  <c:v>-2</c:v>
                </c:pt>
                <c:pt idx="1544">
                  <c:v>-1</c:v>
                </c:pt>
                <c:pt idx="1545">
                  <c:v>0</c:v>
                </c:pt>
                <c:pt idx="1546">
                  <c:v>1</c:v>
                </c:pt>
                <c:pt idx="1547">
                  <c:v>2</c:v>
                </c:pt>
                <c:pt idx="1548">
                  <c:v>3</c:v>
                </c:pt>
                <c:pt idx="1549">
                  <c:v>4</c:v>
                </c:pt>
                <c:pt idx="1550">
                  <c:v>5</c:v>
                </c:pt>
                <c:pt idx="1551">
                  <c:v>6</c:v>
                </c:pt>
                <c:pt idx="1552">
                  <c:v>7</c:v>
                </c:pt>
                <c:pt idx="1553">
                  <c:v>8</c:v>
                </c:pt>
                <c:pt idx="1554">
                  <c:v>9</c:v>
                </c:pt>
                <c:pt idx="1555">
                  <c:v>10</c:v>
                </c:pt>
                <c:pt idx="1556">
                  <c:v>12</c:v>
                </c:pt>
                <c:pt idx="1557">
                  <c:v>13</c:v>
                </c:pt>
                <c:pt idx="1558">
                  <c:v>14</c:v>
                </c:pt>
                <c:pt idx="1559">
                  <c:v>15</c:v>
                </c:pt>
                <c:pt idx="1560">
                  <c:v>16</c:v>
                </c:pt>
                <c:pt idx="1561">
                  <c:v>17</c:v>
                </c:pt>
                <c:pt idx="1562">
                  <c:v>18</c:v>
                </c:pt>
                <c:pt idx="1563">
                  <c:v>20</c:v>
                </c:pt>
                <c:pt idx="1564">
                  <c:v>21</c:v>
                </c:pt>
                <c:pt idx="1565">
                  <c:v>22</c:v>
                </c:pt>
                <c:pt idx="1566">
                  <c:v>23</c:v>
                </c:pt>
                <c:pt idx="1567">
                  <c:v>24</c:v>
                </c:pt>
                <c:pt idx="1568">
                  <c:v>25</c:v>
                </c:pt>
                <c:pt idx="1569">
                  <c:v>26</c:v>
                </c:pt>
                <c:pt idx="1570">
                  <c:v>27</c:v>
                </c:pt>
                <c:pt idx="1571">
                  <c:v>28</c:v>
                </c:pt>
                <c:pt idx="1572">
                  <c:v>29</c:v>
                </c:pt>
                <c:pt idx="1573">
                  <c:v>30</c:v>
                </c:pt>
                <c:pt idx="1574">
                  <c:v>31</c:v>
                </c:pt>
                <c:pt idx="1575">
                  <c:v>32</c:v>
                </c:pt>
                <c:pt idx="1576">
                  <c:v>34</c:v>
                </c:pt>
                <c:pt idx="1577">
                  <c:v>35</c:v>
                </c:pt>
                <c:pt idx="1578">
                  <c:v>36</c:v>
                </c:pt>
                <c:pt idx="1579">
                  <c:v>38</c:v>
                </c:pt>
                <c:pt idx="1580">
                  <c:v>39</c:v>
                </c:pt>
                <c:pt idx="1581">
                  <c:v>40</c:v>
                </c:pt>
                <c:pt idx="1582">
                  <c:v>41</c:v>
                </c:pt>
                <c:pt idx="1583">
                  <c:v>42</c:v>
                </c:pt>
                <c:pt idx="1584">
                  <c:v>44</c:v>
                </c:pt>
                <c:pt idx="1585">
                  <c:v>46</c:v>
                </c:pt>
                <c:pt idx="1586">
                  <c:v>47</c:v>
                </c:pt>
                <c:pt idx="1587">
                  <c:v>50</c:v>
                </c:pt>
                <c:pt idx="1588">
                  <c:v>-35</c:v>
                </c:pt>
                <c:pt idx="1589">
                  <c:v>-30</c:v>
                </c:pt>
                <c:pt idx="1590">
                  <c:v>-27</c:v>
                </c:pt>
                <c:pt idx="1591">
                  <c:v>-26</c:v>
                </c:pt>
                <c:pt idx="1592">
                  <c:v>-25</c:v>
                </c:pt>
                <c:pt idx="1593">
                  <c:v>-20</c:v>
                </c:pt>
                <c:pt idx="1594">
                  <c:v>-19</c:v>
                </c:pt>
                <c:pt idx="1595">
                  <c:v>-18</c:v>
                </c:pt>
                <c:pt idx="1596">
                  <c:v>-17</c:v>
                </c:pt>
                <c:pt idx="1597">
                  <c:v>-16</c:v>
                </c:pt>
                <c:pt idx="1598">
                  <c:v>-15</c:v>
                </c:pt>
                <c:pt idx="1599">
                  <c:v>-14</c:v>
                </c:pt>
                <c:pt idx="1600">
                  <c:v>-13</c:v>
                </c:pt>
                <c:pt idx="1601">
                  <c:v>-12</c:v>
                </c:pt>
                <c:pt idx="1602">
                  <c:v>-11</c:v>
                </c:pt>
                <c:pt idx="1603">
                  <c:v>-10</c:v>
                </c:pt>
                <c:pt idx="1604">
                  <c:v>-9</c:v>
                </c:pt>
                <c:pt idx="1605">
                  <c:v>-8</c:v>
                </c:pt>
                <c:pt idx="1606">
                  <c:v>-7</c:v>
                </c:pt>
                <c:pt idx="1607">
                  <c:v>-6</c:v>
                </c:pt>
                <c:pt idx="1608">
                  <c:v>-5</c:v>
                </c:pt>
                <c:pt idx="1609">
                  <c:v>-4</c:v>
                </c:pt>
                <c:pt idx="1610">
                  <c:v>-3</c:v>
                </c:pt>
                <c:pt idx="1611">
                  <c:v>-2</c:v>
                </c:pt>
                <c:pt idx="1612">
                  <c:v>-1</c:v>
                </c:pt>
                <c:pt idx="1613">
                  <c:v>0</c:v>
                </c:pt>
                <c:pt idx="1614">
                  <c:v>1</c:v>
                </c:pt>
                <c:pt idx="1615">
                  <c:v>2</c:v>
                </c:pt>
                <c:pt idx="1616">
                  <c:v>3</c:v>
                </c:pt>
                <c:pt idx="1617">
                  <c:v>4</c:v>
                </c:pt>
                <c:pt idx="1618">
                  <c:v>5</c:v>
                </c:pt>
                <c:pt idx="1619">
                  <c:v>6</c:v>
                </c:pt>
                <c:pt idx="1620">
                  <c:v>7</c:v>
                </c:pt>
                <c:pt idx="1621">
                  <c:v>8</c:v>
                </c:pt>
                <c:pt idx="1622">
                  <c:v>9</c:v>
                </c:pt>
                <c:pt idx="1623">
                  <c:v>10</c:v>
                </c:pt>
                <c:pt idx="1624">
                  <c:v>11</c:v>
                </c:pt>
                <c:pt idx="1625">
                  <c:v>13</c:v>
                </c:pt>
                <c:pt idx="1626">
                  <c:v>18</c:v>
                </c:pt>
                <c:pt idx="1627">
                  <c:v>22</c:v>
                </c:pt>
                <c:pt idx="1628">
                  <c:v>23</c:v>
                </c:pt>
                <c:pt idx="1629">
                  <c:v>25</c:v>
                </c:pt>
                <c:pt idx="1630">
                  <c:v>26</c:v>
                </c:pt>
                <c:pt idx="1631">
                  <c:v>27</c:v>
                </c:pt>
                <c:pt idx="1632">
                  <c:v>28</c:v>
                </c:pt>
                <c:pt idx="1633">
                  <c:v>29</c:v>
                </c:pt>
                <c:pt idx="1634">
                  <c:v>30</c:v>
                </c:pt>
                <c:pt idx="1635">
                  <c:v>31</c:v>
                </c:pt>
                <c:pt idx="1636">
                  <c:v>32</c:v>
                </c:pt>
                <c:pt idx="1637">
                  <c:v>33</c:v>
                </c:pt>
                <c:pt idx="1638">
                  <c:v>37</c:v>
                </c:pt>
                <c:pt idx="1639">
                  <c:v>38</c:v>
                </c:pt>
                <c:pt idx="1640">
                  <c:v>39</c:v>
                </c:pt>
                <c:pt idx="1641">
                  <c:v>40</c:v>
                </c:pt>
                <c:pt idx="1642">
                  <c:v>42</c:v>
                </c:pt>
                <c:pt idx="1643">
                  <c:v>44</c:v>
                </c:pt>
                <c:pt idx="1644">
                  <c:v>46</c:v>
                </c:pt>
                <c:pt idx="1645">
                  <c:v>50</c:v>
                </c:pt>
                <c:pt idx="1646">
                  <c:v>-35</c:v>
                </c:pt>
                <c:pt idx="1647">
                  <c:v>-29</c:v>
                </c:pt>
                <c:pt idx="1648">
                  <c:v>-28</c:v>
                </c:pt>
                <c:pt idx="1649">
                  <c:v>-27</c:v>
                </c:pt>
                <c:pt idx="1650">
                  <c:v>-26</c:v>
                </c:pt>
                <c:pt idx="1651">
                  <c:v>-25</c:v>
                </c:pt>
                <c:pt idx="1652">
                  <c:v>-24</c:v>
                </c:pt>
                <c:pt idx="1653">
                  <c:v>-22</c:v>
                </c:pt>
                <c:pt idx="1654">
                  <c:v>-21</c:v>
                </c:pt>
                <c:pt idx="1655">
                  <c:v>-20</c:v>
                </c:pt>
                <c:pt idx="1656">
                  <c:v>-18</c:v>
                </c:pt>
                <c:pt idx="1657">
                  <c:v>-17</c:v>
                </c:pt>
                <c:pt idx="1658">
                  <c:v>-16</c:v>
                </c:pt>
                <c:pt idx="1659">
                  <c:v>-15</c:v>
                </c:pt>
                <c:pt idx="1660">
                  <c:v>-14</c:v>
                </c:pt>
                <c:pt idx="1661">
                  <c:v>-13</c:v>
                </c:pt>
                <c:pt idx="1662">
                  <c:v>-12</c:v>
                </c:pt>
                <c:pt idx="1663">
                  <c:v>-11</c:v>
                </c:pt>
                <c:pt idx="1664">
                  <c:v>-10</c:v>
                </c:pt>
                <c:pt idx="1665">
                  <c:v>-9</c:v>
                </c:pt>
                <c:pt idx="1666">
                  <c:v>-8</c:v>
                </c:pt>
                <c:pt idx="1667">
                  <c:v>-7</c:v>
                </c:pt>
                <c:pt idx="1668">
                  <c:v>-6</c:v>
                </c:pt>
                <c:pt idx="1669">
                  <c:v>-5</c:v>
                </c:pt>
                <c:pt idx="1670">
                  <c:v>-4</c:v>
                </c:pt>
                <c:pt idx="1671">
                  <c:v>-3</c:v>
                </c:pt>
                <c:pt idx="1672">
                  <c:v>-2</c:v>
                </c:pt>
                <c:pt idx="1673">
                  <c:v>-1</c:v>
                </c:pt>
                <c:pt idx="1674">
                  <c:v>0</c:v>
                </c:pt>
                <c:pt idx="1675">
                  <c:v>1</c:v>
                </c:pt>
                <c:pt idx="1676">
                  <c:v>2</c:v>
                </c:pt>
                <c:pt idx="1677">
                  <c:v>3</c:v>
                </c:pt>
                <c:pt idx="1678">
                  <c:v>4</c:v>
                </c:pt>
                <c:pt idx="1679">
                  <c:v>5</c:v>
                </c:pt>
                <c:pt idx="1680">
                  <c:v>6</c:v>
                </c:pt>
                <c:pt idx="1681">
                  <c:v>7</c:v>
                </c:pt>
                <c:pt idx="1682">
                  <c:v>8</c:v>
                </c:pt>
                <c:pt idx="1683">
                  <c:v>9</c:v>
                </c:pt>
                <c:pt idx="1684">
                  <c:v>10</c:v>
                </c:pt>
                <c:pt idx="1685">
                  <c:v>11</c:v>
                </c:pt>
                <c:pt idx="1686">
                  <c:v>14</c:v>
                </c:pt>
                <c:pt idx="1687">
                  <c:v>15</c:v>
                </c:pt>
                <c:pt idx="1688">
                  <c:v>25</c:v>
                </c:pt>
                <c:pt idx="1689">
                  <c:v>27</c:v>
                </c:pt>
                <c:pt idx="1690">
                  <c:v>28</c:v>
                </c:pt>
                <c:pt idx="1691">
                  <c:v>29</c:v>
                </c:pt>
                <c:pt idx="1692">
                  <c:v>31</c:v>
                </c:pt>
                <c:pt idx="1693">
                  <c:v>32</c:v>
                </c:pt>
                <c:pt idx="1694">
                  <c:v>33</c:v>
                </c:pt>
                <c:pt idx="1695">
                  <c:v>34</c:v>
                </c:pt>
                <c:pt idx="1696">
                  <c:v>35</c:v>
                </c:pt>
                <c:pt idx="1697">
                  <c:v>36</c:v>
                </c:pt>
                <c:pt idx="1698">
                  <c:v>37</c:v>
                </c:pt>
                <c:pt idx="1699">
                  <c:v>38</c:v>
                </c:pt>
                <c:pt idx="1700">
                  <c:v>40</c:v>
                </c:pt>
                <c:pt idx="1701">
                  <c:v>42</c:v>
                </c:pt>
                <c:pt idx="1702">
                  <c:v>48</c:v>
                </c:pt>
                <c:pt idx="1703">
                  <c:v>56</c:v>
                </c:pt>
                <c:pt idx="1704">
                  <c:v>58</c:v>
                </c:pt>
                <c:pt idx="1705">
                  <c:v>61</c:v>
                </c:pt>
                <c:pt idx="1706">
                  <c:v>-33</c:v>
                </c:pt>
                <c:pt idx="1707">
                  <c:v>-30</c:v>
                </c:pt>
                <c:pt idx="1708">
                  <c:v>-28</c:v>
                </c:pt>
                <c:pt idx="1709">
                  <c:v>-27</c:v>
                </c:pt>
                <c:pt idx="1710">
                  <c:v>-26</c:v>
                </c:pt>
                <c:pt idx="1711">
                  <c:v>-25</c:v>
                </c:pt>
                <c:pt idx="1712">
                  <c:v>-24</c:v>
                </c:pt>
                <c:pt idx="1713">
                  <c:v>-23</c:v>
                </c:pt>
                <c:pt idx="1714">
                  <c:v>-22</c:v>
                </c:pt>
                <c:pt idx="1715">
                  <c:v>-21</c:v>
                </c:pt>
                <c:pt idx="1716">
                  <c:v>-20</c:v>
                </c:pt>
                <c:pt idx="1717">
                  <c:v>-18</c:v>
                </c:pt>
                <c:pt idx="1718">
                  <c:v>-15</c:v>
                </c:pt>
                <c:pt idx="1719">
                  <c:v>-14</c:v>
                </c:pt>
                <c:pt idx="1720">
                  <c:v>-13</c:v>
                </c:pt>
                <c:pt idx="1721">
                  <c:v>-12</c:v>
                </c:pt>
                <c:pt idx="1722">
                  <c:v>-11</c:v>
                </c:pt>
                <c:pt idx="1723">
                  <c:v>-10</c:v>
                </c:pt>
                <c:pt idx="1724">
                  <c:v>-9</c:v>
                </c:pt>
                <c:pt idx="1725">
                  <c:v>-8</c:v>
                </c:pt>
                <c:pt idx="1726">
                  <c:v>-7</c:v>
                </c:pt>
                <c:pt idx="1727">
                  <c:v>-6</c:v>
                </c:pt>
                <c:pt idx="1728">
                  <c:v>-5</c:v>
                </c:pt>
                <c:pt idx="1729">
                  <c:v>-4</c:v>
                </c:pt>
                <c:pt idx="1730">
                  <c:v>-3</c:v>
                </c:pt>
                <c:pt idx="1731">
                  <c:v>-2</c:v>
                </c:pt>
                <c:pt idx="1732">
                  <c:v>-1</c:v>
                </c:pt>
                <c:pt idx="1733">
                  <c:v>0</c:v>
                </c:pt>
                <c:pt idx="1734">
                  <c:v>1</c:v>
                </c:pt>
                <c:pt idx="1735">
                  <c:v>2</c:v>
                </c:pt>
                <c:pt idx="1736">
                  <c:v>3</c:v>
                </c:pt>
                <c:pt idx="1737">
                  <c:v>4</c:v>
                </c:pt>
                <c:pt idx="1738">
                  <c:v>5</c:v>
                </c:pt>
                <c:pt idx="1739">
                  <c:v>6</c:v>
                </c:pt>
                <c:pt idx="1740">
                  <c:v>7</c:v>
                </c:pt>
                <c:pt idx="1741">
                  <c:v>8</c:v>
                </c:pt>
                <c:pt idx="1742">
                  <c:v>9</c:v>
                </c:pt>
                <c:pt idx="1743">
                  <c:v>10</c:v>
                </c:pt>
                <c:pt idx="1744">
                  <c:v>11</c:v>
                </c:pt>
                <c:pt idx="1745">
                  <c:v>12</c:v>
                </c:pt>
                <c:pt idx="1746">
                  <c:v>13</c:v>
                </c:pt>
                <c:pt idx="1747">
                  <c:v>14</c:v>
                </c:pt>
                <c:pt idx="1748">
                  <c:v>15</c:v>
                </c:pt>
                <c:pt idx="1749">
                  <c:v>16</c:v>
                </c:pt>
                <c:pt idx="1750">
                  <c:v>17</c:v>
                </c:pt>
                <c:pt idx="1751">
                  <c:v>20</c:v>
                </c:pt>
                <c:pt idx="1752">
                  <c:v>22</c:v>
                </c:pt>
                <c:pt idx="1753">
                  <c:v>25</c:v>
                </c:pt>
                <c:pt idx="1754">
                  <c:v>27</c:v>
                </c:pt>
                <c:pt idx="1755">
                  <c:v>28</c:v>
                </c:pt>
                <c:pt idx="1756">
                  <c:v>33</c:v>
                </c:pt>
                <c:pt idx="1757">
                  <c:v>34</c:v>
                </c:pt>
                <c:pt idx="1758">
                  <c:v>35</c:v>
                </c:pt>
                <c:pt idx="1759">
                  <c:v>36</c:v>
                </c:pt>
                <c:pt idx="1760">
                  <c:v>37</c:v>
                </c:pt>
                <c:pt idx="1761">
                  <c:v>38</c:v>
                </c:pt>
                <c:pt idx="1762">
                  <c:v>39</c:v>
                </c:pt>
                <c:pt idx="1763">
                  <c:v>40</c:v>
                </c:pt>
                <c:pt idx="1764">
                  <c:v>41</c:v>
                </c:pt>
                <c:pt idx="1765">
                  <c:v>42</c:v>
                </c:pt>
                <c:pt idx="1766">
                  <c:v>43</c:v>
                </c:pt>
                <c:pt idx="1767">
                  <c:v>44</c:v>
                </c:pt>
                <c:pt idx="1768">
                  <c:v>46</c:v>
                </c:pt>
                <c:pt idx="1769">
                  <c:v>47</c:v>
                </c:pt>
                <c:pt idx="1770">
                  <c:v>51</c:v>
                </c:pt>
                <c:pt idx="1771">
                  <c:v>62</c:v>
                </c:pt>
                <c:pt idx="1772">
                  <c:v>-29</c:v>
                </c:pt>
                <c:pt idx="1773">
                  <c:v>-28</c:v>
                </c:pt>
                <c:pt idx="1774">
                  <c:v>-27</c:v>
                </c:pt>
                <c:pt idx="1775">
                  <c:v>-26</c:v>
                </c:pt>
                <c:pt idx="1776">
                  <c:v>-22</c:v>
                </c:pt>
                <c:pt idx="1777">
                  <c:v>-20</c:v>
                </c:pt>
                <c:pt idx="1778">
                  <c:v>-19</c:v>
                </c:pt>
                <c:pt idx="1779">
                  <c:v>-18</c:v>
                </c:pt>
                <c:pt idx="1780">
                  <c:v>-15</c:v>
                </c:pt>
                <c:pt idx="1781">
                  <c:v>-14</c:v>
                </c:pt>
                <c:pt idx="1782">
                  <c:v>-13</c:v>
                </c:pt>
                <c:pt idx="1783">
                  <c:v>-12</c:v>
                </c:pt>
                <c:pt idx="1784">
                  <c:v>-11</c:v>
                </c:pt>
                <c:pt idx="1785">
                  <c:v>-10</c:v>
                </c:pt>
                <c:pt idx="1786">
                  <c:v>-9</c:v>
                </c:pt>
                <c:pt idx="1787">
                  <c:v>-8</c:v>
                </c:pt>
                <c:pt idx="1788">
                  <c:v>-7</c:v>
                </c:pt>
                <c:pt idx="1789">
                  <c:v>-6</c:v>
                </c:pt>
                <c:pt idx="1790">
                  <c:v>-5</c:v>
                </c:pt>
                <c:pt idx="1791">
                  <c:v>-4</c:v>
                </c:pt>
                <c:pt idx="1792">
                  <c:v>-3</c:v>
                </c:pt>
                <c:pt idx="1793">
                  <c:v>-2</c:v>
                </c:pt>
                <c:pt idx="1794">
                  <c:v>-1</c:v>
                </c:pt>
                <c:pt idx="1795">
                  <c:v>0</c:v>
                </c:pt>
                <c:pt idx="1796">
                  <c:v>1</c:v>
                </c:pt>
                <c:pt idx="1797">
                  <c:v>2</c:v>
                </c:pt>
                <c:pt idx="1798">
                  <c:v>3</c:v>
                </c:pt>
                <c:pt idx="1799">
                  <c:v>4</c:v>
                </c:pt>
                <c:pt idx="1800">
                  <c:v>5</c:v>
                </c:pt>
                <c:pt idx="1801">
                  <c:v>6</c:v>
                </c:pt>
                <c:pt idx="1802">
                  <c:v>7</c:v>
                </c:pt>
                <c:pt idx="1803">
                  <c:v>8</c:v>
                </c:pt>
                <c:pt idx="1804">
                  <c:v>9</c:v>
                </c:pt>
                <c:pt idx="1805">
                  <c:v>10</c:v>
                </c:pt>
                <c:pt idx="1806">
                  <c:v>11</c:v>
                </c:pt>
                <c:pt idx="1807">
                  <c:v>12</c:v>
                </c:pt>
                <c:pt idx="1808">
                  <c:v>13</c:v>
                </c:pt>
                <c:pt idx="1809">
                  <c:v>14</c:v>
                </c:pt>
                <c:pt idx="1810">
                  <c:v>15</c:v>
                </c:pt>
                <c:pt idx="1811">
                  <c:v>16</c:v>
                </c:pt>
                <c:pt idx="1812">
                  <c:v>19</c:v>
                </c:pt>
                <c:pt idx="1813">
                  <c:v>20</c:v>
                </c:pt>
                <c:pt idx="1814">
                  <c:v>28</c:v>
                </c:pt>
                <c:pt idx="1815">
                  <c:v>30</c:v>
                </c:pt>
                <c:pt idx="1816">
                  <c:v>31</c:v>
                </c:pt>
                <c:pt idx="1817">
                  <c:v>33</c:v>
                </c:pt>
                <c:pt idx="1818">
                  <c:v>34</c:v>
                </c:pt>
                <c:pt idx="1819">
                  <c:v>35</c:v>
                </c:pt>
                <c:pt idx="1820">
                  <c:v>36</c:v>
                </c:pt>
                <c:pt idx="1821">
                  <c:v>37</c:v>
                </c:pt>
                <c:pt idx="1822">
                  <c:v>38</c:v>
                </c:pt>
                <c:pt idx="1823">
                  <c:v>40</c:v>
                </c:pt>
                <c:pt idx="1824">
                  <c:v>41</c:v>
                </c:pt>
                <c:pt idx="1825">
                  <c:v>42</c:v>
                </c:pt>
                <c:pt idx="1826">
                  <c:v>44</c:v>
                </c:pt>
                <c:pt idx="1827">
                  <c:v>45</c:v>
                </c:pt>
                <c:pt idx="1828">
                  <c:v>47</c:v>
                </c:pt>
                <c:pt idx="1829">
                  <c:v>48</c:v>
                </c:pt>
                <c:pt idx="1830">
                  <c:v>52</c:v>
                </c:pt>
                <c:pt idx="1831">
                  <c:v>61</c:v>
                </c:pt>
                <c:pt idx="1832">
                  <c:v>-34</c:v>
                </c:pt>
                <c:pt idx="1833">
                  <c:v>-29</c:v>
                </c:pt>
                <c:pt idx="1834">
                  <c:v>-28</c:v>
                </c:pt>
                <c:pt idx="1835">
                  <c:v>-27</c:v>
                </c:pt>
                <c:pt idx="1836">
                  <c:v>-26</c:v>
                </c:pt>
                <c:pt idx="1837">
                  <c:v>-25</c:v>
                </c:pt>
                <c:pt idx="1838">
                  <c:v>-24</c:v>
                </c:pt>
                <c:pt idx="1839">
                  <c:v>-23</c:v>
                </c:pt>
                <c:pt idx="1840">
                  <c:v>-22</c:v>
                </c:pt>
                <c:pt idx="1841">
                  <c:v>-21</c:v>
                </c:pt>
                <c:pt idx="1842">
                  <c:v>-16</c:v>
                </c:pt>
                <c:pt idx="1843">
                  <c:v>-15</c:v>
                </c:pt>
                <c:pt idx="1844">
                  <c:v>-14</c:v>
                </c:pt>
                <c:pt idx="1845">
                  <c:v>-13</c:v>
                </c:pt>
                <c:pt idx="1846">
                  <c:v>-12</c:v>
                </c:pt>
                <c:pt idx="1847">
                  <c:v>-11</c:v>
                </c:pt>
                <c:pt idx="1848">
                  <c:v>-10</c:v>
                </c:pt>
                <c:pt idx="1849">
                  <c:v>-9</c:v>
                </c:pt>
                <c:pt idx="1850">
                  <c:v>-8</c:v>
                </c:pt>
                <c:pt idx="1851">
                  <c:v>-7</c:v>
                </c:pt>
                <c:pt idx="1852">
                  <c:v>-6</c:v>
                </c:pt>
                <c:pt idx="1853">
                  <c:v>-5</c:v>
                </c:pt>
                <c:pt idx="1854">
                  <c:v>-4</c:v>
                </c:pt>
                <c:pt idx="1855">
                  <c:v>-3</c:v>
                </c:pt>
                <c:pt idx="1856">
                  <c:v>-2</c:v>
                </c:pt>
                <c:pt idx="1857">
                  <c:v>-1</c:v>
                </c:pt>
                <c:pt idx="1858">
                  <c:v>0</c:v>
                </c:pt>
                <c:pt idx="1859">
                  <c:v>1</c:v>
                </c:pt>
                <c:pt idx="1860">
                  <c:v>2</c:v>
                </c:pt>
                <c:pt idx="1861">
                  <c:v>3</c:v>
                </c:pt>
                <c:pt idx="1862">
                  <c:v>4</c:v>
                </c:pt>
                <c:pt idx="1863">
                  <c:v>5</c:v>
                </c:pt>
                <c:pt idx="1864">
                  <c:v>6</c:v>
                </c:pt>
                <c:pt idx="1865">
                  <c:v>7</c:v>
                </c:pt>
                <c:pt idx="1866">
                  <c:v>8</c:v>
                </c:pt>
                <c:pt idx="1867">
                  <c:v>9</c:v>
                </c:pt>
                <c:pt idx="1868">
                  <c:v>10</c:v>
                </c:pt>
                <c:pt idx="1869">
                  <c:v>11</c:v>
                </c:pt>
                <c:pt idx="1870">
                  <c:v>12</c:v>
                </c:pt>
                <c:pt idx="1871">
                  <c:v>13</c:v>
                </c:pt>
                <c:pt idx="1872">
                  <c:v>14</c:v>
                </c:pt>
                <c:pt idx="1873">
                  <c:v>15</c:v>
                </c:pt>
                <c:pt idx="1874">
                  <c:v>16</c:v>
                </c:pt>
                <c:pt idx="1875">
                  <c:v>17</c:v>
                </c:pt>
                <c:pt idx="1876">
                  <c:v>18</c:v>
                </c:pt>
                <c:pt idx="1877">
                  <c:v>19</c:v>
                </c:pt>
                <c:pt idx="1878">
                  <c:v>22</c:v>
                </c:pt>
                <c:pt idx="1879">
                  <c:v>28</c:v>
                </c:pt>
                <c:pt idx="1880">
                  <c:v>29</c:v>
                </c:pt>
                <c:pt idx="1881">
                  <c:v>33</c:v>
                </c:pt>
                <c:pt idx="1882">
                  <c:v>34</c:v>
                </c:pt>
                <c:pt idx="1883">
                  <c:v>36</c:v>
                </c:pt>
                <c:pt idx="1884">
                  <c:v>38</c:v>
                </c:pt>
                <c:pt idx="1885">
                  <c:v>40</c:v>
                </c:pt>
                <c:pt idx="1886">
                  <c:v>41</c:v>
                </c:pt>
                <c:pt idx="1887">
                  <c:v>42</c:v>
                </c:pt>
                <c:pt idx="1888">
                  <c:v>45</c:v>
                </c:pt>
                <c:pt idx="1889">
                  <c:v>46</c:v>
                </c:pt>
                <c:pt idx="1890">
                  <c:v>47</c:v>
                </c:pt>
                <c:pt idx="1891">
                  <c:v>48</c:v>
                </c:pt>
                <c:pt idx="1892">
                  <c:v>57</c:v>
                </c:pt>
                <c:pt idx="1893">
                  <c:v>59</c:v>
                </c:pt>
                <c:pt idx="1894">
                  <c:v>-34</c:v>
                </c:pt>
                <c:pt idx="1895">
                  <c:v>-31</c:v>
                </c:pt>
                <c:pt idx="1896">
                  <c:v>-30</c:v>
                </c:pt>
                <c:pt idx="1897">
                  <c:v>-27</c:v>
                </c:pt>
                <c:pt idx="1898">
                  <c:v>-26</c:v>
                </c:pt>
                <c:pt idx="1899">
                  <c:v>-25</c:v>
                </c:pt>
                <c:pt idx="1900">
                  <c:v>-24</c:v>
                </c:pt>
                <c:pt idx="1901">
                  <c:v>-23</c:v>
                </c:pt>
                <c:pt idx="1902">
                  <c:v>-22</c:v>
                </c:pt>
                <c:pt idx="1903">
                  <c:v>-21</c:v>
                </c:pt>
                <c:pt idx="1904">
                  <c:v>-20</c:v>
                </c:pt>
                <c:pt idx="1905">
                  <c:v>-19</c:v>
                </c:pt>
                <c:pt idx="1906">
                  <c:v>-18</c:v>
                </c:pt>
                <c:pt idx="1907">
                  <c:v>-17</c:v>
                </c:pt>
                <c:pt idx="1908">
                  <c:v>-16</c:v>
                </c:pt>
                <c:pt idx="1909">
                  <c:v>-14</c:v>
                </c:pt>
                <c:pt idx="1910">
                  <c:v>-13</c:v>
                </c:pt>
                <c:pt idx="1911">
                  <c:v>-12</c:v>
                </c:pt>
                <c:pt idx="1912">
                  <c:v>-11</c:v>
                </c:pt>
                <c:pt idx="1913">
                  <c:v>-10</c:v>
                </c:pt>
                <c:pt idx="1914">
                  <c:v>-9</c:v>
                </c:pt>
                <c:pt idx="1915">
                  <c:v>-8</c:v>
                </c:pt>
                <c:pt idx="1916">
                  <c:v>-7</c:v>
                </c:pt>
                <c:pt idx="1917">
                  <c:v>-6</c:v>
                </c:pt>
                <c:pt idx="1918">
                  <c:v>-5</c:v>
                </c:pt>
                <c:pt idx="1919">
                  <c:v>-4</c:v>
                </c:pt>
                <c:pt idx="1920">
                  <c:v>-3</c:v>
                </c:pt>
                <c:pt idx="1921">
                  <c:v>-2</c:v>
                </c:pt>
                <c:pt idx="1922">
                  <c:v>-1</c:v>
                </c:pt>
                <c:pt idx="1923">
                  <c:v>0</c:v>
                </c:pt>
                <c:pt idx="1924">
                  <c:v>1</c:v>
                </c:pt>
                <c:pt idx="1925">
                  <c:v>2</c:v>
                </c:pt>
                <c:pt idx="1926">
                  <c:v>3</c:v>
                </c:pt>
                <c:pt idx="1927">
                  <c:v>4</c:v>
                </c:pt>
                <c:pt idx="1928">
                  <c:v>5</c:v>
                </c:pt>
                <c:pt idx="1929">
                  <c:v>6</c:v>
                </c:pt>
                <c:pt idx="1930">
                  <c:v>7</c:v>
                </c:pt>
                <c:pt idx="1931">
                  <c:v>8</c:v>
                </c:pt>
                <c:pt idx="1932">
                  <c:v>9</c:v>
                </c:pt>
                <c:pt idx="1933">
                  <c:v>10</c:v>
                </c:pt>
                <c:pt idx="1934">
                  <c:v>11</c:v>
                </c:pt>
                <c:pt idx="1935">
                  <c:v>12</c:v>
                </c:pt>
                <c:pt idx="1936">
                  <c:v>13</c:v>
                </c:pt>
                <c:pt idx="1937">
                  <c:v>14</c:v>
                </c:pt>
                <c:pt idx="1938">
                  <c:v>15</c:v>
                </c:pt>
                <c:pt idx="1939">
                  <c:v>16</c:v>
                </c:pt>
                <c:pt idx="1940">
                  <c:v>17</c:v>
                </c:pt>
                <c:pt idx="1941">
                  <c:v>18</c:v>
                </c:pt>
                <c:pt idx="1942">
                  <c:v>20</c:v>
                </c:pt>
                <c:pt idx="1943">
                  <c:v>21</c:v>
                </c:pt>
                <c:pt idx="1944">
                  <c:v>23</c:v>
                </c:pt>
                <c:pt idx="1945">
                  <c:v>24</c:v>
                </c:pt>
                <c:pt idx="1946">
                  <c:v>27</c:v>
                </c:pt>
                <c:pt idx="1947">
                  <c:v>28</c:v>
                </c:pt>
                <c:pt idx="1948">
                  <c:v>34</c:v>
                </c:pt>
                <c:pt idx="1949">
                  <c:v>35</c:v>
                </c:pt>
                <c:pt idx="1950">
                  <c:v>39</c:v>
                </c:pt>
                <c:pt idx="1951">
                  <c:v>40</c:v>
                </c:pt>
                <c:pt idx="1952">
                  <c:v>41</c:v>
                </c:pt>
                <c:pt idx="1953">
                  <c:v>42</c:v>
                </c:pt>
                <c:pt idx="1954">
                  <c:v>43</c:v>
                </c:pt>
                <c:pt idx="1955">
                  <c:v>44</c:v>
                </c:pt>
                <c:pt idx="1956">
                  <c:v>48</c:v>
                </c:pt>
                <c:pt idx="1957">
                  <c:v>49</c:v>
                </c:pt>
                <c:pt idx="1958">
                  <c:v>52</c:v>
                </c:pt>
                <c:pt idx="1959">
                  <c:v>54</c:v>
                </c:pt>
                <c:pt idx="1960">
                  <c:v>-34</c:v>
                </c:pt>
                <c:pt idx="1961">
                  <c:v>-30</c:v>
                </c:pt>
                <c:pt idx="1962">
                  <c:v>-29</c:v>
                </c:pt>
                <c:pt idx="1963">
                  <c:v>-28</c:v>
                </c:pt>
                <c:pt idx="1964">
                  <c:v>-27</c:v>
                </c:pt>
                <c:pt idx="1965">
                  <c:v>-26</c:v>
                </c:pt>
                <c:pt idx="1966">
                  <c:v>-25</c:v>
                </c:pt>
                <c:pt idx="1967">
                  <c:v>-24</c:v>
                </c:pt>
                <c:pt idx="1968">
                  <c:v>-23</c:v>
                </c:pt>
                <c:pt idx="1969">
                  <c:v>-22</c:v>
                </c:pt>
                <c:pt idx="1970">
                  <c:v>-19</c:v>
                </c:pt>
                <c:pt idx="1971">
                  <c:v>-18</c:v>
                </c:pt>
                <c:pt idx="1972">
                  <c:v>-17</c:v>
                </c:pt>
                <c:pt idx="1973">
                  <c:v>-16</c:v>
                </c:pt>
                <c:pt idx="1974">
                  <c:v>-15</c:v>
                </c:pt>
                <c:pt idx="1975">
                  <c:v>-14</c:v>
                </c:pt>
                <c:pt idx="1976">
                  <c:v>-13</c:v>
                </c:pt>
                <c:pt idx="1977">
                  <c:v>-12</c:v>
                </c:pt>
                <c:pt idx="1978">
                  <c:v>-11</c:v>
                </c:pt>
                <c:pt idx="1979">
                  <c:v>-10</c:v>
                </c:pt>
                <c:pt idx="1980">
                  <c:v>-9</c:v>
                </c:pt>
                <c:pt idx="1981">
                  <c:v>-8</c:v>
                </c:pt>
                <c:pt idx="1982">
                  <c:v>-7</c:v>
                </c:pt>
                <c:pt idx="1983">
                  <c:v>-6</c:v>
                </c:pt>
                <c:pt idx="1984">
                  <c:v>-5</c:v>
                </c:pt>
                <c:pt idx="1985">
                  <c:v>-4</c:v>
                </c:pt>
                <c:pt idx="1986">
                  <c:v>-3</c:v>
                </c:pt>
                <c:pt idx="1987">
                  <c:v>-2</c:v>
                </c:pt>
                <c:pt idx="1988">
                  <c:v>-1</c:v>
                </c:pt>
                <c:pt idx="1989">
                  <c:v>0</c:v>
                </c:pt>
                <c:pt idx="1990">
                  <c:v>1</c:v>
                </c:pt>
                <c:pt idx="1991">
                  <c:v>2</c:v>
                </c:pt>
                <c:pt idx="1992">
                  <c:v>3</c:v>
                </c:pt>
                <c:pt idx="1993">
                  <c:v>4</c:v>
                </c:pt>
                <c:pt idx="1994">
                  <c:v>5</c:v>
                </c:pt>
                <c:pt idx="1995">
                  <c:v>6</c:v>
                </c:pt>
                <c:pt idx="1996">
                  <c:v>7</c:v>
                </c:pt>
                <c:pt idx="1997">
                  <c:v>8</c:v>
                </c:pt>
                <c:pt idx="1998">
                  <c:v>9</c:v>
                </c:pt>
                <c:pt idx="1999">
                  <c:v>10</c:v>
                </c:pt>
                <c:pt idx="2000">
                  <c:v>11</c:v>
                </c:pt>
                <c:pt idx="2001">
                  <c:v>12</c:v>
                </c:pt>
                <c:pt idx="2002">
                  <c:v>13</c:v>
                </c:pt>
                <c:pt idx="2003">
                  <c:v>14</c:v>
                </c:pt>
                <c:pt idx="2004">
                  <c:v>15</c:v>
                </c:pt>
                <c:pt idx="2005">
                  <c:v>16</c:v>
                </c:pt>
                <c:pt idx="2006">
                  <c:v>17</c:v>
                </c:pt>
                <c:pt idx="2007">
                  <c:v>18</c:v>
                </c:pt>
                <c:pt idx="2008">
                  <c:v>19</c:v>
                </c:pt>
                <c:pt idx="2009">
                  <c:v>20</c:v>
                </c:pt>
                <c:pt idx="2010">
                  <c:v>21</c:v>
                </c:pt>
                <c:pt idx="2011">
                  <c:v>22</c:v>
                </c:pt>
                <c:pt idx="2012">
                  <c:v>23</c:v>
                </c:pt>
                <c:pt idx="2013">
                  <c:v>24</c:v>
                </c:pt>
                <c:pt idx="2014">
                  <c:v>27</c:v>
                </c:pt>
                <c:pt idx="2015">
                  <c:v>28</c:v>
                </c:pt>
                <c:pt idx="2016">
                  <c:v>30</c:v>
                </c:pt>
                <c:pt idx="2017">
                  <c:v>33</c:v>
                </c:pt>
                <c:pt idx="2018">
                  <c:v>36</c:v>
                </c:pt>
                <c:pt idx="2019">
                  <c:v>39</c:v>
                </c:pt>
                <c:pt idx="2020">
                  <c:v>40</c:v>
                </c:pt>
                <c:pt idx="2021">
                  <c:v>41</c:v>
                </c:pt>
                <c:pt idx="2022">
                  <c:v>45</c:v>
                </c:pt>
                <c:pt idx="2023">
                  <c:v>47</c:v>
                </c:pt>
                <c:pt idx="2024">
                  <c:v>49</c:v>
                </c:pt>
                <c:pt idx="2025">
                  <c:v>50</c:v>
                </c:pt>
                <c:pt idx="2026">
                  <c:v>52</c:v>
                </c:pt>
                <c:pt idx="2027">
                  <c:v>53</c:v>
                </c:pt>
                <c:pt idx="2028">
                  <c:v>56</c:v>
                </c:pt>
                <c:pt idx="2029">
                  <c:v>58</c:v>
                </c:pt>
                <c:pt idx="2030">
                  <c:v>59</c:v>
                </c:pt>
                <c:pt idx="2031">
                  <c:v>63</c:v>
                </c:pt>
                <c:pt idx="2032">
                  <c:v>-30</c:v>
                </c:pt>
                <c:pt idx="2033">
                  <c:v>-27</c:v>
                </c:pt>
                <c:pt idx="2034">
                  <c:v>-26</c:v>
                </c:pt>
                <c:pt idx="2035">
                  <c:v>-25</c:v>
                </c:pt>
                <c:pt idx="2036">
                  <c:v>-23</c:v>
                </c:pt>
                <c:pt idx="2037">
                  <c:v>-22</c:v>
                </c:pt>
                <c:pt idx="2038">
                  <c:v>-21</c:v>
                </c:pt>
                <c:pt idx="2039">
                  <c:v>-18</c:v>
                </c:pt>
                <c:pt idx="2040">
                  <c:v>-17</c:v>
                </c:pt>
                <c:pt idx="2041">
                  <c:v>-16</c:v>
                </c:pt>
                <c:pt idx="2042">
                  <c:v>-14</c:v>
                </c:pt>
                <c:pt idx="2043">
                  <c:v>-13</c:v>
                </c:pt>
                <c:pt idx="2044">
                  <c:v>-10</c:v>
                </c:pt>
                <c:pt idx="2045">
                  <c:v>-9</c:v>
                </c:pt>
                <c:pt idx="2046">
                  <c:v>-8</c:v>
                </c:pt>
                <c:pt idx="2047">
                  <c:v>-7</c:v>
                </c:pt>
                <c:pt idx="2048">
                  <c:v>-6</c:v>
                </c:pt>
                <c:pt idx="2049">
                  <c:v>-5</c:v>
                </c:pt>
                <c:pt idx="2050">
                  <c:v>-4</c:v>
                </c:pt>
                <c:pt idx="2051">
                  <c:v>-3</c:v>
                </c:pt>
                <c:pt idx="2052">
                  <c:v>-2</c:v>
                </c:pt>
                <c:pt idx="2053">
                  <c:v>-1</c:v>
                </c:pt>
                <c:pt idx="2054">
                  <c:v>0</c:v>
                </c:pt>
                <c:pt idx="2055">
                  <c:v>1</c:v>
                </c:pt>
                <c:pt idx="2056">
                  <c:v>2</c:v>
                </c:pt>
                <c:pt idx="2057">
                  <c:v>3</c:v>
                </c:pt>
                <c:pt idx="2058">
                  <c:v>4</c:v>
                </c:pt>
                <c:pt idx="2059">
                  <c:v>5</c:v>
                </c:pt>
                <c:pt idx="2060">
                  <c:v>6</c:v>
                </c:pt>
                <c:pt idx="2061">
                  <c:v>7</c:v>
                </c:pt>
                <c:pt idx="2062">
                  <c:v>8</c:v>
                </c:pt>
                <c:pt idx="2063">
                  <c:v>9</c:v>
                </c:pt>
                <c:pt idx="2064">
                  <c:v>10</c:v>
                </c:pt>
                <c:pt idx="2065">
                  <c:v>11</c:v>
                </c:pt>
                <c:pt idx="2066">
                  <c:v>12</c:v>
                </c:pt>
                <c:pt idx="2067">
                  <c:v>13</c:v>
                </c:pt>
                <c:pt idx="2068">
                  <c:v>14</c:v>
                </c:pt>
                <c:pt idx="2069">
                  <c:v>15</c:v>
                </c:pt>
                <c:pt idx="2070">
                  <c:v>16</c:v>
                </c:pt>
                <c:pt idx="2071">
                  <c:v>17</c:v>
                </c:pt>
                <c:pt idx="2072">
                  <c:v>18</c:v>
                </c:pt>
                <c:pt idx="2073">
                  <c:v>19</c:v>
                </c:pt>
                <c:pt idx="2074">
                  <c:v>20</c:v>
                </c:pt>
                <c:pt idx="2075">
                  <c:v>21</c:v>
                </c:pt>
                <c:pt idx="2076">
                  <c:v>22</c:v>
                </c:pt>
                <c:pt idx="2077">
                  <c:v>23</c:v>
                </c:pt>
                <c:pt idx="2078">
                  <c:v>24</c:v>
                </c:pt>
                <c:pt idx="2079">
                  <c:v>25</c:v>
                </c:pt>
                <c:pt idx="2080">
                  <c:v>36</c:v>
                </c:pt>
                <c:pt idx="2081">
                  <c:v>37</c:v>
                </c:pt>
                <c:pt idx="2082">
                  <c:v>39</c:v>
                </c:pt>
                <c:pt idx="2083">
                  <c:v>43</c:v>
                </c:pt>
                <c:pt idx="2084">
                  <c:v>44</c:v>
                </c:pt>
                <c:pt idx="2085">
                  <c:v>45</c:v>
                </c:pt>
                <c:pt idx="2086">
                  <c:v>48</c:v>
                </c:pt>
                <c:pt idx="2087">
                  <c:v>51</c:v>
                </c:pt>
                <c:pt idx="2088">
                  <c:v>53</c:v>
                </c:pt>
                <c:pt idx="2089">
                  <c:v>55</c:v>
                </c:pt>
                <c:pt idx="2090">
                  <c:v>59</c:v>
                </c:pt>
                <c:pt idx="2091">
                  <c:v>64</c:v>
                </c:pt>
                <c:pt idx="2092">
                  <c:v>-28</c:v>
                </c:pt>
                <c:pt idx="2093">
                  <c:v>-27</c:v>
                </c:pt>
                <c:pt idx="2094">
                  <c:v>-26</c:v>
                </c:pt>
                <c:pt idx="2095">
                  <c:v>-25</c:v>
                </c:pt>
                <c:pt idx="2096">
                  <c:v>-24</c:v>
                </c:pt>
                <c:pt idx="2097">
                  <c:v>-23</c:v>
                </c:pt>
                <c:pt idx="2098">
                  <c:v>-22</c:v>
                </c:pt>
                <c:pt idx="2099">
                  <c:v>-21</c:v>
                </c:pt>
                <c:pt idx="2100">
                  <c:v>-20</c:v>
                </c:pt>
                <c:pt idx="2101">
                  <c:v>-18</c:v>
                </c:pt>
                <c:pt idx="2102">
                  <c:v>-17</c:v>
                </c:pt>
                <c:pt idx="2103">
                  <c:v>-16</c:v>
                </c:pt>
                <c:pt idx="2104">
                  <c:v>-14</c:v>
                </c:pt>
                <c:pt idx="2105">
                  <c:v>-13</c:v>
                </c:pt>
                <c:pt idx="2106">
                  <c:v>-10</c:v>
                </c:pt>
                <c:pt idx="2107">
                  <c:v>-9</c:v>
                </c:pt>
                <c:pt idx="2108">
                  <c:v>-8</c:v>
                </c:pt>
                <c:pt idx="2109">
                  <c:v>-7</c:v>
                </c:pt>
                <c:pt idx="2110">
                  <c:v>-6</c:v>
                </c:pt>
                <c:pt idx="2111">
                  <c:v>-5</c:v>
                </c:pt>
                <c:pt idx="2112">
                  <c:v>-4</c:v>
                </c:pt>
                <c:pt idx="2113">
                  <c:v>-3</c:v>
                </c:pt>
                <c:pt idx="2114">
                  <c:v>-2</c:v>
                </c:pt>
                <c:pt idx="2115">
                  <c:v>-1</c:v>
                </c:pt>
                <c:pt idx="2116">
                  <c:v>0</c:v>
                </c:pt>
                <c:pt idx="2117">
                  <c:v>1</c:v>
                </c:pt>
                <c:pt idx="2118">
                  <c:v>2</c:v>
                </c:pt>
                <c:pt idx="2119">
                  <c:v>3</c:v>
                </c:pt>
                <c:pt idx="2120">
                  <c:v>4</c:v>
                </c:pt>
                <c:pt idx="2121">
                  <c:v>5</c:v>
                </c:pt>
                <c:pt idx="2122">
                  <c:v>6</c:v>
                </c:pt>
                <c:pt idx="2123">
                  <c:v>7</c:v>
                </c:pt>
                <c:pt idx="2124">
                  <c:v>8</c:v>
                </c:pt>
                <c:pt idx="2125">
                  <c:v>9</c:v>
                </c:pt>
                <c:pt idx="2126">
                  <c:v>10</c:v>
                </c:pt>
                <c:pt idx="2127">
                  <c:v>11</c:v>
                </c:pt>
                <c:pt idx="2128">
                  <c:v>12</c:v>
                </c:pt>
                <c:pt idx="2129">
                  <c:v>13</c:v>
                </c:pt>
                <c:pt idx="2130">
                  <c:v>14</c:v>
                </c:pt>
                <c:pt idx="2131">
                  <c:v>15</c:v>
                </c:pt>
                <c:pt idx="2132">
                  <c:v>16</c:v>
                </c:pt>
                <c:pt idx="2133">
                  <c:v>17</c:v>
                </c:pt>
                <c:pt idx="2134">
                  <c:v>18</c:v>
                </c:pt>
                <c:pt idx="2135">
                  <c:v>19</c:v>
                </c:pt>
                <c:pt idx="2136">
                  <c:v>20</c:v>
                </c:pt>
                <c:pt idx="2137">
                  <c:v>21</c:v>
                </c:pt>
                <c:pt idx="2138">
                  <c:v>22</c:v>
                </c:pt>
                <c:pt idx="2139">
                  <c:v>23</c:v>
                </c:pt>
                <c:pt idx="2140">
                  <c:v>24</c:v>
                </c:pt>
                <c:pt idx="2141">
                  <c:v>25</c:v>
                </c:pt>
                <c:pt idx="2142">
                  <c:v>27</c:v>
                </c:pt>
                <c:pt idx="2143">
                  <c:v>29</c:v>
                </c:pt>
                <c:pt idx="2144">
                  <c:v>36</c:v>
                </c:pt>
                <c:pt idx="2145">
                  <c:v>38</c:v>
                </c:pt>
                <c:pt idx="2146">
                  <c:v>43</c:v>
                </c:pt>
                <c:pt idx="2147">
                  <c:v>45</c:v>
                </c:pt>
                <c:pt idx="2148">
                  <c:v>47</c:v>
                </c:pt>
                <c:pt idx="2149">
                  <c:v>48</c:v>
                </c:pt>
                <c:pt idx="2150">
                  <c:v>51</c:v>
                </c:pt>
                <c:pt idx="2151">
                  <c:v>52</c:v>
                </c:pt>
                <c:pt idx="2152">
                  <c:v>55</c:v>
                </c:pt>
                <c:pt idx="2153">
                  <c:v>69</c:v>
                </c:pt>
                <c:pt idx="2154">
                  <c:v>-27</c:v>
                </c:pt>
                <c:pt idx="2155">
                  <c:v>-25</c:v>
                </c:pt>
                <c:pt idx="2156">
                  <c:v>-24</c:v>
                </c:pt>
                <c:pt idx="2157">
                  <c:v>-23</c:v>
                </c:pt>
                <c:pt idx="2158">
                  <c:v>-22</c:v>
                </c:pt>
                <c:pt idx="2159">
                  <c:v>-21</c:v>
                </c:pt>
                <c:pt idx="2160">
                  <c:v>-20</c:v>
                </c:pt>
                <c:pt idx="2161">
                  <c:v>-19</c:v>
                </c:pt>
                <c:pt idx="2162">
                  <c:v>-18</c:v>
                </c:pt>
                <c:pt idx="2163">
                  <c:v>-17</c:v>
                </c:pt>
                <c:pt idx="2164">
                  <c:v>-16</c:v>
                </c:pt>
                <c:pt idx="2165">
                  <c:v>-15</c:v>
                </c:pt>
                <c:pt idx="2166">
                  <c:v>-14</c:v>
                </c:pt>
                <c:pt idx="2167">
                  <c:v>-13</c:v>
                </c:pt>
                <c:pt idx="2168">
                  <c:v>-12</c:v>
                </c:pt>
                <c:pt idx="2169">
                  <c:v>-10</c:v>
                </c:pt>
                <c:pt idx="2170">
                  <c:v>-6</c:v>
                </c:pt>
                <c:pt idx="2171">
                  <c:v>-5</c:v>
                </c:pt>
                <c:pt idx="2172">
                  <c:v>-4</c:v>
                </c:pt>
                <c:pt idx="2173">
                  <c:v>-3</c:v>
                </c:pt>
                <c:pt idx="2174">
                  <c:v>-2</c:v>
                </c:pt>
                <c:pt idx="2175">
                  <c:v>-1</c:v>
                </c:pt>
                <c:pt idx="2176">
                  <c:v>0</c:v>
                </c:pt>
                <c:pt idx="2177">
                  <c:v>1</c:v>
                </c:pt>
                <c:pt idx="2178">
                  <c:v>2</c:v>
                </c:pt>
                <c:pt idx="2179">
                  <c:v>3</c:v>
                </c:pt>
                <c:pt idx="2180">
                  <c:v>4</c:v>
                </c:pt>
                <c:pt idx="2181">
                  <c:v>5</c:v>
                </c:pt>
                <c:pt idx="2182">
                  <c:v>6</c:v>
                </c:pt>
                <c:pt idx="2183">
                  <c:v>7</c:v>
                </c:pt>
                <c:pt idx="2184">
                  <c:v>8</c:v>
                </c:pt>
                <c:pt idx="2185">
                  <c:v>9</c:v>
                </c:pt>
                <c:pt idx="2186">
                  <c:v>10</c:v>
                </c:pt>
                <c:pt idx="2187">
                  <c:v>11</c:v>
                </c:pt>
                <c:pt idx="2188">
                  <c:v>12</c:v>
                </c:pt>
                <c:pt idx="2189">
                  <c:v>13</c:v>
                </c:pt>
                <c:pt idx="2190">
                  <c:v>14</c:v>
                </c:pt>
                <c:pt idx="2191">
                  <c:v>15</c:v>
                </c:pt>
                <c:pt idx="2192">
                  <c:v>16</c:v>
                </c:pt>
                <c:pt idx="2193">
                  <c:v>17</c:v>
                </c:pt>
                <c:pt idx="2194">
                  <c:v>18</c:v>
                </c:pt>
                <c:pt idx="2195">
                  <c:v>19</c:v>
                </c:pt>
                <c:pt idx="2196">
                  <c:v>20</c:v>
                </c:pt>
                <c:pt idx="2197">
                  <c:v>21</c:v>
                </c:pt>
                <c:pt idx="2198">
                  <c:v>22</c:v>
                </c:pt>
                <c:pt idx="2199">
                  <c:v>23</c:v>
                </c:pt>
                <c:pt idx="2200">
                  <c:v>24</c:v>
                </c:pt>
                <c:pt idx="2201">
                  <c:v>25</c:v>
                </c:pt>
                <c:pt idx="2202">
                  <c:v>26</c:v>
                </c:pt>
                <c:pt idx="2203">
                  <c:v>28</c:v>
                </c:pt>
                <c:pt idx="2204">
                  <c:v>35</c:v>
                </c:pt>
                <c:pt idx="2205">
                  <c:v>40</c:v>
                </c:pt>
                <c:pt idx="2206">
                  <c:v>44</c:v>
                </c:pt>
                <c:pt idx="2207">
                  <c:v>47</c:v>
                </c:pt>
                <c:pt idx="2208">
                  <c:v>48</c:v>
                </c:pt>
                <c:pt idx="2209">
                  <c:v>50</c:v>
                </c:pt>
                <c:pt idx="2210">
                  <c:v>53</c:v>
                </c:pt>
                <c:pt idx="2211">
                  <c:v>64</c:v>
                </c:pt>
                <c:pt idx="2212">
                  <c:v>-29</c:v>
                </c:pt>
                <c:pt idx="2213">
                  <c:v>-28</c:v>
                </c:pt>
                <c:pt idx="2214">
                  <c:v>-27</c:v>
                </c:pt>
                <c:pt idx="2215">
                  <c:v>-24</c:v>
                </c:pt>
                <c:pt idx="2216">
                  <c:v>-22</c:v>
                </c:pt>
                <c:pt idx="2217">
                  <c:v>-21</c:v>
                </c:pt>
                <c:pt idx="2218">
                  <c:v>-20</c:v>
                </c:pt>
                <c:pt idx="2219">
                  <c:v>-19</c:v>
                </c:pt>
                <c:pt idx="2220">
                  <c:v>-18</c:v>
                </c:pt>
                <c:pt idx="2221">
                  <c:v>-17</c:v>
                </c:pt>
                <c:pt idx="2222">
                  <c:v>-16</c:v>
                </c:pt>
                <c:pt idx="2223">
                  <c:v>-14</c:v>
                </c:pt>
                <c:pt idx="2224">
                  <c:v>-13</c:v>
                </c:pt>
                <c:pt idx="2225">
                  <c:v>-12</c:v>
                </c:pt>
                <c:pt idx="2226">
                  <c:v>-11</c:v>
                </c:pt>
                <c:pt idx="2227">
                  <c:v>-10</c:v>
                </c:pt>
                <c:pt idx="2228">
                  <c:v>-9</c:v>
                </c:pt>
                <c:pt idx="2229">
                  <c:v>-8</c:v>
                </c:pt>
                <c:pt idx="2230">
                  <c:v>-7</c:v>
                </c:pt>
                <c:pt idx="2231">
                  <c:v>-6</c:v>
                </c:pt>
                <c:pt idx="2232">
                  <c:v>-5</c:v>
                </c:pt>
                <c:pt idx="2233">
                  <c:v>-3</c:v>
                </c:pt>
                <c:pt idx="2234">
                  <c:v>-2</c:v>
                </c:pt>
                <c:pt idx="2235">
                  <c:v>-1</c:v>
                </c:pt>
                <c:pt idx="2236">
                  <c:v>0</c:v>
                </c:pt>
                <c:pt idx="2237">
                  <c:v>1</c:v>
                </c:pt>
                <c:pt idx="2238">
                  <c:v>2</c:v>
                </c:pt>
                <c:pt idx="2239">
                  <c:v>3</c:v>
                </c:pt>
                <c:pt idx="2240">
                  <c:v>4</c:v>
                </c:pt>
                <c:pt idx="2241">
                  <c:v>5</c:v>
                </c:pt>
                <c:pt idx="2242">
                  <c:v>6</c:v>
                </c:pt>
                <c:pt idx="2243">
                  <c:v>7</c:v>
                </c:pt>
                <c:pt idx="2244">
                  <c:v>8</c:v>
                </c:pt>
                <c:pt idx="2245">
                  <c:v>9</c:v>
                </c:pt>
                <c:pt idx="2246">
                  <c:v>10</c:v>
                </c:pt>
                <c:pt idx="2247">
                  <c:v>11</c:v>
                </c:pt>
                <c:pt idx="2248">
                  <c:v>12</c:v>
                </c:pt>
                <c:pt idx="2249">
                  <c:v>13</c:v>
                </c:pt>
                <c:pt idx="2250">
                  <c:v>14</c:v>
                </c:pt>
                <c:pt idx="2251">
                  <c:v>15</c:v>
                </c:pt>
                <c:pt idx="2252">
                  <c:v>16</c:v>
                </c:pt>
                <c:pt idx="2253">
                  <c:v>17</c:v>
                </c:pt>
                <c:pt idx="2254">
                  <c:v>18</c:v>
                </c:pt>
                <c:pt idx="2255">
                  <c:v>19</c:v>
                </c:pt>
                <c:pt idx="2256">
                  <c:v>20</c:v>
                </c:pt>
                <c:pt idx="2257">
                  <c:v>21</c:v>
                </c:pt>
                <c:pt idx="2258">
                  <c:v>22</c:v>
                </c:pt>
                <c:pt idx="2259">
                  <c:v>23</c:v>
                </c:pt>
                <c:pt idx="2260">
                  <c:v>24</c:v>
                </c:pt>
                <c:pt idx="2261">
                  <c:v>25</c:v>
                </c:pt>
                <c:pt idx="2262">
                  <c:v>26</c:v>
                </c:pt>
                <c:pt idx="2263">
                  <c:v>27</c:v>
                </c:pt>
                <c:pt idx="2264">
                  <c:v>28</c:v>
                </c:pt>
                <c:pt idx="2265">
                  <c:v>29</c:v>
                </c:pt>
                <c:pt idx="2266">
                  <c:v>33</c:v>
                </c:pt>
                <c:pt idx="2267">
                  <c:v>38</c:v>
                </c:pt>
                <c:pt idx="2268">
                  <c:v>47</c:v>
                </c:pt>
                <c:pt idx="2269">
                  <c:v>48</c:v>
                </c:pt>
                <c:pt idx="2270">
                  <c:v>51</c:v>
                </c:pt>
                <c:pt idx="2271">
                  <c:v>53</c:v>
                </c:pt>
                <c:pt idx="2272">
                  <c:v>54</c:v>
                </c:pt>
                <c:pt idx="2273">
                  <c:v>59</c:v>
                </c:pt>
                <c:pt idx="2274">
                  <c:v>60</c:v>
                </c:pt>
                <c:pt idx="2275">
                  <c:v>61</c:v>
                </c:pt>
                <c:pt idx="2276">
                  <c:v>64</c:v>
                </c:pt>
                <c:pt idx="2277">
                  <c:v>66</c:v>
                </c:pt>
                <c:pt idx="2278">
                  <c:v>69</c:v>
                </c:pt>
                <c:pt idx="2279">
                  <c:v>71</c:v>
                </c:pt>
                <c:pt idx="2280">
                  <c:v>75</c:v>
                </c:pt>
                <c:pt idx="2281">
                  <c:v>-26</c:v>
                </c:pt>
                <c:pt idx="2282">
                  <c:v>-24</c:v>
                </c:pt>
                <c:pt idx="2283">
                  <c:v>-22</c:v>
                </c:pt>
                <c:pt idx="2284">
                  <c:v>-21</c:v>
                </c:pt>
                <c:pt idx="2285">
                  <c:v>-20</c:v>
                </c:pt>
                <c:pt idx="2286">
                  <c:v>-19</c:v>
                </c:pt>
                <c:pt idx="2287">
                  <c:v>-18</c:v>
                </c:pt>
                <c:pt idx="2288">
                  <c:v>-17</c:v>
                </c:pt>
                <c:pt idx="2289">
                  <c:v>-14</c:v>
                </c:pt>
                <c:pt idx="2290">
                  <c:v>-13</c:v>
                </c:pt>
                <c:pt idx="2291">
                  <c:v>-11</c:v>
                </c:pt>
                <c:pt idx="2292">
                  <c:v>-10</c:v>
                </c:pt>
                <c:pt idx="2293">
                  <c:v>-7</c:v>
                </c:pt>
                <c:pt idx="2294">
                  <c:v>-6</c:v>
                </c:pt>
                <c:pt idx="2295">
                  <c:v>-5</c:v>
                </c:pt>
                <c:pt idx="2296">
                  <c:v>-4</c:v>
                </c:pt>
                <c:pt idx="2297">
                  <c:v>-2</c:v>
                </c:pt>
                <c:pt idx="2298">
                  <c:v>-1</c:v>
                </c:pt>
                <c:pt idx="2299">
                  <c:v>0</c:v>
                </c:pt>
                <c:pt idx="2300">
                  <c:v>1</c:v>
                </c:pt>
                <c:pt idx="2301">
                  <c:v>2</c:v>
                </c:pt>
                <c:pt idx="2302">
                  <c:v>3</c:v>
                </c:pt>
                <c:pt idx="2303">
                  <c:v>4</c:v>
                </c:pt>
                <c:pt idx="2304">
                  <c:v>5</c:v>
                </c:pt>
                <c:pt idx="2305">
                  <c:v>6</c:v>
                </c:pt>
                <c:pt idx="2306">
                  <c:v>7</c:v>
                </c:pt>
                <c:pt idx="2307">
                  <c:v>8</c:v>
                </c:pt>
                <c:pt idx="2308">
                  <c:v>9</c:v>
                </c:pt>
                <c:pt idx="2309">
                  <c:v>10</c:v>
                </c:pt>
                <c:pt idx="2310">
                  <c:v>11</c:v>
                </c:pt>
                <c:pt idx="2311">
                  <c:v>12</c:v>
                </c:pt>
                <c:pt idx="2312">
                  <c:v>13</c:v>
                </c:pt>
                <c:pt idx="2313">
                  <c:v>14</c:v>
                </c:pt>
                <c:pt idx="2314">
                  <c:v>15</c:v>
                </c:pt>
                <c:pt idx="2315">
                  <c:v>16</c:v>
                </c:pt>
                <c:pt idx="2316">
                  <c:v>17</c:v>
                </c:pt>
                <c:pt idx="2317">
                  <c:v>18</c:v>
                </c:pt>
                <c:pt idx="2318">
                  <c:v>19</c:v>
                </c:pt>
                <c:pt idx="2319">
                  <c:v>20</c:v>
                </c:pt>
                <c:pt idx="2320">
                  <c:v>21</c:v>
                </c:pt>
                <c:pt idx="2321">
                  <c:v>22</c:v>
                </c:pt>
                <c:pt idx="2322">
                  <c:v>23</c:v>
                </c:pt>
                <c:pt idx="2323">
                  <c:v>24</c:v>
                </c:pt>
                <c:pt idx="2324">
                  <c:v>25</c:v>
                </c:pt>
                <c:pt idx="2325">
                  <c:v>26</c:v>
                </c:pt>
                <c:pt idx="2326">
                  <c:v>27</c:v>
                </c:pt>
                <c:pt idx="2327">
                  <c:v>28</c:v>
                </c:pt>
                <c:pt idx="2328">
                  <c:v>29</c:v>
                </c:pt>
                <c:pt idx="2329">
                  <c:v>30</c:v>
                </c:pt>
                <c:pt idx="2330">
                  <c:v>31</c:v>
                </c:pt>
                <c:pt idx="2331">
                  <c:v>33</c:v>
                </c:pt>
                <c:pt idx="2332">
                  <c:v>34</c:v>
                </c:pt>
                <c:pt idx="2333">
                  <c:v>35</c:v>
                </c:pt>
                <c:pt idx="2334">
                  <c:v>45</c:v>
                </c:pt>
                <c:pt idx="2335">
                  <c:v>49</c:v>
                </c:pt>
                <c:pt idx="2336">
                  <c:v>50</c:v>
                </c:pt>
                <c:pt idx="2337">
                  <c:v>51</c:v>
                </c:pt>
                <c:pt idx="2338">
                  <c:v>54</c:v>
                </c:pt>
                <c:pt idx="2339">
                  <c:v>62</c:v>
                </c:pt>
                <c:pt idx="2340">
                  <c:v>63</c:v>
                </c:pt>
                <c:pt idx="2341">
                  <c:v>64</c:v>
                </c:pt>
                <c:pt idx="2342">
                  <c:v>-24</c:v>
                </c:pt>
                <c:pt idx="2343">
                  <c:v>-23</c:v>
                </c:pt>
                <c:pt idx="2344">
                  <c:v>-21</c:v>
                </c:pt>
                <c:pt idx="2345">
                  <c:v>-20</c:v>
                </c:pt>
                <c:pt idx="2346">
                  <c:v>-19</c:v>
                </c:pt>
                <c:pt idx="2347">
                  <c:v>-18</c:v>
                </c:pt>
                <c:pt idx="2348">
                  <c:v>-17</c:v>
                </c:pt>
                <c:pt idx="2349">
                  <c:v>-16</c:v>
                </c:pt>
                <c:pt idx="2350">
                  <c:v>-15</c:v>
                </c:pt>
                <c:pt idx="2351">
                  <c:v>-14</c:v>
                </c:pt>
                <c:pt idx="2352">
                  <c:v>-13</c:v>
                </c:pt>
                <c:pt idx="2353">
                  <c:v>-12</c:v>
                </c:pt>
                <c:pt idx="2354">
                  <c:v>-11</c:v>
                </c:pt>
                <c:pt idx="2355">
                  <c:v>-10</c:v>
                </c:pt>
                <c:pt idx="2356">
                  <c:v>-9</c:v>
                </c:pt>
                <c:pt idx="2357">
                  <c:v>-8</c:v>
                </c:pt>
                <c:pt idx="2358">
                  <c:v>-7</c:v>
                </c:pt>
                <c:pt idx="2359">
                  <c:v>-6</c:v>
                </c:pt>
                <c:pt idx="2360">
                  <c:v>-3</c:v>
                </c:pt>
                <c:pt idx="2361">
                  <c:v>-2</c:v>
                </c:pt>
                <c:pt idx="2362">
                  <c:v>-1</c:v>
                </c:pt>
                <c:pt idx="2363">
                  <c:v>0</c:v>
                </c:pt>
                <c:pt idx="2364">
                  <c:v>1</c:v>
                </c:pt>
                <c:pt idx="2365">
                  <c:v>2</c:v>
                </c:pt>
                <c:pt idx="2366">
                  <c:v>3</c:v>
                </c:pt>
                <c:pt idx="2367">
                  <c:v>4</c:v>
                </c:pt>
                <c:pt idx="2368">
                  <c:v>5</c:v>
                </c:pt>
                <c:pt idx="2369">
                  <c:v>6</c:v>
                </c:pt>
                <c:pt idx="2370">
                  <c:v>7</c:v>
                </c:pt>
                <c:pt idx="2371">
                  <c:v>8</c:v>
                </c:pt>
                <c:pt idx="2372">
                  <c:v>9</c:v>
                </c:pt>
                <c:pt idx="2373">
                  <c:v>10</c:v>
                </c:pt>
                <c:pt idx="2374">
                  <c:v>11</c:v>
                </c:pt>
                <c:pt idx="2375">
                  <c:v>12</c:v>
                </c:pt>
                <c:pt idx="2376">
                  <c:v>13</c:v>
                </c:pt>
                <c:pt idx="2377">
                  <c:v>14</c:v>
                </c:pt>
                <c:pt idx="2378">
                  <c:v>15</c:v>
                </c:pt>
                <c:pt idx="2379">
                  <c:v>16</c:v>
                </c:pt>
                <c:pt idx="2380">
                  <c:v>17</c:v>
                </c:pt>
                <c:pt idx="2381">
                  <c:v>18</c:v>
                </c:pt>
                <c:pt idx="2382">
                  <c:v>19</c:v>
                </c:pt>
                <c:pt idx="2383">
                  <c:v>20</c:v>
                </c:pt>
                <c:pt idx="2384">
                  <c:v>21</c:v>
                </c:pt>
                <c:pt idx="2385">
                  <c:v>22</c:v>
                </c:pt>
                <c:pt idx="2386">
                  <c:v>23</c:v>
                </c:pt>
                <c:pt idx="2387">
                  <c:v>24</c:v>
                </c:pt>
                <c:pt idx="2388">
                  <c:v>25</c:v>
                </c:pt>
                <c:pt idx="2389">
                  <c:v>26</c:v>
                </c:pt>
                <c:pt idx="2390">
                  <c:v>27</c:v>
                </c:pt>
                <c:pt idx="2391">
                  <c:v>28</c:v>
                </c:pt>
                <c:pt idx="2392">
                  <c:v>29</c:v>
                </c:pt>
                <c:pt idx="2393">
                  <c:v>30</c:v>
                </c:pt>
                <c:pt idx="2394">
                  <c:v>31</c:v>
                </c:pt>
                <c:pt idx="2395">
                  <c:v>32</c:v>
                </c:pt>
                <c:pt idx="2396">
                  <c:v>33</c:v>
                </c:pt>
                <c:pt idx="2397">
                  <c:v>34</c:v>
                </c:pt>
                <c:pt idx="2398">
                  <c:v>37</c:v>
                </c:pt>
                <c:pt idx="2399">
                  <c:v>39</c:v>
                </c:pt>
                <c:pt idx="2400">
                  <c:v>51</c:v>
                </c:pt>
                <c:pt idx="2401">
                  <c:v>52</c:v>
                </c:pt>
                <c:pt idx="2402">
                  <c:v>54</c:v>
                </c:pt>
                <c:pt idx="2403">
                  <c:v>55</c:v>
                </c:pt>
                <c:pt idx="2404">
                  <c:v>60</c:v>
                </c:pt>
                <c:pt idx="2405">
                  <c:v>61</c:v>
                </c:pt>
                <c:pt idx="2406">
                  <c:v>65</c:v>
                </c:pt>
                <c:pt idx="2407">
                  <c:v>-29</c:v>
                </c:pt>
                <c:pt idx="2408">
                  <c:v>-26</c:v>
                </c:pt>
                <c:pt idx="2409">
                  <c:v>-23</c:v>
                </c:pt>
                <c:pt idx="2410">
                  <c:v>-22</c:v>
                </c:pt>
                <c:pt idx="2411">
                  <c:v>-21</c:v>
                </c:pt>
                <c:pt idx="2412">
                  <c:v>-20</c:v>
                </c:pt>
                <c:pt idx="2413">
                  <c:v>-18</c:v>
                </c:pt>
                <c:pt idx="2414">
                  <c:v>-17</c:v>
                </c:pt>
                <c:pt idx="2415">
                  <c:v>-16</c:v>
                </c:pt>
                <c:pt idx="2416">
                  <c:v>-15</c:v>
                </c:pt>
                <c:pt idx="2417">
                  <c:v>-14</c:v>
                </c:pt>
                <c:pt idx="2418">
                  <c:v>-13</c:v>
                </c:pt>
                <c:pt idx="2419">
                  <c:v>-12</c:v>
                </c:pt>
                <c:pt idx="2420">
                  <c:v>-11</c:v>
                </c:pt>
                <c:pt idx="2421">
                  <c:v>-10</c:v>
                </c:pt>
                <c:pt idx="2422">
                  <c:v>-9</c:v>
                </c:pt>
                <c:pt idx="2423">
                  <c:v>-5</c:v>
                </c:pt>
                <c:pt idx="2424">
                  <c:v>-4</c:v>
                </c:pt>
                <c:pt idx="2425">
                  <c:v>-2</c:v>
                </c:pt>
                <c:pt idx="2426">
                  <c:v>0</c:v>
                </c:pt>
                <c:pt idx="2427">
                  <c:v>1</c:v>
                </c:pt>
                <c:pt idx="2428">
                  <c:v>2</c:v>
                </c:pt>
                <c:pt idx="2429">
                  <c:v>3</c:v>
                </c:pt>
                <c:pt idx="2430">
                  <c:v>4</c:v>
                </c:pt>
                <c:pt idx="2431">
                  <c:v>5</c:v>
                </c:pt>
                <c:pt idx="2432">
                  <c:v>6</c:v>
                </c:pt>
                <c:pt idx="2433">
                  <c:v>7</c:v>
                </c:pt>
                <c:pt idx="2434">
                  <c:v>8</c:v>
                </c:pt>
                <c:pt idx="2435">
                  <c:v>9</c:v>
                </c:pt>
                <c:pt idx="2436">
                  <c:v>10</c:v>
                </c:pt>
                <c:pt idx="2437">
                  <c:v>11</c:v>
                </c:pt>
                <c:pt idx="2438">
                  <c:v>12</c:v>
                </c:pt>
                <c:pt idx="2439">
                  <c:v>13</c:v>
                </c:pt>
                <c:pt idx="2440">
                  <c:v>14</c:v>
                </c:pt>
                <c:pt idx="2441">
                  <c:v>15</c:v>
                </c:pt>
                <c:pt idx="2442">
                  <c:v>16</c:v>
                </c:pt>
                <c:pt idx="2443">
                  <c:v>17</c:v>
                </c:pt>
                <c:pt idx="2444">
                  <c:v>18</c:v>
                </c:pt>
                <c:pt idx="2445">
                  <c:v>19</c:v>
                </c:pt>
                <c:pt idx="2446">
                  <c:v>20</c:v>
                </c:pt>
                <c:pt idx="2447">
                  <c:v>21</c:v>
                </c:pt>
                <c:pt idx="2448">
                  <c:v>22</c:v>
                </c:pt>
                <c:pt idx="2449">
                  <c:v>23</c:v>
                </c:pt>
                <c:pt idx="2450">
                  <c:v>24</c:v>
                </c:pt>
                <c:pt idx="2451">
                  <c:v>25</c:v>
                </c:pt>
                <c:pt idx="2452">
                  <c:v>26</c:v>
                </c:pt>
                <c:pt idx="2453">
                  <c:v>27</c:v>
                </c:pt>
                <c:pt idx="2454">
                  <c:v>28</c:v>
                </c:pt>
                <c:pt idx="2455">
                  <c:v>29</c:v>
                </c:pt>
                <c:pt idx="2456">
                  <c:v>30</c:v>
                </c:pt>
                <c:pt idx="2457">
                  <c:v>31</c:v>
                </c:pt>
                <c:pt idx="2458">
                  <c:v>32</c:v>
                </c:pt>
                <c:pt idx="2459">
                  <c:v>33</c:v>
                </c:pt>
                <c:pt idx="2460">
                  <c:v>34</c:v>
                </c:pt>
                <c:pt idx="2461">
                  <c:v>35</c:v>
                </c:pt>
                <c:pt idx="2462">
                  <c:v>36</c:v>
                </c:pt>
                <c:pt idx="2463">
                  <c:v>38</c:v>
                </c:pt>
                <c:pt idx="2464">
                  <c:v>40</c:v>
                </c:pt>
                <c:pt idx="2465">
                  <c:v>56</c:v>
                </c:pt>
                <c:pt idx="2466">
                  <c:v>59</c:v>
                </c:pt>
                <c:pt idx="2467">
                  <c:v>65</c:v>
                </c:pt>
                <c:pt idx="2468">
                  <c:v>70</c:v>
                </c:pt>
                <c:pt idx="2469">
                  <c:v>-23</c:v>
                </c:pt>
                <c:pt idx="2470">
                  <c:v>-21</c:v>
                </c:pt>
                <c:pt idx="2471">
                  <c:v>-20</c:v>
                </c:pt>
                <c:pt idx="2472">
                  <c:v>-19</c:v>
                </c:pt>
                <c:pt idx="2473">
                  <c:v>-17</c:v>
                </c:pt>
                <c:pt idx="2474">
                  <c:v>-16</c:v>
                </c:pt>
                <c:pt idx="2475">
                  <c:v>-15</c:v>
                </c:pt>
                <c:pt idx="2476">
                  <c:v>-14</c:v>
                </c:pt>
                <c:pt idx="2477">
                  <c:v>-13</c:v>
                </c:pt>
                <c:pt idx="2478">
                  <c:v>-12</c:v>
                </c:pt>
                <c:pt idx="2479">
                  <c:v>-11</c:v>
                </c:pt>
                <c:pt idx="2480">
                  <c:v>-10</c:v>
                </c:pt>
                <c:pt idx="2481">
                  <c:v>-9</c:v>
                </c:pt>
                <c:pt idx="2482">
                  <c:v>-8</c:v>
                </c:pt>
                <c:pt idx="2483">
                  <c:v>-7</c:v>
                </c:pt>
                <c:pt idx="2484">
                  <c:v>-5</c:v>
                </c:pt>
                <c:pt idx="2485">
                  <c:v>-4</c:v>
                </c:pt>
                <c:pt idx="2486">
                  <c:v>-3</c:v>
                </c:pt>
                <c:pt idx="2487">
                  <c:v>-1</c:v>
                </c:pt>
                <c:pt idx="2488">
                  <c:v>0</c:v>
                </c:pt>
                <c:pt idx="2489">
                  <c:v>1</c:v>
                </c:pt>
                <c:pt idx="2490">
                  <c:v>3</c:v>
                </c:pt>
                <c:pt idx="2491">
                  <c:v>4</c:v>
                </c:pt>
                <c:pt idx="2492">
                  <c:v>5</c:v>
                </c:pt>
                <c:pt idx="2493">
                  <c:v>6</c:v>
                </c:pt>
                <c:pt idx="2494">
                  <c:v>7</c:v>
                </c:pt>
                <c:pt idx="2495">
                  <c:v>8</c:v>
                </c:pt>
                <c:pt idx="2496">
                  <c:v>9</c:v>
                </c:pt>
                <c:pt idx="2497">
                  <c:v>10</c:v>
                </c:pt>
                <c:pt idx="2498">
                  <c:v>11</c:v>
                </c:pt>
                <c:pt idx="2499">
                  <c:v>12</c:v>
                </c:pt>
                <c:pt idx="2500">
                  <c:v>13</c:v>
                </c:pt>
                <c:pt idx="2501">
                  <c:v>14</c:v>
                </c:pt>
                <c:pt idx="2502">
                  <c:v>15</c:v>
                </c:pt>
                <c:pt idx="2503">
                  <c:v>16</c:v>
                </c:pt>
                <c:pt idx="2504">
                  <c:v>17</c:v>
                </c:pt>
                <c:pt idx="2505">
                  <c:v>18</c:v>
                </c:pt>
                <c:pt idx="2506">
                  <c:v>19</c:v>
                </c:pt>
                <c:pt idx="2507">
                  <c:v>20</c:v>
                </c:pt>
                <c:pt idx="2508">
                  <c:v>21</c:v>
                </c:pt>
                <c:pt idx="2509">
                  <c:v>22</c:v>
                </c:pt>
                <c:pt idx="2510">
                  <c:v>23</c:v>
                </c:pt>
                <c:pt idx="2511">
                  <c:v>24</c:v>
                </c:pt>
                <c:pt idx="2512">
                  <c:v>25</c:v>
                </c:pt>
                <c:pt idx="2513">
                  <c:v>26</c:v>
                </c:pt>
                <c:pt idx="2514">
                  <c:v>27</c:v>
                </c:pt>
                <c:pt idx="2515">
                  <c:v>28</c:v>
                </c:pt>
                <c:pt idx="2516">
                  <c:v>29</c:v>
                </c:pt>
                <c:pt idx="2517">
                  <c:v>30</c:v>
                </c:pt>
                <c:pt idx="2518">
                  <c:v>31</c:v>
                </c:pt>
                <c:pt idx="2519">
                  <c:v>32</c:v>
                </c:pt>
                <c:pt idx="2520">
                  <c:v>33</c:v>
                </c:pt>
                <c:pt idx="2521">
                  <c:v>35</c:v>
                </c:pt>
                <c:pt idx="2522">
                  <c:v>39</c:v>
                </c:pt>
                <c:pt idx="2523">
                  <c:v>51</c:v>
                </c:pt>
                <c:pt idx="2524">
                  <c:v>59</c:v>
                </c:pt>
                <c:pt idx="2525">
                  <c:v>60</c:v>
                </c:pt>
                <c:pt idx="2526">
                  <c:v>71</c:v>
                </c:pt>
                <c:pt idx="2527">
                  <c:v>-25</c:v>
                </c:pt>
                <c:pt idx="2528">
                  <c:v>-22</c:v>
                </c:pt>
                <c:pt idx="2529">
                  <c:v>-21</c:v>
                </c:pt>
                <c:pt idx="2530">
                  <c:v>-20</c:v>
                </c:pt>
                <c:pt idx="2531">
                  <c:v>-19</c:v>
                </c:pt>
                <c:pt idx="2532">
                  <c:v>-18</c:v>
                </c:pt>
                <c:pt idx="2533">
                  <c:v>-17</c:v>
                </c:pt>
                <c:pt idx="2534">
                  <c:v>-16</c:v>
                </c:pt>
                <c:pt idx="2535">
                  <c:v>-15</c:v>
                </c:pt>
                <c:pt idx="2536">
                  <c:v>-14</c:v>
                </c:pt>
                <c:pt idx="2537">
                  <c:v>-13</c:v>
                </c:pt>
                <c:pt idx="2538">
                  <c:v>-12</c:v>
                </c:pt>
                <c:pt idx="2539">
                  <c:v>-11</c:v>
                </c:pt>
                <c:pt idx="2540">
                  <c:v>-10</c:v>
                </c:pt>
                <c:pt idx="2541">
                  <c:v>-9</c:v>
                </c:pt>
                <c:pt idx="2542">
                  <c:v>-8</c:v>
                </c:pt>
                <c:pt idx="2543">
                  <c:v>-7</c:v>
                </c:pt>
                <c:pt idx="2544">
                  <c:v>-6</c:v>
                </c:pt>
                <c:pt idx="2545">
                  <c:v>-5</c:v>
                </c:pt>
                <c:pt idx="2546">
                  <c:v>-4</c:v>
                </c:pt>
                <c:pt idx="2547">
                  <c:v>-2</c:v>
                </c:pt>
                <c:pt idx="2548">
                  <c:v>0</c:v>
                </c:pt>
                <c:pt idx="2549">
                  <c:v>1</c:v>
                </c:pt>
                <c:pt idx="2550">
                  <c:v>3</c:v>
                </c:pt>
                <c:pt idx="2551">
                  <c:v>5</c:v>
                </c:pt>
                <c:pt idx="2552">
                  <c:v>6</c:v>
                </c:pt>
                <c:pt idx="2553">
                  <c:v>7</c:v>
                </c:pt>
                <c:pt idx="2554">
                  <c:v>8</c:v>
                </c:pt>
                <c:pt idx="2555">
                  <c:v>9</c:v>
                </c:pt>
                <c:pt idx="2556">
                  <c:v>10</c:v>
                </c:pt>
                <c:pt idx="2557">
                  <c:v>11</c:v>
                </c:pt>
                <c:pt idx="2558">
                  <c:v>12</c:v>
                </c:pt>
                <c:pt idx="2559">
                  <c:v>13</c:v>
                </c:pt>
                <c:pt idx="2560">
                  <c:v>14</c:v>
                </c:pt>
                <c:pt idx="2561">
                  <c:v>15</c:v>
                </c:pt>
                <c:pt idx="2562">
                  <c:v>16</c:v>
                </c:pt>
                <c:pt idx="2563">
                  <c:v>17</c:v>
                </c:pt>
                <c:pt idx="2564">
                  <c:v>18</c:v>
                </c:pt>
                <c:pt idx="2565">
                  <c:v>19</c:v>
                </c:pt>
                <c:pt idx="2566">
                  <c:v>20</c:v>
                </c:pt>
                <c:pt idx="2567">
                  <c:v>21</c:v>
                </c:pt>
                <c:pt idx="2568">
                  <c:v>22</c:v>
                </c:pt>
                <c:pt idx="2569">
                  <c:v>23</c:v>
                </c:pt>
                <c:pt idx="2570">
                  <c:v>24</c:v>
                </c:pt>
                <c:pt idx="2571">
                  <c:v>25</c:v>
                </c:pt>
                <c:pt idx="2572">
                  <c:v>26</c:v>
                </c:pt>
                <c:pt idx="2573">
                  <c:v>27</c:v>
                </c:pt>
                <c:pt idx="2574">
                  <c:v>28</c:v>
                </c:pt>
                <c:pt idx="2575">
                  <c:v>29</c:v>
                </c:pt>
                <c:pt idx="2576">
                  <c:v>30</c:v>
                </c:pt>
                <c:pt idx="2577">
                  <c:v>31</c:v>
                </c:pt>
                <c:pt idx="2578">
                  <c:v>32</c:v>
                </c:pt>
                <c:pt idx="2579">
                  <c:v>33</c:v>
                </c:pt>
                <c:pt idx="2580">
                  <c:v>34</c:v>
                </c:pt>
                <c:pt idx="2581">
                  <c:v>35</c:v>
                </c:pt>
                <c:pt idx="2582">
                  <c:v>37</c:v>
                </c:pt>
                <c:pt idx="2583">
                  <c:v>38</c:v>
                </c:pt>
                <c:pt idx="2584">
                  <c:v>43</c:v>
                </c:pt>
                <c:pt idx="2585">
                  <c:v>59</c:v>
                </c:pt>
                <c:pt idx="2586">
                  <c:v>63</c:v>
                </c:pt>
                <c:pt idx="2587">
                  <c:v>67</c:v>
                </c:pt>
                <c:pt idx="2588">
                  <c:v>69</c:v>
                </c:pt>
                <c:pt idx="2589">
                  <c:v>70</c:v>
                </c:pt>
                <c:pt idx="2590">
                  <c:v>-18</c:v>
                </c:pt>
                <c:pt idx="2591">
                  <c:v>-17</c:v>
                </c:pt>
                <c:pt idx="2592">
                  <c:v>-16</c:v>
                </c:pt>
                <c:pt idx="2593">
                  <c:v>-15</c:v>
                </c:pt>
                <c:pt idx="2594">
                  <c:v>-14</c:v>
                </c:pt>
                <c:pt idx="2595">
                  <c:v>-13</c:v>
                </c:pt>
                <c:pt idx="2596">
                  <c:v>-12</c:v>
                </c:pt>
                <c:pt idx="2597">
                  <c:v>-11</c:v>
                </c:pt>
                <c:pt idx="2598">
                  <c:v>-10</c:v>
                </c:pt>
                <c:pt idx="2599">
                  <c:v>-9</c:v>
                </c:pt>
                <c:pt idx="2600">
                  <c:v>-8</c:v>
                </c:pt>
                <c:pt idx="2601">
                  <c:v>-7</c:v>
                </c:pt>
                <c:pt idx="2602">
                  <c:v>-6</c:v>
                </c:pt>
                <c:pt idx="2603">
                  <c:v>-5</c:v>
                </c:pt>
                <c:pt idx="2604">
                  <c:v>-4</c:v>
                </c:pt>
                <c:pt idx="2605">
                  <c:v>-3</c:v>
                </c:pt>
                <c:pt idx="2606">
                  <c:v>-2</c:v>
                </c:pt>
                <c:pt idx="2607">
                  <c:v>-1</c:v>
                </c:pt>
                <c:pt idx="2608">
                  <c:v>1</c:v>
                </c:pt>
                <c:pt idx="2609">
                  <c:v>2</c:v>
                </c:pt>
                <c:pt idx="2610">
                  <c:v>3</c:v>
                </c:pt>
                <c:pt idx="2611">
                  <c:v>5</c:v>
                </c:pt>
                <c:pt idx="2612">
                  <c:v>6</c:v>
                </c:pt>
                <c:pt idx="2613">
                  <c:v>8</c:v>
                </c:pt>
                <c:pt idx="2614">
                  <c:v>9</c:v>
                </c:pt>
                <c:pt idx="2615">
                  <c:v>10</c:v>
                </c:pt>
                <c:pt idx="2616">
                  <c:v>11</c:v>
                </c:pt>
                <c:pt idx="2617">
                  <c:v>12</c:v>
                </c:pt>
                <c:pt idx="2618">
                  <c:v>13</c:v>
                </c:pt>
                <c:pt idx="2619">
                  <c:v>14</c:v>
                </c:pt>
                <c:pt idx="2620">
                  <c:v>15</c:v>
                </c:pt>
                <c:pt idx="2621">
                  <c:v>16</c:v>
                </c:pt>
                <c:pt idx="2622">
                  <c:v>17</c:v>
                </c:pt>
                <c:pt idx="2623">
                  <c:v>18</c:v>
                </c:pt>
                <c:pt idx="2624">
                  <c:v>19</c:v>
                </c:pt>
                <c:pt idx="2625">
                  <c:v>20</c:v>
                </c:pt>
                <c:pt idx="2626">
                  <c:v>21</c:v>
                </c:pt>
                <c:pt idx="2627">
                  <c:v>22</c:v>
                </c:pt>
                <c:pt idx="2628">
                  <c:v>23</c:v>
                </c:pt>
                <c:pt idx="2629">
                  <c:v>24</c:v>
                </c:pt>
                <c:pt idx="2630">
                  <c:v>25</c:v>
                </c:pt>
                <c:pt idx="2631">
                  <c:v>26</c:v>
                </c:pt>
                <c:pt idx="2632">
                  <c:v>27</c:v>
                </c:pt>
                <c:pt idx="2633">
                  <c:v>28</c:v>
                </c:pt>
                <c:pt idx="2634">
                  <c:v>29</c:v>
                </c:pt>
                <c:pt idx="2635">
                  <c:v>30</c:v>
                </c:pt>
                <c:pt idx="2636">
                  <c:v>31</c:v>
                </c:pt>
                <c:pt idx="2637">
                  <c:v>32</c:v>
                </c:pt>
                <c:pt idx="2638">
                  <c:v>33</c:v>
                </c:pt>
                <c:pt idx="2639">
                  <c:v>34</c:v>
                </c:pt>
                <c:pt idx="2640">
                  <c:v>35</c:v>
                </c:pt>
                <c:pt idx="2641">
                  <c:v>36</c:v>
                </c:pt>
                <c:pt idx="2642">
                  <c:v>38</c:v>
                </c:pt>
                <c:pt idx="2643">
                  <c:v>39</c:v>
                </c:pt>
                <c:pt idx="2644">
                  <c:v>40</c:v>
                </c:pt>
                <c:pt idx="2645">
                  <c:v>41</c:v>
                </c:pt>
                <c:pt idx="2646">
                  <c:v>45</c:v>
                </c:pt>
                <c:pt idx="2647">
                  <c:v>47</c:v>
                </c:pt>
                <c:pt idx="2648">
                  <c:v>54</c:v>
                </c:pt>
                <c:pt idx="2649">
                  <c:v>55</c:v>
                </c:pt>
                <c:pt idx="2650">
                  <c:v>-25</c:v>
                </c:pt>
                <c:pt idx="2651">
                  <c:v>-23</c:v>
                </c:pt>
                <c:pt idx="2652">
                  <c:v>-20</c:v>
                </c:pt>
                <c:pt idx="2653">
                  <c:v>-19</c:v>
                </c:pt>
                <c:pt idx="2654">
                  <c:v>-18</c:v>
                </c:pt>
                <c:pt idx="2655">
                  <c:v>-17</c:v>
                </c:pt>
                <c:pt idx="2656">
                  <c:v>-16</c:v>
                </c:pt>
                <c:pt idx="2657">
                  <c:v>-15</c:v>
                </c:pt>
                <c:pt idx="2658">
                  <c:v>-14</c:v>
                </c:pt>
                <c:pt idx="2659">
                  <c:v>-13</c:v>
                </c:pt>
                <c:pt idx="2660">
                  <c:v>-12</c:v>
                </c:pt>
                <c:pt idx="2661">
                  <c:v>-11</c:v>
                </c:pt>
                <c:pt idx="2662">
                  <c:v>-10</c:v>
                </c:pt>
                <c:pt idx="2663">
                  <c:v>-9</c:v>
                </c:pt>
                <c:pt idx="2664">
                  <c:v>-8</c:v>
                </c:pt>
                <c:pt idx="2665">
                  <c:v>-6</c:v>
                </c:pt>
                <c:pt idx="2666">
                  <c:v>-4</c:v>
                </c:pt>
                <c:pt idx="2667">
                  <c:v>-3</c:v>
                </c:pt>
                <c:pt idx="2668">
                  <c:v>-1</c:v>
                </c:pt>
                <c:pt idx="2669">
                  <c:v>0</c:v>
                </c:pt>
                <c:pt idx="2670">
                  <c:v>3</c:v>
                </c:pt>
                <c:pt idx="2671">
                  <c:v>4</c:v>
                </c:pt>
                <c:pt idx="2672">
                  <c:v>5</c:v>
                </c:pt>
                <c:pt idx="2673">
                  <c:v>6</c:v>
                </c:pt>
                <c:pt idx="2674">
                  <c:v>7</c:v>
                </c:pt>
                <c:pt idx="2675">
                  <c:v>8</c:v>
                </c:pt>
                <c:pt idx="2676">
                  <c:v>9</c:v>
                </c:pt>
                <c:pt idx="2677">
                  <c:v>10</c:v>
                </c:pt>
                <c:pt idx="2678">
                  <c:v>11</c:v>
                </c:pt>
                <c:pt idx="2679">
                  <c:v>12</c:v>
                </c:pt>
                <c:pt idx="2680">
                  <c:v>13</c:v>
                </c:pt>
                <c:pt idx="2681">
                  <c:v>14</c:v>
                </c:pt>
                <c:pt idx="2682">
                  <c:v>15</c:v>
                </c:pt>
                <c:pt idx="2683">
                  <c:v>16</c:v>
                </c:pt>
                <c:pt idx="2684">
                  <c:v>17</c:v>
                </c:pt>
                <c:pt idx="2685">
                  <c:v>18</c:v>
                </c:pt>
                <c:pt idx="2686">
                  <c:v>19</c:v>
                </c:pt>
                <c:pt idx="2687">
                  <c:v>20</c:v>
                </c:pt>
                <c:pt idx="2688">
                  <c:v>21</c:v>
                </c:pt>
                <c:pt idx="2689">
                  <c:v>22</c:v>
                </c:pt>
                <c:pt idx="2690">
                  <c:v>23</c:v>
                </c:pt>
                <c:pt idx="2691">
                  <c:v>24</c:v>
                </c:pt>
                <c:pt idx="2692">
                  <c:v>25</c:v>
                </c:pt>
                <c:pt idx="2693">
                  <c:v>26</c:v>
                </c:pt>
                <c:pt idx="2694">
                  <c:v>27</c:v>
                </c:pt>
                <c:pt idx="2695">
                  <c:v>28</c:v>
                </c:pt>
                <c:pt idx="2696">
                  <c:v>29</c:v>
                </c:pt>
                <c:pt idx="2697">
                  <c:v>30</c:v>
                </c:pt>
                <c:pt idx="2698">
                  <c:v>31</c:v>
                </c:pt>
                <c:pt idx="2699">
                  <c:v>32</c:v>
                </c:pt>
                <c:pt idx="2700">
                  <c:v>33</c:v>
                </c:pt>
                <c:pt idx="2701">
                  <c:v>34</c:v>
                </c:pt>
                <c:pt idx="2702">
                  <c:v>35</c:v>
                </c:pt>
                <c:pt idx="2703">
                  <c:v>36</c:v>
                </c:pt>
                <c:pt idx="2704">
                  <c:v>37</c:v>
                </c:pt>
                <c:pt idx="2705">
                  <c:v>38</c:v>
                </c:pt>
                <c:pt idx="2706">
                  <c:v>39</c:v>
                </c:pt>
                <c:pt idx="2707">
                  <c:v>41</c:v>
                </c:pt>
                <c:pt idx="2708">
                  <c:v>42</c:v>
                </c:pt>
                <c:pt idx="2709">
                  <c:v>43</c:v>
                </c:pt>
                <c:pt idx="2710">
                  <c:v>50</c:v>
                </c:pt>
                <c:pt idx="2711">
                  <c:v>69</c:v>
                </c:pt>
                <c:pt idx="2712">
                  <c:v>74</c:v>
                </c:pt>
                <c:pt idx="2713">
                  <c:v>-21</c:v>
                </c:pt>
                <c:pt idx="2714">
                  <c:v>-20</c:v>
                </c:pt>
                <c:pt idx="2715">
                  <c:v>-19</c:v>
                </c:pt>
                <c:pt idx="2716">
                  <c:v>-18</c:v>
                </c:pt>
                <c:pt idx="2717">
                  <c:v>-17</c:v>
                </c:pt>
                <c:pt idx="2718">
                  <c:v>-16</c:v>
                </c:pt>
                <c:pt idx="2719">
                  <c:v>-15</c:v>
                </c:pt>
                <c:pt idx="2720">
                  <c:v>-14</c:v>
                </c:pt>
                <c:pt idx="2721">
                  <c:v>-13</c:v>
                </c:pt>
                <c:pt idx="2722">
                  <c:v>-12</c:v>
                </c:pt>
                <c:pt idx="2723">
                  <c:v>-11</c:v>
                </c:pt>
                <c:pt idx="2724">
                  <c:v>-10</c:v>
                </c:pt>
                <c:pt idx="2725">
                  <c:v>-9</c:v>
                </c:pt>
                <c:pt idx="2726">
                  <c:v>-8</c:v>
                </c:pt>
                <c:pt idx="2727">
                  <c:v>-7</c:v>
                </c:pt>
                <c:pt idx="2728">
                  <c:v>-6</c:v>
                </c:pt>
                <c:pt idx="2729">
                  <c:v>-5</c:v>
                </c:pt>
                <c:pt idx="2730">
                  <c:v>-4</c:v>
                </c:pt>
                <c:pt idx="2731">
                  <c:v>-3</c:v>
                </c:pt>
                <c:pt idx="2732">
                  <c:v>-2</c:v>
                </c:pt>
                <c:pt idx="2733">
                  <c:v>-1</c:v>
                </c:pt>
                <c:pt idx="2734">
                  <c:v>0</c:v>
                </c:pt>
                <c:pt idx="2735">
                  <c:v>1</c:v>
                </c:pt>
                <c:pt idx="2736">
                  <c:v>2</c:v>
                </c:pt>
                <c:pt idx="2737">
                  <c:v>3</c:v>
                </c:pt>
                <c:pt idx="2738">
                  <c:v>6</c:v>
                </c:pt>
                <c:pt idx="2739">
                  <c:v>7</c:v>
                </c:pt>
                <c:pt idx="2740">
                  <c:v>9</c:v>
                </c:pt>
                <c:pt idx="2741">
                  <c:v>10</c:v>
                </c:pt>
                <c:pt idx="2742">
                  <c:v>11</c:v>
                </c:pt>
                <c:pt idx="2743">
                  <c:v>12</c:v>
                </c:pt>
                <c:pt idx="2744">
                  <c:v>13</c:v>
                </c:pt>
                <c:pt idx="2745">
                  <c:v>14</c:v>
                </c:pt>
                <c:pt idx="2746">
                  <c:v>15</c:v>
                </c:pt>
                <c:pt idx="2747">
                  <c:v>16</c:v>
                </c:pt>
                <c:pt idx="2748">
                  <c:v>17</c:v>
                </c:pt>
                <c:pt idx="2749">
                  <c:v>18</c:v>
                </c:pt>
                <c:pt idx="2750">
                  <c:v>19</c:v>
                </c:pt>
                <c:pt idx="2751">
                  <c:v>20</c:v>
                </c:pt>
                <c:pt idx="2752">
                  <c:v>21</c:v>
                </c:pt>
                <c:pt idx="2753">
                  <c:v>22</c:v>
                </c:pt>
                <c:pt idx="2754">
                  <c:v>23</c:v>
                </c:pt>
                <c:pt idx="2755">
                  <c:v>24</c:v>
                </c:pt>
                <c:pt idx="2756">
                  <c:v>25</c:v>
                </c:pt>
                <c:pt idx="2757">
                  <c:v>26</c:v>
                </c:pt>
                <c:pt idx="2758">
                  <c:v>27</c:v>
                </c:pt>
                <c:pt idx="2759">
                  <c:v>28</c:v>
                </c:pt>
                <c:pt idx="2760">
                  <c:v>29</c:v>
                </c:pt>
                <c:pt idx="2761">
                  <c:v>30</c:v>
                </c:pt>
                <c:pt idx="2762">
                  <c:v>31</c:v>
                </c:pt>
                <c:pt idx="2763">
                  <c:v>32</c:v>
                </c:pt>
                <c:pt idx="2764">
                  <c:v>33</c:v>
                </c:pt>
                <c:pt idx="2765">
                  <c:v>34</c:v>
                </c:pt>
                <c:pt idx="2766">
                  <c:v>35</c:v>
                </c:pt>
                <c:pt idx="2767">
                  <c:v>36</c:v>
                </c:pt>
                <c:pt idx="2768">
                  <c:v>37</c:v>
                </c:pt>
                <c:pt idx="2769">
                  <c:v>38</c:v>
                </c:pt>
                <c:pt idx="2770">
                  <c:v>39</c:v>
                </c:pt>
                <c:pt idx="2771">
                  <c:v>40</c:v>
                </c:pt>
                <c:pt idx="2772">
                  <c:v>41</c:v>
                </c:pt>
                <c:pt idx="2773">
                  <c:v>42</c:v>
                </c:pt>
                <c:pt idx="2774">
                  <c:v>43</c:v>
                </c:pt>
                <c:pt idx="2775">
                  <c:v>46</c:v>
                </c:pt>
                <c:pt idx="2776">
                  <c:v>74</c:v>
                </c:pt>
                <c:pt idx="2777">
                  <c:v>77</c:v>
                </c:pt>
                <c:pt idx="2778">
                  <c:v>-22</c:v>
                </c:pt>
                <c:pt idx="2779">
                  <c:v>-21</c:v>
                </c:pt>
                <c:pt idx="2780">
                  <c:v>-19</c:v>
                </c:pt>
                <c:pt idx="2781">
                  <c:v>-17</c:v>
                </c:pt>
                <c:pt idx="2782">
                  <c:v>-16</c:v>
                </c:pt>
                <c:pt idx="2783">
                  <c:v>-15</c:v>
                </c:pt>
                <c:pt idx="2784">
                  <c:v>-14</c:v>
                </c:pt>
                <c:pt idx="2785">
                  <c:v>-13</c:v>
                </c:pt>
                <c:pt idx="2786">
                  <c:v>-12</c:v>
                </c:pt>
                <c:pt idx="2787">
                  <c:v>-10</c:v>
                </c:pt>
                <c:pt idx="2788">
                  <c:v>-9</c:v>
                </c:pt>
                <c:pt idx="2789">
                  <c:v>-8</c:v>
                </c:pt>
                <c:pt idx="2790">
                  <c:v>-6</c:v>
                </c:pt>
                <c:pt idx="2791">
                  <c:v>-5</c:v>
                </c:pt>
                <c:pt idx="2792">
                  <c:v>-4</c:v>
                </c:pt>
                <c:pt idx="2793">
                  <c:v>-3</c:v>
                </c:pt>
                <c:pt idx="2794">
                  <c:v>-2</c:v>
                </c:pt>
                <c:pt idx="2795">
                  <c:v>-1</c:v>
                </c:pt>
                <c:pt idx="2796">
                  <c:v>0</c:v>
                </c:pt>
                <c:pt idx="2797">
                  <c:v>2</c:v>
                </c:pt>
                <c:pt idx="2798">
                  <c:v>4</c:v>
                </c:pt>
                <c:pt idx="2799">
                  <c:v>5</c:v>
                </c:pt>
                <c:pt idx="2800">
                  <c:v>7</c:v>
                </c:pt>
                <c:pt idx="2801">
                  <c:v>10</c:v>
                </c:pt>
                <c:pt idx="2802">
                  <c:v>11</c:v>
                </c:pt>
                <c:pt idx="2803">
                  <c:v>12</c:v>
                </c:pt>
                <c:pt idx="2804">
                  <c:v>13</c:v>
                </c:pt>
                <c:pt idx="2805">
                  <c:v>14</c:v>
                </c:pt>
                <c:pt idx="2806">
                  <c:v>15</c:v>
                </c:pt>
                <c:pt idx="2807">
                  <c:v>16</c:v>
                </c:pt>
                <c:pt idx="2808">
                  <c:v>17</c:v>
                </c:pt>
                <c:pt idx="2809">
                  <c:v>18</c:v>
                </c:pt>
                <c:pt idx="2810">
                  <c:v>19</c:v>
                </c:pt>
                <c:pt idx="2811">
                  <c:v>20</c:v>
                </c:pt>
                <c:pt idx="2812">
                  <c:v>21</c:v>
                </c:pt>
                <c:pt idx="2813">
                  <c:v>22</c:v>
                </c:pt>
                <c:pt idx="2814">
                  <c:v>23</c:v>
                </c:pt>
                <c:pt idx="2815">
                  <c:v>24</c:v>
                </c:pt>
                <c:pt idx="2816">
                  <c:v>25</c:v>
                </c:pt>
                <c:pt idx="2817">
                  <c:v>26</c:v>
                </c:pt>
                <c:pt idx="2818">
                  <c:v>27</c:v>
                </c:pt>
                <c:pt idx="2819">
                  <c:v>28</c:v>
                </c:pt>
                <c:pt idx="2820">
                  <c:v>29</c:v>
                </c:pt>
                <c:pt idx="2821">
                  <c:v>30</c:v>
                </c:pt>
                <c:pt idx="2822">
                  <c:v>31</c:v>
                </c:pt>
                <c:pt idx="2823">
                  <c:v>32</c:v>
                </c:pt>
                <c:pt idx="2824">
                  <c:v>33</c:v>
                </c:pt>
                <c:pt idx="2825">
                  <c:v>34</c:v>
                </c:pt>
                <c:pt idx="2826">
                  <c:v>35</c:v>
                </c:pt>
                <c:pt idx="2827">
                  <c:v>36</c:v>
                </c:pt>
                <c:pt idx="2828">
                  <c:v>37</c:v>
                </c:pt>
                <c:pt idx="2829">
                  <c:v>38</c:v>
                </c:pt>
                <c:pt idx="2830">
                  <c:v>40</c:v>
                </c:pt>
                <c:pt idx="2831">
                  <c:v>41</c:v>
                </c:pt>
                <c:pt idx="2832">
                  <c:v>42</c:v>
                </c:pt>
                <c:pt idx="2833">
                  <c:v>44</c:v>
                </c:pt>
                <c:pt idx="2834">
                  <c:v>46</c:v>
                </c:pt>
                <c:pt idx="2835">
                  <c:v>47</c:v>
                </c:pt>
                <c:pt idx="2836">
                  <c:v>48</c:v>
                </c:pt>
                <c:pt idx="2837">
                  <c:v>57</c:v>
                </c:pt>
                <c:pt idx="2838">
                  <c:v>71</c:v>
                </c:pt>
                <c:pt idx="2839">
                  <c:v>75</c:v>
                </c:pt>
                <c:pt idx="2840">
                  <c:v>76</c:v>
                </c:pt>
                <c:pt idx="2841">
                  <c:v>90</c:v>
                </c:pt>
                <c:pt idx="2842">
                  <c:v>-15</c:v>
                </c:pt>
                <c:pt idx="2843">
                  <c:v>-14</c:v>
                </c:pt>
                <c:pt idx="2844">
                  <c:v>-13</c:v>
                </c:pt>
                <c:pt idx="2845">
                  <c:v>-12</c:v>
                </c:pt>
                <c:pt idx="2846">
                  <c:v>-11</c:v>
                </c:pt>
                <c:pt idx="2847">
                  <c:v>-10</c:v>
                </c:pt>
                <c:pt idx="2848">
                  <c:v>-8</c:v>
                </c:pt>
                <c:pt idx="2849">
                  <c:v>-7</c:v>
                </c:pt>
                <c:pt idx="2850">
                  <c:v>-6</c:v>
                </c:pt>
                <c:pt idx="2851">
                  <c:v>-5</c:v>
                </c:pt>
                <c:pt idx="2852">
                  <c:v>-4</c:v>
                </c:pt>
                <c:pt idx="2853">
                  <c:v>-3</c:v>
                </c:pt>
                <c:pt idx="2854">
                  <c:v>-2</c:v>
                </c:pt>
                <c:pt idx="2855">
                  <c:v>-1</c:v>
                </c:pt>
                <c:pt idx="2856">
                  <c:v>0</c:v>
                </c:pt>
                <c:pt idx="2857">
                  <c:v>1</c:v>
                </c:pt>
                <c:pt idx="2858">
                  <c:v>2</c:v>
                </c:pt>
                <c:pt idx="2859">
                  <c:v>5</c:v>
                </c:pt>
                <c:pt idx="2860">
                  <c:v>6</c:v>
                </c:pt>
                <c:pt idx="2861">
                  <c:v>8</c:v>
                </c:pt>
                <c:pt idx="2862">
                  <c:v>9</c:v>
                </c:pt>
                <c:pt idx="2863">
                  <c:v>10</c:v>
                </c:pt>
                <c:pt idx="2864">
                  <c:v>11</c:v>
                </c:pt>
                <c:pt idx="2865">
                  <c:v>13</c:v>
                </c:pt>
                <c:pt idx="2866">
                  <c:v>15</c:v>
                </c:pt>
                <c:pt idx="2867">
                  <c:v>16</c:v>
                </c:pt>
                <c:pt idx="2868">
                  <c:v>17</c:v>
                </c:pt>
                <c:pt idx="2869">
                  <c:v>18</c:v>
                </c:pt>
                <c:pt idx="2870">
                  <c:v>19</c:v>
                </c:pt>
                <c:pt idx="2871">
                  <c:v>20</c:v>
                </c:pt>
                <c:pt idx="2872">
                  <c:v>21</c:v>
                </c:pt>
                <c:pt idx="2873">
                  <c:v>22</c:v>
                </c:pt>
                <c:pt idx="2874">
                  <c:v>23</c:v>
                </c:pt>
                <c:pt idx="2875">
                  <c:v>24</c:v>
                </c:pt>
                <c:pt idx="2876">
                  <c:v>25</c:v>
                </c:pt>
                <c:pt idx="2877">
                  <c:v>26</c:v>
                </c:pt>
                <c:pt idx="2878">
                  <c:v>27</c:v>
                </c:pt>
                <c:pt idx="2879">
                  <c:v>28</c:v>
                </c:pt>
                <c:pt idx="2880">
                  <c:v>29</c:v>
                </c:pt>
                <c:pt idx="2881">
                  <c:v>30</c:v>
                </c:pt>
                <c:pt idx="2882">
                  <c:v>31</c:v>
                </c:pt>
                <c:pt idx="2883">
                  <c:v>32</c:v>
                </c:pt>
                <c:pt idx="2884">
                  <c:v>33</c:v>
                </c:pt>
                <c:pt idx="2885">
                  <c:v>34</c:v>
                </c:pt>
                <c:pt idx="2886">
                  <c:v>35</c:v>
                </c:pt>
                <c:pt idx="2887">
                  <c:v>36</c:v>
                </c:pt>
                <c:pt idx="2888">
                  <c:v>37</c:v>
                </c:pt>
                <c:pt idx="2889">
                  <c:v>38</c:v>
                </c:pt>
                <c:pt idx="2890">
                  <c:v>39</c:v>
                </c:pt>
                <c:pt idx="2891">
                  <c:v>40</c:v>
                </c:pt>
                <c:pt idx="2892">
                  <c:v>41</c:v>
                </c:pt>
                <c:pt idx="2893">
                  <c:v>43</c:v>
                </c:pt>
                <c:pt idx="2894">
                  <c:v>44</c:v>
                </c:pt>
                <c:pt idx="2895">
                  <c:v>45</c:v>
                </c:pt>
                <c:pt idx="2896">
                  <c:v>47</c:v>
                </c:pt>
                <c:pt idx="2897">
                  <c:v>49</c:v>
                </c:pt>
                <c:pt idx="2898">
                  <c:v>50</c:v>
                </c:pt>
                <c:pt idx="2899">
                  <c:v>51</c:v>
                </c:pt>
                <c:pt idx="2900">
                  <c:v>79</c:v>
                </c:pt>
                <c:pt idx="2901">
                  <c:v>80</c:v>
                </c:pt>
                <c:pt idx="2902">
                  <c:v>91</c:v>
                </c:pt>
                <c:pt idx="2903">
                  <c:v>92</c:v>
                </c:pt>
                <c:pt idx="2904">
                  <c:v>-17</c:v>
                </c:pt>
                <c:pt idx="2905">
                  <c:v>-15</c:v>
                </c:pt>
                <c:pt idx="2906">
                  <c:v>-13</c:v>
                </c:pt>
                <c:pt idx="2907">
                  <c:v>-12</c:v>
                </c:pt>
                <c:pt idx="2908">
                  <c:v>-11</c:v>
                </c:pt>
                <c:pt idx="2909">
                  <c:v>-10</c:v>
                </c:pt>
                <c:pt idx="2910">
                  <c:v>-9</c:v>
                </c:pt>
                <c:pt idx="2911">
                  <c:v>-8</c:v>
                </c:pt>
                <c:pt idx="2912">
                  <c:v>-7</c:v>
                </c:pt>
                <c:pt idx="2913">
                  <c:v>-6</c:v>
                </c:pt>
                <c:pt idx="2914">
                  <c:v>-5</c:v>
                </c:pt>
                <c:pt idx="2915">
                  <c:v>-4</c:v>
                </c:pt>
                <c:pt idx="2916">
                  <c:v>-3</c:v>
                </c:pt>
                <c:pt idx="2917">
                  <c:v>-2</c:v>
                </c:pt>
                <c:pt idx="2918">
                  <c:v>-1</c:v>
                </c:pt>
                <c:pt idx="2919">
                  <c:v>0</c:v>
                </c:pt>
                <c:pt idx="2920">
                  <c:v>1</c:v>
                </c:pt>
                <c:pt idx="2921">
                  <c:v>2</c:v>
                </c:pt>
                <c:pt idx="2922">
                  <c:v>4</c:v>
                </c:pt>
                <c:pt idx="2923">
                  <c:v>8</c:v>
                </c:pt>
                <c:pt idx="2924">
                  <c:v>10</c:v>
                </c:pt>
                <c:pt idx="2925">
                  <c:v>13</c:v>
                </c:pt>
                <c:pt idx="2926">
                  <c:v>14</c:v>
                </c:pt>
                <c:pt idx="2927">
                  <c:v>15</c:v>
                </c:pt>
                <c:pt idx="2928">
                  <c:v>16</c:v>
                </c:pt>
                <c:pt idx="2929">
                  <c:v>17</c:v>
                </c:pt>
                <c:pt idx="2930">
                  <c:v>18</c:v>
                </c:pt>
                <c:pt idx="2931">
                  <c:v>19</c:v>
                </c:pt>
                <c:pt idx="2932">
                  <c:v>20</c:v>
                </c:pt>
                <c:pt idx="2933">
                  <c:v>21</c:v>
                </c:pt>
                <c:pt idx="2934">
                  <c:v>22</c:v>
                </c:pt>
                <c:pt idx="2935">
                  <c:v>23</c:v>
                </c:pt>
                <c:pt idx="2936">
                  <c:v>24</c:v>
                </c:pt>
                <c:pt idx="2937">
                  <c:v>25</c:v>
                </c:pt>
                <c:pt idx="2938">
                  <c:v>26</c:v>
                </c:pt>
                <c:pt idx="2939">
                  <c:v>27</c:v>
                </c:pt>
                <c:pt idx="2940">
                  <c:v>28</c:v>
                </c:pt>
                <c:pt idx="2941">
                  <c:v>29</c:v>
                </c:pt>
                <c:pt idx="2942">
                  <c:v>30</c:v>
                </c:pt>
                <c:pt idx="2943">
                  <c:v>31</c:v>
                </c:pt>
                <c:pt idx="2944">
                  <c:v>32</c:v>
                </c:pt>
                <c:pt idx="2945">
                  <c:v>33</c:v>
                </c:pt>
                <c:pt idx="2946">
                  <c:v>34</c:v>
                </c:pt>
                <c:pt idx="2947">
                  <c:v>35</c:v>
                </c:pt>
                <c:pt idx="2948">
                  <c:v>36</c:v>
                </c:pt>
                <c:pt idx="2949">
                  <c:v>37</c:v>
                </c:pt>
                <c:pt idx="2950">
                  <c:v>38</c:v>
                </c:pt>
                <c:pt idx="2951">
                  <c:v>39</c:v>
                </c:pt>
                <c:pt idx="2952">
                  <c:v>40</c:v>
                </c:pt>
                <c:pt idx="2953">
                  <c:v>41</c:v>
                </c:pt>
                <c:pt idx="2954">
                  <c:v>42</c:v>
                </c:pt>
                <c:pt idx="2955">
                  <c:v>43</c:v>
                </c:pt>
                <c:pt idx="2956">
                  <c:v>45</c:v>
                </c:pt>
                <c:pt idx="2957">
                  <c:v>46</c:v>
                </c:pt>
                <c:pt idx="2958">
                  <c:v>50</c:v>
                </c:pt>
                <c:pt idx="2959">
                  <c:v>55</c:v>
                </c:pt>
                <c:pt idx="2960">
                  <c:v>58</c:v>
                </c:pt>
                <c:pt idx="2961">
                  <c:v>60</c:v>
                </c:pt>
                <c:pt idx="2962">
                  <c:v>83</c:v>
                </c:pt>
                <c:pt idx="2963">
                  <c:v>-21</c:v>
                </c:pt>
                <c:pt idx="2964">
                  <c:v>-17</c:v>
                </c:pt>
                <c:pt idx="2965">
                  <c:v>-16</c:v>
                </c:pt>
                <c:pt idx="2966">
                  <c:v>-15</c:v>
                </c:pt>
                <c:pt idx="2967">
                  <c:v>-14</c:v>
                </c:pt>
                <c:pt idx="2968">
                  <c:v>-13</c:v>
                </c:pt>
                <c:pt idx="2969">
                  <c:v>-12</c:v>
                </c:pt>
                <c:pt idx="2970">
                  <c:v>-10</c:v>
                </c:pt>
                <c:pt idx="2971">
                  <c:v>-9</c:v>
                </c:pt>
                <c:pt idx="2972">
                  <c:v>-8</c:v>
                </c:pt>
                <c:pt idx="2973">
                  <c:v>-7</c:v>
                </c:pt>
                <c:pt idx="2974">
                  <c:v>-6</c:v>
                </c:pt>
                <c:pt idx="2975">
                  <c:v>-5</c:v>
                </c:pt>
                <c:pt idx="2976">
                  <c:v>-4</c:v>
                </c:pt>
                <c:pt idx="2977">
                  <c:v>-3</c:v>
                </c:pt>
                <c:pt idx="2978">
                  <c:v>-1</c:v>
                </c:pt>
                <c:pt idx="2979">
                  <c:v>0</c:v>
                </c:pt>
                <c:pt idx="2980">
                  <c:v>1</c:v>
                </c:pt>
                <c:pt idx="2981">
                  <c:v>2</c:v>
                </c:pt>
                <c:pt idx="2982">
                  <c:v>3</c:v>
                </c:pt>
                <c:pt idx="2983">
                  <c:v>4</c:v>
                </c:pt>
                <c:pt idx="2984">
                  <c:v>5</c:v>
                </c:pt>
                <c:pt idx="2985">
                  <c:v>6</c:v>
                </c:pt>
                <c:pt idx="2986">
                  <c:v>7</c:v>
                </c:pt>
                <c:pt idx="2987">
                  <c:v>8</c:v>
                </c:pt>
                <c:pt idx="2988">
                  <c:v>9</c:v>
                </c:pt>
                <c:pt idx="2989">
                  <c:v>10</c:v>
                </c:pt>
                <c:pt idx="2990">
                  <c:v>11</c:v>
                </c:pt>
                <c:pt idx="2991">
                  <c:v>12</c:v>
                </c:pt>
                <c:pt idx="2992">
                  <c:v>15</c:v>
                </c:pt>
                <c:pt idx="2993">
                  <c:v>16</c:v>
                </c:pt>
                <c:pt idx="2994">
                  <c:v>18</c:v>
                </c:pt>
                <c:pt idx="2995">
                  <c:v>19</c:v>
                </c:pt>
                <c:pt idx="2996">
                  <c:v>20</c:v>
                </c:pt>
                <c:pt idx="2997">
                  <c:v>21</c:v>
                </c:pt>
                <c:pt idx="2998">
                  <c:v>22</c:v>
                </c:pt>
                <c:pt idx="2999">
                  <c:v>23</c:v>
                </c:pt>
                <c:pt idx="3000">
                  <c:v>24</c:v>
                </c:pt>
                <c:pt idx="3001">
                  <c:v>25</c:v>
                </c:pt>
                <c:pt idx="3002">
                  <c:v>26</c:v>
                </c:pt>
                <c:pt idx="3003">
                  <c:v>27</c:v>
                </c:pt>
                <c:pt idx="3004">
                  <c:v>28</c:v>
                </c:pt>
                <c:pt idx="3005">
                  <c:v>29</c:v>
                </c:pt>
                <c:pt idx="3006">
                  <c:v>30</c:v>
                </c:pt>
                <c:pt idx="3007">
                  <c:v>31</c:v>
                </c:pt>
                <c:pt idx="3008">
                  <c:v>32</c:v>
                </c:pt>
                <c:pt idx="3009">
                  <c:v>33</c:v>
                </c:pt>
                <c:pt idx="3010">
                  <c:v>34</c:v>
                </c:pt>
                <c:pt idx="3011">
                  <c:v>35</c:v>
                </c:pt>
                <c:pt idx="3012">
                  <c:v>36</c:v>
                </c:pt>
                <c:pt idx="3013">
                  <c:v>37</c:v>
                </c:pt>
                <c:pt idx="3014">
                  <c:v>38</c:v>
                </c:pt>
                <c:pt idx="3015">
                  <c:v>39</c:v>
                </c:pt>
                <c:pt idx="3016">
                  <c:v>40</c:v>
                </c:pt>
                <c:pt idx="3017">
                  <c:v>41</c:v>
                </c:pt>
                <c:pt idx="3018">
                  <c:v>42</c:v>
                </c:pt>
                <c:pt idx="3019">
                  <c:v>43</c:v>
                </c:pt>
                <c:pt idx="3020">
                  <c:v>46</c:v>
                </c:pt>
                <c:pt idx="3021">
                  <c:v>48</c:v>
                </c:pt>
                <c:pt idx="3022">
                  <c:v>49</c:v>
                </c:pt>
                <c:pt idx="3023">
                  <c:v>51</c:v>
                </c:pt>
                <c:pt idx="3024">
                  <c:v>52</c:v>
                </c:pt>
                <c:pt idx="3025">
                  <c:v>82</c:v>
                </c:pt>
                <c:pt idx="3026">
                  <c:v>-19</c:v>
                </c:pt>
                <c:pt idx="3027">
                  <c:v>-16</c:v>
                </c:pt>
                <c:pt idx="3028">
                  <c:v>-15</c:v>
                </c:pt>
                <c:pt idx="3029">
                  <c:v>-11</c:v>
                </c:pt>
                <c:pt idx="3030">
                  <c:v>-10</c:v>
                </c:pt>
                <c:pt idx="3031">
                  <c:v>-9</c:v>
                </c:pt>
                <c:pt idx="3032">
                  <c:v>-8</c:v>
                </c:pt>
                <c:pt idx="3033">
                  <c:v>-7</c:v>
                </c:pt>
                <c:pt idx="3034">
                  <c:v>-6</c:v>
                </c:pt>
                <c:pt idx="3035">
                  <c:v>-5</c:v>
                </c:pt>
                <c:pt idx="3036">
                  <c:v>-3</c:v>
                </c:pt>
                <c:pt idx="3037">
                  <c:v>-2</c:v>
                </c:pt>
                <c:pt idx="3038">
                  <c:v>-1</c:v>
                </c:pt>
                <c:pt idx="3039">
                  <c:v>0</c:v>
                </c:pt>
                <c:pt idx="3040">
                  <c:v>1</c:v>
                </c:pt>
                <c:pt idx="3041">
                  <c:v>2</c:v>
                </c:pt>
                <c:pt idx="3042">
                  <c:v>3</c:v>
                </c:pt>
                <c:pt idx="3043">
                  <c:v>4</c:v>
                </c:pt>
                <c:pt idx="3044">
                  <c:v>6</c:v>
                </c:pt>
                <c:pt idx="3045">
                  <c:v>9</c:v>
                </c:pt>
                <c:pt idx="3046">
                  <c:v>10</c:v>
                </c:pt>
                <c:pt idx="3047">
                  <c:v>12</c:v>
                </c:pt>
                <c:pt idx="3048">
                  <c:v>15</c:v>
                </c:pt>
                <c:pt idx="3049">
                  <c:v>17</c:v>
                </c:pt>
                <c:pt idx="3050">
                  <c:v>18</c:v>
                </c:pt>
                <c:pt idx="3051">
                  <c:v>20</c:v>
                </c:pt>
                <c:pt idx="3052">
                  <c:v>21</c:v>
                </c:pt>
                <c:pt idx="3053">
                  <c:v>22</c:v>
                </c:pt>
                <c:pt idx="3054">
                  <c:v>23</c:v>
                </c:pt>
                <c:pt idx="3055">
                  <c:v>24</c:v>
                </c:pt>
                <c:pt idx="3056">
                  <c:v>25</c:v>
                </c:pt>
                <c:pt idx="3057">
                  <c:v>26</c:v>
                </c:pt>
                <c:pt idx="3058">
                  <c:v>27</c:v>
                </c:pt>
                <c:pt idx="3059">
                  <c:v>28</c:v>
                </c:pt>
                <c:pt idx="3060">
                  <c:v>29</c:v>
                </c:pt>
                <c:pt idx="3061">
                  <c:v>30</c:v>
                </c:pt>
                <c:pt idx="3062">
                  <c:v>31</c:v>
                </c:pt>
                <c:pt idx="3063">
                  <c:v>32</c:v>
                </c:pt>
                <c:pt idx="3064">
                  <c:v>33</c:v>
                </c:pt>
                <c:pt idx="3065">
                  <c:v>34</c:v>
                </c:pt>
                <c:pt idx="3066">
                  <c:v>35</c:v>
                </c:pt>
                <c:pt idx="3067">
                  <c:v>36</c:v>
                </c:pt>
                <c:pt idx="3068">
                  <c:v>37</c:v>
                </c:pt>
                <c:pt idx="3069">
                  <c:v>38</c:v>
                </c:pt>
                <c:pt idx="3070">
                  <c:v>39</c:v>
                </c:pt>
                <c:pt idx="3071">
                  <c:v>40</c:v>
                </c:pt>
                <c:pt idx="3072">
                  <c:v>41</c:v>
                </c:pt>
                <c:pt idx="3073">
                  <c:v>42</c:v>
                </c:pt>
                <c:pt idx="3074">
                  <c:v>43</c:v>
                </c:pt>
                <c:pt idx="3075">
                  <c:v>45</c:v>
                </c:pt>
                <c:pt idx="3076">
                  <c:v>46</c:v>
                </c:pt>
                <c:pt idx="3077">
                  <c:v>47</c:v>
                </c:pt>
                <c:pt idx="3078">
                  <c:v>48</c:v>
                </c:pt>
                <c:pt idx="3079">
                  <c:v>49</c:v>
                </c:pt>
                <c:pt idx="3080">
                  <c:v>52</c:v>
                </c:pt>
                <c:pt idx="3081">
                  <c:v>54</c:v>
                </c:pt>
                <c:pt idx="3082">
                  <c:v>55</c:v>
                </c:pt>
                <c:pt idx="3083">
                  <c:v>78</c:v>
                </c:pt>
                <c:pt idx="3084">
                  <c:v>-13</c:v>
                </c:pt>
                <c:pt idx="3085">
                  <c:v>-11</c:v>
                </c:pt>
                <c:pt idx="3086">
                  <c:v>-10</c:v>
                </c:pt>
                <c:pt idx="3087">
                  <c:v>-9</c:v>
                </c:pt>
                <c:pt idx="3088">
                  <c:v>-8</c:v>
                </c:pt>
                <c:pt idx="3089">
                  <c:v>-7</c:v>
                </c:pt>
                <c:pt idx="3090">
                  <c:v>-6</c:v>
                </c:pt>
                <c:pt idx="3091">
                  <c:v>-4</c:v>
                </c:pt>
                <c:pt idx="3092">
                  <c:v>-3</c:v>
                </c:pt>
                <c:pt idx="3093">
                  <c:v>-2</c:v>
                </c:pt>
                <c:pt idx="3094">
                  <c:v>-1</c:v>
                </c:pt>
                <c:pt idx="3095">
                  <c:v>0</c:v>
                </c:pt>
                <c:pt idx="3096">
                  <c:v>1</c:v>
                </c:pt>
                <c:pt idx="3097">
                  <c:v>2</c:v>
                </c:pt>
                <c:pt idx="3098">
                  <c:v>3</c:v>
                </c:pt>
                <c:pt idx="3099">
                  <c:v>4</c:v>
                </c:pt>
                <c:pt idx="3100">
                  <c:v>5</c:v>
                </c:pt>
                <c:pt idx="3101">
                  <c:v>6</c:v>
                </c:pt>
                <c:pt idx="3102">
                  <c:v>9</c:v>
                </c:pt>
                <c:pt idx="3103">
                  <c:v>11</c:v>
                </c:pt>
                <c:pt idx="3104">
                  <c:v>12</c:v>
                </c:pt>
                <c:pt idx="3105">
                  <c:v>14</c:v>
                </c:pt>
                <c:pt idx="3106">
                  <c:v>16</c:v>
                </c:pt>
                <c:pt idx="3107">
                  <c:v>17</c:v>
                </c:pt>
                <c:pt idx="3108">
                  <c:v>18</c:v>
                </c:pt>
                <c:pt idx="3109">
                  <c:v>19</c:v>
                </c:pt>
                <c:pt idx="3110">
                  <c:v>21</c:v>
                </c:pt>
                <c:pt idx="3111">
                  <c:v>22</c:v>
                </c:pt>
                <c:pt idx="3112">
                  <c:v>23</c:v>
                </c:pt>
                <c:pt idx="3113">
                  <c:v>24</c:v>
                </c:pt>
                <c:pt idx="3114">
                  <c:v>25</c:v>
                </c:pt>
                <c:pt idx="3115">
                  <c:v>26</c:v>
                </c:pt>
                <c:pt idx="3116">
                  <c:v>27</c:v>
                </c:pt>
                <c:pt idx="3117">
                  <c:v>28</c:v>
                </c:pt>
                <c:pt idx="3118">
                  <c:v>29</c:v>
                </c:pt>
                <c:pt idx="3119">
                  <c:v>30</c:v>
                </c:pt>
                <c:pt idx="3120">
                  <c:v>31</c:v>
                </c:pt>
                <c:pt idx="3121">
                  <c:v>32</c:v>
                </c:pt>
                <c:pt idx="3122">
                  <c:v>33</c:v>
                </c:pt>
                <c:pt idx="3123">
                  <c:v>34</c:v>
                </c:pt>
                <c:pt idx="3124">
                  <c:v>35</c:v>
                </c:pt>
                <c:pt idx="3125">
                  <c:v>36</c:v>
                </c:pt>
                <c:pt idx="3126">
                  <c:v>37</c:v>
                </c:pt>
                <c:pt idx="3127">
                  <c:v>38</c:v>
                </c:pt>
                <c:pt idx="3128">
                  <c:v>39</c:v>
                </c:pt>
                <c:pt idx="3129">
                  <c:v>40</c:v>
                </c:pt>
                <c:pt idx="3130">
                  <c:v>41</c:v>
                </c:pt>
                <c:pt idx="3131">
                  <c:v>42</c:v>
                </c:pt>
                <c:pt idx="3132">
                  <c:v>43</c:v>
                </c:pt>
                <c:pt idx="3133">
                  <c:v>44</c:v>
                </c:pt>
                <c:pt idx="3134">
                  <c:v>45</c:v>
                </c:pt>
                <c:pt idx="3135">
                  <c:v>46</c:v>
                </c:pt>
                <c:pt idx="3136">
                  <c:v>47</c:v>
                </c:pt>
                <c:pt idx="3137">
                  <c:v>48</c:v>
                </c:pt>
                <c:pt idx="3138">
                  <c:v>52</c:v>
                </c:pt>
                <c:pt idx="3139">
                  <c:v>53</c:v>
                </c:pt>
                <c:pt idx="3140">
                  <c:v>55</c:v>
                </c:pt>
                <c:pt idx="3141">
                  <c:v>56</c:v>
                </c:pt>
                <c:pt idx="3142">
                  <c:v>58</c:v>
                </c:pt>
                <c:pt idx="3143">
                  <c:v>64</c:v>
                </c:pt>
                <c:pt idx="3144">
                  <c:v>84</c:v>
                </c:pt>
                <c:pt idx="3145">
                  <c:v>85</c:v>
                </c:pt>
                <c:pt idx="3146">
                  <c:v>97</c:v>
                </c:pt>
                <c:pt idx="3147">
                  <c:v>108</c:v>
                </c:pt>
                <c:pt idx="3148">
                  <c:v>-19</c:v>
                </c:pt>
                <c:pt idx="3149">
                  <c:v>-14</c:v>
                </c:pt>
                <c:pt idx="3150">
                  <c:v>-12</c:v>
                </c:pt>
                <c:pt idx="3151">
                  <c:v>-11</c:v>
                </c:pt>
                <c:pt idx="3152">
                  <c:v>-10</c:v>
                </c:pt>
                <c:pt idx="3153">
                  <c:v>-9</c:v>
                </c:pt>
                <c:pt idx="3154">
                  <c:v>-8</c:v>
                </c:pt>
                <c:pt idx="3155">
                  <c:v>-7</c:v>
                </c:pt>
                <c:pt idx="3156">
                  <c:v>-4</c:v>
                </c:pt>
                <c:pt idx="3157">
                  <c:v>-3</c:v>
                </c:pt>
                <c:pt idx="3158">
                  <c:v>-2</c:v>
                </c:pt>
                <c:pt idx="3159">
                  <c:v>-1</c:v>
                </c:pt>
                <c:pt idx="3160">
                  <c:v>0</c:v>
                </c:pt>
                <c:pt idx="3161">
                  <c:v>1</c:v>
                </c:pt>
                <c:pt idx="3162">
                  <c:v>2</c:v>
                </c:pt>
                <c:pt idx="3163">
                  <c:v>3</c:v>
                </c:pt>
                <c:pt idx="3164">
                  <c:v>4</c:v>
                </c:pt>
                <c:pt idx="3165">
                  <c:v>5</c:v>
                </c:pt>
                <c:pt idx="3166">
                  <c:v>7</c:v>
                </c:pt>
                <c:pt idx="3167">
                  <c:v>8</c:v>
                </c:pt>
                <c:pt idx="3168">
                  <c:v>9</c:v>
                </c:pt>
                <c:pt idx="3169">
                  <c:v>11</c:v>
                </c:pt>
                <c:pt idx="3170">
                  <c:v>12</c:v>
                </c:pt>
                <c:pt idx="3171">
                  <c:v>13</c:v>
                </c:pt>
                <c:pt idx="3172">
                  <c:v>14</c:v>
                </c:pt>
                <c:pt idx="3173">
                  <c:v>17</c:v>
                </c:pt>
                <c:pt idx="3174">
                  <c:v>18</c:v>
                </c:pt>
                <c:pt idx="3175">
                  <c:v>20</c:v>
                </c:pt>
                <c:pt idx="3176">
                  <c:v>21</c:v>
                </c:pt>
                <c:pt idx="3177">
                  <c:v>23</c:v>
                </c:pt>
                <c:pt idx="3178">
                  <c:v>24</c:v>
                </c:pt>
                <c:pt idx="3179">
                  <c:v>25</c:v>
                </c:pt>
                <c:pt idx="3180">
                  <c:v>26</c:v>
                </c:pt>
                <c:pt idx="3181">
                  <c:v>27</c:v>
                </c:pt>
                <c:pt idx="3182">
                  <c:v>28</c:v>
                </c:pt>
                <c:pt idx="3183">
                  <c:v>29</c:v>
                </c:pt>
                <c:pt idx="3184">
                  <c:v>30</c:v>
                </c:pt>
                <c:pt idx="3185">
                  <c:v>31</c:v>
                </c:pt>
                <c:pt idx="3186">
                  <c:v>32</c:v>
                </c:pt>
                <c:pt idx="3187">
                  <c:v>33</c:v>
                </c:pt>
                <c:pt idx="3188">
                  <c:v>34</c:v>
                </c:pt>
                <c:pt idx="3189">
                  <c:v>35</c:v>
                </c:pt>
                <c:pt idx="3190">
                  <c:v>36</c:v>
                </c:pt>
                <c:pt idx="3191">
                  <c:v>37</c:v>
                </c:pt>
                <c:pt idx="3192">
                  <c:v>38</c:v>
                </c:pt>
                <c:pt idx="3193">
                  <c:v>39</c:v>
                </c:pt>
                <c:pt idx="3194">
                  <c:v>40</c:v>
                </c:pt>
                <c:pt idx="3195">
                  <c:v>41</c:v>
                </c:pt>
                <c:pt idx="3196">
                  <c:v>42</c:v>
                </c:pt>
                <c:pt idx="3197">
                  <c:v>43</c:v>
                </c:pt>
                <c:pt idx="3198">
                  <c:v>44</c:v>
                </c:pt>
                <c:pt idx="3199">
                  <c:v>45</c:v>
                </c:pt>
                <c:pt idx="3200">
                  <c:v>46</c:v>
                </c:pt>
                <c:pt idx="3201">
                  <c:v>47</c:v>
                </c:pt>
                <c:pt idx="3202">
                  <c:v>48</c:v>
                </c:pt>
                <c:pt idx="3203">
                  <c:v>49</c:v>
                </c:pt>
                <c:pt idx="3204">
                  <c:v>50</c:v>
                </c:pt>
                <c:pt idx="3205">
                  <c:v>52</c:v>
                </c:pt>
                <c:pt idx="3206">
                  <c:v>53</c:v>
                </c:pt>
                <c:pt idx="3207">
                  <c:v>54</c:v>
                </c:pt>
                <c:pt idx="3208">
                  <c:v>60</c:v>
                </c:pt>
                <c:pt idx="3209">
                  <c:v>95</c:v>
                </c:pt>
                <c:pt idx="3210">
                  <c:v>102</c:v>
                </c:pt>
                <c:pt idx="3211">
                  <c:v>-14</c:v>
                </c:pt>
                <c:pt idx="3212">
                  <c:v>-13</c:v>
                </c:pt>
                <c:pt idx="3213">
                  <c:v>-12</c:v>
                </c:pt>
                <c:pt idx="3214">
                  <c:v>-11</c:v>
                </c:pt>
                <c:pt idx="3215">
                  <c:v>-8</c:v>
                </c:pt>
                <c:pt idx="3216">
                  <c:v>-7</c:v>
                </c:pt>
                <c:pt idx="3217">
                  <c:v>-5</c:v>
                </c:pt>
                <c:pt idx="3218">
                  <c:v>-4</c:v>
                </c:pt>
                <c:pt idx="3219">
                  <c:v>-3</c:v>
                </c:pt>
                <c:pt idx="3220">
                  <c:v>-2</c:v>
                </c:pt>
                <c:pt idx="3221">
                  <c:v>-1</c:v>
                </c:pt>
                <c:pt idx="3222">
                  <c:v>0</c:v>
                </c:pt>
                <c:pt idx="3223">
                  <c:v>1</c:v>
                </c:pt>
                <c:pt idx="3224">
                  <c:v>2</c:v>
                </c:pt>
                <c:pt idx="3225">
                  <c:v>3</c:v>
                </c:pt>
                <c:pt idx="3226">
                  <c:v>4</c:v>
                </c:pt>
                <c:pt idx="3227">
                  <c:v>5</c:v>
                </c:pt>
                <c:pt idx="3228">
                  <c:v>6</c:v>
                </c:pt>
                <c:pt idx="3229">
                  <c:v>7</c:v>
                </c:pt>
                <c:pt idx="3230">
                  <c:v>8</c:v>
                </c:pt>
                <c:pt idx="3231">
                  <c:v>9</c:v>
                </c:pt>
                <c:pt idx="3232">
                  <c:v>10</c:v>
                </c:pt>
                <c:pt idx="3233">
                  <c:v>11</c:v>
                </c:pt>
                <c:pt idx="3234">
                  <c:v>12</c:v>
                </c:pt>
                <c:pt idx="3235">
                  <c:v>14</c:v>
                </c:pt>
                <c:pt idx="3236">
                  <c:v>18</c:v>
                </c:pt>
                <c:pt idx="3237">
                  <c:v>19</c:v>
                </c:pt>
                <c:pt idx="3238">
                  <c:v>21</c:v>
                </c:pt>
                <c:pt idx="3239">
                  <c:v>24</c:v>
                </c:pt>
                <c:pt idx="3240">
                  <c:v>25</c:v>
                </c:pt>
                <c:pt idx="3241">
                  <c:v>26</c:v>
                </c:pt>
                <c:pt idx="3242">
                  <c:v>28</c:v>
                </c:pt>
                <c:pt idx="3243">
                  <c:v>29</c:v>
                </c:pt>
                <c:pt idx="3244">
                  <c:v>30</c:v>
                </c:pt>
                <c:pt idx="3245">
                  <c:v>31</c:v>
                </c:pt>
                <c:pt idx="3246">
                  <c:v>32</c:v>
                </c:pt>
                <c:pt idx="3247">
                  <c:v>33</c:v>
                </c:pt>
                <c:pt idx="3248">
                  <c:v>34</c:v>
                </c:pt>
                <c:pt idx="3249">
                  <c:v>35</c:v>
                </c:pt>
                <c:pt idx="3250">
                  <c:v>36</c:v>
                </c:pt>
                <c:pt idx="3251">
                  <c:v>37</c:v>
                </c:pt>
                <c:pt idx="3252">
                  <c:v>38</c:v>
                </c:pt>
                <c:pt idx="3253">
                  <c:v>39</c:v>
                </c:pt>
                <c:pt idx="3254">
                  <c:v>40</c:v>
                </c:pt>
                <c:pt idx="3255">
                  <c:v>41</c:v>
                </c:pt>
                <c:pt idx="3256">
                  <c:v>42</c:v>
                </c:pt>
                <c:pt idx="3257">
                  <c:v>43</c:v>
                </c:pt>
                <c:pt idx="3258">
                  <c:v>44</c:v>
                </c:pt>
                <c:pt idx="3259">
                  <c:v>45</c:v>
                </c:pt>
                <c:pt idx="3260">
                  <c:v>46</c:v>
                </c:pt>
                <c:pt idx="3261">
                  <c:v>47</c:v>
                </c:pt>
                <c:pt idx="3262">
                  <c:v>48</c:v>
                </c:pt>
                <c:pt idx="3263">
                  <c:v>49</c:v>
                </c:pt>
                <c:pt idx="3264">
                  <c:v>50</c:v>
                </c:pt>
                <c:pt idx="3265">
                  <c:v>51</c:v>
                </c:pt>
                <c:pt idx="3266">
                  <c:v>53</c:v>
                </c:pt>
                <c:pt idx="3267">
                  <c:v>54</c:v>
                </c:pt>
                <c:pt idx="3268">
                  <c:v>55</c:v>
                </c:pt>
                <c:pt idx="3269">
                  <c:v>56</c:v>
                </c:pt>
                <c:pt idx="3270">
                  <c:v>60</c:v>
                </c:pt>
                <c:pt idx="3271">
                  <c:v>63</c:v>
                </c:pt>
                <c:pt idx="3272">
                  <c:v>66</c:v>
                </c:pt>
                <c:pt idx="3273">
                  <c:v>79</c:v>
                </c:pt>
                <c:pt idx="3274">
                  <c:v>-12</c:v>
                </c:pt>
                <c:pt idx="3275">
                  <c:v>-11</c:v>
                </c:pt>
                <c:pt idx="3276">
                  <c:v>-10</c:v>
                </c:pt>
                <c:pt idx="3277">
                  <c:v>-8</c:v>
                </c:pt>
                <c:pt idx="3278">
                  <c:v>-6</c:v>
                </c:pt>
                <c:pt idx="3279">
                  <c:v>-5</c:v>
                </c:pt>
                <c:pt idx="3280">
                  <c:v>-4</c:v>
                </c:pt>
                <c:pt idx="3281">
                  <c:v>-3</c:v>
                </c:pt>
                <c:pt idx="3282">
                  <c:v>-2</c:v>
                </c:pt>
                <c:pt idx="3283">
                  <c:v>-1</c:v>
                </c:pt>
                <c:pt idx="3284">
                  <c:v>0</c:v>
                </c:pt>
                <c:pt idx="3285">
                  <c:v>1</c:v>
                </c:pt>
                <c:pt idx="3286">
                  <c:v>2</c:v>
                </c:pt>
                <c:pt idx="3287">
                  <c:v>3</c:v>
                </c:pt>
                <c:pt idx="3288">
                  <c:v>4</c:v>
                </c:pt>
                <c:pt idx="3289">
                  <c:v>5</c:v>
                </c:pt>
                <c:pt idx="3290">
                  <c:v>6</c:v>
                </c:pt>
                <c:pt idx="3291">
                  <c:v>7</c:v>
                </c:pt>
                <c:pt idx="3292">
                  <c:v>9</c:v>
                </c:pt>
                <c:pt idx="3293">
                  <c:v>11</c:v>
                </c:pt>
                <c:pt idx="3294">
                  <c:v>13</c:v>
                </c:pt>
                <c:pt idx="3295">
                  <c:v>15</c:v>
                </c:pt>
                <c:pt idx="3296">
                  <c:v>17</c:v>
                </c:pt>
                <c:pt idx="3297">
                  <c:v>19</c:v>
                </c:pt>
                <c:pt idx="3298">
                  <c:v>20</c:v>
                </c:pt>
                <c:pt idx="3299">
                  <c:v>21</c:v>
                </c:pt>
                <c:pt idx="3300">
                  <c:v>23</c:v>
                </c:pt>
                <c:pt idx="3301">
                  <c:v>24</c:v>
                </c:pt>
                <c:pt idx="3302">
                  <c:v>25</c:v>
                </c:pt>
                <c:pt idx="3303">
                  <c:v>27</c:v>
                </c:pt>
                <c:pt idx="3304">
                  <c:v>28</c:v>
                </c:pt>
                <c:pt idx="3305">
                  <c:v>29</c:v>
                </c:pt>
                <c:pt idx="3306">
                  <c:v>30</c:v>
                </c:pt>
                <c:pt idx="3307">
                  <c:v>31</c:v>
                </c:pt>
                <c:pt idx="3308">
                  <c:v>32</c:v>
                </c:pt>
                <c:pt idx="3309">
                  <c:v>33</c:v>
                </c:pt>
                <c:pt idx="3310">
                  <c:v>34</c:v>
                </c:pt>
                <c:pt idx="3311">
                  <c:v>35</c:v>
                </c:pt>
                <c:pt idx="3312">
                  <c:v>36</c:v>
                </c:pt>
                <c:pt idx="3313">
                  <c:v>37</c:v>
                </c:pt>
                <c:pt idx="3314">
                  <c:v>38</c:v>
                </c:pt>
                <c:pt idx="3315">
                  <c:v>39</c:v>
                </c:pt>
                <c:pt idx="3316">
                  <c:v>40</c:v>
                </c:pt>
                <c:pt idx="3317">
                  <c:v>41</c:v>
                </c:pt>
                <c:pt idx="3318">
                  <c:v>42</c:v>
                </c:pt>
                <c:pt idx="3319">
                  <c:v>43</c:v>
                </c:pt>
                <c:pt idx="3320">
                  <c:v>44</c:v>
                </c:pt>
                <c:pt idx="3321">
                  <c:v>45</c:v>
                </c:pt>
                <c:pt idx="3322">
                  <c:v>46</c:v>
                </c:pt>
                <c:pt idx="3323">
                  <c:v>47</c:v>
                </c:pt>
                <c:pt idx="3324">
                  <c:v>48</c:v>
                </c:pt>
                <c:pt idx="3325">
                  <c:v>49</c:v>
                </c:pt>
                <c:pt idx="3326">
                  <c:v>50</c:v>
                </c:pt>
                <c:pt idx="3327">
                  <c:v>51</c:v>
                </c:pt>
                <c:pt idx="3328">
                  <c:v>52</c:v>
                </c:pt>
                <c:pt idx="3329">
                  <c:v>53</c:v>
                </c:pt>
                <c:pt idx="3330">
                  <c:v>54</c:v>
                </c:pt>
                <c:pt idx="3331">
                  <c:v>56</c:v>
                </c:pt>
                <c:pt idx="3332">
                  <c:v>57</c:v>
                </c:pt>
                <c:pt idx="3333">
                  <c:v>58</c:v>
                </c:pt>
                <c:pt idx="3334">
                  <c:v>59</c:v>
                </c:pt>
                <c:pt idx="3335">
                  <c:v>60</c:v>
                </c:pt>
                <c:pt idx="3336">
                  <c:v>64</c:v>
                </c:pt>
                <c:pt idx="3337">
                  <c:v>68</c:v>
                </c:pt>
                <c:pt idx="3338">
                  <c:v>93</c:v>
                </c:pt>
                <c:pt idx="3339">
                  <c:v>-11</c:v>
                </c:pt>
                <c:pt idx="3340">
                  <c:v>-10</c:v>
                </c:pt>
                <c:pt idx="3341">
                  <c:v>-4</c:v>
                </c:pt>
                <c:pt idx="3342">
                  <c:v>-3</c:v>
                </c:pt>
                <c:pt idx="3343">
                  <c:v>-2</c:v>
                </c:pt>
                <c:pt idx="3344">
                  <c:v>-1</c:v>
                </c:pt>
                <c:pt idx="3345">
                  <c:v>0</c:v>
                </c:pt>
                <c:pt idx="3346">
                  <c:v>1</c:v>
                </c:pt>
                <c:pt idx="3347">
                  <c:v>2</c:v>
                </c:pt>
                <c:pt idx="3348">
                  <c:v>3</c:v>
                </c:pt>
                <c:pt idx="3349">
                  <c:v>4</c:v>
                </c:pt>
                <c:pt idx="3350">
                  <c:v>5</c:v>
                </c:pt>
                <c:pt idx="3351">
                  <c:v>6</c:v>
                </c:pt>
                <c:pt idx="3352">
                  <c:v>7</c:v>
                </c:pt>
                <c:pt idx="3353">
                  <c:v>8</c:v>
                </c:pt>
                <c:pt idx="3354">
                  <c:v>9</c:v>
                </c:pt>
                <c:pt idx="3355">
                  <c:v>10</c:v>
                </c:pt>
                <c:pt idx="3356">
                  <c:v>11</c:v>
                </c:pt>
                <c:pt idx="3357">
                  <c:v>13</c:v>
                </c:pt>
                <c:pt idx="3358">
                  <c:v>15</c:v>
                </c:pt>
                <c:pt idx="3359">
                  <c:v>21</c:v>
                </c:pt>
                <c:pt idx="3360">
                  <c:v>23</c:v>
                </c:pt>
                <c:pt idx="3361">
                  <c:v>24</c:v>
                </c:pt>
                <c:pt idx="3362">
                  <c:v>25</c:v>
                </c:pt>
                <c:pt idx="3363">
                  <c:v>26</c:v>
                </c:pt>
                <c:pt idx="3364">
                  <c:v>29</c:v>
                </c:pt>
                <c:pt idx="3365">
                  <c:v>30</c:v>
                </c:pt>
                <c:pt idx="3366">
                  <c:v>31</c:v>
                </c:pt>
                <c:pt idx="3367">
                  <c:v>32</c:v>
                </c:pt>
                <c:pt idx="3368">
                  <c:v>33</c:v>
                </c:pt>
                <c:pt idx="3369">
                  <c:v>34</c:v>
                </c:pt>
                <c:pt idx="3370">
                  <c:v>35</c:v>
                </c:pt>
                <c:pt idx="3371">
                  <c:v>36</c:v>
                </c:pt>
                <c:pt idx="3372">
                  <c:v>37</c:v>
                </c:pt>
                <c:pt idx="3373">
                  <c:v>38</c:v>
                </c:pt>
                <c:pt idx="3374">
                  <c:v>39</c:v>
                </c:pt>
                <c:pt idx="3375">
                  <c:v>40</c:v>
                </c:pt>
                <c:pt idx="3376">
                  <c:v>41</c:v>
                </c:pt>
                <c:pt idx="3377">
                  <c:v>42</c:v>
                </c:pt>
                <c:pt idx="3378">
                  <c:v>43</c:v>
                </c:pt>
                <c:pt idx="3379">
                  <c:v>45</c:v>
                </c:pt>
                <c:pt idx="3380">
                  <c:v>47</c:v>
                </c:pt>
                <c:pt idx="3381">
                  <c:v>48</c:v>
                </c:pt>
                <c:pt idx="3382">
                  <c:v>49</c:v>
                </c:pt>
                <c:pt idx="3383">
                  <c:v>50</c:v>
                </c:pt>
                <c:pt idx="3384">
                  <c:v>51</c:v>
                </c:pt>
                <c:pt idx="3385">
                  <c:v>52</c:v>
                </c:pt>
                <c:pt idx="3386">
                  <c:v>53</c:v>
                </c:pt>
                <c:pt idx="3387">
                  <c:v>54</c:v>
                </c:pt>
                <c:pt idx="3388">
                  <c:v>55</c:v>
                </c:pt>
                <c:pt idx="3389">
                  <c:v>56</c:v>
                </c:pt>
                <c:pt idx="3390">
                  <c:v>57</c:v>
                </c:pt>
                <c:pt idx="3391">
                  <c:v>58</c:v>
                </c:pt>
                <c:pt idx="3392">
                  <c:v>63</c:v>
                </c:pt>
                <c:pt idx="3393">
                  <c:v>-11</c:v>
                </c:pt>
                <c:pt idx="3394">
                  <c:v>-10</c:v>
                </c:pt>
                <c:pt idx="3395">
                  <c:v>-8</c:v>
                </c:pt>
                <c:pt idx="3396">
                  <c:v>-7</c:v>
                </c:pt>
                <c:pt idx="3397">
                  <c:v>-5</c:v>
                </c:pt>
                <c:pt idx="3398">
                  <c:v>-4</c:v>
                </c:pt>
                <c:pt idx="3399">
                  <c:v>-3</c:v>
                </c:pt>
                <c:pt idx="3400">
                  <c:v>-2</c:v>
                </c:pt>
                <c:pt idx="3401">
                  <c:v>-1</c:v>
                </c:pt>
                <c:pt idx="3402">
                  <c:v>0</c:v>
                </c:pt>
                <c:pt idx="3403">
                  <c:v>2</c:v>
                </c:pt>
                <c:pt idx="3404">
                  <c:v>3</c:v>
                </c:pt>
                <c:pt idx="3405">
                  <c:v>4</c:v>
                </c:pt>
                <c:pt idx="3406">
                  <c:v>5</c:v>
                </c:pt>
                <c:pt idx="3407">
                  <c:v>6</c:v>
                </c:pt>
                <c:pt idx="3408">
                  <c:v>7</c:v>
                </c:pt>
                <c:pt idx="3409">
                  <c:v>8</c:v>
                </c:pt>
                <c:pt idx="3410">
                  <c:v>10</c:v>
                </c:pt>
                <c:pt idx="3411">
                  <c:v>11</c:v>
                </c:pt>
                <c:pt idx="3412">
                  <c:v>12</c:v>
                </c:pt>
                <c:pt idx="3413">
                  <c:v>13</c:v>
                </c:pt>
                <c:pt idx="3414">
                  <c:v>14</c:v>
                </c:pt>
                <c:pt idx="3415">
                  <c:v>15</c:v>
                </c:pt>
                <c:pt idx="3416">
                  <c:v>16</c:v>
                </c:pt>
                <c:pt idx="3417">
                  <c:v>17</c:v>
                </c:pt>
                <c:pt idx="3418">
                  <c:v>19</c:v>
                </c:pt>
                <c:pt idx="3419">
                  <c:v>24</c:v>
                </c:pt>
                <c:pt idx="3420">
                  <c:v>25</c:v>
                </c:pt>
                <c:pt idx="3421">
                  <c:v>29</c:v>
                </c:pt>
                <c:pt idx="3422">
                  <c:v>30</c:v>
                </c:pt>
                <c:pt idx="3423">
                  <c:v>31</c:v>
                </c:pt>
                <c:pt idx="3424">
                  <c:v>32</c:v>
                </c:pt>
                <c:pt idx="3425">
                  <c:v>33</c:v>
                </c:pt>
                <c:pt idx="3426">
                  <c:v>34</c:v>
                </c:pt>
                <c:pt idx="3427">
                  <c:v>35</c:v>
                </c:pt>
                <c:pt idx="3428">
                  <c:v>36</c:v>
                </c:pt>
                <c:pt idx="3429">
                  <c:v>37</c:v>
                </c:pt>
                <c:pt idx="3430">
                  <c:v>38</c:v>
                </c:pt>
                <c:pt idx="3431">
                  <c:v>39</c:v>
                </c:pt>
                <c:pt idx="3432">
                  <c:v>41</c:v>
                </c:pt>
                <c:pt idx="3433">
                  <c:v>42</c:v>
                </c:pt>
                <c:pt idx="3434">
                  <c:v>43</c:v>
                </c:pt>
                <c:pt idx="3435">
                  <c:v>44</c:v>
                </c:pt>
                <c:pt idx="3436">
                  <c:v>45</c:v>
                </c:pt>
                <c:pt idx="3437">
                  <c:v>46</c:v>
                </c:pt>
                <c:pt idx="3438">
                  <c:v>47</c:v>
                </c:pt>
                <c:pt idx="3439">
                  <c:v>48</c:v>
                </c:pt>
                <c:pt idx="3440">
                  <c:v>49</c:v>
                </c:pt>
                <c:pt idx="3441">
                  <c:v>50</c:v>
                </c:pt>
                <c:pt idx="3442">
                  <c:v>51</c:v>
                </c:pt>
                <c:pt idx="3443">
                  <c:v>52</c:v>
                </c:pt>
                <c:pt idx="3444">
                  <c:v>53</c:v>
                </c:pt>
                <c:pt idx="3445">
                  <c:v>54</c:v>
                </c:pt>
                <c:pt idx="3446">
                  <c:v>55</c:v>
                </c:pt>
                <c:pt idx="3447">
                  <c:v>56</c:v>
                </c:pt>
                <c:pt idx="3448">
                  <c:v>58</c:v>
                </c:pt>
                <c:pt idx="3449">
                  <c:v>60</c:v>
                </c:pt>
                <c:pt idx="3450">
                  <c:v>65</c:v>
                </c:pt>
                <c:pt idx="3451">
                  <c:v>67</c:v>
                </c:pt>
                <c:pt idx="3452">
                  <c:v>68</c:v>
                </c:pt>
                <c:pt idx="3453">
                  <c:v>-10</c:v>
                </c:pt>
                <c:pt idx="3454">
                  <c:v>-7</c:v>
                </c:pt>
                <c:pt idx="3455">
                  <c:v>-5</c:v>
                </c:pt>
                <c:pt idx="3456">
                  <c:v>-3</c:v>
                </c:pt>
                <c:pt idx="3457">
                  <c:v>-1</c:v>
                </c:pt>
                <c:pt idx="3458">
                  <c:v>0</c:v>
                </c:pt>
                <c:pt idx="3459">
                  <c:v>1</c:v>
                </c:pt>
                <c:pt idx="3460">
                  <c:v>2</c:v>
                </c:pt>
                <c:pt idx="3461">
                  <c:v>3</c:v>
                </c:pt>
                <c:pt idx="3462">
                  <c:v>4</c:v>
                </c:pt>
                <c:pt idx="3463">
                  <c:v>5</c:v>
                </c:pt>
                <c:pt idx="3464">
                  <c:v>6</c:v>
                </c:pt>
                <c:pt idx="3465">
                  <c:v>7</c:v>
                </c:pt>
                <c:pt idx="3466">
                  <c:v>8</c:v>
                </c:pt>
                <c:pt idx="3467">
                  <c:v>9</c:v>
                </c:pt>
                <c:pt idx="3468">
                  <c:v>10</c:v>
                </c:pt>
                <c:pt idx="3469">
                  <c:v>11</c:v>
                </c:pt>
                <c:pt idx="3470">
                  <c:v>12</c:v>
                </c:pt>
                <c:pt idx="3471">
                  <c:v>13</c:v>
                </c:pt>
                <c:pt idx="3472">
                  <c:v>14</c:v>
                </c:pt>
                <c:pt idx="3473">
                  <c:v>15</c:v>
                </c:pt>
                <c:pt idx="3474">
                  <c:v>16</c:v>
                </c:pt>
                <c:pt idx="3475">
                  <c:v>18</c:v>
                </c:pt>
                <c:pt idx="3476">
                  <c:v>19</c:v>
                </c:pt>
                <c:pt idx="3477">
                  <c:v>20</c:v>
                </c:pt>
                <c:pt idx="3478">
                  <c:v>22</c:v>
                </c:pt>
                <c:pt idx="3479">
                  <c:v>25</c:v>
                </c:pt>
                <c:pt idx="3480">
                  <c:v>27</c:v>
                </c:pt>
                <c:pt idx="3481">
                  <c:v>29</c:v>
                </c:pt>
                <c:pt idx="3482">
                  <c:v>31</c:v>
                </c:pt>
                <c:pt idx="3483">
                  <c:v>32</c:v>
                </c:pt>
                <c:pt idx="3484">
                  <c:v>33</c:v>
                </c:pt>
                <c:pt idx="3485">
                  <c:v>35</c:v>
                </c:pt>
                <c:pt idx="3486">
                  <c:v>36</c:v>
                </c:pt>
                <c:pt idx="3487">
                  <c:v>37</c:v>
                </c:pt>
                <c:pt idx="3488">
                  <c:v>38</c:v>
                </c:pt>
                <c:pt idx="3489">
                  <c:v>39</c:v>
                </c:pt>
                <c:pt idx="3490">
                  <c:v>40</c:v>
                </c:pt>
                <c:pt idx="3491">
                  <c:v>41</c:v>
                </c:pt>
                <c:pt idx="3492">
                  <c:v>43</c:v>
                </c:pt>
                <c:pt idx="3493">
                  <c:v>44</c:v>
                </c:pt>
                <c:pt idx="3494">
                  <c:v>45</c:v>
                </c:pt>
                <c:pt idx="3495">
                  <c:v>46</c:v>
                </c:pt>
                <c:pt idx="3496">
                  <c:v>47</c:v>
                </c:pt>
                <c:pt idx="3497">
                  <c:v>48</c:v>
                </c:pt>
                <c:pt idx="3498">
                  <c:v>49</c:v>
                </c:pt>
                <c:pt idx="3499">
                  <c:v>51</c:v>
                </c:pt>
                <c:pt idx="3500">
                  <c:v>52</c:v>
                </c:pt>
                <c:pt idx="3501">
                  <c:v>53</c:v>
                </c:pt>
                <c:pt idx="3502">
                  <c:v>54</c:v>
                </c:pt>
                <c:pt idx="3503">
                  <c:v>55</c:v>
                </c:pt>
                <c:pt idx="3504">
                  <c:v>56</c:v>
                </c:pt>
                <c:pt idx="3505">
                  <c:v>58</c:v>
                </c:pt>
                <c:pt idx="3506">
                  <c:v>59</c:v>
                </c:pt>
                <c:pt idx="3507">
                  <c:v>60</c:v>
                </c:pt>
                <c:pt idx="3508">
                  <c:v>61</c:v>
                </c:pt>
                <c:pt idx="3509">
                  <c:v>63</c:v>
                </c:pt>
                <c:pt idx="3510">
                  <c:v>64</c:v>
                </c:pt>
                <c:pt idx="3511">
                  <c:v>65</c:v>
                </c:pt>
                <c:pt idx="3512">
                  <c:v>66</c:v>
                </c:pt>
                <c:pt idx="3513">
                  <c:v>71</c:v>
                </c:pt>
                <c:pt idx="3514">
                  <c:v>79</c:v>
                </c:pt>
                <c:pt idx="3515">
                  <c:v>-7</c:v>
                </c:pt>
                <c:pt idx="3516">
                  <c:v>-6</c:v>
                </c:pt>
                <c:pt idx="3517">
                  <c:v>-4</c:v>
                </c:pt>
                <c:pt idx="3518">
                  <c:v>-2</c:v>
                </c:pt>
                <c:pt idx="3519">
                  <c:v>-1</c:v>
                </c:pt>
                <c:pt idx="3520">
                  <c:v>0</c:v>
                </c:pt>
                <c:pt idx="3521">
                  <c:v>1</c:v>
                </c:pt>
                <c:pt idx="3522">
                  <c:v>2</c:v>
                </c:pt>
                <c:pt idx="3523">
                  <c:v>3</c:v>
                </c:pt>
                <c:pt idx="3524">
                  <c:v>4</c:v>
                </c:pt>
                <c:pt idx="3525">
                  <c:v>5</c:v>
                </c:pt>
                <c:pt idx="3526">
                  <c:v>6</c:v>
                </c:pt>
                <c:pt idx="3527">
                  <c:v>8</c:v>
                </c:pt>
                <c:pt idx="3528">
                  <c:v>9</c:v>
                </c:pt>
                <c:pt idx="3529">
                  <c:v>10</c:v>
                </c:pt>
                <c:pt idx="3530">
                  <c:v>11</c:v>
                </c:pt>
                <c:pt idx="3531">
                  <c:v>13</c:v>
                </c:pt>
                <c:pt idx="3532">
                  <c:v>14</c:v>
                </c:pt>
                <c:pt idx="3533">
                  <c:v>15</c:v>
                </c:pt>
                <c:pt idx="3534">
                  <c:v>16</c:v>
                </c:pt>
                <c:pt idx="3535">
                  <c:v>17</c:v>
                </c:pt>
                <c:pt idx="3536">
                  <c:v>19</c:v>
                </c:pt>
                <c:pt idx="3537">
                  <c:v>25</c:v>
                </c:pt>
                <c:pt idx="3538">
                  <c:v>27</c:v>
                </c:pt>
                <c:pt idx="3539">
                  <c:v>31</c:v>
                </c:pt>
                <c:pt idx="3540">
                  <c:v>35</c:v>
                </c:pt>
                <c:pt idx="3541">
                  <c:v>36</c:v>
                </c:pt>
                <c:pt idx="3542">
                  <c:v>37</c:v>
                </c:pt>
                <c:pt idx="3543">
                  <c:v>38</c:v>
                </c:pt>
                <c:pt idx="3544">
                  <c:v>39</c:v>
                </c:pt>
                <c:pt idx="3545">
                  <c:v>40</c:v>
                </c:pt>
                <c:pt idx="3546">
                  <c:v>41</c:v>
                </c:pt>
                <c:pt idx="3547">
                  <c:v>42</c:v>
                </c:pt>
                <c:pt idx="3548">
                  <c:v>43</c:v>
                </c:pt>
                <c:pt idx="3549">
                  <c:v>44</c:v>
                </c:pt>
                <c:pt idx="3550">
                  <c:v>45</c:v>
                </c:pt>
                <c:pt idx="3551">
                  <c:v>46</c:v>
                </c:pt>
                <c:pt idx="3552">
                  <c:v>47</c:v>
                </c:pt>
                <c:pt idx="3553">
                  <c:v>48</c:v>
                </c:pt>
                <c:pt idx="3554">
                  <c:v>49</c:v>
                </c:pt>
                <c:pt idx="3555">
                  <c:v>50</c:v>
                </c:pt>
                <c:pt idx="3556">
                  <c:v>51</c:v>
                </c:pt>
                <c:pt idx="3557">
                  <c:v>54</c:v>
                </c:pt>
                <c:pt idx="3558">
                  <c:v>56</c:v>
                </c:pt>
                <c:pt idx="3559">
                  <c:v>58</c:v>
                </c:pt>
                <c:pt idx="3560">
                  <c:v>59</c:v>
                </c:pt>
                <c:pt idx="3561">
                  <c:v>60</c:v>
                </c:pt>
                <c:pt idx="3562">
                  <c:v>62</c:v>
                </c:pt>
                <c:pt idx="3563">
                  <c:v>66</c:v>
                </c:pt>
                <c:pt idx="3564">
                  <c:v>91</c:v>
                </c:pt>
                <c:pt idx="3565">
                  <c:v>-6</c:v>
                </c:pt>
                <c:pt idx="3566">
                  <c:v>-4</c:v>
                </c:pt>
                <c:pt idx="3567">
                  <c:v>-3</c:v>
                </c:pt>
                <c:pt idx="3568">
                  <c:v>-2</c:v>
                </c:pt>
                <c:pt idx="3569">
                  <c:v>-1</c:v>
                </c:pt>
                <c:pt idx="3570">
                  <c:v>0</c:v>
                </c:pt>
                <c:pt idx="3571">
                  <c:v>1</c:v>
                </c:pt>
                <c:pt idx="3572">
                  <c:v>2</c:v>
                </c:pt>
                <c:pt idx="3573">
                  <c:v>3</c:v>
                </c:pt>
                <c:pt idx="3574">
                  <c:v>4</c:v>
                </c:pt>
                <c:pt idx="3575">
                  <c:v>5</c:v>
                </c:pt>
                <c:pt idx="3576">
                  <c:v>6</c:v>
                </c:pt>
                <c:pt idx="3577">
                  <c:v>8</c:v>
                </c:pt>
                <c:pt idx="3578">
                  <c:v>9</c:v>
                </c:pt>
                <c:pt idx="3579">
                  <c:v>10</c:v>
                </c:pt>
                <c:pt idx="3580">
                  <c:v>11</c:v>
                </c:pt>
                <c:pt idx="3581">
                  <c:v>12</c:v>
                </c:pt>
                <c:pt idx="3582">
                  <c:v>14</c:v>
                </c:pt>
                <c:pt idx="3583">
                  <c:v>15</c:v>
                </c:pt>
                <c:pt idx="3584">
                  <c:v>16</c:v>
                </c:pt>
                <c:pt idx="3585">
                  <c:v>17</c:v>
                </c:pt>
                <c:pt idx="3586">
                  <c:v>18</c:v>
                </c:pt>
                <c:pt idx="3587">
                  <c:v>21</c:v>
                </c:pt>
                <c:pt idx="3588">
                  <c:v>23</c:v>
                </c:pt>
                <c:pt idx="3589">
                  <c:v>29</c:v>
                </c:pt>
                <c:pt idx="3590">
                  <c:v>30</c:v>
                </c:pt>
                <c:pt idx="3591">
                  <c:v>32</c:v>
                </c:pt>
                <c:pt idx="3592">
                  <c:v>33</c:v>
                </c:pt>
                <c:pt idx="3593">
                  <c:v>36</c:v>
                </c:pt>
                <c:pt idx="3594">
                  <c:v>37</c:v>
                </c:pt>
                <c:pt idx="3595">
                  <c:v>38</c:v>
                </c:pt>
                <c:pt idx="3596">
                  <c:v>39</c:v>
                </c:pt>
                <c:pt idx="3597">
                  <c:v>40</c:v>
                </c:pt>
                <c:pt idx="3598">
                  <c:v>42</c:v>
                </c:pt>
                <c:pt idx="3599">
                  <c:v>43</c:v>
                </c:pt>
                <c:pt idx="3600">
                  <c:v>44</c:v>
                </c:pt>
                <c:pt idx="3601">
                  <c:v>45</c:v>
                </c:pt>
                <c:pt idx="3602">
                  <c:v>46</c:v>
                </c:pt>
                <c:pt idx="3603">
                  <c:v>47</c:v>
                </c:pt>
                <c:pt idx="3604">
                  <c:v>48</c:v>
                </c:pt>
                <c:pt idx="3605">
                  <c:v>49</c:v>
                </c:pt>
                <c:pt idx="3606">
                  <c:v>50</c:v>
                </c:pt>
                <c:pt idx="3607">
                  <c:v>51</c:v>
                </c:pt>
                <c:pt idx="3608">
                  <c:v>52</c:v>
                </c:pt>
                <c:pt idx="3609">
                  <c:v>53</c:v>
                </c:pt>
                <c:pt idx="3610">
                  <c:v>54</c:v>
                </c:pt>
                <c:pt idx="3611">
                  <c:v>55</c:v>
                </c:pt>
                <c:pt idx="3612">
                  <c:v>56</c:v>
                </c:pt>
                <c:pt idx="3613">
                  <c:v>57</c:v>
                </c:pt>
                <c:pt idx="3614">
                  <c:v>58</c:v>
                </c:pt>
                <c:pt idx="3615">
                  <c:v>59</c:v>
                </c:pt>
                <c:pt idx="3616">
                  <c:v>60</c:v>
                </c:pt>
                <c:pt idx="3617">
                  <c:v>61</c:v>
                </c:pt>
                <c:pt idx="3618">
                  <c:v>63</c:v>
                </c:pt>
                <c:pt idx="3619">
                  <c:v>64</c:v>
                </c:pt>
                <c:pt idx="3620">
                  <c:v>67</c:v>
                </c:pt>
                <c:pt idx="3621">
                  <c:v>69</c:v>
                </c:pt>
                <c:pt idx="3622">
                  <c:v>77</c:v>
                </c:pt>
                <c:pt idx="3623">
                  <c:v>-14</c:v>
                </c:pt>
                <c:pt idx="3624">
                  <c:v>-5</c:v>
                </c:pt>
                <c:pt idx="3625">
                  <c:v>-1</c:v>
                </c:pt>
                <c:pt idx="3626">
                  <c:v>0</c:v>
                </c:pt>
                <c:pt idx="3627">
                  <c:v>2</c:v>
                </c:pt>
                <c:pt idx="3628">
                  <c:v>3</c:v>
                </c:pt>
                <c:pt idx="3629">
                  <c:v>4</c:v>
                </c:pt>
                <c:pt idx="3630">
                  <c:v>5</c:v>
                </c:pt>
                <c:pt idx="3631">
                  <c:v>6</c:v>
                </c:pt>
                <c:pt idx="3632">
                  <c:v>7</c:v>
                </c:pt>
                <c:pt idx="3633">
                  <c:v>8</c:v>
                </c:pt>
                <c:pt idx="3634">
                  <c:v>9</c:v>
                </c:pt>
                <c:pt idx="3635">
                  <c:v>10</c:v>
                </c:pt>
                <c:pt idx="3636">
                  <c:v>11</c:v>
                </c:pt>
                <c:pt idx="3637">
                  <c:v>12</c:v>
                </c:pt>
                <c:pt idx="3638">
                  <c:v>13</c:v>
                </c:pt>
                <c:pt idx="3639">
                  <c:v>14</c:v>
                </c:pt>
                <c:pt idx="3640">
                  <c:v>15</c:v>
                </c:pt>
                <c:pt idx="3641">
                  <c:v>17</c:v>
                </c:pt>
                <c:pt idx="3642">
                  <c:v>18</c:v>
                </c:pt>
                <c:pt idx="3643">
                  <c:v>20</c:v>
                </c:pt>
                <c:pt idx="3644">
                  <c:v>21</c:v>
                </c:pt>
                <c:pt idx="3645">
                  <c:v>22</c:v>
                </c:pt>
                <c:pt idx="3646">
                  <c:v>24</c:v>
                </c:pt>
                <c:pt idx="3647">
                  <c:v>25</c:v>
                </c:pt>
                <c:pt idx="3648">
                  <c:v>27</c:v>
                </c:pt>
                <c:pt idx="3649">
                  <c:v>32</c:v>
                </c:pt>
                <c:pt idx="3650">
                  <c:v>33</c:v>
                </c:pt>
                <c:pt idx="3651">
                  <c:v>34</c:v>
                </c:pt>
                <c:pt idx="3652">
                  <c:v>35</c:v>
                </c:pt>
                <c:pt idx="3653">
                  <c:v>36</c:v>
                </c:pt>
                <c:pt idx="3654">
                  <c:v>37</c:v>
                </c:pt>
                <c:pt idx="3655">
                  <c:v>38</c:v>
                </c:pt>
                <c:pt idx="3656">
                  <c:v>39</c:v>
                </c:pt>
                <c:pt idx="3657">
                  <c:v>41</c:v>
                </c:pt>
                <c:pt idx="3658">
                  <c:v>42</c:v>
                </c:pt>
                <c:pt idx="3659">
                  <c:v>44</c:v>
                </c:pt>
                <c:pt idx="3660">
                  <c:v>46</c:v>
                </c:pt>
                <c:pt idx="3661">
                  <c:v>48</c:v>
                </c:pt>
                <c:pt idx="3662">
                  <c:v>51</c:v>
                </c:pt>
                <c:pt idx="3663">
                  <c:v>52</c:v>
                </c:pt>
                <c:pt idx="3664">
                  <c:v>53</c:v>
                </c:pt>
                <c:pt idx="3665">
                  <c:v>54</c:v>
                </c:pt>
                <c:pt idx="3666">
                  <c:v>55</c:v>
                </c:pt>
                <c:pt idx="3667">
                  <c:v>56</c:v>
                </c:pt>
                <c:pt idx="3668">
                  <c:v>57</c:v>
                </c:pt>
                <c:pt idx="3669">
                  <c:v>58</c:v>
                </c:pt>
                <c:pt idx="3670">
                  <c:v>60</c:v>
                </c:pt>
                <c:pt idx="3671">
                  <c:v>63</c:v>
                </c:pt>
                <c:pt idx="3672">
                  <c:v>65</c:v>
                </c:pt>
                <c:pt idx="3673">
                  <c:v>67</c:v>
                </c:pt>
                <c:pt idx="3674">
                  <c:v>68</c:v>
                </c:pt>
                <c:pt idx="3675">
                  <c:v>69</c:v>
                </c:pt>
                <c:pt idx="3676">
                  <c:v>71</c:v>
                </c:pt>
                <c:pt idx="3677">
                  <c:v>77</c:v>
                </c:pt>
                <c:pt idx="3678">
                  <c:v>80</c:v>
                </c:pt>
                <c:pt idx="3679">
                  <c:v>101</c:v>
                </c:pt>
                <c:pt idx="3680">
                  <c:v>-4</c:v>
                </c:pt>
                <c:pt idx="3681">
                  <c:v>-3</c:v>
                </c:pt>
                <c:pt idx="3682">
                  <c:v>-2</c:v>
                </c:pt>
                <c:pt idx="3683">
                  <c:v>-1</c:v>
                </c:pt>
                <c:pt idx="3684">
                  <c:v>2</c:v>
                </c:pt>
                <c:pt idx="3685">
                  <c:v>3</c:v>
                </c:pt>
                <c:pt idx="3686">
                  <c:v>4</c:v>
                </c:pt>
                <c:pt idx="3687">
                  <c:v>5</c:v>
                </c:pt>
                <c:pt idx="3688">
                  <c:v>6</c:v>
                </c:pt>
                <c:pt idx="3689">
                  <c:v>7</c:v>
                </c:pt>
                <c:pt idx="3690">
                  <c:v>8</c:v>
                </c:pt>
                <c:pt idx="3691">
                  <c:v>9</c:v>
                </c:pt>
                <c:pt idx="3692">
                  <c:v>10</c:v>
                </c:pt>
                <c:pt idx="3693">
                  <c:v>11</c:v>
                </c:pt>
                <c:pt idx="3694">
                  <c:v>13</c:v>
                </c:pt>
                <c:pt idx="3695">
                  <c:v>14</c:v>
                </c:pt>
                <c:pt idx="3696">
                  <c:v>15</c:v>
                </c:pt>
                <c:pt idx="3697">
                  <c:v>16</c:v>
                </c:pt>
                <c:pt idx="3698">
                  <c:v>17</c:v>
                </c:pt>
                <c:pt idx="3699">
                  <c:v>18</c:v>
                </c:pt>
                <c:pt idx="3700">
                  <c:v>19</c:v>
                </c:pt>
                <c:pt idx="3701">
                  <c:v>21</c:v>
                </c:pt>
                <c:pt idx="3702">
                  <c:v>22</c:v>
                </c:pt>
                <c:pt idx="3703">
                  <c:v>24</c:v>
                </c:pt>
                <c:pt idx="3704">
                  <c:v>28</c:v>
                </c:pt>
                <c:pt idx="3705">
                  <c:v>30</c:v>
                </c:pt>
                <c:pt idx="3706">
                  <c:v>38</c:v>
                </c:pt>
                <c:pt idx="3707">
                  <c:v>39</c:v>
                </c:pt>
                <c:pt idx="3708">
                  <c:v>40</c:v>
                </c:pt>
                <c:pt idx="3709">
                  <c:v>41</c:v>
                </c:pt>
                <c:pt idx="3710">
                  <c:v>42</c:v>
                </c:pt>
                <c:pt idx="3711">
                  <c:v>43</c:v>
                </c:pt>
                <c:pt idx="3712">
                  <c:v>44</c:v>
                </c:pt>
                <c:pt idx="3713">
                  <c:v>45</c:v>
                </c:pt>
                <c:pt idx="3714">
                  <c:v>46</c:v>
                </c:pt>
                <c:pt idx="3715">
                  <c:v>47</c:v>
                </c:pt>
                <c:pt idx="3716">
                  <c:v>48</c:v>
                </c:pt>
                <c:pt idx="3717">
                  <c:v>49</c:v>
                </c:pt>
                <c:pt idx="3718">
                  <c:v>50</c:v>
                </c:pt>
                <c:pt idx="3719">
                  <c:v>51</c:v>
                </c:pt>
                <c:pt idx="3720">
                  <c:v>52</c:v>
                </c:pt>
                <c:pt idx="3721">
                  <c:v>53</c:v>
                </c:pt>
                <c:pt idx="3722">
                  <c:v>54</c:v>
                </c:pt>
                <c:pt idx="3723">
                  <c:v>55</c:v>
                </c:pt>
                <c:pt idx="3724">
                  <c:v>56</c:v>
                </c:pt>
                <c:pt idx="3725">
                  <c:v>60</c:v>
                </c:pt>
                <c:pt idx="3726">
                  <c:v>62</c:v>
                </c:pt>
                <c:pt idx="3727">
                  <c:v>65</c:v>
                </c:pt>
                <c:pt idx="3728">
                  <c:v>67</c:v>
                </c:pt>
                <c:pt idx="3729">
                  <c:v>68</c:v>
                </c:pt>
                <c:pt idx="3730">
                  <c:v>69</c:v>
                </c:pt>
                <c:pt idx="3731">
                  <c:v>70</c:v>
                </c:pt>
                <c:pt idx="3732">
                  <c:v>72</c:v>
                </c:pt>
                <c:pt idx="3733">
                  <c:v>73</c:v>
                </c:pt>
                <c:pt idx="3734">
                  <c:v>-8</c:v>
                </c:pt>
                <c:pt idx="3735">
                  <c:v>-4</c:v>
                </c:pt>
                <c:pt idx="3736">
                  <c:v>0</c:v>
                </c:pt>
                <c:pt idx="3737">
                  <c:v>2</c:v>
                </c:pt>
                <c:pt idx="3738">
                  <c:v>3</c:v>
                </c:pt>
                <c:pt idx="3739">
                  <c:v>4</c:v>
                </c:pt>
                <c:pt idx="3740">
                  <c:v>5</c:v>
                </c:pt>
                <c:pt idx="3741">
                  <c:v>6</c:v>
                </c:pt>
                <c:pt idx="3742">
                  <c:v>7</c:v>
                </c:pt>
                <c:pt idx="3743">
                  <c:v>8</c:v>
                </c:pt>
                <c:pt idx="3744">
                  <c:v>9</c:v>
                </c:pt>
                <c:pt idx="3745">
                  <c:v>11</c:v>
                </c:pt>
                <c:pt idx="3746">
                  <c:v>13</c:v>
                </c:pt>
                <c:pt idx="3747">
                  <c:v>15</c:v>
                </c:pt>
                <c:pt idx="3748">
                  <c:v>16</c:v>
                </c:pt>
                <c:pt idx="3749">
                  <c:v>17</c:v>
                </c:pt>
                <c:pt idx="3750">
                  <c:v>18</c:v>
                </c:pt>
                <c:pt idx="3751">
                  <c:v>19</c:v>
                </c:pt>
                <c:pt idx="3752">
                  <c:v>20</c:v>
                </c:pt>
                <c:pt idx="3753">
                  <c:v>21</c:v>
                </c:pt>
                <c:pt idx="3754">
                  <c:v>22</c:v>
                </c:pt>
                <c:pt idx="3755">
                  <c:v>26</c:v>
                </c:pt>
                <c:pt idx="3756">
                  <c:v>27</c:v>
                </c:pt>
                <c:pt idx="3757">
                  <c:v>29</c:v>
                </c:pt>
                <c:pt idx="3758">
                  <c:v>31</c:v>
                </c:pt>
                <c:pt idx="3759">
                  <c:v>33</c:v>
                </c:pt>
                <c:pt idx="3760">
                  <c:v>34</c:v>
                </c:pt>
                <c:pt idx="3761">
                  <c:v>37</c:v>
                </c:pt>
                <c:pt idx="3762">
                  <c:v>38</c:v>
                </c:pt>
                <c:pt idx="3763">
                  <c:v>39</c:v>
                </c:pt>
                <c:pt idx="3764">
                  <c:v>42</c:v>
                </c:pt>
                <c:pt idx="3765">
                  <c:v>43</c:v>
                </c:pt>
                <c:pt idx="3766">
                  <c:v>44</c:v>
                </c:pt>
                <c:pt idx="3767">
                  <c:v>45</c:v>
                </c:pt>
                <c:pt idx="3768">
                  <c:v>46</c:v>
                </c:pt>
                <c:pt idx="3769">
                  <c:v>47</c:v>
                </c:pt>
                <c:pt idx="3770">
                  <c:v>48</c:v>
                </c:pt>
                <c:pt idx="3771">
                  <c:v>49</c:v>
                </c:pt>
                <c:pt idx="3772">
                  <c:v>50</c:v>
                </c:pt>
                <c:pt idx="3773">
                  <c:v>51</c:v>
                </c:pt>
                <c:pt idx="3774">
                  <c:v>52</c:v>
                </c:pt>
                <c:pt idx="3775">
                  <c:v>54</c:v>
                </c:pt>
                <c:pt idx="3776">
                  <c:v>55</c:v>
                </c:pt>
                <c:pt idx="3777">
                  <c:v>56</c:v>
                </c:pt>
                <c:pt idx="3778">
                  <c:v>57</c:v>
                </c:pt>
                <c:pt idx="3779">
                  <c:v>59</c:v>
                </c:pt>
                <c:pt idx="3780">
                  <c:v>61</c:v>
                </c:pt>
                <c:pt idx="3781">
                  <c:v>62</c:v>
                </c:pt>
                <c:pt idx="3782">
                  <c:v>63</c:v>
                </c:pt>
                <c:pt idx="3783">
                  <c:v>64</c:v>
                </c:pt>
                <c:pt idx="3784">
                  <c:v>66</c:v>
                </c:pt>
                <c:pt idx="3785">
                  <c:v>69</c:v>
                </c:pt>
                <c:pt idx="3786">
                  <c:v>75</c:v>
                </c:pt>
                <c:pt idx="3787">
                  <c:v>78</c:v>
                </c:pt>
                <c:pt idx="3788">
                  <c:v>88</c:v>
                </c:pt>
                <c:pt idx="3789">
                  <c:v>1</c:v>
                </c:pt>
                <c:pt idx="3790">
                  <c:v>3</c:v>
                </c:pt>
                <c:pt idx="3791">
                  <c:v>4</c:v>
                </c:pt>
                <c:pt idx="3792">
                  <c:v>6</c:v>
                </c:pt>
                <c:pt idx="3793">
                  <c:v>7</c:v>
                </c:pt>
                <c:pt idx="3794">
                  <c:v>8</c:v>
                </c:pt>
                <c:pt idx="3795">
                  <c:v>9</c:v>
                </c:pt>
                <c:pt idx="3796">
                  <c:v>10</c:v>
                </c:pt>
                <c:pt idx="3797">
                  <c:v>12</c:v>
                </c:pt>
                <c:pt idx="3798">
                  <c:v>13</c:v>
                </c:pt>
                <c:pt idx="3799">
                  <c:v>14</c:v>
                </c:pt>
                <c:pt idx="3800">
                  <c:v>15</c:v>
                </c:pt>
                <c:pt idx="3801">
                  <c:v>16</c:v>
                </c:pt>
                <c:pt idx="3802">
                  <c:v>18</c:v>
                </c:pt>
                <c:pt idx="3803">
                  <c:v>21</c:v>
                </c:pt>
                <c:pt idx="3804">
                  <c:v>22</c:v>
                </c:pt>
                <c:pt idx="3805">
                  <c:v>24</c:v>
                </c:pt>
                <c:pt idx="3806">
                  <c:v>26</c:v>
                </c:pt>
                <c:pt idx="3807">
                  <c:v>33</c:v>
                </c:pt>
                <c:pt idx="3808">
                  <c:v>39</c:v>
                </c:pt>
                <c:pt idx="3809">
                  <c:v>40</c:v>
                </c:pt>
                <c:pt idx="3810">
                  <c:v>41</c:v>
                </c:pt>
                <c:pt idx="3811">
                  <c:v>44</c:v>
                </c:pt>
                <c:pt idx="3812">
                  <c:v>46</c:v>
                </c:pt>
                <c:pt idx="3813">
                  <c:v>47</c:v>
                </c:pt>
                <c:pt idx="3814">
                  <c:v>48</c:v>
                </c:pt>
                <c:pt idx="3815">
                  <c:v>49</c:v>
                </c:pt>
                <c:pt idx="3816">
                  <c:v>50</c:v>
                </c:pt>
                <c:pt idx="3817">
                  <c:v>51</c:v>
                </c:pt>
                <c:pt idx="3818">
                  <c:v>53</c:v>
                </c:pt>
                <c:pt idx="3819">
                  <c:v>54</c:v>
                </c:pt>
                <c:pt idx="3820">
                  <c:v>55</c:v>
                </c:pt>
                <c:pt idx="3821">
                  <c:v>56</c:v>
                </c:pt>
                <c:pt idx="3822">
                  <c:v>57</c:v>
                </c:pt>
                <c:pt idx="3823">
                  <c:v>58</c:v>
                </c:pt>
                <c:pt idx="3824">
                  <c:v>62</c:v>
                </c:pt>
                <c:pt idx="3825">
                  <c:v>63</c:v>
                </c:pt>
                <c:pt idx="3826">
                  <c:v>67</c:v>
                </c:pt>
                <c:pt idx="3827">
                  <c:v>68</c:v>
                </c:pt>
                <c:pt idx="3828">
                  <c:v>69</c:v>
                </c:pt>
                <c:pt idx="3829">
                  <c:v>73</c:v>
                </c:pt>
                <c:pt idx="3830">
                  <c:v>76</c:v>
                </c:pt>
                <c:pt idx="3831">
                  <c:v>84</c:v>
                </c:pt>
                <c:pt idx="3832">
                  <c:v>0</c:v>
                </c:pt>
                <c:pt idx="3833">
                  <c:v>2</c:v>
                </c:pt>
                <c:pt idx="3834">
                  <c:v>4</c:v>
                </c:pt>
                <c:pt idx="3835">
                  <c:v>5</c:v>
                </c:pt>
                <c:pt idx="3836">
                  <c:v>6</c:v>
                </c:pt>
                <c:pt idx="3837">
                  <c:v>7</c:v>
                </c:pt>
                <c:pt idx="3838">
                  <c:v>8</c:v>
                </c:pt>
                <c:pt idx="3839">
                  <c:v>9</c:v>
                </c:pt>
                <c:pt idx="3840">
                  <c:v>10</c:v>
                </c:pt>
                <c:pt idx="3841">
                  <c:v>11</c:v>
                </c:pt>
                <c:pt idx="3842">
                  <c:v>12</c:v>
                </c:pt>
                <c:pt idx="3843">
                  <c:v>13</c:v>
                </c:pt>
                <c:pt idx="3844">
                  <c:v>14</c:v>
                </c:pt>
                <c:pt idx="3845">
                  <c:v>15</c:v>
                </c:pt>
                <c:pt idx="3846">
                  <c:v>16</c:v>
                </c:pt>
                <c:pt idx="3847">
                  <c:v>17</c:v>
                </c:pt>
                <c:pt idx="3848">
                  <c:v>18</c:v>
                </c:pt>
                <c:pt idx="3849">
                  <c:v>19</c:v>
                </c:pt>
                <c:pt idx="3850">
                  <c:v>20</c:v>
                </c:pt>
                <c:pt idx="3851">
                  <c:v>22</c:v>
                </c:pt>
                <c:pt idx="3852">
                  <c:v>24</c:v>
                </c:pt>
                <c:pt idx="3853">
                  <c:v>25</c:v>
                </c:pt>
                <c:pt idx="3854">
                  <c:v>27</c:v>
                </c:pt>
                <c:pt idx="3855">
                  <c:v>32</c:v>
                </c:pt>
                <c:pt idx="3856">
                  <c:v>33</c:v>
                </c:pt>
                <c:pt idx="3857">
                  <c:v>34</c:v>
                </c:pt>
                <c:pt idx="3858">
                  <c:v>35</c:v>
                </c:pt>
                <c:pt idx="3859">
                  <c:v>36</c:v>
                </c:pt>
                <c:pt idx="3860">
                  <c:v>42</c:v>
                </c:pt>
                <c:pt idx="3861">
                  <c:v>43</c:v>
                </c:pt>
                <c:pt idx="3862">
                  <c:v>44</c:v>
                </c:pt>
                <c:pt idx="3863">
                  <c:v>46</c:v>
                </c:pt>
                <c:pt idx="3864">
                  <c:v>47</c:v>
                </c:pt>
                <c:pt idx="3865">
                  <c:v>50</c:v>
                </c:pt>
                <c:pt idx="3866">
                  <c:v>52</c:v>
                </c:pt>
                <c:pt idx="3867">
                  <c:v>53</c:v>
                </c:pt>
                <c:pt idx="3868">
                  <c:v>55</c:v>
                </c:pt>
                <c:pt idx="3869">
                  <c:v>58</c:v>
                </c:pt>
                <c:pt idx="3870">
                  <c:v>59</c:v>
                </c:pt>
                <c:pt idx="3871">
                  <c:v>60</c:v>
                </c:pt>
                <c:pt idx="3872">
                  <c:v>61</c:v>
                </c:pt>
                <c:pt idx="3873">
                  <c:v>64</c:v>
                </c:pt>
                <c:pt idx="3874">
                  <c:v>65</c:v>
                </c:pt>
                <c:pt idx="3875">
                  <c:v>67</c:v>
                </c:pt>
                <c:pt idx="3876">
                  <c:v>70</c:v>
                </c:pt>
                <c:pt idx="3877">
                  <c:v>71</c:v>
                </c:pt>
                <c:pt idx="3878">
                  <c:v>72</c:v>
                </c:pt>
                <c:pt idx="3879">
                  <c:v>74</c:v>
                </c:pt>
                <c:pt idx="3880">
                  <c:v>75</c:v>
                </c:pt>
                <c:pt idx="3881">
                  <c:v>-4</c:v>
                </c:pt>
                <c:pt idx="3882">
                  <c:v>0</c:v>
                </c:pt>
                <c:pt idx="3883">
                  <c:v>1</c:v>
                </c:pt>
                <c:pt idx="3884">
                  <c:v>4</c:v>
                </c:pt>
                <c:pt idx="3885">
                  <c:v>5</c:v>
                </c:pt>
                <c:pt idx="3886">
                  <c:v>7</c:v>
                </c:pt>
                <c:pt idx="3887">
                  <c:v>8</c:v>
                </c:pt>
                <c:pt idx="3888">
                  <c:v>9</c:v>
                </c:pt>
                <c:pt idx="3889">
                  <c:v>10</c:v>
                </c:pt>
                <c:pt idx="3890">
                  <c:v>11</c:v>
                </c:pt>
                <c:pt idx="3891">
                  <c:v>12</c:v>
                </c:pt>
                <c:pt idx="3892">
                  <c:v>13</c:v>
                </c:pt>
                <c:pt idx="3893">
                  <c:v>14</c:v>
                </c:pt>
                <c:pt idx="3894">
                  <c:v>15</c:v>
                </c:pt>
                <c:pt idx="3895">
                  <c:v>16</c:v>
                </c:pt>
                <c:pt idx="3896">
                  <c:v>17</c:v>
                </c:pt>
                <c:pt idx="3897">
                  <c:v>18</c:v>
                </c:pt>
                <c:pt idx="3898">
                  <c:v>19</c:v>
                </c:pt>
                <c:pt idx="3899">
                  <c:v>20</c:v>
                </c:pt>
                <c:pt idx="3900">
                  <c:v>21</c:v>
                </c:pt>
                <c:pt idx="3901">
                  <c:v>23</c:v>
                </c:pt>
                <c:pt idx="3902">
                  <c:v>24</c:v>
                </c:pt>
                <c:pt idx="3903">
                  <c:v>27</c:v>
                </c:pt>
                <c:pt idx="3904">
                  <c:v>28</c:v>
                </c:pt>
                <c:pt idx="3905">
                  <c:v>33</c:v>
                </c:pt>
                <c:pt idx="3906">
                  <c:v>42</c:v>
                </c:pt>
                <c:pt idx="3907">
                  <c:v>43</c:v>
                </c:pt>
                <c:pt idx="3908">
                  <c:v>44</c:v>
                </c:pt>
                <c:pt idx="3909">
                  <c:v>46</c:v>
                </c:pt>
                <c:pt idx="3910">
                  <c:v>47</c:v>
                </c:pt>
                <c:pt idx="3911">
                  <c:v>48</c:v>
                </c:pt>
                <c:pt idx="3912">
                  <c:v>49</c:v>
                </c:pt>
                <c:pt idx="3913">
                  <c:v>53</c:v>
                </c:pt>
                <c:pt idx="3914">
                  <c:v>54</c:v>
                </c:pt>
                <c:pt idx="3915">
                  <c:v>56</c:v>
                </c:pt>
                <c:pt idx="3916">
                  <c:v>58</c:v>
                </c:pt>
                <c:pt idx="3917">
                  <c:v>61</c:v>
                </c:pt>
                <c:pt idx="3918">
                  <c:v>65</c:v>
                </c:pt>
                <c:pt idx="3919">
                  <c:v>68</c:v>
                </c:pt>
                <c:pt idx="3920">
                  <c:v>72</c:v>
                </c:pt>
                <c:pt idx="3921">
                  <c:v>73</c:v>
                </c:pt>
                <c:pt idx="3922">
                  <c:v>74</c:v>
                </c:pt>
                <c:pt idx="3923">
                  <c:v>75</c:v>
                </c:pt>
                <c:pt idx="3924">
                  <c:v>80</c:v>
                </c:pt>
                <c:pt idx="3925">
                  <c:v>3</c:v>
                </c:pt>
                <c:pt idx="3926">
                  <c:v>4</c:v>
                </c:pt>
                <c:pt idx="3927">
                  <c:v>5</c:v>
                </c:pt>
                <c:pt idx="3928">
                  <c:v>7</c:v>
                </c:pt>
                <c:pt idx="3929">
                  <c:v>8</c:v>
                </c:pt>
                <c:pt idx="3930">
                  <c:v>9</c:v>
                </c:pt>
                <c:pt idx="3931">
                  <c:v>10</c:v>
                </c:pt>
                <c:pt idx="3932">
                  <c:v>11</c:v>
                </c:pt>
                <c:pt idx="3933">
                  <c:v>12</c:v>
                </c:pt>
                <c:pt idx="3934">
                  <c:v>13</c:v>
                </c:pt>
                <c:pt idx="3935">
                  <c:v>14</c:v>
                </c:pt>
                <c:pt idx="3936">
                  <c:v>15</c:v>
                </c:pt>
                <c:pt idx="3937">
                  <c:v>17</c:v>
                </c:pt>
                <c:pt idx="3938">
                  <c:v>19</c:v>
                </c:pt>
                <c:pt idx="3939">
                  <c:v>20</c:v>
                </c:pt>
                <c:pt idx="3940">
                  <c:v>21</c:v>
                </c:pt>
                <c:pt idx="3941">
                  <c:v>22</c:v>
                </c:pt>
                <c:pt idx="3942">
                  <c:v>23</c:v>
                </c:pt>
                <c:pt idx="3943">
                  <c:v>24</c:v>
                </c:pt>
                <c:pt idx="3944">
                  <c:v>25</c:v>
                </c:pt>
                <c:pt idx="3945">
                  <c:v>26</c:v>
                </c:pt>
                <c:pt idx="3946">
                  <c:v>27</c:v>
                </c:pt>
                <c:pt idx="3947">
                  <c:v>28</c:v>
                </c:pt>
                <c:pt idx="3948">
                  <c:v>29</c:v>
                </c:pt>
                <c:pt idx="3949">
                  <c:v>32</c:v>
                </c:pt>
                <c:pt idx="3950">
                  <c:v>33</c:v>
                </c:pt>
                <c:pt idx="3951">
                  <c:v>35</c:v>
                </c:pt>
                <c:pt idx="3952">
                  <c:v>48</c:v>
                </c:pt>
                <c:pt idx="3953">
                  <c:v>49</c:v>
                </c:pt>
                <c:pt idx="3954">
                  <c:v>50</c:v>
                </c:pt>
                <c:pt idx="3955">
                  <c:v>52</c:v>
                </c:pt>
                <c:pt idx="3956">
                  <c:v>53</c:v>
                </c:pt>
                <c:pt idx="3957">
                  <c:v>55</c:v>
                </c:pt>
                <c:pt idx="3958">
                  <c:v>58</c:v>
                </c:pt>
                <c:pt idx="3959">
                  <c:v>59</c:v>
                </c:pt>
                <c:pt idx="3960">
                  <c:v>60</c:v>
                </c:pt>
                <c:pt idx="3961">
                  <c:v>62</c:v>
                </c:pt>
                <c:pt idx="3962">
                  <c:v>64</c:v>
                </c:pt>
                <c:pt idx="3963">
                  <c:v>66</c:v>
                </c:pt>
                <c:pt idx="3964">
                  <c:v>67</c:v>
                </c:pt>
                <c:pt idx="3965">
                  <c:v>68</c:v>
                </c:pt>
                <c:pt idx="3966">
                  <c:v>79</c:v>
                </c:pt>
                <c:pt idx="3967">
                  <c:v>-3</c:v>
                </c:pt>
                <c:pt idx="3968">
                  <c:v>3</c:v>
                </c:pt>
                <c:pt idx="3969">
                  <c:v>4</c:v>
                </c:pt>
                <c:pt idx="3970">
                  <c:v>9</c:v>
                </c:pt>
                <c:pt idx="3971">
                  <c:v>10</c:v>
                </c:pt>
                <c:pt idx="3972">
                  <c:v>11</c:v>
                </c:pt>
                <c:pt idx="3973">
                  <c:v>13</c:v>
                </c:pt>
                <c:pt idx="3974">
                  <c:v>14</c:v>
                </c:pt>
                <c:pt idx="3975">
                  <c:v>15</c:v>
                </c:pt>
                <c:pt idx="3976">
                  <c:v>16</c:v>
                </c:pt>
                <c:pt idx="3977">
                  <c:v>17</c:v>
                </c:pt>
                <c:pt idx="3978">
                  <c:v>18</c:v>
                </c:pt>
                <c:pt idx="3979">
                  <c:v>19</c:v>
                </c:pt>
                <c:pt idx="3980">
                  <c:v>20</c:v>
                </c:pt>
                <c:pt idx="3981">
                  <c:v>21</c:v>
                </c:pt>
                <c:pt idx="3982">
                  <c:v>22</c:v>
                </c:pt>
                <c:pt idx="3983">
                  <c:v>23</c:v>
                </c:pt>
                <c:pt idx="3984">
                  <c:v>24</c:v>
                </c:pt>
                <c:pt idx="3985">
                  <c:v>25</c:v>
                </c:pt>
                <c:pt idx="3986">
                  <c:v>26</c:v>
                </c:pt>
                <c:pt idx="3987">
                  <c:v>27</c:v>
                </c:pt>
                <c:pt idx="3988">
                  <c:v>30</c:v>
                </c:pt>
                <c:pt idx="3989">
                  <c:v>31</c:v>
                </c:pt>
                <c:pt idx="3990">
                  <c:v>32</c:v>
                </c:pt>
                <c:pt idx="3991">
                  <c:v>34</c:v>
                </c:pt>
                <c:pt idx="3992">
                  <c:v>35</c:v>
                </c:pt>
                <c:pt idx="3993">
                  <c:v>37</c:v>
                </c:pt>
                <c:pt idx="3994">
                  <c:v>38</c:v>
                </c:pt>
                <c:pt idx="3995">
                  <c:v>42</c:v>
                </c:pt>
                <c:pt idx="3996">
                  <c:v>44</c:v>
                </c:pt>
                <c:pt idx="3997">
                  <c:v>49</c:v>
                </c:pt>
                <c:pt idx="3998">
                  <c:v>51</c:v>
                </c:pt>
                <c:pt idx="3999">
                  <c:v>53</c:v>
                </c:pt>
                <c:pt idx="4000">
                  <c:v>55</c:v>
                </c:pt>
                <c:pt idx="4001">
                  <c:v>56</c:v>
                </c:pt>
                <c:pt idx="4002">
                  <c:v>59</c:v>
                </c:pt>
                <c:pt idx="4003">
                  <c:v>61</c:v>
                </c:pt>
                <c:pt idx="4004">
                  <c:v>63</c:v>
                </c:pt>
                <c:pt idx="4005">
                  <c:v>65</c:v>
                </c:pt>
                <c:pt idx="4006">
                  <c:v>67</c:v>
                </c:pt>
                <c:pt idx="4007">
                  <c:v>72</c:v>
                </c:pt>
                <c:pt idx="4008">
                  <c:v>75</c:v>
                </c:pt>
                <c:pt idx="4009">
                  <c:v>78</c:v>
                </c:pt>
                <c:pt idx="4010">
                  <c:v>79</c:v>
                </c:pt>
                <c:pt idx="4011">
                  <c:v>8</c:v>
                </c:pt>
                <c:pt idx="4012">
                  <c:v>9</c:v>
                </c:pt>
                <c:pt idx="4013">
                  <c:v>10</c:v>
                </c:pt>
                <c:pt idx="4014">
                  <c:v>12</c:v>
                </c:pt>
                <c:pt idx="4015">
                  <c:v>13</c:v>
                </c:pt>
                <c:pt idx="4016">
                  <c:v>14</c:v>
                </c:pt>
                <c:pt idx="4017">
                  <c:v>15</c:v>
                </c:pt>
                <c:pt idx="4018">
                  <c:v>16</c:v>
                </c:pt>
                <c:pt idx="4019">
                  <c:v>17</c:v>
                </c:pt>
                <c:pt idx="4020">
                  <c:v>18</c:v>
                </c:pt>
                <c:pt idx="4021">
                  <c:v>20</c:v>
                </c:pt>
                <c:pt idx="4022">
                  <c:v>21</c:v>
                </c:pt>
                <c:pt idx="4023">
                  <c:v>22</c:v>
                </c:pt>
                <c:pt idx="4024">
                  <c:v>23</c:v>
                </c:pt>
                <c:pt idx="4025">
                  <c:v>24</c:v>
                </c:pt>
                <c:pt idx="4026">
                  <c:v>25</c:v>
                </c:pt>
                <c:pt idx="4027">
                  <c:v>26</c:v>
                </c:pt>
                <c:pt idx="4028">
                  <c:v>27</c:v>
                </c:pt>
                <c:pt idx="4029">
                  <c:v>28</c:v>
                </c:pt>
                <c:pt idx="4030">
                  <c:v>29</c:v>
                </c:pt>
                <c:pt idx="4031">
                  <c:v>31</c:v>
                </c:pt>
                <c:pt idx="4032">
                  <c:v>32</c:v>
                </c:pt>
                <c:pt idx="4033">
                  <c:v>35</c:v>
                </c:pt>
                <c:pt idx="4034">
                  <c:v>42</c:v>
                </c:pt>
                <c:pt idx="4035">
                  <c:v>55</c:v>
                </c:pt>
                <c:pt idx="4036">
                  <c:v>56</c:v>
                </c:pt>
                <c:pt idx="4037">
                  <c:v>57</c:v>
                </c:pt>
                <c:pt idx="4038">
                  <c:v>60</c:v>
                </c:pt>
                <c:pt idx="4039">
                  <c:v>61</c:v>
                </c:pt>
                <c:pt idx="4040">
                  <c:v>63</c:v>
                </c:pt>
                <c:pt idx="4041">
                  <c:v>65</c:v>
                </c:pt>
                <c:pt idx="4042">
                  <c:v>66</c:v>
                </c:pt>
                <c:pt idx="4043">
                  <c:v>68</c:v>
                </c:pt>
                <c:pt idx="4044">
                  <c:v>69</c:v>
                </c:pt>
                <c:pt idx="4045">
                  <c:v>72</c:v>
                </c:pt>
                <c:pt idx="4046">
                  <c:v>74</c:v>
                </c:pt>
                <c:pt idx="4047">
                  <c:v>75</c:v>
                </c:pt>
                <c:pt idx="4048">
                  <c:v>76</c:v>
                </c:pt>
                <c:pt idx="4049">
                  <c:v>77</c:v>
                </c:pt>
                <c:pt idx="4050">
                  <c:v>79</c:v>
                </c:pt>
                <c:pt idx="4051">
                  <c:v>80</c:v>
                </c:pt>
                <c:pt idx="4052">
                  <c:v>82</c:v>
                </c:pt>
                <c:pt idx="4053">
                  <c:v>89</c:v>
                </c:pt>
                <c:pt idx="4054">
                  <c:v>9</c:v>
                </c:pt>
                <c:pt idx="4055">
                  <c:v>13</c:v>
                </c:pt>
                <c:pt idx="4056">
                  <c:v>14</c:v>
                </c:pt>
                <c:pt idx="4057">
                  <c:v>16</c:v>
                </c:pt>
                <c:pt idx="4058">
                  <c:v>17</c:v>
                </c:pt>
                <c:pt idx="4059">
                  <c:v>18</c:v>
                </c:pt>
                <c:pt idx="4060">
                  <c:v>19</c:v>
                </c:pt>
                <c:pt idx="4061">
                  <c:v>20</c:v>
                </c:pt>
                <c:pt idx="4062">
                  <c:v>21</c:v>
                </c:pt>
                <c:pt idx="4063">
                  <c:v>22</c:v>
                </c:pt>
                <c:pt idx="4064">
                  <c:v>23</c:v>
                </c:pt>
                <c:pt idx="4065">
                  <c:v>26</c:v>
                </c:pt>
                <c:pt idx="4066">
                  <c:v>28</c:v>
                </c:pt>
                <c:pt idx="4067">
                  <c:v>29</c:v>
                </c:pt>
                <c:pt idx="4068">
                  <c:v>30</c:v>
                </c:pt>
                <c:pt idx="4069">
                  <c:v>32</c:v>
                </c:pt>
                <c:pt idx="4070">
                  <c:v>33</c:v>
                </c:pt>
                <c:pt idx="4071">
                  <c:v>38</c:v>
                </c:pt>
                <c:pt idx="4072">
                  <c:v>39</c:v>
                </c:pt>
                <c:pt idx="4073">
                  <c:v>43</c:v>
                </c:pt>
                <c:pt idx="4074">
                  <c:v>49</c:v>
                </c:pt>
                <c:pt idx="4075">
                  <c:v>55</c:v>
                </c:pt>
                <c:pt idx="4076">
                  <c:v>56</c:v>
                </c:pt>
                <c:pt idx="4077">
                  <c:v>57</c:v>
                </c:pt>
                <c:pt idx="4078">
                  <c:v>59</c:v>
                </c:pt>
                <c:pt idx="4079">
                  <c:v>60</c:v>
                </c:pt>
                <c:pt idx="4080">
                  <c:v>62</c:v>
                </c:pt>
                <c:pt idx="4081">
                  <c:v>65</c:v>
                </c:pt>
                <c:pt idx="4082">
                  <c:v>66</c:v>
                </c:pt>
                <c:pt idx="4083">
                  <c:v>67</c:v>
                </c:pt>
                <c:pt idx="4084">
                  <c:v>71</c:v>
                </c:pt>
                <c:pt idx="4085">
                  <c:v>74</c:v>
                </c:pt>
                <c:pt idx="4086">
                  <c:v>77</c:v>
                </c:pt>
                <c:pt idx="4087">
                  <c:v>79</c:v>
                </c:pt>
                <c:pt idx="4088">
                  <c:v>84</c:v>
                </c:pt>
                <c:pt idx="4089">
                  <c:v>8</c:v>
                </c:pt>
                <c:pt idx="4090">
                  <c:v>9</c:v>
                </c:pt>
                <c:pt idx="4091">
                  <c:v>11</c:v>
                </c:pt>
                <c:pt idx="4092">
                  <c:v>12</c:v>
                </c:pt>
                <c:pt idx="4093">
                  <c:v>13</c:v>
                </c:pt>
                <c:pt idx="4094">
                  <c:v>14</c:v>
                </c:pt>
                <c:pt idx="4095">
                  <c:v>15</c:v>
                </c:pt>
                <c:pt idx="4096">
                  <c:v>16</c:v>
                </c:pt>
                <c:pt idx="4097">
                  <c:v>17</c:v>
                </c:pt>
                <c:pt idx="4098">
                  <c:v>18</c:v>
                </c:pt>
                <c:pt idx="4099">
                  <c:v>21</c:v>
                </c:pt>
                <c:pt idx="4100">
                  <c:v>22</c:v>
                </c:pt>
                <c:pt idx="4101">
                  <c:v>23</c:v>
                </c:pt>
                <c:pt idx="4102">
                  <c:v>24</c:v>
                </c:pt>
                <c:pt idx="4103">
                  <c:v>25</c:v>
                </c:pt>
                <c:pt idx="4104">
                  <c:v>28</c:v>
                </c:pt>
                <c:pt idx="4105">
                  <c:v>32</c:v>
                </c:pt>
                <c:pt idx="4106">
                  <c:v>34</c:v>
                </c:pt>
                <c:pt idx="4107">
                  <c:v>36</c:v>
                </c:pt>
                <c:pt idx="4108">
                  <c:v>37</c:v>
                </c:pt>
                <c:pt idx="4109">
                  <c:v>38</c:v>
                </c:pt>
                <c:pt idx="4110">
                  <c:v>39</c:v>
                </c:pt>
                <c:pt idx="4111">
                  <c:v>40</c:v>
                </c:pt>
                <c:pt idx="4112">
                  <c:v>41</c:v>
                </c:pt>
                <c:pt idx="4113">
                  <c:v>58</c:v>
                </c:pt>
                <c:pt idx="4114">
                  <c:v>60</c:v>
                </c:pt>
                <c:pt idx="4115">
                  <c:v>61</c:v>
                </c:pt>
                <c:pt idx="4116">
                  <c:v>62</c:v>
                </c:pt>
                <c:pt idx="4117">
                  <c:v>67</c:v>
                </c:pt>
                <c:pt idx="4118">
                  <c:v>68</c:v>
                </c:pt>
                <c:pt idx="4119">
                  <c:v>73</c:v>
                </c:pt>
                <c:pt idx="4120">
                  <c:v>74</c:v>
                </c:pt>
                <c:pt idx="4121">
                  <c:v>75</c:v>
                </c:pt>
                <c:pt idx="4122">
                  <c:v>89</c:v>
                </c:pt>
                <c:pt idx="4123">
                  <c:v>90</c:v>
                </c:pt>
                <c:pt idx="4124">
                  <c:v>14</c:v>
                </c:pt>
                <c:pt idx="4125">
                  <c:v>15</c:v>
                </c:pt>
                <c:pt idx="4126">
                  <c:v>19</c:v>
                </c:pt>
                <c:pt idx="4127">
                  <c:v>20</c:v>
                </c:pt>
                <c:pt idx="4128">
                  <c:v>21</c:v>
                </c:pt>
                <c:pt idx="4129">
                  <c:v>24</c:v>
                </c:pt>
                <c:pt idx="4130">
                  <c:v>25</c:v>
                </c:pt>
                <c:pt idx="4131">
                  <c:v>26</c:v>
                </c:pt>
                <c:pt idx="4132">
                  <c:v>30</c:v>
                </c:pt>
                <c:pt idx="4133">
                  <c:v>32</c:v>
                </c:pt>
                <c:pt idx="4134">
                  <c:v>39</c:v>
                </c:pt>
                <c:pt idx="4135">
                  <c:v>41</c:v>
                </c:pt>
                <c:pt idx="4136">
                  <c:v>42</c:v>
                </c:pt>
                <c:pt idx="4137">
                  <c:v>43</c:v>
                </c:pt>
                <c:pt idx="4138">
                  <c:v>45</c:v>
                </c:pt>
                <c:pt idx="4139">
                  <c:v>53</c:v>
                </c:pt>
                <c:pt idx="4140">
                  <c:v>55</c:v>
                </c:pt>
                <c:pt idx="4141">
                  <c:v>63</c:v>
                </c:pt>
                <c:pt idx="4142">
                  <c:v>65</c:v>
                </c:pt>
                <c:pt idx="4143">
                  <c:v>67</c:v>
                </c:pt>
                <c:pt idx="4144">
                  <c:v>70</c:v>
                </c:pt>
                <c:pt idx="4145">
                  <c:v>74</c:v>
                </c:pt>
                <c:pt idx="4146">
                  <c:v>75</c:v>
                </c:pt>
                <c:pt idx="4147">
                  <c:v>76</c:v>
                </c:pt>
                <c:pt idx="4148">
                  <c:v>78</c:v>
                </c:pt>
                <c:pt idx="4149">
                  <c:v>84</c:v>
                </c:pt>
                <c:pt idx="4150">
                  <c:v>85</c:v>
                </c:pt>
                <c:pt idx="4151">
                  <c:v>87</c:v>
                </c:pt>
                <c:pt idx="4152">
                  <c:v>96</c:v>
                </c:pt>
                <c:pt idx="4153">
                  <c:v>14</c:v>
                </c:pt>
                <c:pt idx="4154">
                  <c:v>16</c:v>
                </c:pt>
                <c:pt idx="4155">
                  <c:v>18</c:v>
                </c:pt>
                <c:pt idx="4156">
                  <c:v>19</c:v>
                </c:pt>
                <c:pt idx="4157">
                  <c:v>20</c:v>
                </c:pt>
                <c:pt idx="4158">
                  <c:v>21</c:v>
                </c:pt>
                <c:pt idx="4159">
                  <c:v>22</c:v>
                </c:pt>
                <c:pt idx="4160">
                  <c:v>23</c:v>
                </c:pt>
                <c:pt idx="4161">
                  <c:v>24</c:v>
                </c:pt>
                <c:pt idx="4162">
                  <c:v>25</c:v>
                </c:pt>
                <c:pt idx="4163">
                  <c:v>26</c:v>
                </c:pt>
                <c:pt idx="4164">
                  <c:v>27</c:v>
                </c:pt>
                <c:pt idx="4165">
                  <c:v>28</c:v>
                </c:pt>
                <c:pt idx="4166">
                  <c:v>29</c:v>
                </c:pt>
                <c:pt idx="4167">
                  <c:v>32</c:v>
                </c:pt>
                <c:pt idx="4168">
                  <c:v>36</c:v>
                </c:pt>
                <c:pt idx="4169">
                  <c:v>38</c:v>
                </c:pt>
                <c:pt idx="4170">
                  <c:v>44</c:v>
                </c:pt>
                <c:pt idx="4171">
                  <c:v>47</c:v>
                </c:pt>
                <c:pt idx="4172">
                  <c:v>64</c:v>
                </c:pt>
                <c:pt idx="4173">
                  <c:v>66</c:v>
                </c:pt>
                <c:pt idx="4174">
                  <c:v>67</c:v>
                </c:pt>
                <c:pt idx="4175">
                  <c:v>71</c:v>
                </c:pt>
                <c:pt idx="4176">
                  <c:v>72</c:v>
                </c:pt>
                <c:pt idx="4177">
                  <c:v>77</c:v>
                </c:pt>
                <c:pt idx="4178">
                  <c:v>79</c:v>
                </c:pt>
                <c:pt idx="4179">
                  <c:v>83</c:v>
                </c:pt>
                <c:pt idx="4180">
                  <c:v>85</c:v>
                </c:pt>
                <c:pt idx="4181">
                  <c:v>91</c:v>
                </c:pt>
                <c:pt idx="4182">
                  <c:v>92</c:v>
                </c:pt>
                <c:pt idx="4183">
                  <c:v>93</c:v>
                </c:pt>
                <c:pt idx="4184">
                  <c:v>96</c:v>
                </c:pt>
                <c:pt idx="4185">
                  <c:v>10</c:v>
                </c:pt>
                <c:pt idx="4186">
                  <c:v>16</c:v>
                </c:pt>
                <c:pt idx="4187">
                  <c:v>18</c:v>
                </c:pt>
                <c:pt idx="4188">
                  <c:v>19</c:v>
                </c:pt>
                <c:pt idx="4189">
                  <c:v>21</c:v>
                </c:pt>
                <c:pt idx="4190">
                  <c:v>22</c:v>
                </c:pt>
                <c:pt idx="4191">
                  <c:v>24</c:v>
                </c:pt>
                <c:pt idx="4192">
                  <c:v>25</c:v>
                </c:pt>
                <c:pt idx="4193">
                  <c:v>26</c:v>
                </c:pt>
                <c:pt idx="4194">
                  <c:v>28</c:v>
                </c:pt>
                <c:pt idx="4195">
                  <c:v>29</c:v>
                </c:pt>
                <c:pt idx="4196">
                  <c:v>30</c:v>
                </c:pt>
                <c:pt idx="4197">
                  <c:v>32</c:v>
                </c:pt>
                <c:pt idx="4198">
                  <c:v>33</c:v>
                </c:pt>
                <c:pt idx="4199">
                  <c:v>34</c:v>
                </c:pt>
                <c:pt idx="4200">
                  <c:v>35</c:v>
                </c:pt>
                <c:pt idx="4201">
                  <c:v>38</c:v>
                </c:pt>
                <c:pt idx="4202">
                  <c:v>54</c:v>
                </c:pt>
                <c:pt idx="4203">
                  <c:v>55</c:v>
                </c:pt>
                <c:pt idx="4204">
                  <c:v>59</c:v>
                </c:pt>
                <c:pt idx="4205">
                  <c:v>61</c:v>
                </c:pt>
                <c:pt idx="4206">
                  <c:v>67</c:v>
                </c:pt>
                <c:pt idx="4207">
                  <c:v>72</c:v>
                </c:pt>
                <c:pt idx="4208">
                  <c:v>77</c:v>
                </c:pt>
                <c:pt idx="4209">
                  <c:v>79</c:v>
                </c:pt>
                <c:pt idx="4210">
                  <c:v>81</c:v>
                </c:pt>
                <c:pt idx="4211">
                  <c:v>83</c:v>
                </c:pt>
                <c:pt idx="4212">
                  <c:v>86</c:v>
                </c:pt>
                <c:pt idx="4213">
                  <c:v>11</c:v>
                </c:pt>
                <c:pt idx="4214">
                  <c:v>13</c:v>
                </c:pt>
                <c:pt idx="4215">
                  <c:v>17</c:v>
                </c:pt>
                <c:pt idx="4216">
                  <c:v>18</c:v>
                </c:pt>
                <c:pt idx="4217">
                  <c:v>19</c:v>
                </c:pt>
                <c:pt idx="4218">
                  <c:v>20</c:v>
                </c:pt>
                <c:pt idx="4219">
                  <c:v>21</c:v>
                </c:pt>
                <c:pt idx="4220">
                  <c:v>22</c:v>
                </c:pt>
                <c:pt idx="4221">
                  <c:v>25</c:v>
                </c:pt>
                <c:pt idx="4222">
                  <c:v>26</c:v>
                </c:pt>
                <c:pt idx="4223">
                  <c:v>27</c:v>
                </c:pt>
                <c:pt idx="4224">
                  <c:v>28</c:v>
                </c:pt>
                <c:pt idx="4225">
                  <c:v>29</c:v>
                </c:pt>
                <c:pt idx="4226">
                  <c:v>30</c:v>
                </c:pt>
                <c:pt idx="4227">
                  <c:v>31</c:v>
                </c:pt>
                <c:pt idx="4228">
                  <c:v>32</c:v>
                </c:pt>
                <c:pt idx="4229">
                  <c:v>34</c:v>
                </c:pt>
                <c:pt idx="4230">
                  <c:v>35</c:v>
                </c:pt>
                <c:pt idx="4231">
                  <c:v>36</c:v>
                </c:pt>
                <c:pt idx="4232">
                  <c:v>39</c:v>
                </c:pt>
                <c:pt idx="4233">
                  <c:v>42</c:v>
                </c:pt>
                <c:pt idx="4234">
                  <c:v>44</c:v>
                </c:pt>
                <c:pt idx="4235">
                  <c:v>45</c:v>
                </c:pt>
                <c:pt idx="4236">
                  <c:v>48</c:v>
                </c:pt>
                <c:pt idx="4237">
                  <c:v>63</c:v>
                </c:pt>
                <c:pt idx="4238">
                  <c:v>68</c:v>
                </c:pt>
                <c:pt idx="4239">
                  <c:v>74</c:v>
                </c:pt>
                <c:pt idx="4240">
                  <c:v>75</c:v>
                </c:pt>
                <c:pt idx="4241">
                  <c:v>79</c:v>
                </c:pt>
                <c:pt idx="4242">
                  <c:v>83</c:v>
                </c:pt>
                <c:pt idx="4243">
                  <c:v>88</c:v>
                </c:pt>
                <c:pt idx="4244">
                  <c:v>92</c:v>
                </c:pt>
                <c:pt idx="4245">
                  <c:v>10</c:v>
                </c:pt>
                <c:pt idx="4246">
                  <c:v>14</c:v>
                </c:pt>
                <c:pt idx="4247">
                  <c:v>15</c:v>
                </c:pt>
                <c:pt idx="4248">
                  <c:v>19</c:v>
                </c:pt>
                <c:pt idx="4249">
                  <c:v>22</c:v>
                </c:pt>
                <c:pt idx="4250">
                  <c:v>24</c:v>
                </c:pt>
                <c:pt idx="4251">
                  <c:v>25</c:v>
                </c:pt>
                <c:pt idx="4252">
                  <c:v>26</c:v>
                </c:pt>
                <c:pt idx="4253">
                  <c:v>27</c:v>
                </c:pt>
                <c:pt idx="4254">
                  <c:v>28</c:v>
                </c:pt>
                <c:pt idx="4255">
                  <c:v>29</c:v>
                </c:pt>
                <c:pt idx="4256">
                  <c:v>30</c:v>
                </c:pt>
                <c:pt idx="4257">
                  <c:v>32</c:v>
                </c:pt>
                <c:pt idx="4258">
                  <c:v>34</c:v>
                </c:pt>
                <c:pt idx="4259">
                  <c:v>35</c:v>
                </c:pt>
                <c:pt idx="4260">
                  <c:v>39</c:v>
                </c:pt>
                <c:pt idx="4261">
                  <c:v>43</c:v>
                </c:pt>
                <c:pt idx="4262">
                  <c:v>46</c:v>
                </c:pt>
                <c:pt idx="4263">
                  <c:v>56</c:v>
                </c:pt>
                <c:pt idx="4264">
                  <c:v>75</c:v>
                </c:pt>
                <c:pt idx="4265">
                  <c:v>76</c:v>
                </c:pt>
                <c:pt idx="4266">
                  <c:v>78</c:v>
                </c:pt>
                <c:pt idx="4267">
                  <c:v>82</c:v>
                </c:pt>
                <c:pt idx="4268">
                  <c:v>16</c:v>
                </c:pt>
                <c:pt idx="4269">
                  <c:v>17</c:v>
                </c:pt>
                <c:pt idx="4270">
                  <c:v>20</c:v>
                </c:pt>
                <c:pt idx="4271">
                  <c:v>21</c:v>
                </c:pt>
                <c:pt idx="4272">
                  <c:v>23</c:v>
                </c:pt>
                <c:pt idx="4273">
                  <c:v>24</c:v>
                </c:pt>
                <c:pt idx="4274">
                  <c:v>25</c:v>
                </c:pt>
                <c:pt idx="4275">
                  <c:v>26</c:v>
                </c:pt>
                <c:pt idx="4276">
                  <c:v>27</c:v>
                </c:pt>
                <c:pt idx="4277">
                  <c:v>28</c:v>
                </c:pt>
                <c:pt idx="4278">
                  <c:v>29</c:v>
                </c:pt>
                <c:pt idx="4279">
                  <c:v>30</c:v>
                </c:pt>
                <c:pt idx="4280">
                  <c:v>31</c:v>
                </c:pt>
                <c:pt idx="4281">
                  <c:v>32</c:v>
                </c:pt>
                <c:pt idx="4282">
                  <c:v>33</c:v>
                </c:pt>
                <c:pt idx="4283">
                  <c:v>34</c:v>
                </c:pt>
                <c:pt idx="4284">
                  <c:v>36</c:v>
                </c:pt>
                <c:pt idx="4285">
                  <c:v>37</c:v>
                </c:pt>
                <c:pt idx="4286">
                  <c:v>39</c:v>
                </c:pt>
                <c:pt idx="4287">
                  <c:v>41</c:v>
                </c:pt>
                <c:pt idx="4288">
                  <c:v>69</c:v>
                </c:pt>
                <c:pt idx="4289">
                  <c:v>72</c:v>
                </c:pt>
                <c:pt idx="4290">
                  <c:v>76</c:v>
                </c:pt>
                <c:pt idx="4291">
                  <c:v>78</c:v>
                </c:pt>
                <c:pt idx="4292">
                  <c:v>89</c:v>
                </c:pt>
                <c:pt idx="4293">
                  <c:v>95</c:v>
                </c:pt>
                <c:pt idx="4294">
                  <c:v>99</c:v>
                </c:pt>
                <c:pt idx="4295">
                  <c:v>103</c:v>
                </c:pt>
                <c:pt idx="4296">
                  <c:v>17</c:v>
                </c:pt>
                <c:pt idx="4297">
                  <c:v>18</c:v>
                </c:pt>
                <c:pt idx="4298">
                  <c:v>19</c:v>
                </c:pt>
                <c:pt idx="4299">
                  <c:v>20</c:v>
                </c:pt>
                <c:pt idx="4300">
                  <c:v>21</c:v>
                </c:pt>
                <c:pt idx="4301">
                  <c:v>25</c:v>
                </c:pt>
                <c:pt idx="4302">
                  <c:v>26</c:v>
                </c:pt>
                <c:pt idx="4303">
                  <c:v>27</c:v>
                </c:pt>
                <c:pt idx="4304">
                  <c:v>29</c:v>
                </c:pt>
                <c:pt idx="4305">
                  <c:v>30</c:v>
                </c:pt>
                <c:pt idx="4306">
                  <c:v>34</c:v>
                </c:pt>
                <c:pt idx="4307">
                  <c:v>36</c:v>
                </c:pt>
                <c:pt idx="4308">
                  <c:v>37</c:v>
                </c:pt>
                <c:pt idx="4309">
                  <c:v>38</c:v>
                </c:pt>
                <c:pt idx="4310">
                  <c:v>39</c:v>
                </c:pt>
                <c:pt idx="4311">
                  <c:v>42</c:v>
                </c:pt>
                <c:pt idx="4312">
                  <c:v>43</c:v>
                </c:pt>
                <c:pt idx="4313">
                  <c:v>44</c:v>
                </c:pt>
                <c:pt idx="4314">
                  <c:v>45</c:v>
                </c:pt>
                <c:pt idx="4315">
                  <c:v>50</c:v>
                </c:pt>
                <c:pt idx="4316">
                  <c:v>53</c:v>
                </c:pt>
                <c:pt idx="4317">
                  <c:v>57</c:v>
                </c:pt>
                <c:pt idx="4318">
                  <c:v>66</c:v>
                </c:pt>
                <c:pt idx="4319">
                  <c:v>74</c:v>
                </c:pt>
                <c:pt idx="4320">
                  <c:v>78</c:v>
                </c:pt>
                <c:pt idx="4321">
                  <c:v>81</c:v>
                </c:pt>
                <c:pt idx="4322">
                  <c:v>83</c:v>
                </c:pt>
                <c:pt idx="4323">
                  <c:v>86</c:v>
                </c:pt>
                <c:pt idx="4324">
                  <c:v>91</c:v>
                </c:pt>
                <c:pt idx="4325">
                  <c:v>107</c:v>
                </c:pt>
                <c:pt idx="4326">
                  <c:v>22</c:v>
                </c:pt>
                <c:pt idx="4327">
                  <c:v>23</c:v>
                </c:pt>
                <c:pt idx="4328">
                  <c:v>27</c:v>
                </c:pt>
                <c:pt idx="4329">
                  <c:v>28</c:v>
                </c:pt>
                <c:pt idx="4330">
                  <c:v>30</c:v>
                </c:pt>
                <c:pt idx="4331">
                  <c:v>34</c:v>
                </c:pt>
                <c:pt idx="4332">
                  <c:v>35</c:v>
                </c:pt>
                <c:pt idx="4333">
                  <c:v>36</c:v>
                </c:pt>
                <c:pt idx="4334">
                  <c:v>37</c:v>
                </c:pt>
                <c:pt idx="4335">
                  <c:v>38</c:v>
                </c:pt>
                <c:pt idx="4336">
                  <c:v>39</c:v>
                </c:pt>
                <c:pt idx="4337">
                  <c:v>45</c:v>
                </c:pt>
                <c:pt idx="4338">
                  <c:v>59</c:v>
                </c:pt>
                <c:pt idx="4339">
                  <c:v>63</c:v>
                </c:pt>
                <c:pt idx="4340">
                  <c:v>71</c:v>
                </c:pt>
                <c:pt idx="4341">
                  <c:v>72</c:v>
                </c:pt>
                <c:pt idx="4342">
                  <c:v>86</c:v>
                </c:pt>
                <c:pt idx="4343">
                  <c:v>90</c:v>
                </c:pt>
                <c:pt idx="4344">
                  <c:v>91</c:v>
                </c:pt>
                <c:pt idx="4345">
                  <c:v>92</c:v>
                </c:pt>
                <c:pt idx="4346">
                  <c:v>96</c:v>
                </c:pt>
                <c:pt idx="4347">
                  <c:v>97</c:v>
                </c:pt>
                <c:pt idx="4348">
                  <c:v>12</c:v>
                </c:pt>
                <c:pt idx="4349">
                  <c:v>26</c:v>
                </c:pt>
                <c:pt idx="4350">
                  <c:v>27</c:v>
                </c:pt>
                <c:pt idx="4351">
                  <c:v>28</c:v>
                </c:pt>
                <c:pt idx="4352">
                  <c:v>31</c:v>
                </c:pt>
                <c:pt idx="4353">
                  <c:v>32</c:v>
                </c:pt>
                <c:pt idx="4354">
                  <c:v>33</c:v>
                </c:pt>
                <c:pt idx="4355">
                  <c:v>35</c:v>
                </c:pt>
                <c:pt idx="4356">
                  <c:v>36</c:v>
                </c:pt>
                <c:pt idx="4357">
                  <c:v>39</c:v>
                </c:pt>
                <c:pt idx="4358">
                  <c:v>40</c:v>
                </c:pt>
                <c:pt idx="4359">
                  <c:v>42</c:v>
                </c:pt>
                <c:pt idx="4360">
                  <c:v>43</c:v>
                </c:pt>
                <c:pt idx="4361">
                  <c:v>44</c:v>
                </c:pt>
                <c:pt idx="4362">
                  <c:v>46</c:v>
                </c:pt>
                <c:pt idx="4363">
                  <c:v>48</c:v>
                </c:pt>
                <c:pt idx="4364">
                  <c:v>59</c:v>
                </c:pt>
                <c:pt idx="4365">
                  <c:v>68</c:v>
                </c:pt>
                <c:pt idx="4366">
                  <c:v>76</c:v>
                </c:pt>
                <c:pt idx="4367">
                  <c:v>78</c:v>
                </c:pt>
                <c:pt idx="4368">
                  <c:v>83</c:v>
                </c:pt>
                <c:pt idx="4369">
                  <c:v>91</c:v>
                </c:pt>
                <c:pt idx="4370">
                  <c:v>100</c:v>
                </c:pt>
                <c:pt idx="4371">
                  <c:v>17</c:v>
                </c:pt>
                <c:pt idx="4372">
                  <c:v>22</c:v>
                </c:pt>
                <c:pt idx="4373">
                  <c:v>25</c:v>
                </c:pt>
                <c:pt idx="4374">
                  <c:v>30</c:v>
                </c:pt>
                <c:pt idx="4375">
                  <c:v>31</c:v>
                </c:pt>
                <c:pt idx="4376">
                  <c:v>32</c:v>
                </c:pt>
                <c:pt idx="4377">
                  <c:v>33</c:v>
                </c:pt>
                <c:pt idx="4378">
                  <c:v>36</c:v>
                </c:pt>
                <c:pt idx="4379">
                  <c:v>37</c:v>
                </c:pt>
                <c:pt idx="4380">
                  <c:v>38</c:v>
                </c:pt>
                <c:pt idx="4381">
                  <c:v>39</c:v>
                </c:pt>
                <c:pt idx="4382">
                  <c:v>40</c:v>
                </c:pt>
                <c:pt idx="4383">
                  <c:v>43</c:v>
                </c:pt>
                <c:pt idx="4384">
                  <c:v>45</c:v>
                </c:pt>
                <c:pt idx="4385">
                  <c:v>49</c:v>
                </c:pt>
                <c:pt idx="4386">
                  <c:v>50</c:v>
                </c:pt>
                <c:pt idx="4387">
                  <c:v>51</c:v>
                </c:pt>
                <c:pt idx="4388">
                  <c:v>55</c:v>
                </c:pt>
                <c:pt idx="4389">
                  <c:v>70</c:v>
                </c:pt>
                <c:pt idx="4390">
                  <c:v>78</c:v>
                </c:pt>
                <c:pt idx="4391">
                  <c:v>81</c:v>
                </c:pt>
                <c:pt idx="4392">
                  <c:v>98</c:v>
                </c:pt>
                <c:pt idx="4393">
                  <c:v>25</c:v>
                </c:pt>
                <c:pt idx="4394">
                  <c:v>28</c:v>
                </c:pt>
                <c:pt idx="4395">
                  <c:v>29</c:v>
                </c:pt>
                <c:pt idx="4396">
                  <c:v>30</c:v>
                </c:pt>
                <c:pt idx="4397">
                  <c:v>33</c:v>
                </c:pt>
                <c:pt idx="4398">
                  <c:v>35</c:v>
                </c:pt>
                <c:pt idx="4399">
                  <c:v>37</c:v>
                </c:pt>
                <c:pt idx="4400">
                  <c:v>41</c:v>
                </c:pt>
                <c:pt idx="4401">
                  <c:v>44</c:v>
                </c:pt>
                <c:pt idx="4402">
                  <c:v>48</c:v>
                </c:pt>
                <c:pt idx="4403">
                  <c:v>49</c:v>
                </c:pt>
                <c:pt idx="4404">
                  <c:v>25</c:v>
                </c:pt>
                <c:pt idx="4405">
                  <c:v>27</c:v>
                </c:pt>
                <c:pt idx="4406">
                  <c:v>35</c:v>
                </c:pt>
                <c:pt idx="4407">
                  <c:v>36</c:v>
                </c:pt>
                <c:pt idx="4408">
                  <c:v>39</c:v>
                </c:pt>
                <c:pt idx="4409">
                  <c:v>40</c:v>
                </c:pt>
                <c:pt idx="4410">
                  <c:v>42</c:v>
                </c:pt>
                <c:pt idx="4411">
                  <c:v>44</c:v>
                </c:pt>
                <c:pt idx="4412">
                  <c:v>46</c:v>
                </c:pt>
                <c:pt idx="4413">
                  <c:v>50</c:v>
                </c:pt>
                <c:pt idx="4414">
                  <c:v>52</c:v>
                </c:pt>
                <c:pt idx="4415">
                  <c:v>70</c:v>
                </c:pt>
                <c:pt idx="4416">
                  <c:v>93</c:v>
                </c:pt>
                <c:pt idx="4417">
                  <c:v>23</c:v>
                </c:pt>
                <c:pt idx="4418">
                  <c:v>32</c:v>
                </c:pt>
                <c:pt idx="4419">
                  <c:v>34</c:v>
                </c:pt>
                <c:pt idx="4420">
                  <c:v>35</c:v>
                </c:pt>
                <c:pt idx="4421">
                  <c:v>38</c:v>
                </c:pt>
                <c:pt idx="4422">
                  <c:v>40</c:v>
                </c:pt>
                <c:pt idx="4423">
                  <c:v>42</c:v>
                </c:pt>
                <c:pt idx="4424">
                  <c:v>43</c:v>
                </c:pt>
                <c:pt idx="4425">
                  <c:v>45</c:v>
                </c:pt>
                <c:pt idx="4426">
                  <c:v>46</c:v>
                </c:pt>
                <c:pt idx="4427">
                  <c:v>49</c:v>
                </c:pt>
                <c:pt idx="4428">
                  <c:v>50</c:v>
                </c:pt>
                <c:pt idx="4429">
                  <c:v>70</c:v>
                </c:pt>
                <c:pt idx="4430">
                  <c:v>93</c:v>
                </c:pt>
                <c:pt idx="4431">
                  <c:v>101</c:v>
                </c:pt>
                <c:pt idx="4432">
                  <c:v>102</c:v>
                </c:pt>
                <c:pt idx="4433">
                  <c:v>106</c:v>
                </c:pt>
                <c:pt idx="4434">
                  <c:v>29</c:v>
                </c:pt>
                <c:pt idx="4435">
                  <c:v>34</c:v>
                </c:pt>
                <c:pt idx="4436">
                  <c:v>35</c:v>
                </c:pt>
                <c:pt idx="4437">
                  <c:v>37</c:v>
                </c:pt>
                <c:pt idx="4438">
                  <c:v>41</c:v>
                </c:pt>
                <c:pt idx="4439">
                  <c:v>43</c:v>
                </c:pt>
                <c:pt idx="4440">
                  <c:v>44</c:v>
                </c:pt>
                <c:pt idx="4441">
                  <c:v>46</c:v>
                </c:pt>
                <c:pt idx="4442">
                  <c:v>49</c:v>
                </c:pt>
                <c:pt idx="4443">
                  <c:v>50</c:v>
                </c:pt>
                <c:pt idx="4444">
                  <c:v>51</c:v>
                </c:pt>
                <c:pt idx="4445">
                  <c:v>56</c:v>
                </c:pt>
                <c:pt idx="4446">
                  <c:v>79</c:v>
                </c:pt>
                <c:pt idx="4447">
                  <c:v>88</c:v>
                </c:pt>
                <c:pt idx="4448">
                  <c:v>98</c:v>
                </c:pt>
                <c:pt idx="4449">
                  <c:v>17</c:v>
                </c:pt>
                <c:pt idx="4450">
                  <c:v>33</c:v>
                </c:pt>
                <c:pt idx="4451">
                  <c:v>36</c:v>
                </c:pt>
                <c:pt idx="4452">
                  <c:v>37</c:v>
                </c:pt>
                <c:pt idx="4453">
                  <c:v>38</c:v>
                </c:pt>
                <c:pt idx="4454">
                  <c:v>41</c:v>
                </c:pt>
                <c:pt idx="4455">
                  <c:v>42</c:v>
                </c:pt>
                <c:pt idx="4456">
                  <c:v>43</c:v>
                </c:pt>
                <c:pt idx="4457">
                  <c:v>49</c:v>
                </c:pt>
                <c:pt idx="4458">
                  <c:v>50</c:v>
                </c:pt>
                <c:pt idx="4459">
                  <c:v>98</c:v>
                </c:pt>
                <c:pt idx="4460">
                  <c:v>25</c:v>
                </c:pt>
                <c:pt idx="4461">
                  <c:v>33</c:v>
                </c:pt>
                <c:pt idx="4462">
                  <c:v>36</c:v>
                </c:pt>
                <c:pt idx="4463">
                  <c:v>39</c:v>
                </c:pt>
                <c:pt idx="4464">
                  <c:v>40</c:v>
                </c:pt>
                <c:pt idx="4465">
                  <c:v>41</c:v>
                </c:pt>
                <c:pt idx="4466">
                  <c:v>42</c:v>
                </c:pt>
                <c:pt idx="4467">
                  <c:v>43</c:v>
                </c:pt>
                <c:pt idx="4468">
                  <c:v>46</c:v>
                </c:pt>
                <c:pt idx="4469">
                  <c:v>48</c:v>
                </c:pt>
                <c:pt idx="4470">
                  <c:v>53</c:v>
                </c:pt>
                <c:pt idx="4471">
                  <c:v>56</c:v>
                </c:pt>
                <c:pt idx="4472">
                  <c:v>102</c:v>
                </c:pt>
                <c:pt idx="4473">
                  <c:v>27</c:v>
                </c:pt>
                <c:pt idx="4474">
                  <c:v>32</c:v>
                </c:pt>
                <c:pt idx="4475">
                  <c:v>34</c:v>
                </c:pt>
                <c:pt idx="4476">
                  <c:v>38</c:v>
                </c:pt>
                <c:pt idx="4477">
                  <c:v>39</c:v>
                </c:pt>
                <c:pt idx="4478">
                  <c:v>42</c:v>
                </c:pt>
                <c:pt idx="4479">
                  <c:v>45</c:v>
                </c:pt>
                <c:pt idx="4480">
                  <c:v>48</c:v>
                </c:pt>
                <c:pt idx="4481">
                  <c:v>49</c:v>
                </c:pt>
                <c:pt idx="4482">
                  <c:v>54</c:v>
                </c:pt>
                <c:pt idx="4483">
                  <c:v>55</c:v>
                </c:pt>
                <c:pt idx="4484">
                  <c:v>61</c:v>
                </c:pt>
                <c:pt idx="4485">
                  <c:v>65</c:v>
                </c:pt>
                <c:pt idx="4486">
                  <c:v>98</c:v>
                </c:pt>
                <c:pt idx="4487">
                  <c:v>105</c:v>
                </c:pt>
                <c:pt idx="4488">
                  <c:v>28</c:v>
                </c:pt>
                <c:pt idx="4489">
                  <c:v>37</c:v>
                </c:pt>
                <c:pt idx="4490">
                  <c:v>45</c:v>
                </c:pt>
                <c:pt idx="4491">
                  <c:v>48</c:v>
                </c:pt>
                <c:pt idx="4492">
                  <c:v>50</c:v>
                </c:pt>
                <c:pt idx="4493">
                  <c:v>51</c:v>
                </c:pt>
                <c:pt idx="4494">
                  <c:v>56</c:v>
                </c:pt>
                <c:pt idx="4495">
                  <c:v>114</c:v>
                </c:pt>
                <c:pt idx="4496">
                  <c:v>32</c:v>
                </c:pt>
                <c:pt idx="4497">
                  <c:v>34</c:v>
                </c:pt>
                <c:pt idx="4498">
                  <c:v>37</c:v>
                </c:pt>
                <c:pt idx="4499">
                  <c:v>41</c:v>
                </c:pt>
                <c:pt idx="4500">
                  <c:v>42</c:v>
                </c:pt>
                <c:pt idx="4501">
                  <c:v>43</c:v>
                </c:pt>
                <c:pt idx="4502">
                  <c:v>47</c:v>
                </c:pt>
                <c:pt idx="4503">
                  <c:v>49</c:v>
                </c:pt>
                <c:pt idx="4504">
                  <c:v>52</c:v>
                </c:pt>
                <c:pt idx="4505">
                  <c:v>56</c:v>
                </c:pt>
                <c:pt idx="4506">
                  <c:v>59</c:v>
                </c:pt>
                <c:pt idx="4507">
                  <c:v>61</c:v>
                </c:pt>
                <c:pt idx="4508">
                  <c:v>62</c:v>
                </c:pt>
                <c:pt idx="4509">
                  <c:v>102</c:v>
                </c:pt>
                <c:pt idx="4510">
                  <c:v>36</c:v>
                </c:pt>
                <c:pt idx="4511">
                  <c:v>39</c:v>
                </c:pt>
                <c:pt idx="4512">
                  <c:v>43</c:v>
                </c:pt>
                <c:pt idx="4513">
                  <c:v>47</c:v>
                </c:pt>
                <c:pt idx="4514">
                  <c:v>50</c:v>
                </c:pt>
                <c:pt idx="4515">
                  <c:v>52</c:v>
                </c:pt>
                <c:pt idx="4516">
                  <c:v>54</c:v>
                </c:pt>
                <c:pt idx="4517">
                  <c:v>100</c:v>
                </c:pt>
                <c:pt idx="4518">
                  <c:v>39</c:v>
                </c:pt>
                <c:pt idx="4519">
                  <c:v>42</c:v>
                </c:pt>
                <c:pt idx="4520">
                  <c:v>43</c:v>
                </c:pt>
                <c:pt idx="4521">
                  <c:v>45</c:v>
                </c:pt>
                <c:pt idx="4522">
                  <c:v>46</c:v>
                </c:pt>
                <c:pt idx="4523">
                  <c:v>52</c:v>
                </c:pt>
                <c:pt idx="4524">
                  <c:v>57</c:v>
                </c:pt>
                <c:pt idx="4525">
                  <c:v>63</c:v>
                </c:pt>
                <c:pt idx="4526">
                  <c:v>80</c:v>
                </c:pt>
                <c:pt idx="4527">
                  <c:v>35</c:v>
                </c:pt>
                <c:pt idx="4528">
                  <c:v>38</c:v>
                </c:pt>
                <c:pt idx="4529">
                  <c:v>44</c:v>
                </c:pt>
                <c:pt idx="4530">
                  <c:v>51</c:v>
                </c:pt>
                <c:pt idx="4531">
                  <c:v>55</c:v>
                </c:pt>
                <c:pt idx="4532">
                  <c:v>57</c:v>
                </c:pt>
                <c:pt idx="4533">
                  <c:v>59</c:v>
                </c:pt>
                <c:pt idx="4534">
                  <c:v>63</c:v>
                </c:pt>
                <c:pt idx="4535">
                  <c:v>69</c:v>
                </c:pt>
                <c:pt idx="4536">
                  <c:v>44</c:v>
                </c:pt>
                <c:pt idx="4537">
                  <c:v>49</c:v>
                </c:pt>
                <c:pt idx="4538">
                  <c:v>52</c:v>
                </c:pt>
                <c:pt idx="4539">
                  <c:v>54</c:v>
                </c:pt>
                <c:pt idx="4540">
                  <c:v>66</c:v>
                </c:pt>
                <c:pt idx="4541">
                  <c:v>73</c:v>
                </c:pt>
                <c:pt idx="4542">
                  <c:v>43</c:v>
                </c:pt>
                <c:pt idx="4543">
                  <c:v>46</c:v>
                </c:pt>
                <c:pt idx="4544">
                  <c:v>57</c:v>
                </c:pt>
                <c:pt idx="4545">
                  <c:v>62</c:v>
                </c:pt>
                <c:pt idx="4546">
                  <c:v>77</c:v>
                </c:pt>
                <c:pt idx="4547">
                  <c:v>78</c:v>
                </c:pt>
                <c:pt idx="4548">
                  <c:v>44</c:v>
                </c:pt>
                <c:pt idx="4549">
                  <c:v>45</c:v>
                </c:pt>
                <c:pt idx="4550">
                  <c:v>47</c:v>
                </c:pt>
                <c:pt idx="4551">
                  <c:v>49</c:v>
                </c:pt>
                <c:pt idx="4552">
                  <c:v>52</c:v>
                </c:pt>
                <c:pt idx="4553">
                  <c:v>54</c:v>
                </c:pt>
                <c:pt idx="4554">
                  <c:v>57</c:v>
                </c:pt>
                <c:pt idx="4555">
                  <c:v>58</c:v>
                </c:pt>
                <c:pt idx="4556">
                  <c:v>60</c:v>
                </c:pt>
                <c:pt idx="4557">
                  <c:v>62</c:v>
                </c:pt>
                <c:pt idx="4558">
                  <c:v>48</c:v>
                </c:pt>
                <c:pt idx="4559">
                  <c:v>56</c:v>
                </c:pt>
                <c:pt idx="4560">
                  <c:v>57</c:v>
                </c:pt>
                <c:pt idx="4561">
                  <c:v>58</c:v>
                </c:pt>
                <c:pt idx="4562">
                  <c:v>59</c:v>
                </c:pt>
                <c:pt idx="4563">
                  <c:v>62</c:v>
                </c:pt>
                <c:pt idx="4564">
                  <c:v>74</c:v>
                </c:pt>
                <c:pt idx="4565">
                  <c:v>83</c:v>
                </c:pt>
                <c:pt idx="4566">
                  <c:v>113</c:v>
                </c:pt>
                <c:pt idx="4567">
                  <c:v>36</c:v>
                </c:pt>
                <c:pt idx="4568">
                  <c:v>59</c:v>
                </c:pt>
                <c:pt idx="4569">
                  <c:v>69</c:v>
                </c:pt>
                <c:pt idx="4570">
                  <c:v>50</c:v>
                </c:pt>
                <c:pt idx="4571">
                  <c:v>52</c:v>
                </c:pt>
                <c:pt idx="4572">
                  <c:v>54</c:v>
                </c:pt>
                <c:pt idx="4573">
                  <c:v>63</c:v>
                </c:pt>
                <c:pt idx="4574">
                  <c:v>67</c:v>
                </c:pt>
                <c:pt idx="4575">
                  <c:v>83</c:v>
                </c:pt>
                <c:pt idx="4576">
                  <c:v>62</c:v>
                </c:pt>
                <c:pt idx="4577">
                  <c:v>67</c:v>
                </c:pt>
                <c:pt idx="4578">
                  <c:v>73</c:v>
                </c:pt>
                <c:pt idx="4579">
                  <c:v>77</c:v>
                </c:pt>
                <c:pt idx="4580">
                  <c:v>85</c:v>
                </c:pt>
                <c:pt idx="4581">
                  <c:v>138</c:v>
                </c:pt>
                <c:pt idx="4582">
                  <c:v>62</c:v>
                </c:pt>
                <c:pt idx="4583">
                  <c:v>63</c:v>
                </c:pt>
                <c:pt idx="4584">
                  <c:v>67</c:v>
                </c:pt>
                <c:pt idx="4585">
                  <c:v>86</c:v>
                </c:pt>
                <c:pt idx="4586">
                  <c:v>87</c:v>
                </c:pt>
                <c:pt idx="4587">
                  <c:v>71</c:v>
                </c:pt>
                <c:pt idx="4588">
                  <c:v>72</c:v>
                </c:pt>
                <c:pt idx="4589">
                  <c:v>54</c:v>
                </c:pt>
                <c:pt idx="4590">
                  <c:v>70</c:v>
                </c:pt>
                <c:pt idx="4591">
                  <c:v>77</c:v>
                </c:pt>
                <c:pt idx="4592">
                  <c:v>82</c:v>
                </c:pt>
                <c:pt idx="4593">
                  <c:v>84</c:v>
                </c:pt>
                <c:pt idx="4594">
                  <c:v>58</c:v>
                </c:pt>
                <c:pt idx="4595">
                  <c:v>61</c:v>
                </c:pt>
                <c:pt idx="4596">
                  <c:v>65</c:v>
                </c:pt>
                <c:pt idx="4597">
                  <c:v>82</c:v>
                </c:pt>
                <c:pt idx="4598">
                  <c:v>88</c:v>
                </c:pt>
                <c:pt idx="4599">
                  <c:v>92</c:v>
                </c:pt>
                <c:pt idx="4600">
                  <c:v>97</c:v>
                </c:pt>
                <c:pt idx="4601">
                  <c:v>48</c:v>
                </c:pt>
                <c:pt idx="4602">
                  <c:v>60</c:v>
                </c:pt>
                <c:pt idx="4603">
                  <c:v>88</c:v>
                </c:pt>
                <c:pt idx="4604">
                  <c:v>63</c:v>
                </c:pt>
                <c:pt idx="4605">
                  <c:v>67</c:v>
                </c:pt>
                <c:pt idx="4606">
                  <c:v>68</c:v>
                </c:pt>
                <c:pt idx="4607">
                  <c:v>62</c:v>
                </c:pt>
                <c:pt idx="4608">
                  <c:v>63</c:v>
                </c:pt>
                <c:pt idx="4609">
                  <c:v>64</c:v>
                </c:pt>
                <c:pt idx="4610">
                  <c:v>69</c:v>
                </c:pt>
                <c:pt idx="4611">
                  <c:v>104</c:v>
                </c:pt>
                <c:pt idx="4612">
                  <c:v>50</c:v>
                </c:pt>
                <c:pt idx="4613">
                  <c:v>78</c:v>
                </c:pt>
                <c:pt idx="4614">
                  <c:v>83</c:v>
                </c:pt>
                <c:pt idx="4615">
                  <c:v>54</c:v>
                </c:pt>
                <c:pt idx="4616">
                  <c:v>73</c:v>
                </c:pt>
                <c:pt idx="4617">
                  <c:v>129</c:v>
                </c:pt>
                <c:pt idx="4618">
                  <c:v>67</c:v>
                </c:pt>
                <c:pt idx="4619">
                  <c:v>84</c:v>
                </c:pt>
                <c:pt idx="4620">
                  <c:v>86</c:v>
                </c:pt>
                <c:pt idx="4621">
                  <c:v>93</c:v>
                </c:pt>
                <c:pt idx="4622">
                  <c:v>94</c:v>
                </c:pt>
                <c:pt idx="4623">
                  <c:v>105</c:v>
                </c:pt>
                <c:pt idx="4624">
                  <c:v>61</c:v>
                </c:pt>
                <c:pt idx="4625">
                  <c:v>88</c:v>
                </c:pt>
                <c:pt idx="4626">
                  <c:v>87</c:v>
                </c:pt>
                <c:pt idx="4627">
                  <c:v>88</c:v>
                </c:pt>
                <c:pt idx="4628">
                  <c:v>90</c:v>
                </c:pt>
                <c:pt idx="4629">
                  <c:v>71</c:v>
                </c:pt>
                <c:pt idx="4630">
                  <c:v>79</c:v>
                </c:pt>
                <c:pt idx="4631">
                  <c:v>83</c:v>
                </c:pt>
                <c:pt idx="4632">
                  <c:v>85</c:v>
                </c:pt>
                <c:pt idx="4633">
                  <c:v>93</c:v>
                </c:pt>
                <c:pt idx="4634">
                  <c:v>95</c:v>
                </c:pt>
                <c:pt idx="4635">
                  <c:v>101</c:v>
                </c:pt>
                <c:pt idx="4636">
                  <c:v>89</c:v>
                </c:pt>
                <c:pt idx="4637">
                  <c:v>100</c:v>
                </c:pt>
                <c:pt idx="4638">
                  <c:v>118</c:v>
                </c:pt>
                <c:pt idx="4639">
                  <c:v>105</c:v>
                </c:pt>
                <c:pt idx="4640">
                  <c:v>127</c:v>
                </c:pt>
              </c:numCache>
            </c:numRef>
          </c:xVal>
          <c:yVal>
            <c:numRef>
              <c:f>Sheet1!$A$2:$A$4642</c:f>
              <c:numCache>
                <c:formatCode>General</c:formatCode>
                <c:ptCount val="4641"/>
                <c:pt idx="0">
                  <c:v>-46</c:v>
                </c:pt>
                <c:pt idx="1">
                  <c:v>-45</c:v>
                </c:pt>
                <c:pt idx="2">
                  <c:v>-45</c:v>
                </c:pt>
                <c:pt idx="3">
                  <c:v>-44</c:v>
                </c:pt>
                <c:pt idx="4">
                  <c:v>-43</c:v>
                </c:pt>
                <c:pt idx="5">
                  <c:v>-42</c:v>
                </c:pt>
                <c:pt idx="6">
                  <c:v>-42</c:v>
                </c:pt>
                <c:pt idx="7">
                  <c:v>-41</c:v>
                </c:pt>
                <c:pt idx="8">
                  <c:v>-41</c:v>
                </c:pt>
                <c:pt idx="9">
                  <c:v>-40</c:v>
                </c:pt>
                <c:pt idx="10">
                  <c:v>-40</c:v>
                </c:pt>
                <c:pt idx="11">
                  <c:v>-39</c:v>
                </c:pt>
                <c:pt idx="12">
                  <c:v>-39</c:v>
                </c:pt>
                <c:pt idx="13">
                  <c:v>-39</c:v>
                </c:pt>
                <c:pt idx="14">
                  <c:v>-39</c:v>
                </c:pt>
                <c:pt idx="15">
                  <c:v>-39</c:v>
                </c:pt>
                <c:pt idx="16">
                  <c:v>-39</c:v>
                </c:pt>
                <c:pt idx="17">
                  <c:v>-38</c:v>
                </c:pt>
                <c:pt idx="18">
                  <c:v>-38</c:v>
                </c:pt>
                <c:pt idx="19">
                  <c:v>-38</c:v>
                </c:pt>
                <c:pt idx="20">
                  <c:v>-38</c:v>
                </c:pt>
                <c:pt idx="21">
                  <c:v>-38</c:v>
                </c:pt>
                <c:pt idx="22">
                  <c:v>-38</c:v>
                </c:pt>
                <c:pt idx="23">
                  <c:v>-38</c:v>
                </c:pt>
                <c:pt idx="24">
                  <c:v>-38</c:v>
                </c:pt>
                <c:pt idx="25">
                  <c:v>-38</c:v>
                </c:pt>
                <c:pt idx="26">
                  <c:v>-37</c:v>
                </c:pt>
                <c:pt idx="27">
                  <c:v>-37</c:v>
                </c:pt>
                <c:pt idx="28">
                  <c:v>-37</c:v>
                </c:pt>
                <c:pt idx="29">
                  <c:v>-37</c:v>
                </c:pt>
                <c:pt idx="30">
                  <c:v>-37</c:v>
                </c:pt>
                <c:pt idx="31">
                  <c:v>-37</c:v>
                </c:pt>
                <c:pt idx="32">
                  <c:v>-37</c:v>
                </c:pt>
                <c:pt idx="33">
                  <c:v>-37</c:v>
                </c:pt>
                <c:pt idx="34">
                  <c:v>-36</c:v>
                </c:pt>
                <c:pt idx="35">
                  <c:v>-36</c:v>
                </c:pt>
                <c:pt idx="36">
                  <c:v>-36</c:v>
                </c:pt>
                <c:pt idx="37">
                  <c:v>-36</c:v>
                </c:pt>
                <c:pt idx="38">
                  <c:v>-36</c:v>
                </c:pt>
                <c:pt idx="39">
                  <c:v>-36</c:v>
                </c:pt>
                <c:pt idx="40">
                  <c:v>-36</c:v>
                </c:pt>
                <c:pt idx="41">
                  <c:v>-36</c:v>
                </c:pt>
                <c:pt idx="42">
                  <c:v>-36</c:v>
                </c:pt>
                <c:pt idx="43">
                  <c:v>-36</c:v>
                </c:pt>
                <c:pt idx="44">
                  <c:v>-35</c:v>
                </c:pt>
                <c:pt idx="45">
                  <c:v>-35</c:v>
                </c:pt>
                <c:pt idx="46">
                  <c:v>-35</c:v>
                </c:pt>
                <c:pt idx="47">
                  <c:v>-35</c:v>
                </c:pt>
                <c:pt idx="48">
                  <c:v>-35</c:v>
                </c:pt>
                <c:pt idx="49">
                  <c:v>-35</c:v>
                </c:pt>
                <c:pt idx="50">
                  <c:v>-35</c:v>
                </c:pt>
                <c:pt idx="51">
                  <c:v>-34</c:v>
                </c:pt>
                <c:pt idx="52">
                  <c:v>-34</c:v>
                </c:pt>
                <c:pt idx="53">
                  <c:v>-34</c:v>
                </c:pt>
                <c:pt idx="54">
                  <c:v>-34</c:v>
                </c:pt>
                <c:pt idx="55">
                  <c:v>-34</c:v>
                </c:pt>
                <c:pt idx="56">
                  <c:v>-34</c:v>
                </c:pt>
                <c:pt idx="57">
                  <c:v>-34</c:v>
                </c:pt>
                <c:pt idx="58">
                  <c:v>-34</c:v>
                </c:pt>
                <c:pt idx="59">
                  <c:v>-34</c:v>
                </c:pt>
                <c:pt idx="60">
                  <c:v>-34</c:v>
                </c:pt>
                <c:pt idx="61">
                  <c:v>-34</c:v>
                </c:pt>
                <c:pt idx="62">
                  <c:v>-34</c:v>
                </c:pt>
                <c:pt idx="63">
                  <c:v>-34</c:v>
                </c:pt>
                <c:pt idx="64">
                  <c:v>-34</c:v>
                </c:pt>
                <c:pt idx="65">
                  <c:v>-33</c:v>
                </c:pt>
                <c:pt idx="66">
                  <c:v>-33</c:v>
                </c:pt>
                <c:pt idx="67">
                  <c:v>-33</c:v>
                </c:pt>
                <c:pt idx="68">
                  <c:v>-33</c:v>
                </c:pt>
                <c:pt idx="69">
                  <c:v>-33</c:v>
                </c:pt>
                <c:pt idx="70">
                  <c:v>-33</c:v>
                </c:pt>
                <c:pt idx="71">
                  <c:v>-33</c:v>
                </c:pt>
                <c:pt idx="72">
                  <c:v>-33</c:v>
                </c:pt>
                <c:pt idx="73">
                  <c:v>-33</c:v>
                </c:pt>
                <c:pt idx="74">
                  <c:v>-33</c:v>
                </c:pt>
                <c:pt idx="75">
                  <c:v>-33</c:v>
                </c:pt>
                <c:pt idx="76">
                  <c:v>-33</c:v>
                </c:pt>
                <c:pt idx="77">
                  <c:v>-33</c:v>
                </c:pt>
                <c:pt idx="78">
                  <c:v>-33</c:v>
                </c:pt>
                <c:pt idx="79">
                  <c:v>-33</c:v>
                </c:pt>
                <c:pt idx="80">
                  <c:v>-33</c:v>
                </c:pt>
                <c:pt idx="81">
                  <c:v>-33</c:v>
                </c:pt>
                <c:pt idx="82">
                  <c:v>-33</c:v>
                </c:pt>
                <c:pt idx="83">
                  <c:v>-32</c:v>
                </c:pt>
                <c:pt idx="84">
                  <c:v>-32</c:v>
                </c:pt>
                <c:pt idx="85">
                  <c:v>-32</c:v>
                </c:pt>
                <c:pt idx="86">
                  <c:v>-32</c:v>
                </c:pt>
                <c:pt idx="87">
                  <c:v>-32</c:v>
                </c:pt>
                <c:pt idx="88">
                  <c:v>-32</c:v>
                </c:pt>
                <c:pt idx="89">
                  <c:v>-32</c:v>
                </c:pt>
                <c:pt idx="90">
                  <c:v>-32</c:v>
                </c:pt>
                <c:pt idx="91">
                  <c:v>-32</c:v>
                </c:pt>
                <c:pt idx="92">
                  <c:v>-32</c:v>
                </c:pt>
                <c:pt idx="93">
                  <c:v>-32</c:v>
                </c:pt>
                <c:pt idx="94">
                  <c:v>-32</c:v>
                </c:pt>
                <c:pt idx="95">
                  <c:v>-32</c:v>
                </c:pt>
                <c:pt idx="96">
                  <c:v>-32</c:v>
                </c:pt>
                <c:pt idx="97">
                  <c:v>-32</c:v>
                </c:pt>
                <c:pt idx="98">
                  <c:v>-32</c:v>
                </c:pt>
                <c:pt idx="99">
                  <c:v>-32</c:v>
                </c:pt>
                <c:pt idx="100">
                  <c:v>-32</c:v>
                </c:pt>
                <c:pt idx="101">
                  <c:v>-32</c:v>
                </c:pt>
                <c:pt idx="102">
                  <c:v>-31</c:v>
                </c:pt>
                <c:pt idx="103">
                  <c:v>-31</c:v>
                </c:pt>
                <c:pt idx="104">
                  <c:v>-31</c:v>
                </c:pt>
                <c:pt idx="105">
                  <c:v>-31</c:v>
                </c:pt>
                <c:pt idx="106">
                  <c:v>-31</c:v>
                </c:pt>
                <c:pt idx="107">
                  <c:v>-31</c:v>
                </c:pt>
                <c:pt idx="108">
                  <c:v>-31</c:v>
                </c:pt>
                <c:pt idx="109">
                  <c:v>-31</c:v>
                </c:pt>
                <c:pt idx="110">
                  <c:v>-31</c:v>
                </c:pt>
                <c:pt idx="111">
                  <c:v>-31</c:v>
                </c:pt>
                <c:pt idx="112">
                  <c:v>-31</c:v>
                </c:pt>
                <c:pt idx="113">
                  <c:v>-31</c:v>
                </c:pt>
                <c:pt idx="114">
                  <c:v>-31</c:v>
                </c:pt>
                <c:pt idx="115">
                  <c:v>-31</c:v>
                </c:pt>
                <c:pt idx="116">
                  <c:v>-31</c:v>
                </c:pt>
                <c:pt idx="117">
                  <c:v>-31</c:v>
                </c:pt>
                <c:pt idx="118">
                  <c:v>-31</c:v>
                </c:pt>
                <c:pt idx="119">
                  <c:v>-31</c:v>
                </c:pt>
                <c:pt idx="120">
                  <c:v>-31</c:v>
                </c:pt>
                <c:pt idx="121">
                  <c:v>-31</c:v>
                </c:pt>
                <c:pt idx="122">
                  <c:v>-30</c:v>
                </c:pt>
                <c:pt idx="123">
                  <c:v>-30</c:v>
                </c:pt>
                <c:pt idx="124">
                  <c:v>-30</c:v>
                </c:pt>
                <c:pt idx="125">
                  <c:v>-30</c:v>
                </c:pt>
                <c:pt idx="126">
                  <c:v>-30</c:v>
                </c:pt>
                <c:pt idx="127">
                  <c:v>-30</c:v>
                </c:pt>
                <c:pt idx="128">
                  <c:v>-30</c:v>
                </c:pt>
                <c:pt idx="129">
                  <c:v>-30</c:v>
                </c:pt>
                <c:pt idx="130">
                  <c:v>-30</c:v>
                </c:pt>
                <c:pt idx="131">
                  <c:v>-30</c:v>
                </c:pt>
                <c:pt idx="132">
                  <c:v>-30</c:v>
                </c:pt>
                <c:pt idx="133">
                  <c:v>-30</c:v>
                </c:pt>
                <c:pt idx="134">
                  <c:v>-30</c:v>
                </c:pt>
                <c:pt idx="135">
                  <c:v>-30</c:v>
                </c:pt>
                <c:pt idx="136">
                  <c:v>-30</c:v>
                </c:pt>
                <c:pt idx="137">
                  <c:v>-30</c:v>
                </c:pt>
                <c:pt idx="138">
                  <c:v>-30</c:v>
                </c:pt>
                <c:pt idx="139">
                  <c:v>-30</c:v>
                </c:pt>
                <c:pt idx="140">
                  <c:v>-30</c:v>
                </c:pt>
                <c:pt idx="141">
                  <c:v>-30</c:v>
                </c:pt>
                <c:pt idx="142">
                  <c:v>-30</c:v>
                </c:pt>
                <c:pt idx="143">
                  <c:v>-29</c:v>
                </c:pt>
                <c:pt idx="144">
                  <c:v>-29</c:v>
                </c:pt>
                <c:pt idx="145">
                  <c:v>-29</c:v>
                </c:pt>
                <c:pt idx="146">
                  <c:v>-29</c:v>
                </c:pt>
                <c:pt idx="147">
                  <c:v>-29</c:v>
                </c:pt>
                <c:pt idx="148">
                  <c:v>-29</c:v>
                </c:pt>
                <c:pt idx="149">
                  <c:v>-29</c:v>
                </c:pt>
                <c:pt idx="150">
                  <c:v>-29</c:v>
                </c:pt>
                <c:pt idx="151">
                  <c:v>-29</c:v>
                </c:pt>
                <c:pt idx="152">
                  <c:v>-29</c:v>
                </c:pt>
                <c:pt idx="153">
                  <c:v>-29</c:v>
                </c:pt>
                <c:pt idx="154">
                  <c:v>-29</c:v>
                </c:pt>
                <c:pt idx="155">
                  <c:v>-29</c:v>
                </c:pt>
                <c:pt idx="156">
                  <c:v>-29</c:v>
                </c:pt>
                <c:pt idx="157">
                  <c:v>-29</c:v>
                </c:pt>
                <c:pt idx="158">
                  <c:v>-29</c:v>
                </c:pt>
                <c:pt idx="159">
                  <c:v>-29</c:v>
                </c:pt>
                <c:pt idx="160">
                  <c:v>-29</c:v>
                </c:pt>
                <c:pt idx="161">
                  <c:v>-29</c:v>
                </c:pt>
                <c:pt idx="162">
                  <c:v>-29</c:v>
                </c:pt>
                <c:pt idx="163">
                  <c:v>-29</c:v>
                </c:pt>
                <c:pt idx="164">
                  <c:v>-29</c:v>
                </c:pt>
                <c:pt idx="165">
                  <c:v>-29</c:v>
                </c:pt>
                <c:pt idx="166">
                  <c:v>-28</c:v>
                </c:pt>
                <c:pt idx="167">
                  <c:v>-28</c:v>
                </c:pt>
                <c:pt idx="168">
                  <c:v>-28</c:v>
                </c:pt>
                <c:pt idx="169">
                  <c:v>-28</c:v>
                </c:pt>
                <c:pt idx="170">
                  <c:v>-28</c:v>
                </c:pt>
                <c:pt idx="171">
                  <c:v>-28</c:v>
                </c:pt>
                <c:pt idx="172">
                  <c:v>-28</c:v>
                </c:pt>
                <c:pt idx="173">
                  <c:v>-28</c:v>
                </c:pt>
                <c:pt idx="174">
                  <c:v>-28</c:v>
                </c:pt>
                <c:pt idx="175">
                  <c:v>-28</c:v>
                </c:pt>
                <c:pt idx="176">
                  <c:v>-28</c:v>
                </c:pt>
                <c:pt idx="177">
                  <c:v>-28</c:v>
                </c:pt>
                <c:pt idx="178">
                  <c:v>-28</c:v>
                </c:pt>
                <c:pt idx="179">
                  <c:v>-28</c:v>
                </c:pt>
                <c:pt idx="180">
                  <c:v>-28</c:v>
                </c:pt>
                <c:pt idx="181">
                  <c:v>-28</c:v>
                </c:pt>
                <c:pt idx="182">
                  <c:v>-28</c:v>
                </c:pt>
                <c:pt idx="183">
                  <c:v>-28</c:v>
                </c:pt>
                <c:pt idx="184">
                  <c:v>-28</c:v>
                </c:pt>
                <c:pt idx="185">
                  <c:v>-28</c:v>
                </c:pt>
                <c:pt idx="186">
                  <c:v>-28</c:v>
                </c:pt>
                <c:pt idx="187">
                  <c:v>-28</c:v>
                </c:pt>
                <c:pt idx="188">
                  <c:v>-28</c:v>
                </c:pt>
                <c:pt idx="189">
                  <c:v>-28</c:v>
                </c:pt>
                <c:pt idx="190">
                  <c:v>-28</c:v>
                </c:pt>
                <c:pt idx="191">
                  <c:v>-28</c:v>
                </c:pt>
                <c:pt idx="192">
                  <c:v>-28</c:v>
                </c:pt>
                <c:pt idx="193">
                  <c:v>-28</c:v>
                </c:pt>
                <c:pt idx="194">
                  <c:v>-28</c:v>
                </c:pt>
                <c:pt idx="195">
                  <c:v>-28</c:v>
                </c:pt>
                <c:pt idx="196">
                  <c:v>-27</c:v>
                </c:pt>
                <c:pt idx="197">
                  <c:v>-27</c:v>
                </c:pt>
                <c:pt idx="198">
                  <c:v>-27</c:v>
                </c:pt>
                <c:pt idx="199">
                  <c:v>-27</c:v>
                </c:pt>
                <c:pt idx="200">
                  <c:v>-27</c:v>
                </c:pt>
                <c:pt idx="201">
                  <c:v>-27</c:v>
                </c:pt>
                <c:pt idx="202">
                  <c:v>-27</c:v>
                </c:pt>
                <c:pt idx="203">
                  <c:v>-27</c:v>
                </c:pt>
                <c:pt idx="204">
                  <c:v>-27</c:v>
                </c:pt>
                <c:pt idx="205">
                  <c:v>-27</c:v>
                </c:pt>
                <c:pt idx="206">
                  <c:v>-27</c:v>
                </c:pt>
                <c:pt idx="207">
                  <c:v>-27</c:v>
                </c:pt>
                <c:pt idx="208">
                  <c:v>-27</c:v>
                </c:pt>
                <c:pt idx="209">
                  <c:v>-27</c:v>
                </c:pt>
                <c:pt idx="210">
                  <c:v>-27</c:v>
                </c:pt>
                <c:pt idx="211">
                  <c:v>-27</c:v>
                </c:pt>
                <c:pt idx="212">
                  <c:v>-27</c:v>
                </c:pt>
                <c:pt idx="213">
                  <c:v>-27</c:v>
                </c:pt>
                <c:pt idx="214">
                  <c:v>-27</c:v>
                </c:pt>
                <c:pt idx="215">
                  <c:v>-27</c:v>
                </c:pt>
                <c:pt idx="216">
                  <c:v>-27</c:v>
                </c:pt>
                <c:pt idx="217">
                  <c:v>-27</c:v>
                </c:pt>
                <c:pt idx="218">
                  <c:v>-27</c:v>
                </c:pt>
                <c:pt idx="219">
                  <c:v>-27</c:v>
                </c:pt>
                <c:pt idx="220">
                  <c:v>-27</c:v>
                </c:pt>
                <c:pt idx="221">
                  <c:v>-27</c:v>
                </c:pt>
                <c:pt idx="222">
                  <c:v>-27</c:v>
                </c:pt>
                <c:pt idx="223">
                  <c:v>-27</c:v>
                </c:pt>
                <c:pt idx="224">
                  <c:v>-27</c:v>
                </c:pt>
                <c:pt idx="225">
                  <c:v>-27</c:v>
                </c:pt>
                <c:pt idx="226">
                  <c:v>-27</c:v>
                </c:pt>
                <c:pt idx="227">
                  <c:v>-27</c:v>
                </c:pt>
                <c:pt idx="228">
                  <c:v>-26</c:v>
                </c:pt>
                <c:pt idx="229">
                  <c:v>-26</c:v>
                </c:pt>
                <c:pt idx="230">
                  <c:v>-26</c:v>
                </c:pt>
                <c:pt idx="231">
                  <c:v>-26</c:v>
                </c:pt>
                <c:pt idx="232">
                  <c:v>-26</c:v>
                </c:pt>
                <c:pt idx="233">
                  <c:v>-26</c:v>
                </c:pt>
                <c:pt idx="234">
                  <c:v>-26</c:v>
                </c:pt>
                <c:pt idx="235">
                  <c:v>-26</c:v>
                </c:pt>
                <c:pt idx="236">
                  <c:v>-26</c:v>
                </c:pt>
                <c:pt idx="237">
                  <c:v>-26</c:v>
                </c:pt>
                <c:pt idx="238">
                  <c:v>-26</c:v>
                </c:pt>
                <c:pt idx="239">
                  <c:v>-26</c:v>
                </c:pt>
                <c:pt idx="240">
                  <c:v>-26</c:v>
                </c:pt>
                <c:pt idx="241">
                  <c:v>-26</c:v>
                </c:pt>
                <c:pt idx="242">
                  <c:v>-26</c:v>
                </c:pt>
                <c:pt idx="243">
                  <c:v>-26</c:v>
                </c:pt>
                <c:pt idx="244">
                  <c:v>-26</c:v>
                </c:pt>
                <c:pt idx="245">
                  <c:v>-26</c:v>
                </c:pt>
                <c:pt idx="246">
                  <c:v>-26</c:v>
                </c:pt>
                <c:pt idx="247">
                  <c:v>-26</c:v>
                </c:pt>
                <c:pt idx="248">
                  <c:v>-26</c:v>
                </c:pt>
                <c:pt idx="249">
                  <c:v>-26</c:v>
                </c:pt>
                <c:pt idx="250">
                  <c:v>-26</c:v>
                </c:pt>
                <c:pt idx="251">
                  <c:v>-26</c:v>
                </c:pt>
                <c:pt idx="252">
                  <c:v>-26</c:v>
                </c:pt>
                <c:pt idx="253">
                  <c:v>-26</c:v>
                </c:pt>
                <c:pt idx="254">
                  <c:v>-26</c:v>
                </c:pt>
                <c:pt idx="255">
                  <c:v>-26</c:v>
                </c:pt>
                <c:pt idx="256">
                  <c:v>-26</c:v>
                </c:pt>
                <c:pt idx="257">
                  <c:v>-26</c:v>
                </c:pt>
                <c:pt idx="258">
                  <c:v>-26</c:v>
                </c:pt>
                <c:pt idx="259">
                  <c:v>-26</c:v>
                </c:pt>
                <c:pt idx="260">
                  <c:v>-26</c:v>
                </c:pt>
                <c:pt idx="261">
                  <c:v>-25</c:v>
                </c:pt>
                <c:pt idx="262">
                  <c:v>-25</c:v>
                </c:pt>
                <c:pt idx="263">
                  <c:v>-25</c:v>
                </c:pt>
                <c:pt idx="264">
                  <c:v>-25</c:v>
                </c:pt>
                <c:pt idx="265">
                  <c:v>-25</c:v>
                </c:pt>
                <c:pt idx="266">
                  <c:v>-25</c:v>
                </c:pt>
                <c:pt idx="267">
                  <c:v>-25</c:v>
                </c:pt>
                <c:pt idx="268">
                  <c:v>-25</c:v>
                </c:pt>
                <c:pt idx="269">
                  <c:v>-25</c:v>
                </c:pt>
                <c:pt idx="270">
                  <c:v>-25</c:v>
                </c:pt>
                <c:pt idx="271">
                  <c:v>-25</c:v>
                </c:pt>
                <c:pt idx="272">
                  <c:v>-25</c:v>
                </c:pt>
                <c:pt idx="273">
                  <c:v>-25</c:v>
                </c:pt>
                <c:pt idx="274">
                  <c:v>-25</c:v>
                </c:pt>
                <c:pt idx="275">
                  <c:v>-25</c:v>
                </c:pt>
                <c:pt idx="276">
                  <c:v>-25</c:v>
                </c:pt>
                <c:pt idx="277">
                  <c:v>-25</c:v>
                </c:pt>
                <c:pt idx="278">
                  <c:v>-25</c:v>
                </c:pt>
                <c:pt idx="279">
                  <c:v>-25</c:v>
                </c:pt>
                <c:pt idx="280">
                  <c:v>-25</c:v>
                </c:pt>
                <c:pt idx="281">
                  <c:v>-25</c:v>
                </c:pt>
                <c:pt idx="282">
                  <c:v>-25</c:v>
                </c:pt>
                <c:pt idx="283">
                  <c:v>-25</c:v>
                </c:pt>
                <c:pt idx="284">
                  <c:v>-25</c:v>
                </c:pt>
                <c:pt idx="285">
                  <c:v>-25</c:v>
                </c:pt>
                <c:pt idx="286">
                  <c:v>-25</c:v>
                </c:pt>
                <c:pt idx="287">
                  <c:v>-25</c:v>
                </c:pt>
                <c:pt idx="288">
                  <c:v>-25</c:v>
                </c:pt>
                <c:pt idx="289">
                  <c:v>-25</c:v>
                </c:pt>
                <c:pt idx="290">
                  <c:v>-25</c:v>
                </c:pt>
                <c:pt idx="291">
                  <c:v>-25</c:v>
                </c:pt>
                <c:pt idx="292">
                  <c:v>-25</c:v>
                </c:pt>
                <c:pt idx="293">
                  <c:v>-25</c:v>
                </c:pt>
                <c:pt idx="294">
                  <c:v>-25</c:v>
                </c:pt>
                <c:pt idx="295">
                  <c:v>-24</c:v>
                </c:pt>
                <c:pt idx="296">
                  <c:v>-24</c:v>
                </c:pt>
                <c:pt idx="297">
                  <c:v>-24</c:v>
                </c:pt>
                <c:pt idx="298">
                  <c:v>-24</c:v>
                </c:pt>
                <c:pt idx="299">
                  <c:v>-24</c:v>
                </c:pt>
                <c:pt idx="300">
                  <c:v>-24</c:v>
                </c:pt>
                <c:pt idx="301">
                  <c:v>-24</c:v>
                </c:pt>
                <c:pt idx="302">
                  <c:v>-24</c:v>
                </c:pt>
                <c:pt idx="303">
                  <c:v>-24</c:v>
                </c:pt>
                <c:pt idx="304">
                  <c:v>-24</c:v>
                </c:pt>
                <c:pt idx="305">
                  <c:v>-24</c:v>
                </c:pt>
                <c:pt idx="306">
                  <c:v>-24</c:v>
                </c:pt>
                <c:pt idx="307">
                  <c:v>-24</c:v>
                </c:pt>
                <c:pt idx="308">
                  <c:v>-24</c:v>
                </c:pt>
                <c:pt idx="309">
                  <c:v>-24</c:v>
                </c:pt>
                <c:pt idx="310">
                  <c:v>-24</c:v>
                </c:pt>
                <c:pt idx="311">
                  <c:v>-24</c:v>
                </c:pt>
                <c:pt idx="312">
                  <c:v>-24</c:v>
                </c:pt>
                <c:pt idx="313">
                  <c:v>-24</c:v>
                </c:pt>
                <c:pt idx="314">
                  <c:v>-24</c:v>
                </c:pt>
                <c:pt idx="315">
                  <c:v>-24</c:v>
                </c:pt>
                <c:pt idx="316">
                  <c:v>-24</c:v>
                </c:pt>
                <c:pt idx="317">
                  <c:v>-24</c:v>
                </c:pt>
                <c:pt idx="318">
                  <c:v>-24</c:v>
                </c:pt>
                <c:pt idx="319">
                  <c:v>-24</c:v>
                </c:pt>
                <c:pt idx="320">
                  <c:v>-24</c:v>
                </c:pt>
                <c:pt idx="321">
                  <c:v>-24</c:v>
                </c:pt>
                <c:pt idx="322">
                  <c:v>-24</c:v>
                </c:pt>
                <c:pt idx="323">
                  <c:v>-24</c:v>
                </c:pt>
                <c:pt idx="324">
                  <c:v>-24</c:v>
                </c:pt>
                <c:pt idx="325">
                  <c:v>-24</c:v>
                </c:pt>
                <c:pt idx="326">
                  <c:v>-24</c:v>
                </c:pt>
                <c:pt idx="327">
                  <c:v>-24</c:v>
                </c:pt>
                <c:pt idx="328">
                  <c:v>-24</c:v>
                </c:pt>
                <c:pt idx="329">
                  <c:v>-23</c:v>
                </c:pt>
                <c:pt idx="330">
                  <c:v>-23</c:v>
                </c:pt>
                <c:pt idx="331">
                  <c:v>-23</c:v>
                </c:pt>
                <c:pt idx="332">
                  <c:v>-23</c:v>
                </c:pt>
                <c:pt idx="333">
                  <c:v>-23</c:v>
                </c:pt>
                <c:pt idx="334">
                  <c:v>-23</c:v>
                </c:pt>
                <c:pt idx="335">
                  <c:v>-23</c:v>
                </c:pt>
                <c:pt idx="336">
                  <c:v>-23</c:v>
                </c:pt>
                <c:pt idx="337">
                  <c:v>-23</c:v>
                </c:pt>
                <c:pt idx="338">
                  <c:v>-23</c:v>
                </c:pt>
                <c:pt idx="339">
                  <c:v>-23</c:v>
                </c:pt>
                <c:pt idx="340">
                  <c:v>-23</c:v>
                </c:pt>
                <c:pt idx="341">
                  <c:v>-23</c:v>
                </c:pt>
                <c:pt idx="342">
                  <c:v>-23</c:v>
                </c:pt>
                <c:pt idx="343">
                  <c:v>-23</c:v>
                </c:pt>
                <c:pt idx="344">
                  <c:v>-23</c:v>
                </c:pt>
                <c:pt idx="345">
                  <c:v>-23</c:v>
                </c:pt>
                <c:pt idx="346">
                  <c:v>-23</c:v>
                </c:pt>
                <c:pt idx="347">
                  <c:v>-23</c:v>
                </c:pt>
                <c:pt idx="348">
                  <c:v>-23</c:v>
                </c:pt>
                <c:pt idx="349">
                  <c:v>-23</c:v>
                </c:pt>
                <c:pt idx="350">
                  <c:v>-23</c:v>
                </c:pt>
                <c:pt idx="351">
                  <c:v>-23</c:v>
                </c:pt>
                <c:pt idx="352">
                  <c:v>-23</c:v>
                </c:pt>
                <c:pt idx="353">
                  <c:v>-23</c:v>
                </c:pt>
                <c:pt idx="354">
                  <c:v>-23</c:v>
                </c:pt>
                <c:pt idx="355">
                  <c:v>-23</c:v>
                </c:pt>
                <c:pt idx="356">
                  <c:v>-23</c:v>
                </c:pt>
                <c:pt idx="357">
                  <c:v>-23</c:v>
                </c:pt>
                <c:pt idx="358">
                  <c:v>-23</c:v>
                </c:pt>
                <c:pt idx="359">
                  <c:v>-23</c:v>
                </c:pt>
                <c:pt idx="360">
                  <c:v>-23</c:v>
                </c:pt>
                <c:pt idx="361">
                  <c:v>-23</c:v>
                </c:pt>
                <c:pt idx="362">
                  <c:v>-23</c:v>
                </c:pt>
                <c:pt idx="363">
                  <c:v>-23</c:v>
                </c:pt>
                <c:pt idx="364">
                  <c:v>-23</c:v>
                </c:pt>
                <c:pt idx="365">
                  <c:v>-23</c:v>
                </c:pt>
                <c:pt idx="366">
                  <c:v>-23</c:v>
                </c:pt>
                <c:pt idx="367">
                  <c:v>-23</c:v>
                </c:pt>
                <c:pt idx="368">
                  <c:v>-22</c:v>
                </c:pt>
                <c:pt idx="369">
                  <c:v>-22</c:v>
                </c:pt>
                <c:pt idx="370">
                  <c:v>-22</c:v>
                </c:pt>
                <c:pt idx="371">
                  <c:v>-22</c:v>
                </c:pt>
                <c:pt idx="372">
                  <c:v>-22</c:v>
                </c:pt>
                <c:pt idx="373">
                  <c:v>-22</c:v>
                </c:pt>
                <c:pt idx="374">
                  <c:v>-22</c:v>
                </c:pt>
                <c:pt idx="375">
                  <c:v>-22</c:v>
                </c:pt>
                <c:pt idx="376">
                  <c:v>-22</c:v>
                </c:pt>
                <c:pt idx="377">
                  <c:v>-22</c:v>
                </c:pt>
                <c:pt idx="378">
                  <c:v>-22</c:v>
                </c:pt>
                <c:pt idx="379">
                  <c:v>-22</c:v>
                </c:pt>
                <c:pt idx="380">
                  <c:v>-22</c:v>
                </c:pt>
                <c:pt idx="381">
                  <c:v>-22</c:v>
                </c:pt>
                <c:pt idx="382">
                  <c:v>-22</c:v>
                </c:pt>
                <c:pt idx="383">
                  <c:v>-22</c:v>
                </c:pt>
                <c:pt idx="384">
                  <c:v>-22</c:v>
                </c:pt>
                <c:pt idx="385">
                  <c:v>-22</c:v>
                </c:pt>
                <c:pt idx="386">
                  <c:v>-22</c:v>
                </c:pt>
                <c:pt idx="387">
                  <c:v>-22</c:v>
                </c:pt>
                <c:pt idx="388">
                  <c:v>-22</c:v>
                </c:pt>
                <c:pt idx="389">
                  <c:v>-22</c:v>
                </c:pt>
                <c:pt idx="390">
                  <c:v>-22</c:v>
                </c:pt>
                <c:pt idx="391">
                  <c:v>-22</c:v>
                </c:pt>
                <c:pt idx="392">
                  <c:v>-22</c:v>
                </c:pt>
                <c:pt idx="393">
                  <c:v>-22</c:v>
                </c:pt>
                <c:pt idx="394">
                  <c:v>-22</c:v>
                </c:pt>
                <c:pt idx="395">
                  <c:v>-22</c:v>
                </c:pt>
                <c:pt idx="396">
                  <c:v>-22</c:v>
                </c:pt>
                <c:pt idx="397">
                  <c:v>-22</c:v>
                </c:pt>
                <c:pt idx="398">
                  <c:v>-22</c:v>
                </c:pt>
                <c:pt idx="399">
                  <c:v>-22</c:v>
                </c:pt>
                <c:pt idx="400">
                  <c:v>-22</c:v>
                </c:pt>
                <c:pt idx="401">
                  <c:v>-22</c:v>
                </c:pt>
                <c:pt idx="402">
                  <c:v>-22</c:v>
                </c:pt>
                <c:pt idx="403">
                  <c:v>-22</c:v>
                </c:pt>
                <c:pt idx="404">
                  <c:v>-22</c:v>
                </c:pt>
                <c:pt idx="405">
                  <c:v>-22</c:v>
                </c:pt>
                <c:pt idx="406">
                  <c:v>-22</c:v>
                </c:pt>
                <c:pt idx="407">
                  <c:v>-21</c:v>
                </c:pt>
                <c:pt idx="408">
                  <c:v>-21</c:v>
                </c:pt>
                <c:pt idx="409">
                  <c:v>-21</c:v>
                </c:pt>
                <c:pt idx="410">
                  <c:v>-21</c:v>
                </c:pt>
                <c:pt idx="411">
                  <c:v>-21</c:v>
                </c:pt>
                <c:pt idx="412">
                  <c:v>-21</c:v>
                </c:pt>
                <c:pt idx="413">
                  <c:v>-21</c:v>
                </c:pt>
                <c:pt idx="414">
                  <c:v>-21</c:v>
                </c:pt>
                <c:pt idx="415">
                  <c:v>-21</c:v>
                </c:pt>
                <c:pt idx="416">
                  <c:v>-21</c:v>
                </c:pt>
                <c:pt idx="417">
                  <c:v>-21</c:v>
                </c:pt>
                <c:pt idx="418">
                  <c:v>-21</c:v>
                </c:pt>
                <c:pt idx="419">
                  <c:v>-21</c:v>
                </c:pt>
                <c:pt idx="420">
                  <c:v>-21</c:v>
                </c:pt>
                <c:pt idx="421">
                  <c:v>-21</c:v>
                </c:pt>
                <c:pt idx="422">
                  <c:v>-21</c:v>
                </c:pt>
                <c:pt idx="423">
                  <c:v>-21</c:v>
                </c:pt>
                <c:pt idx="424">
                  <c:v>-21</c:v>
                </c:pt>
                <c:pt idx="425">
                  <c:v>-21</c:v>
                </c:pt>
                <c:pt idx="426">
                  <c:v>-21</c:v>
                </c:pt>
                <c:pt idx="427">
                  <c:v>-21</c:v>
                </c:pt>
                <c:pt idx="428">
                  <c:v>-21</c:v>
                </c:pt>
                <c:pt idx="429">
                  <c:v>-21</c:v>
                </c:pt>
                <c:pt idx="430">
                  <c:v>-21</c:v>
                </c:pt>
                <c:pt idx="431">
                  <c:v>-21</c:v>
                </c:pt>
                <c:pt idx="432">
                  <c:v>-21</c:v>
                </c:pt>
                <c:pt idx="433">
                  <c:v>-21</c:v>
                </c:pt>
                <c:pt idx="434">
                  <c:v>-21</c:v>
                </c:pt>
                <c:pt idx="435">
                  <c:v>-21</c:v>
                </c:pt>
                <c:pt idx="436">
                  <c:v>-21</c:v>
                </c:pt>
                <c:pt idx="437">
                  <c:v>-21</c:v>
                </c:pt>
                <c:pt idx="438">
                  <c:v>-21</c:v>
                </c:pt>
                <c:pt idx="439">
                  <c:v>-21</c:v>
                </c:pt>
                <c:pt idx="440">
                  <c:v>-21</c:v>
                </c:pt>
                <c:pt idx="441">
                  <c:v>-21</c:v>
                </c:pt>
                <c:pt idx="442">
                  <c:v>-21</c:v>
                </c:pt>
                <c:pt idx="443">
                  <c:v>-21</c:v>
                </c:pt>
                <c:pt idx="444">
                  <c:v>-21</c:v>
                </c:pt>
                <c:pt idx="445">
                  <c:v>-21</c:v>
                </c:pt>
                <c:pt idx="446">
                  <c:v>-21</c:v>
                </c:pt>
                <c:pt idx="447">
                  <c:v>-21</c:v>
                </c:pt>
                <c:pt idx="448">
                  <c:v>-21</c:v>
                </c:pt>
                <c:pt idx="449">
                  <c:v>-21</c:v>
                </c:pt>
                <c:pt idx="450">
                  <c:v>-20</c:v>
                </c:pt>
                <c:pt idx="451">
                  <c:v>-20</c:v>
                </c:pt>
                <c:pt idx="452">
                  <c:v>-20</c:v>
                </c:pt>
                <c:pt idx="453">
                  <c:v>-20</c:v>
                </c:pt>
                <c:pt idx="454">
                  <c:v>-20</c:v>
                </c:pt>
                <c:pt idx="455">
                  <c:v>-20</c:v>
                </c:pt>
                <c:pt idx="456">
                  <c:v>-20</c:v>
                </c:pt>
                <c:pt idx="457">
                  <c:v>-20</c:v>
                </c:pt>
                <c:pt idx="458">
                  <c:v>-20</c:v>
                </c:pt>
                <c:pt idx="459">
                  <c:v>-20</c:v>
                </c:pt>
                <c:pt idx="460">
                  <c:v>-20</c:v>
                </c:pt>
                <c:pt idx="461">
                  <c:v>-20</c:v>
                </c:pt>
                <c:pt idx="462">
                  <c:v>-20</c:v>
                </c:pt>
                <c:pt idx="463">
                  <c:v>-20</c:v>
                </c:pt>
                <c:pt idx="464">
                  <c:v>-20</c:v>
                </c:pt>
                <c:pt idx="465">
                  <c:v>-20</c:v>
                </c:pt>
                <c:pt idx="466">
                  <c:v>-20</c:v>
                </c:pt>
                <c:pt idx="467">
                  <c:v>-20</c:v>
                </c:pt>
                <c:pt idx="468">
                  <c:v>-20</c:v>
                </c:pt>
                <c:pt idx="469">
                  <c:v>-20</c:v>
                </c:pt>
                <c:pt idx="470">
                  <c:v>-20</c:v>
                </c:pt>
                <c:pt idx="471">
                  <c:v>-20</c:v>
                </c:pt>
                <c:pt idx="472">
                  <c:v>-20</c:v>
                </c:pt>
                <c:pt idx="473">
                  <c:v>-20</c:v>
                </c:pt>
                <c:pt idx="474">
                  <c:v>-20</c:v>
                </c:pt>
                <c:pt idx="475">
                  <c:v>-20</c:v>
                </c:pt>
                <c:pt idx="476">
                  <c:v>-20</c:v>
                </c:pt>
                <c:pt idx="477">
                  <c:v>-20</c:v>
                </c:pt>
                <c:pt idx="478">
                  <c:v>-20</c:v>
                </c:pt>
                <c:pt idx="479">
                  <c:v>-20</c:v>
                </c:pt>
                <c:pt idx="480">
                  <c:v>-20</c:v>
                </c:pt>
                <c:pt idx="481">
                  <c:v>-20</c:v>
                </c:pt>
                <c:pt idx="482">
                  <c:v>-20</c:v>
                </c:pt>
                <c:pt idx="483">
                  <c:v>-20</c:v>
                </c:pt>
                <c:pt idx="484">
                  <c:v>-20</c:v>
                </c:pt>
                <c:pt idx="485">
                  <c:v>-20</c:v>
                </c:pt>
                <c:pt idx="486">
                  <c:v>-20</c:v>
                </c:pt>
                <c:pt idx="487">
                  <c:v>-20</c:v>
                </c:pt>
                <c:pt idx="488">
                  <c:v>-20</c:v>
                </c:pt>
                <c:pt idx="489">
                  <c:v>-20</c:v>
                </c:pt>
                <c:pt idx="490">
                  <c:v>-20</c:v>
                </c:pt>
                <c:pt idx="491">
                  <c:v>-20</c:v>
                </c:pt>
                <c:pt idx="492">
                  <c:v>-20</c:v>
                </c:pt>
                <c:pt idx="493">
                  <c:v>-20</c:v>
                </c:pt>
                <c:pt idx="494">
                  <c:v>-20</c:v>
                </c:pt>
                <c:pt idx="495">
                  <c:v>-20</c:v>
                </c:pt>
                <c:pt idx="496">
                  <c:v>-19</c:v>
                </c:pt>
                <c:pt idx="497">
                  <c:v>-19</c:v>
                </c:pt>
                <c:pt idx="498">
                  <c:v>-19</c:v>
                </c:pt>
                <c:pt idx="499">
                  <c:v>-19</c:v>
                </c:pt>
                <c:pt idx="500">
                  <c:v>-19</c:v>
                </c:pt>
                <c:pt idx="501">
                  <c:v>-19</c:v>
                </c:pt>
                <c:pt idx="502">
                  <c:v>-19</c:v>
                </c:pt>
                <c:pt idx="503">
                  <c:v>-19</c:v>
                </c:pt>
                <c:pt idx="504">
                  <c:v>-19</c:v>
                </c:pt>
                <c:pt idx="505">
                  <c:v>-19</c:v>
                </c:pt>
                <c:pt idx="506">
                  <c:v>-19</c:v>
                </c:pt>
                <c:pt idx="507">
                  <c:v>-19</c:v>
                </c:pt>
                <c:pt idx="508">
                  <c:v>-19</c:v>
                </c:pt>
                <c:pt idx="509">
                  <c:v>-19</c:v>
                </c:pt>
                <c:pt idx="510">
                  <c:v>-19</c:v>
                </c:pt>
                <c:pt idx="511">
                  <c:v>-19</c:v>
                </c:pt>
                <c:pt idx="512">
                  <c:v>-19</c:v>
                </c:pt>
                <c:pt idx="513">
                  <c:v>-19</c:v>
                </c:pt>
                <c:pt idx="514">
                  <c:v>-19</c:v>
                </c:pt>
                <c:pt idx="515">
                  <c:v>-19</c:v>
                </c:pt>
                <c:pt idx="516">
                  <c:v>-19</c:v>
                </c:pt>
                <c:pt idx="517">
                  <c:v>-19</c:v>
                </c:pt>
                <c:pt idx="518">
                  <c:v>-19</c:v>
                </c:pt>
                <c:pt idx="519">
                  <c:v>-19</c:v>
                </c:pt>
                <c:pt idx="520">
                  <c:v>-19</c:v>
                </c:pt>
                <c:pt idx="521">
                  <c:v>-19</c:v>
                </c:pt>
                <c:pt idx="522">
                  <c:v>-19</c:v>
                </c:pt>
                <c:pt idx="523">
                  <c:v>-19</c:v>
                </c:pt>
                <c:pt idx="524">
                  <c:v>-19</c:v>
                </c:pt>
                <c:pt idx="525">
                  <c:v>-19</c:v>
                </c:pt>
                <c:pt idx="526">
                  <c:v>-19</c:v>
                </c:pt>
                <c:pt idx="527">
                  <c:v>-19</c:v>
                </c:pt>
                <c:pt idx="528">
                  <c:v>-19</c:v>
                </c:pt>
                <c:pt idx="529">
                  <c:v>-19</c:v>
                </c:pt>
                <c:pt idx="530">
                  <c:v>-19</c:v>
                </c:pt>
                <c:pt idx="531">
                  <c:v>-19</c:v>
                </c:pt>
                <c:pt idx="532">
                  <c:v>-19</c:v>
                </c:pt>
                <c:pt idx="533">
                  <c:v>-19</c:v>
                </c:pt>
                <c:pt idx="534">
                  <c:v>-19</c:v>
                </c:pt>
                <c:pt idx="535">
                  <c:v>-19</c:v>
                </c:pt>
                <c:pt idx="536">
                  <c:v>-19</c:v>
                </c:pt>
                <c:pt idx="537">
                  <c:v>-19</c:v>
                </c:pt>
                <c:pt idx="538">
                  <c:v>-19</c:v>
                </c:pt>
                <c:pt idx="539">
                  <c:v>-19</c:v>
                </c:pt>
                <c:pt idx="540">
                  <c:v>-19</c:v>
                </c:pt>
                <c:pt idx="541">
                  <c:v>-19</c:v>
                </c:pt>
                <c:pt idx="542">
                  <c:v>-19</c:v>
                </c:pt>
                <c:pt idx="543">
                  <c:v>-18</c:v>
                </c:pt>
                <c:pt idx="544">
                  <c:v>-18</c:v>
                </c:pt>
                <c:pt idx="545">
                  <c:v>-18</c:v>
                </c:pt>
                <c:pt idx="546">
                  <c:v>-18</c:v>
                </c:pt>
                <c:pt idx="547">
                  <c:v>-18</c:v>
                </c:pt>
                <c:pt idx="548">
                  <c:v>-18</c:v>
                </c:pt>
                <c:pt idx="549">
                  <c:v>-18</c:v>
                </c:pt>
                <c:pt idx="550">
                  <c:v>-18</c:v>
                </c:pt>
                <c:pt idx="551">
                  <c:v>-18</c:v>
                </c:pt>
                <c:pt idx="552">
                  <c:v>-18</c:v>
                </c:pt>
                <c:pt idx="553">
                  <c:v>-18</c:v>
                </c:pt>
                <c:pt idx="554">
                  <c:v>-18</c:v>
                </c:pt>
                <c:pt idx="555">
                  <c:v>-18</c:v>
                </c:pt>
                <c:pt idx="556">
                  <c:v>-18</c:v>
                </c:pt>
                <c:pt idx="557">
                  <c:v>-18</c:v>
                </c:pt>
                <c:pt idx="558">
                  <c:v>-18</c:v>
                </c:pt>
                <c:pt idx="559">
                  <c:v>-18</c:v>
                </c:pt>
                <c:pt idx="560">
                  <c:v>-18</c:v>
                </c:pt>
                <c:pt idx="561">
                  <c:v>-18</c:v>
                </c:pt>
                <c:pt idx="562">
                  <c:v>-18</c:v>
                </c:pt>
                <c:pt idx="563">
                  <c:v>-18</c:v>
                </c:pt>
                <c:pt idx="564">
                  <c:v>-18</c:v>
                </c:pt>
                <c:pt idx="565">
                  <c:v>-18</c:v>
                </c:pt>
                <c:pt idx="566">
                  <c:v>-18</c:v>
                </c:pt>
                <c:pt idx="567">
                  <c:v>-18</c:v>
                </c:pt>
                <c:pt idx="568">
                  <c:v>-18</c:v>
                </c:pt>
                <c:pt idx="569">
                  <c:v>-18</c:v>
                </c:pt>
                <c:pt idx="570">
                  <c:v>-18</c:v>
                </c:pt>
                <c:pt idx="571">
                  <c:v>-18</c:v>
                </c:pt>
                <c:pt idx="572">
                  <c:v>-18</c:v>
                </c:pt>
                <c:pt idx="573">
                  <c:v>-18</c:v>
                </c:pt>
                <c:pt idx="574">
                  <c:v>-18</c:v>
                </c:pt>
                <c:pt idx="575">
                  <c:v>-18</c:v>
                </c:pt>
                <c:pt idx="576">
                  <c:v>-18</c:v>
                </c:pt>
                <c:pt idx="577">
                  <c:v>-18</c:v>
                </c:pt>
                <c:pt idx="578">
                  <c:v>-18</c:v>
                </c:pt>
                <c:pt idx="579">
                  <c:v>-18</c:v>
                </c:pt>
                <c:pt idx="580">
                  <c:v>-18</c:v>
                </c:pt>
                <c:pt idx="581">
                  <c:v>-18</c:v>
                </c:pt>
                <c:pt idx="582">
                  <c:v>-18</c:v>
                </c:pt>
                <c:pt idx="583">
                  <c:v>-18</c:v>
                </c:pt>
                <c:pt idx="584">
                  <c:v>-18</c:v>
                </c:pt>
                <c:pt idx="585">
                  <c:v>-18</c:v>
                </c:pt>
                <c:pt idx="586">
                  <c:v>-17</c:v>
                </c:pt>
                <c:pt idx="587">
                  <c:v>-17</c:v>
                </c:pt>
                <c:pt idx="588">
                  <c:v>-17</c:v>
                </c:pt>
                <c:pt idx="589">
                  <c:v>-17</c:v>
                </c:pt>
                <c:pt idx="590">
                  <c:v>-17</c:v>
                </c:pt>
                <c:pt idx="591">
                  <c:v>-17</c:v>
                </c:pt>
                <c:pt idx="592">
                  <c:v>-17</c:v>
                </c:pt>
                <c:pt idx="593">
                  <c:v>-17</c:v>
                </c:pt>
                <c:pt idx="594">
                  <c:v>-17</c:v>
                </c:pt>
                <c:pt idx="595">
                  <c:v>-17</c:v>
                </c:pt>
                <c:pt idx="596">
                  <c:v>-17</c:v>
                </c:pt>
                <c:pt idx="597">
                  <c:v>-17</c:v>
                </c:pt>
                <c:pt idx="598">
                  <c:v>-17</c:v>
                </c:pt>
                <c:pt idx="599">
                  <c:v>-17</c:v>
                </c:pt>
                <c:pt idx="600">
                  <c:v>-17</c:v>
                </c:pt>
                <c:pt idx="601">
                  <c:v>-17</c:v>
                </c:pt>
                <c:pt idx="602">
                  <c:v>-17</c:v>
                </c:pt>
                <c:pt idx="603">
                  <c:v>-17</c:v>
                </c:pt>
                <c:pt idx="604">
                  <c:v>-17</c:v>
                </c:pt>
                <c:pt idx="605">
                  <c:v>-17</c:v>
                </c:pt>
                <c:pt idx="606">
                  <c:v>-17</c:v>
                </c:pt>
                <c:pt idx="607">
                  <c:v>-17</c:v>
                </c:pt>
                <c:pt idx="608">
                  <c:v>-17</c:v>
                </c:pt>
                <c:pt idx="609">
                  <c:v>-17</c:v>
                </c:pt>
                <c:pt idx="610">
                  <c:v>-17</c:v>
                </c:pt>
                <c:pt idx="611">
                  <c:v>-17</c:v>
                </c:pt>
                <c:pt idx="612">
                  <c:v>-17</c:v>
                </c:pt>
                <c:pt idx="613">
                  <c:v>-17</c:v>
                </c:pt>
                <c:pt idx="614">
                  <c:v>-17</c:v>
                </c:pt>
                <c:pt idx="615">
                  <c:v>-17</c:v>
                </c:pt>
                <c:pt idx="616">
                  <c:v>-17</c:v>
                </c:pt>
                <c:pt idx="617">
                  <c:v>-17</c:v>
                </c:pt>
                <c:pt idx="618">
                  <c:v>-17</c:v>
                </c:pt>
                <c:pt idx="619">
                  <c:v>-17</c:v>
                </c:pt>
                <c:pt idx="620">
                  <c:v>-17</c:v>
                </c:pt>
                <c:pt idx="621">
                  <c:v>-17</c:v>
                </c:pt>
                <c:pt idx="622">
                  <c:v>-17</c:v>
                </c:pt>
                <c:pt idx="623">
                  <c:v>-17</c:v>
                </c:pt>
                <c:pt idx="624">
                  <c:v>-17</c:v>
                </c:pt>
                <c:pt idx="625">
                  <c:v>-17</c:v>
                </c:pt>
                <c:pt idx="626">
                  <c:v>-17</c:v>
                </c:pt>
                <c:pt idx="627">
                  <c:v>-17</c:v>
                </c:pt>
                <c:pt idx="628">
                  <c:v>-17</c:v>
                </c:pt>
                <c:pt idx="629">
                  <c:v>-17</c:v>
                </c:pt>
                <c:pt idx="630">
                  <c:v>-17</c:v>
                </c:pt>
                <c:pt idx="631">
                  <c:v>-17</c:v>
                </c:pt>
                <c:pt idx="632">
                  <c:v>-17</c:v>
                </c:pt>
                <c:pt idx="633">
                  <c:v>-17</c:v>
                </c:pt>
                <c:pt idx="634">
                  <c:v>-17</c:v>
                </c:pt>
                <c:pt idx="635">
                  <c:v>-16</c:v>
                </c:pt>
                <c:pt idx="636">
                  <c:v>-16</c:v>
                </c:pt>
                <c:pt idx="637">
                  <c:v>-16</c:v>
                </c:pt>
                <c:pt idx="638">
                  <c:v>-16</c:v>
                </c:pt>
                <c:pt idx="639">
                  <c:v>-16</c:v>
                </c:pt>
                <c:pt idx="640">
                  <c:v>-16</c:v>
                </c:pt>
                <c:pt idx="641">
                  <c:v>-16</c:v>
                </c:pt>
                <c:pt idx="642">
                  <c:v>-16</c:v>
                </c:pt>
                <c:pt idx="643">
                  <c:v>-16</c:v>
                </c:pt>
                <c:pt idx="644">
                  <c:v>-16</c:v>
                </c:pt>
                <c:pt idx="645">
                  <c:v>-16</c:v>
                </c:pt>
                <c:pt idx="646">
                  <c:v>-16</c:v>
                </c:pt>
                <c:pt idx="647">
                  <c:v>-16</c:v>
                </c:pt>
                <c:pt idx="648">
                  <c:v>-16</c:v>
                </c:pt>
                <c:pt idx="649">
                  <c:v>-16</c:v>
                </c:pt>
                <c:pt idx="650">
                  <c:v>-16</c:v>
                </c:pt>
                <c:pt idx="651">
                  <c:v>-16</c:v>
                </c:pt>
                <c:pt idx="652">
                  <c:v>-16</c:v>
                </c:pt>
                <c:pt idx="653">
                  <c:v>-16</c:v>
                </c:pt>
                <c:pt idx="654">
                  <c:v>-16</c:v>
                </c:pt>
                <c:pt idx="655">
                  <c:v>-16</c:v>
                </c:pt>
                <c:pt idx="656">
                  <c:v>-16</c:v>
                </c:pt>
                <c:pt idx="657">
                  <c:v>-16</c:v>
                </c:pt>
                <c:pt idx="658">
                  <c:v>-16</c:v>
                </c:pt>
                <c:pt idx="659">
                  <c:v>-16</c:v>
                </c:pt>
                <c:pt idx="660">
                  <c:v>-16</c:v>
                </c:pt>
                <c:pt idx="661">
                  <c:v>-16</c:v>
                </c:pt>
                <c:pt idx="662">
                  <c:v>-16</c:v>
                </c:pt>
                <c:pt idx="663">
                  <c:v>-16</c:v>
                </c:pt>
                <c:pt idx="664">
                  <c:v>-16</c:v>
                </c:pt>
                <c:pt idx="665">
                  <c:v>-16</c:v>
                </c:pt>
                <c:pt idx="666">
                  <c:v>-16</c:v>
                </c:pt>
                <c:pt idx="667">
                  <c:v>-16</c:v>
                </c:pt>
                <c:pt idx="668">
                  <c:v>-16</c:v>
                </c:pt>
                <c:pt idx="669">
                  <c:v>-16</c:v>
                </c:pt>
                <c:pt idx="670">
                  <c:v>-16</c:v>
                </c:pt>
                <c:pt idx="671">
                  <c:v>-16</c:v>
                </c:pt>
                <c:pt idx="672">
                  <c:v>-16</c:v>
                </c:pt>
                <c:pt idx="673">
                  <c:v>-16</c:v>
                </c:pt>
                <c:pt idx="674">
                  <c:v>-16</c:v>
                </c:pt>
                <c:pt idx="675">
                  <c:v>-16</c:v>
                </c:pt>
                <c:pt idx="676">
                  <c:v>-16</c:v>
                </c:pt>
                <c:pt idx="677">
                  <c:v>-16</c:v>
                </c:pt>
                <c:pt idx="678">
                  <c:v>-16</c:v>
                </c:pt>
                <c:pt idx="679">
                  <c:v>-16</c:v>
                </c:pt>
                <c:pt idx="680">
                  <c:v>-16</c:v>
                </c:pt>
                <c:pt idx="681">
                  <c:v>-16</c:v>
                </c:pt>
                <c:pt idx="682">
                  <c:v>-16</c:v>
                </c:pt>
                <c:pt idx="683">
                  <c:v>-16</c:v>
                </c:pt>
                <c:pt idx="684">
                  <c:v>-16</c:v>
                </c:pt>
                <c:pt idx="685">
                  <c:v>-16</c:v>
                </c:pt>
                <c:pt idx="686">
                  <c:v>-16</c:v>
                </c:pt>
                <c:pt idx="687">
                  <c:v>-15</c:v>
                </c:pt>
                <c:pt idx="688">
                  <c:v>-15</c:v>
                </c:pt>
                <c:pt idx="689">
                  <c:v>-15</c:v>
                </c:pt>
                <c:pt idx="690">
                  <c:v>-15</c:v>
                </c:pt>
                <c:pt idx="691">
                  <c:v>-15</c:v>
                </c:pt>
                <c:pt idx="692">
                  <c:v>-15</c:v>
                </c:pt>
                <c:pt idx="693">
                  <c:v>-15</c:v>
                </c:pt>
                <c:pt idx="694">
                  <c:v>-15</c:v>
                </c:pt>
                <c:pt idx="695">
                  <c:v>-15</c:v>
                </c:pt>
                <c:pt idx="696">
                  <c:v>-15</c:v>
                </c:pt>
                <c:pt idx="697">
                  <c:v>-15</c:v>
                </c:pt>
                <c:pt idx="698">
                  <c:v>-15</c:v>
                </c:pt>
                <c:pt idx="699">
                  <c:v>-15</c:v>
                </c:pt>
                <c:pt idx="700">
                  <c:v>-15</c:v>
                </c:pt>
                <c:pt idx="701">
                  <c:v>-15</c:v>
                </c:pt>
                <c:pt idx="702">
                  <c:v>-15</c:v>
                </c:pt>
                <c:pt idx="703">
                  <c:v>-15</c:v>
                </c:pt>
                <c:pt idx="704">
                  <c:v>-15</c:v>
                </c:pt>
                <c:pt idx="705">
                  <c:v>-15</c:v>
                </c:pt>
                <c:pt idx="706">
                  <c:v>-15</c:v>
                </c:pt>
                <c:pt idx="707">
                  <c:v>-15</c:v>
                </c:pt>
                <c:pt idx="708">
                  <c:v>-15</c:v>
                </c:pt>
                <c:pt idx="709">
                  <c:v>-15</c:v>
                </c:pt>
                <c:pt idx="710">
                  <c:v>-15</c:v>
                </c:pt>
                <c:pt idx="711">
                  <c:v>-15</c:v>
                </c:pt>
                <c:pt idx="712">
                  <c:v>-15</c:v>
                </c:pt>
                <c:pt idx="713">
                  <c:v>-15</c:v>
                </c:pt>
                <c:pt idx="714">
                  <c:v>-15</c:v>
                </c:pt>
                <c:pt idx="715">
                  <c:v>-15</c:v>
                </c:pt>
                <c:pt idx="716">
                  <c:v>-15</c:v>
                </c:pt>
                <c:pt idx="717">
                  <c:v>-15</c:v>
                </c:pt>
                <c:pt idx="718">
                  <c:v>-15</c:v>
                </c:pt>
                <c:pt idx="719">
                  <c:v>-15</c:v>
                </c:pt>
                <c:pt idx="720">
                  <c:v>-15</c:v>
                </c:pt>
                <c:pt idx="721">
                  <c:v>-15</c:v>
                </c:pt>
                <c:pt idx="722">
                  <c:v>-15</c:v>
                </c:pt>
                <c:pt idx="723">
                  <c:v>-15</c:v>
                </c:pt>
                <c:pt idx="724">
                  <c:v>-15</c:v>
                </c:pt>
                <c:pt idx="725">
                  <c:v>-15</c:v>
                </c:pt>
                <c:pt idx="726">
                  <c:v>-15</c:v>
                </c:pt>
                <c:pt idx="727">
                  <c:v>-15</c:v>
                </c:pt>
                <c:pt idx="728">
                  <c:v>-15</c:v>
                </c:pt>
                <c:pt idx="729">
                  <c:v>-15</c:v>
                </c:pt>
                <c:pt idx="730">
                  <c:v>-15</c:v>
                </c:pt>
                <c:pt idx="731">
                  <c:v>-15</c:v>
                </c:pt>
                <c:pt idx="732">
                  <c:v>-15</c:v>
                </c:pt>
                <c:pt idx="733">
                  <c:v>-15</c:v>
                </c:pt>
                <c:pt idx="734">
                  <c:v>-15</c:v>
                </c:pt>
                <c:pt idx="735">
                  <c:v>-15</c:v>
                </c:pt>
                <c:pt idx="736">
                  <c:v>-15</c:v>
                </c:pt>
                <c:pt idx="737">
                  <c:v>-15</c:v>
                </c:pt>
                <c:pt idx="738">
                  <c:v>-15</c:v>
                </c:pt>
                <c:pt idx="739">
                  <c:v>-15</c:v>
                </c:pt>
                <c:pt idx="740">
                  <c:v>-15</c:v>
                </c:pt>
                <c:pt idx="741">
                  <c:v>-15</c:v>
                </c:pt>
                <c:pt idx="742">
                  <c:v>-14</c:v>
                </c:pt>
                <c:pt idx="743">
                  <c:v>-14</c:v>
                </c:pt>
                <c:pt idx="744">
                  <c:v>-14</c:v>
                </c:pt>
                <c:pt idx="745">
                  <c:v>-14</c:v>
                </c:pt>
                <c:pt idx="746">
                  <c:v>-14</c:v>
                </c:pt>
                <c:pt idx="747">
                  <c:v>-14</c:v>
                </c:pt>
                <c:pt idx="748">
                  <c:v>-14</c:v>
                </c:pt>
                <c:pt idx="749">
                  <c:v>-14</c:v>
                </c:pt>
                <c:pt idx="750">
                  <c:v>-14</c:v>
                </c:pt>
                <c:pt idx="751">
                  <c:v>-14</c:v>
                </c:pt>
                <c:pt idx="752">
                  <c:v>-14</c:v>
                </c:pt>
                <c:pt idx="753">
                  <c:v>-14</c:v>
                </c:pt>
                <c:pt idx="754">
                  <c:v>-14</c:v>
                </c:pt>
                <c:pt idx="755">
                  <c:v>-14</c:v>
                </c:pt>
                <c:pt idx="756">
                  <c:v>-14</c:v>
                </c:pt>
                <c:pt idx="757">
                  <c:v>-14</c:v>
                </c:pt>
                <c:pt idx="758">
                  <c:v>-14</c:v>
                </c:pt>
                <c:pt idx="759">
                  <c:v>-14</c:v>
                </c:pt>
                <c:pt idx="760">
                  <c:v>-14</c:v>
                </c:pt>
                <c:pt idx="761">
                  <c:v>-14</c:v>
                </c:pt>
                <c:pt idx="762">
                  <c:v>-14</c:v>
                </c:pt>
                <c:pt idx="763">
                  <c:v>-14</c:v>
                </c:pt>
                <c:pt idx="764">
                  <c:v>-14</c:v>
                </c:pt>
                <c:pt idx="765">
                  <c:v>-14</c:v>
                </c:pt>
                <c:pt idx="766">
                  <c:v>-14</c:v>
                </c:pt>
                <c:pt idx="767">
                  <c:v>-14</c:v>
                </c:pt>
                <c:pt idx="768">
                  <c:v>-14</c:v>
                </c:pt>
                <c:pt idx="769">
                  <c:v>-14</c:v>
                </c:pt>
                <c:pt idx="770">
                  <c:v>-14</c:v>
                </c:pt>
                <c:pt idx="771">
                  <c:v>-14</c:v>
                </c:pt>
                <c:pt idx="772">
                  <c:v>-14</c:v>
                </c:pt>
                <c:pt idx="773">
                  <c:v>-14</c:v>
                </c:pt>
                <c:pt idx="774">
                  <c:v>-14</c:v>
                </c:pt>
                <c:pt idx="775">
                  <c:v>-14</c:v>
                </c:pt>
                <c:pt idx="776">
                  <c:v>-14</c:v>
                </c:pt>
                <c:pt idx="777">
                  <c:v>-14</c:v>
                </c:pt>
                <c:pt idx="778">
                  <c:v>-14</c:v>
                </c:pt>
                <c:pt idx="779">
                  <c:v>-14</c:v>
                </c:pt>
                <c:pt idx="780">
                  <c:v>-14</c:v>
                </c:pt>
                <c:pt idx="781">
                  <c:v>-14</c:v>
                </c:pt>
                <c:pt idx="782">
                  <c:v>-14</c:v>
                </c:pt>
                <c:pt idx="783">
                  <c:v>-14</c:v>
                </c:pt>
                <c:pt idx="784">
                  <c:v>-14</c:v>
                </c:pt>
                <c:pt idx="785">
                  <c:v>-14</c:v>
                </c:pt>
                <c:pt idx="786">
                  <c:v>-14</c:v>
                </c:pt>
                <c:pt idx="787">
                  <c:v>-14</c:v>
                </c:pt>
                <c:pt idx="788">
                  <c:v>-14</c:v>
                </c:pt>
                <c:pt idx="789">
                  <c:v>-14</c:v>
                </c:pt>
                <c:pt idx="790">
                  <c:v>-14</c:v>
                </c:pt>
                <c:pt idx="791">
                  <c:v>-14</c:v>
                </c:pt>
                <c:pt idx="792">
                  <c:v>-14</c:v>
                </c:pt>
                <c:pt idx="793">
                  <c:v>-13</c:v>
                </c:pt>
                <c:pt idx="794">
                  <c:v>-13</c:v>
                </c:pt>
                <c:pt idx="795">
                  <c:v>-13</c:v>
                </c:pt>
                <c:pt idx="796">
                  <c:v>-13</c:v>
                </c:pt>
                <c:pt idx="797">
                  <c:v>-13</c:v>
                </c:pt>
                <c:pt idx="798">
                  <c:v>-13</c:v>
                </c:pt>
                <c:pt idx="799">
                  <c:v>-13</c:v>
                </c:pt>
                <c:pt idx="800">
                  <c:v>-13</c:v>
                </c:pt>
                <c:pt idx="801">
                  <c:v>-13</c:v>
                </c:pt>
                <c:pt idx="802">
                  <c:v>-13</c:v>
                </c:pt>
                <c:pt idx="803">
                  <c:v>-13</c:v>
                </c:pt>
                <c:pt idx="804">
                  <c:v>-13</c:v>
                </c:pt>
                <c:pt idx="805">
                  <c:v>-13</c:v>
                </c:pt>
                <c:pt idx="806">
                  <c:v>-13</c:v>
                </c:pt>
                <c:pt idx="807">
                  <c:v>-13</c:v>
                </c:pt>
                <c:pt idx="808">
                  <c:v>-13</c:v>
                </c:pt>
                <c:pt idx="809">
                  <c:v>-13</c:v>
                </c:pt>
                <c:pt idx="810">
                  <c:v>-13</c:v>
                </c:pt>
                <c:pt idx="811">
                  <c:v>-13</c:v>
                </c:pt>
                <c:pt idx="812">
                  <c:v>-13</c:v>
                </c:pt>
                <c:pt idx="813">
                  <c:v>-13</c:v>
                </c:pt>
                <c:pt idx="814">
                  <c:v>-13</c:v>
                </c:pt>
                <c:pt idx="815">
                  <c:v>-13</c:v>
                </c:pt>
                <c:pt idx="816">
                  <c:v>-13</c:v>
                </c:pt>
                <c:pt idx="817">
                  <c:v>-13</c:v>
                </c:pt>
                <c:pt idx="818">
                  <c:v>-13</c:v>
                </c:pt>
                <c:pt idx="819">
                  <c:v>-13</c:v>
                </c:pt>
                <c:pt idx="820">
                  <c:v>-13</c:v>
                </c:pt>
                <c:pt idx="821">
                  <c:v>-13</c:v>
                </c:pt>
                <c:pt idx="822">
                  <c:v>-13</c:v>
                </c:pt>
                <c:pt idx="823">
                  <c:v>-13</c:v>
                </c:pt>
                <c:pt idx="824">
                  <c:v>-13</c:v>
                </c:pt>
                <c:pt idx="825">
                  <c:v>-13</c:v>
                </c:pt>
                <c:pt idx="826">
                  <c:v>-13</c:v>
                </c:pt>
                <c:pt idx="827">
                  <c:v>-13</c:v>
                </c:pt>
                <c:pt idx="828">
                  <c:v>-13</c:v>
                </c:pt>
                <c:pt idx="829">
                  <c:v>-13</c:v>
                </c:pt>
                <c:pt idx="830">
                  <c:v>-13</c:v>
                </c:pt>
                <c:pt idx="831">
                  <c:v>-13</c:v>
                </c:pt>
                <c:pt idx="832">
                  <c:v>-13</c:v>
                </c:pt>
                <c:pt idx="833">
                  <c:v>-13</c:v>
                </c:pt>
                <c:pt idx="834">
                  <c:v>-13</c:v>
                </c:pt>
                <c:pt idx="835">
                  <c:v>-13</c:v>
                </c:pt>
                <c:pt idx="836">
                  <c:v>-13</c:v>
                </c:pt>
                <c:pt idx="837">
                  <c:v>-13</c:v>
                </c:pt>
                <c:pt idx="838">
                  <c:v>-13</c:v>
                </c:pt>
                <c:pt idx="839">
                  <c:v>-13</c:v>
                </c:pt>
                <c:pt idx="840">
                  <c:v>-13</c:v>
                </c:pt>
                <c:pt idx="841">
                  <c:v>-13</c:v>
                </c:pt>
                <c:pt idx="842">
                  <c:v>-13</c:v>
                </c:pt>
                <c:pt idx="843">
                  <c:v>-13</c:v>
                </c:pt>
                <c:pt idx="844">
                  <c:v>-13</c:v>
                </c:pt>
                <c:pt idx="845">
                  <c:v>-13</c:v>
                </c:pt>
                <c:pt idx="846">
                  <c:v>-13</c:v>
                </c:pt>
                <c:pt idx="847">
                  <c:v>-13</c:v>
                </c:pt>
                <c:pt idx="848">
                  <c:v>-12</c:v>
                </c:pt>
                <c:pt idx="849">
                  <c:v>-12</c:v>
                </c:pt>
                <c:pt idx="850">
                  <c:v>-12</c:v>
                </c:pt>
                <c:pt idx="851">
                  <c:v>-12</c:v>
                </c:pt>
                <c:pt idx="852">
                  <c:v>-12</c:v>
                </c:pt>
                <c:pt idx="853">
                  <c:v>-12</c:v>
                </c:pt>
                <c:pt idx="854">
                  <c:v>-12</c:v>
                </c:pt>
                <c:pt idx="855">
                  <c:v>-12</c:v>
                </c:pt>
                <c:pt idx="856">
                  <c:v>-12</c:v>
                </c:pt>
                <c:pt idx="857">
                  <c:v>-12</c:v>
                </c:pt>
                <c:pt idx="858">
                  <c:v>-12</c:v>
                </c:pt>
                <c:pt idx="859">
                  <c:v>-12</c:v>
                </c:pt>
                <c:pt idx="860">
                  <c:v>-12</c:v>
                </c:pt>
                <c:pt idx="861">
                  <c:v>-12</c:v>
                </c:pt>
                <c:pt idx="862">
                  <c:v>-12</c:v>
                </c:pt>
                <c:pt idx="863">
                  <c:v>-12</c:v>
                </c:pt>
                <c:pt idx="864">
                  <c:v>-12</c:v>
                </c:pt>
                <c:pt idx="865">
                  <c:v>-12</c:v>
                </c:pt>
                <c:pt idx="866">
                  <c:v>-12</c:v>
                </c:pt>
                <c:pt idx="867">
                  <c:v>-12</c:v>
                </c:pt>
                <c:pt idx="868">
                  <c:v>-12</c:v>
                </c:pt>
                <c:pt idx="869">
                  <c:v>-12</c:v>
                </c:pt>
                <c:pt idx="870">
                  <c:v>-12</c:v>
                </c:pt>
                <c:pt idx="871">
                  <c:v>-12</c:v>
                </c:pt>
                <c:pt idx="872">
                  <c:v>-12</c:v>
                </c:pt>
                <c:pt idx="873">
                  <c:v>-12</c:v>
                </c:pt>
                <c:pt idx="874">
                  <c:v>-12</c:v>
                </c:pt>
                <c:pt idx="875">
                  <c:v>-12</c:v>
                </c:pt>
                <c:pt idx="876">
                  <c:v>-12</c:v>
                </c:pt>
                <c:pt idx="877">
                  <c:v>-12</c:v>
                </c:pt>
                <c:pt idx="878">
                  <c:v>-12</c:v>
                </c:pt>
                <c:pt idx="879">
                  <c:v>-12</c:v>
                </c:pt>
                <c:pt idx="880">
                  <c:v>-12</c:v>
                </c:pt>
                <c:pt idx="881">
                  <c:v>-12</c:v>
                </c:pt>
                <c:pt idx="882">
                  <c:v>-12</c:v>
                </c:pt>
                <c:pt idx="883">
                  <c:v>-12</c:v>
                </c:pt>
                <c:pt idx="884">
                  <c:v>-12</c:v>
                </c:pt>
                <c:pt idx="885">
                  <c:v>-12</c:v>
                </c:pt>
                <c:pt idx="886">
                  <c:v>-12</c:v>
                </c:pt>
                <c:pt idx="887">
                  <c:v>-12</c:v>
                </c:pt>
                <c:pt idx="888">
                  <c:v>-12</c:v>
                </c:pt>
                <c:pt idx="889">
                  <c:v>-12</c:v>
                </c:pt>
                <c:pt idx="890">
                  <c:v>-12</c:v>
                </c:pt>
                <c:pt idx="891">
                  <c:v>-12</c:v>
                </c:pt>
                <c:pt idx="892">
                  <c:v>-12</c:v>
                </c:pt>
                <c:pt idx="893">
                  <c:v>-12</c:v>
                </c:pt>
                <c:pt idx="894">
                  <c:v>-12</c:v>
                </c:pt>
                <c:pt idx="895">
                  <c:v>-12</c:v>
                </c:pt>
                <c:pt idx="896">
                  <c:v>-12</c:v>
                </c:pt>
                <c:pt idx="897">
                  <c:v>-12</c:v>
                </c:pt>
                <c:pt idx="898">
                  <c:v>-12</c:v>
                </c:pt>
                <c:pt idx="899">
                  <c:v>-12</c:v>
                </c:pt>
                <c:pt idx="900">
                  <c:v>-12</c:v>
                </c:pt>
                <c:pt idx="901">
                  <c:v>-12</c:v>
                </c:pt>
                <c:pt idx="902">
                  <c:v>-11</c:v>
                </c:pt>
                <c:pt idx="903">
                  <c:v>-11</c:v>
                </c:pt>
                <c:pt idx="904">
                  <c:v>-11</c:v>
                </c:pt>
                <c:pt idx="905">
                  <c:v>-11</c:v>
                </c:pt>
                <c:pt idx="906">
                  <c:v>-11</c:v>
                </c:pt>
                <c:pt idx="907">
                  <c:v>-11</c:v>
                </c:pt>
                <c:pt idx="908">
                  <c:v>-11</c:v>
                </c:pt>
                <c:pt idx="909">
                  <c:v>-11</c:v>
                </c:pt>
                <c:pt idx="910">
                  <c:v>-11</c:v>
                </c:pt>
                <c:pt idx="911">
                  <c:v>-11</c:v>
                </c:pt>
                <c:pt idx="912">
                  <c:v>-11</c:v>
                </c:pt>
                <c:pt idx="913">
                  <c:v>-11</c:v>
                </c:pt>
                <c:pt idx="914">
                  <c:v>-11</c:v>
                </c:pt>
                <c:pt idx="915">
                  <c:v>-11</c:v>
                </c:pt>
                <c:pt idx="916">
                  <c:v>-11</c:v>
                </c:pt>
                <c:pt idx="917">
                  <c:v>-11</c:v>
                </c:pt>
                <c:pt idx="918">
                  <c:v>-11</c:v>
                </c:pt>
                <c:pt idx="919">
                  <c:v>-11</c:v>
                </c:pt>
                <c:pt idx="920">
                  <c:v>-11</c:v>
                </c:pt>
                <c:pt idx="921">
                  <c:v>-11</c:v>
                </c:pt>
                <c:pt idx="922">
                  <c:v>-11</c:v>
                </c:pt>
                <c:pt idx="923">
                  <c:v>-11</c:v>
                </c:pt>
                <c:pt idx="924">
                  <c:v>-11</c:v>
                </c:pt>
                <c:pt idx="925">
                  <c:v>-11</c:v>
                </c:pt>
                <c:pt idx="926">
                  <c:v>-11</c:v>
                </c:pt>
                <c:pt idx="927">
                  <c:v>-11</c:v>
                </c:pt>
                <c:pt idx="928">
                  <c:v>-11</c:v>
                </c:pt>
                <c:pt idx="929">
                  <c:v>-11</c:v>
                </c:pt>
                <c:pt idx="930">
                  <c:v>-11</c:v>
                </c:pt>
                <c:pt idx="931">
                  <c:v>-11</c:v>
                </c:pt>
                <c:pt idx="932">
                  <c:v>-11</c:v>
                </c:pt>
                <c:pt idx="933">
                  <c:v>-11</c:v>
                </c:pt>
                <c:pt idx="934">
                  <c:v>-11</c:v>
                </c:pt>
                <c:pt idx="935">
                  <c:v>-11</c:v>
                </c:pt>
                <c:pt idx="936">
                  <c:v>-11</c:v>
                </c:pt>
                <c:pt idx="937">
                  <c:v>-11</c:v>
                </c:pt>
                <c:pt idx="938">
                  <c:v>-11</c:v>
                </c:pt>
                <c:pt idx="939">
                  <c:v>-11</c:v>
                </c:pt>
                <c:pt idx="940">
                  <c:v>-11</c:v>
                </c:pt>
                <c:pt idx="941">
                  <c:v>-11</c:v>
                </c:pt>
                <c:pt idx="942">
                  <c:v>-11</c:v>
                </c:pt>
                <c:pt idx="943">
                  <c:v>-11</c:v>
                </c:pt>
                <c:pt idx="944">
                  <c:v>-11</c:v>
                </c:pt>
                <c:pt idx="945">
                  <c:v>-11</c:v>
                </c:pt>
                <c:pt idx="946">
                  <c:v>-11</c:v>
                </c:pt>
                <c:pt idx="947">
                  <c:v>-11</c:v>
                </c:pt>
                <c:pt idx="948">
                  <c:v>-11</c:v>
                </c:pt>
                <c:pt idx="949">
                  <c:v>-11</c:v>
                </c:pt>
                <c:pt idx="950">
                  <c:v>-11</c:v>
                </c:pt>
                <c:pt idx="951">
                  <c:v>-11</c:v>
                </c:pt>
                <c:pt idx="952">
                  <c:v>-11</c:v>
                </c:pt>
                <c:pt idx="953">
                  <c:v>-11</c:v>
                </c:pt>
                <c:pt idx="954">
                  <c:v>-11</c:v>
                </c:pt>
                <c:pt idx="955">
                  <c:v>-11</c:v>
                </c:pt>
                <c:pt idx="956">
                  <c:v>-11</c:v>
                </c:pt>
                <c:pt idx="957">
                  <c:v>-11</c:v>
                </c:pt>
                <c:pt idx="958">
                  <c:v>-11</c:v>
                </c:pt>
                <c:pt idx="959">
                  <c:v>-10</c:v>
                </c:pt>
                <c:pt idx="960">
                  <c:v>-10</c:v>
                </c:pt>
                <c:pt idx="961">
                  <c:v>-10</c:v>
                </c:pt>
                <c:pt idx="962">
                  <c:v>-10</c:v>
                </c:pt>
                <c:pt idx="963">
                  <c:v>-10</c:v>
                </c:pt>
                <c:pt idx="964">
                  <c:v>-10</c:v>
                </c:pt>
                <c:pt idx="965">
                  <c:v>-10</c:v>
                </c:pt>
                <c:pt idx="966">
                  <c:v>-10</c:v>
                </c:pt>
                <c:pt idx="967">
                  <c:v>-10</c:v>
                </c:pt>
                <c:pt idx="968">
                  <c:v>-10</c:v>
                </c:pt>
                <c:pt idx="969">
                  <c:v>-10</c:v>
                </c:pt>
                <c:pt idx="970">
                  <c:v>-10</c:v>
                </c:pt>
                <c:pt idx="971">
                  <c:v>-10</c:v>
                </c:pt>
                <c:pt idx="972">
                  <c:v>-10</c:v>
                </c:pt>
                <c:pt idx="973">
                  <c:v>-10</c:v>
                </c:pt>
                <c:pt idx="974">
                  <c:v>-10</c:v>
                </c:pt>
                <c:pt idx="975">
                  <c:v>-10</c:v>
                </c:pt>
                <c:pt idx="976">
                  <c:v>-10</c:v>
                </c:pt>
                <c:pt idx="977">
                  <c:v>-10</c:v>
                </c:pt>
                <c:pt idx="978">
                  <c:v>-10</c:v>
                </c:pt>
                <c:pt idx="979">
                  <c:v>-10</c:v>
                </c:pt>
                <c:pt idx="980">
                  <c:v>-10</c:v>
                </c:pt>
                <c:pt idx="981">
                  <c:v>-10</c:v>
                </c:pt>
                <c:pt idx="982">
                  <c:v>-10</c:v>
                </c:pt>
                <c:pt idx="983">
                  <c:v>-10</c:v>
                </c:pt>
                <c:pt idx="984">
                  <c:v>-10</c:v>
                </c:pt>
                <c:pt idx="985">
                  <c:v>-10</c:v>
                </c:pt>
                <c:pt idx="986">
                  <c:v>-10</c:v>
                </c:pt>
                <c:pt idx="987">
                  <c:v>-10</c:v>
                </c:pt>
                <c:pt idx="988">
                  <c:v>-10</c:v>
                </c:pt>
                <c:pt idx="989">
                  <c:v>-10</c:v>
                </c:pt>
                <c:pt idx="990">
                  <c:v>-10</c:v>
                </c:pt>
                <c:pt idx="991">
                  <c:v>-10</c:v>
                </c:pt>
                <c:pt idx="992">
                  <c:v>-10</c:v>
                </c:pt>
                <c:pt idx="993">
                  <c:v>-10</c:v>
                </c:pt>
                <c:pt idx="994">
                  <c:v>-10</c:v>
                </c:pt>
                <c:pt idx="995">
                  <c:v>-10</c:v>
                </c:pt>
                <c:pt idx="996">
                  <c:v>-10</c:v>
                </c:pt>
                <c:pt idx="997">
                  <c:v>-10</c:v>
                </c:pt>
                <c:pt idx="998">
                  <c:v>-10</c:v>
                </c:pt>
                <c:pt idx="999">
                  <c:v>-10</c:v>
                </c:pt>
                <c:pt idx="1000">
                  <c:v>-10</c:v>
                </c:pt>
                <c:pt idx="1001">
                  <c:v>-10</c:v>
                </c:pt>
                <c:pt idx="1002">
                  <c:v>-10</c:v>
                </c:pt>
                <c:pt idx="1003">
                  <c:v>-10</c:v>
                </c:pt>
                <c:pt idx="1004">
                  <c:v>-10</c:v>
                </c:pt>
                <c:pt idx="1005">
                  <c:v>-10</c:v>
                </c:pt>
                <c:pt idx="1006">
                  <c:v>-10</c:v>
                </c:pt>
                <c:pt idx="1007">
                  <c:v>-10</c:v>
                </c:pt>
                <c:pt idx="1008">
                  <c:v>-10</c:v>
                </c:pt>
                <c:pt idx="1009">
                  <c:v>-10</c:v>
                </c:pt>
                <c:pt idx="1010">
                  <c:v>-10</c:v>
                </c:pt>
                <c:pt idx="1011">
                  <c:v>-10</c:v>
                </c:pt>
                <c:pt idx="1012">
                  <c:v>-10</c:v>
                </c:pt>
                <c:pt idx="1013">
                  <c:v>-10</c:v>
                </c:pt>
                <c:pt idx="1014">
                  <c:v>-10</c:v>
                </c:pt>
                <c:pt idx="1015">
                  <c:v>-10</c:v>
                </c:pt>
                <c:pt idx="1016">
                  <c:v>-10</c:v>
                </c:pt>
                <c:pt idx="1017">
                  <c:v>-10</c:v>
                </c:pt>
                <c:pt idx="1018">
                  <c:v>-10</c:v>
                </c:pt>
                <c:pt idx="1019">
                  <c:v>-9</c:v>
                </c:pt>
                <c:pt idx="1020">
                  <c:v>-9</c:v>
                </c:pt>
                <c:pt idx="1021">
                  <c:v>-9</c:v>
                </c:pt>
                <c:pt idx="1022">
                  <c:v>-9</c:v>
                </c:pt>
                <c:pt idx="1023">
                  <c:v>-9</c:v>
                </c:pt>
                <c:pt idx="1024">
                  <c:v>-9</c:v>
                </c:pt>
                <c:pt idx="1025">
                  <c:v>-9</c:v>
                </c:pt>
                <c:pt idx="1026">
                  <c:v>-9</c:v>
                </c:pt>
                <c:pt idx="1027">
                  <c:v>-9</c:v>
                </c:pt>
                <c:pt idx="1028">
                  <c:v>-9</c:v>
                </c:pt>
                <c:pt idx="1029">
                  <c:v>-9</c:v>
                </c:pt>
                <c:pt idx="1030">
                  <c:v>-9</c:v>
                </c:pt>
                <c:pt idx="1031">
                  <c:v>-9</c:v>
                </c:pt>
                <c:pt idx="1032">
                  <c:v>-9</c:v>
                </c:pt>
                <c:pt idx="1033">
                  <c:v>-9</c:v>
                </c:pt>
                <c:pt idx="1034">
                  <c:v>-9</c:v>
                </c:pt>
                <c:pt idx="1035">
                  <c:v>-9</c:v>
                </c:pt>
                <c:pt idx="1036">
                  <c:v>-9</c:v>
                </c:pt>
                <c:pt idx="1037">
                  <c:v>-9</c:v>
                </c:pt>
                <c:pt idx="1038">
                  <c:v>-9</c:v>
                </c:pt>
                <c:pt idx="1039">
                  <c:v>-9</c:v>
                </c:pt>
                <c:pt idx="1040">
                  <c:v>-9</c:v>
                </c:pt>
                <c:pt idx="1041">
                  <c:v>-9</c:v>
                </c:pt>
                <c:pt idx="1042">
                  <c:v>-9</c:v>
                </c:pt>
                <c:pt idx="1043">
                  <c:v>-9</c:v>
                </c:pt>
                <c:pt idx="1044">
                  <c:v>-9</c:v>
                </c:pt>
                <c:pt idx="1045">
                  <c:v>-9</c:v>
                </c:pt>
                <c:pt idx="1046">
                  <c:v>-9</c:v>
                </c:pt>
                <c:pt idx="1047">
                  <c:v>-9</c:v>
                </c:pt>
                <c:pt idx="1048">
                  <c:v>-9</c:v>
                </c:pt>
                <c:pt idx="1049">
                  <c:v>-9</c:v>
                </c:pt>
                <c:pt idx="1050">
                  <c:v>-9</c:v>
                </c:pt>
                <c:pt idx="1051">
                  <c:v>-9</c:v>
                </c:pt>
                <c:pt idx="1052">
                  <c:v>-9</c:v>
                </c:pt>
                <c:pt idx="1053">
                  <c:v>-9</c:v>
                </c:pt>
                <c:pt idx="1054">
                  <c:v>-9</c:v>
                </c:pt>
                <c:pt idx="1055">
                  <c:v>-9</c:v>
                </c:pt>
                <c:pt idx="1056">
                  <c:v>-9</c:v>
                </c:pt>
                <c:pt idx="1057">
                  <c:v>-9</c:v>
                </c:pt>
                <c:pt idx="1058">
                  <c:v>-9</c:v>
                </c:pt>
                <c:pt idx="1059">
                  <c:v>-9</c:v>
                </c:pt>
                <c:pt idx="1060">
                  <c:v>-9</c:v>
                </c:pt>
                <c:pt idx="1061">
                  <c:v>-9</c:v>
                </c:pt>
                <c:pt idx="1062">
                  <c:v>-9</c:v>
                </c:pt>
                <c:pt idx="1063">
                  <c:v>-9</c:v>
                </c:pt>
                <c:pt idx="1064">
                  <c:v>-9</c:v>
                </c:pt>
                <c:pt idx="1065">
                  <c:v>-9</c:v>
                </c:pt>
                <c:pt idx="1066">
                  <c:v>-9</c:v>
                </c:pt>
                <c:pt idx="1067">
                  <c:v>-9</c:v>
                </c:pt>
                <c:pt idx="1068">
                  <c:v>-9</c:v>
                </c:pt>
                <c:pt idx="1069">
                  <c:v>-9</c:v>
                </c:pt>
                <c:pt idx="1070">
                  <c:v>-9</c:v>
                </c:pt>
                <c:pt idx="1071">
                  <c:v>-9</c:v>
                </c:pt>
                <c:pt idx="1072">
                  <c:v>-9</c:v>
                </c:pt>
                <c:pt idx="1073">
                  <c:v>-9</c:v>
                </c:pt>
                <c:pt idx="1074">
                  <c:v>-9</c:v>
                </c:pt>
                <c:pt idx="1075">
                  <c:v>-9</c:v>
                </c:pt>
                <c:pt idx="1076">
                  <c:v>-9</c:v>
                </c:pt>
                <c:pt idx="1077">
                  <c:v>-9</c:v>
                </c:pt>
                <c:pt idx="1078">
                  <c:v>-8</c:v>
                </c:pt>
                <c:pt idx="1079">
                  <c:v>-8</c:v>
                </c:pt>
                <c:pt idx="1080">
                  <c:v>-8</c:v>
                </c:pt>
                <c:pt idx="1081">
                  <c:v>-8</c:v>
                </c:pt>
                <c:pt idx="1082">
                  <c:v>-8</c:v>
                </c:pt>
                <c:pt idx="1083">
                  <c:v>-8</c:v>
                </c:pt>
                <c:pt idx="1084">
                  <c:v>-8</c:v>
                </c:pt>
                <c:pt idx="1085">
                  <c:v>-8</c:v>
                </c:pt>
                <c:pt idx="1086">
                  <c:v>-8</c:v>
                </c:pt>
                <c:pt idx="1087">
                  <c:v>-8</c:v>
                </c:pt>
                <c:pt idx="1088">
                  <c:v>-8</c:v>
                </c:pt>
                <c:pt idx="1089">
                  <c:v>-8</c:v>
                </c:pt>
                <c:pt idx="1090">
                  <c:v>-8</c:v>
                </c:pt>
                <c:pt idx="1091">
                  <c:v>-8</c:v>
                </c:pt>
                <c:pt idx="1092">
                  <c:v>-8</c:v>
                </c:pt>
                <c:pt idx="1093">
                  <c:v>-8</c:v>
                </c:pt>
                <c:pt idx="1094">
                  <c:v>-8</c:v>
                </c:pt>
                <c:pt idx="1095">
                  <c:v>-8</c:v>
                </c:pt>
                <c:pt idx="1096">
                  <c:v>-8</c:v>
                </c:pt>
                <c:pt idx="1097">
                  <c:v>-8</c:v>
                </c:pt>
                <c:pt idx="1098">
                  <c:v>-8</c:v>
                </c:pt>
                <c:pt idx="1099">
                  <c:v>-8</c:v>
                </c:pt>
                <c:pt idx="1100">
                  <c:v>-8</c:v>
                </c:pt>
                <c:pt idx="1101">
                  <c:v>-8</c:v>
                </c:pt>
                <c:pt idx="1102">
                  <c:v>-8</c:v>
                </c:pt>
                <c:pt idx="1103">
                  <c:v>-8</c:v>
                </c:pt>
                <c:pt idx="1104">
                  <c:v>-8</c:v>
                </c:pt>
                <c:pt idx="1105">
                  <c:v>-8</c:v>
                </c:pt>
                <c:pt idx="1106">
                  <c:v>-8</c:v>
                </c:pt>
                <c:pt idx="1107">
                  <c:v>-8</c:v>
                </c:pt>
                <c:pt idx="1108">
                  <c:v>-8</c:v>
                </c:pt>
                <c:pt idx="1109">
                  <c:v>-8</c:v>
                </c:pt>
                <c:pt idx="1110">
                  <c:v>-8</c:v>
                </c:pt>
                <c:pt idx="1111">
                  <c:v>-8</c:v>
                </c:pt>
                <c:pt idx="1112">
                  <c:v>-8</c:v>
                </c:pt>
                <c:pt idx="1113">
                  <c:v>-8</c:v>
                </c:pt>
                <c:pt idx="1114">
                  <c:v>-8</c:v>
                </c:pt>
                <c:pt idx="1115">
                  <c:v>-8</c:v>
                </c:pt>
                <c:pt idx="1116">
                  <c:v>-8</c:v>
                </c:pt>
                <c:pt idx="1117">
                  <c:v>-8</c:v>
                </c:pt>
                <c:pt idx="1118">
                  <c:v>-8</c:v>
                </c:pt>
                <c:pt idx="1119">
                  <c:v>-8</c:v>
                </c:pt>
                <c:pt idx="1120">
                  <c:v>-8</c:v>
                </c:pt>
                <c:pt idx="1121">
                  <c:v>-8</c:v>
                </c:pt>
                <c:pt idx="1122">
                  <c:v>-8</c:v>
                </c:pt>
                <c:pt idx="1123">
                  <c:v>-8</c:v>
                </c:pt>
                <c:pt idx="1124">
                  <c:v>-8</c:v>
                </c:pt>
                <c:pt idx="1125">
                  <c:v>-8</c:v>
                </c:pt>
                <c:pt idx="1126">
                  <c:v>-8</c:v>
                </c:pt>
                <c:pt idx="1127">
                  <c:v>-8</c:v>
                </c:pt>
                <c:pt idx="1128">
                  <c:v>-8</c:v>
                </c:pt>
                <c:pt idx="1129">
                  <c:v>-8</c:v>
                </c:pt>
                <c:pt idx="1130">
                  <c:v>-8</c:v>
                </c:pt>
                <c:pt idx="1131">
                  <c:v>-8</c:v>
                </c:pt>
                <c:pt idx="1132">
                  <c:v>-8</c:v>
                </c:pt>
                <c:pt idx="1133">
                  <c:v>-8</c:v>
                </c:pt>
                <c:pt idx="1134">
                  <c:v>-8</c:v>
                </c:pt>
                <c:pt idx="1135">
                  <c:v>-8</c:v>
                </c:pt>
                <c:pt idx="1136">
                  <c:v>-8</c:v>
                </c:pt>
                <c:pt idx="1137">
                  <c:v>-8</c:v>
                </c:pt>
                <c:pt idx="1138">
                  <c:v>-7</c:v>
                </c:pt>
                <c:pt idx="1139">
                  <c:v>-7</c:v>
                </c:pt>
                <c:pt idx="1140">
                  <c:v>-7</c:v>
                </c:pt>
                <c:pt idx="1141">
                  <c:v>-7</c:v>
                </c:pt>
                <c:pt idx="1142">
                  <c:v>-7</c:v>
                </c:pt>
                <c:pt idx="1143">
                  <c:v>-7</c:v>
                </c:pt>
                <c:pt idx="1144">
                  <c:v>-7</c:v>
                </c:pt>
                <c:pt idx="1145">
                  <c:v>-7</c:v>
                </c:pt>
                <c:pt idx="1146">
                  <c:v>-7</c:v>
                </c:pt>
                <c:pt idx="1147">
                  <c:v>-7</c:v>
                </c:pt>
                <c:pt idx="1148">
                  <c:v>-7</c:v>
                </c:pt>
                <c:pt idx="1149">
                  <c:v>-7</c:v>
                </c:pt>
                <c:pt idx="1150">
                  <c:v>-7</c:v>
                </c:pt>
                <c:pt idx="1151">
                  <c:v>-7</c:v>
                </c:pt>
                <c:pt idx="1152">
                  <c:v>-7</c:v>
                </c:pt>
                <c:pt idx="1153">
                  <c:v>-7</c:v>
                </c:pt>
                <c:pt idx="1154">
                  <c:v>-7</c:v>
                </c:pt>
                <c:pt idx="1155">
                  <c:v>-7</c:v>
                </c:pt>
                <c:pt idx="1156">
                  <c:v>-7</c:v>
                </c:pt>
                <c:pt idx="1157">
                  <c:v>-7</c:v>
                </c:pt>
                <c:pt idx="1158">
                  <c:v>-7</c:v>
                </c:pt>
                <c:pt idx="1159">
                  <c:v>-7</c:v>
                </c:pt>
                <c:pt idx="1160">
                  <c:v>-7</c:v>
                </c:pt>
                <c:pt idx="1161">
                  <c:v>-7</c:v>
                </c:pt>
                <c:pt idx="1162">
                  <c:v>-7</c:v>
                </c:pt>
                <c:pt idx="1163">
                  <c:v>-7</c:v>
                </c:pt>
                <c:pt idx="1164">
                  <c:v>-7</c:v>
                </c:pt>
                <c:pt idx="1165">
                  <c:v>-7</c:v>
                </c:pt>
                <c:pt idx="1166">
                  <c:v>-7</c:v>
                </c:pt>
                <c:pt idx="1167">
                  <c:v>-7</c:v>
                </c:pt>
                <c:pt idx="1168">
                  <c:v>-7</c:v>
                </c:pt>
                <c:pt idx="1169">
                  <c:v>-7</c:v>
                </c:pt>
                <c:pt idx="1170">
                  <c:v>-7</c:v>
                </c:pt>
                <c:pt idx="1171">
                  <c:v>-7</c:v>
                </c:pt>
                <c:pt idx="1172">
                  <c:v>-7</c:v>
                </c:pt>
                <c:pt idx="1173">
                  <c:v>-7</c:v>
                </c:pt>
                <c:pt idx="1174">
                  <c:v>-7</c:v>
                </c:pt>
                <c:pt idx="1175">
                  <c:v>-7</c:v>
                </c:pt>
                <c:pt idx="1176">
                  <c:v>-7</c:v>
                </c:pt>
                <c:pt idx="1177">
                  <c:v>-7</c:v>
                </c:pt>
                <c:pt idx="1178">
                  <c:v>-7</c:v>
                </c:pt>
                <c:pt idx="1179">
                  <c:v>-7</c:v>
                </c:pt>
                <c:pt idx="1180">
                  <c:v>-7</c:v>
                </c:pt>
                <c:pt idx="1181">
                  <c:v>-7</c:v>
                </c:pt>
                <c:pt idx="1182">
                  <c:v>-7</c:v>
                </c:pt>
                <c:pt idx="1183">
                  <c:v>-7</c:v>
                </c:pt>
                <c:pt idx="1184">
                  <c:v>-7</c:v>
                </c:pt>
                <c:pt idx="1185">
                  <c:v>-7</c:v>
                </c:pt>
                <c:pt idx="1186">
                  <c:v>-7</c:v>
                </c:pt>
                <c:pt idx="1187">
                  <c:v>-7</c:v>
                </c:pt>
                <c:pt idx="1188">
                  <c:v>-7</c:v>
                </c:pt>
                <c:pt idx="1189">
                  <c:v>-7</c:v>
                </c:pt>
                <c:pt idx="1190">
                  <c:v>-7</c:v>
                </c:pt>
                <c:pt idx="1191">
                  <c:v>-7</c:v>
                </c:pt>
                <c:pt idx="1192">
                  <c:v>-7</c:v>
                </c:pt>
                <c:pt idx="1193">
                  <c:v>-7</c:v>
                </c:pt>
                <c:pt idx="1194">
                  <c:v>-7</c:v>
                </c:pt>
                <c:pt idx="1195">
                  <c:v>-7</c:v>
                </c:pt>
                <c:pt idx="1196">
                  <c:v>-7</c:v>
                </c:pt>
                <c:pt idx="1197">
                  <c:v>-7</c:v>
                </c:pt>
                <c:pt idx="1198">
                  <c:v>-7</c:v>
                </c:pt>
                <c:pt idx="1199">
                  <c:v>-7</c:v>
                </c:pt>
                <c:pt idx="1200">
                  <c:v>-7</c:v>
                </c:pt>
                <c:pt idx="1201">
                  <c:v>-7</c:v>
                </c:pt>
                <c:pt idx="1202">
                  <c:v>-7</c:v>
                </c:pt>
                <c:pt idx="1203">
                  <c:v>-6</c:v>
                </c:pt>
                <c:pt idx="1204">
                  <c:v>-6</c:v>
                </c:pt>
                <c:pt idx="1205">
                  <c:v>-6</c:v>
                </c:pt>
                <c:pt idx="1206">
                  <c:v>-6</c:v>
                </c:pt>
                <c:pt idx="1207">
                  <c:v>-6</c:v>
                </c:pt>
                <c:pt idx="1208">
                  <c:v>-6</c:v>
                </c:pt>
                <c:pt idx="1209">
                  <c:v>-6</c:v>
                </c:pt>
                <c:pt idx="1210">
                  <c:v>-6</c:v>
                </c:pt>
                <c:pt idx="1211">
                  <c:v>-6</c:v>
                </c:pt>
                <c:pt idx="1212">
                  <c:v>-6</c:v>
                </c:pt>
                <c:pt idx="1213">
                  <c:v>-6</c:v>
                </c:pt>
                <c:pt idx="1214">
                  <c:v>-6</c:v>
                </c:pt>
                <c:pt idx="1215">
                  <c:v>-6</c:v>
                </c:pt>
                <c:pt idx="1216">
                  <c:v>-6</c:v>
                </c:pt>
                <c:pt idx="1217">
                  <c:v>-6</c:v>
                </c:pt>
                <c:pt idx="1218">
                  <c:v>-6</c:v>
                </c:pt>
                <c:pt idx="1219">
                  <c:v>-6</c:v>
                </c:pt>
                <c:pt idx="1220">
                  <c:v>-6</c:v>
                </c:pt>
                <c:pt idx="1221">
                  <c:v>-6</c:v>
                </c:pt>
                <c:pt idx="1222">
                  <c:v>-6</c:v>
                </c:pt>
                <c:pt idx="1223">
                  <c:v>-6</c:v>
                </c:pt>
                <c:pt idx="1224">
                  <c:v>-6</c:v>
                </c:pt>
                <c:pt idx="1225">
                  <c:v>-6</c:v>
                </c:pt>
                <c:pt idx="1226">
                  <c:v>-6</c:v>
                </c:pt>
                <c:pt idx="1227">
                  <c:v>-6</c:v>
                </c:pt>
                <c:pt idx="1228">
                  <c:v>-6</c:v>
                </c:pt>
                <c:pt idx="1229">
                  <c:v>-6</c:v>
                </c:pt>
                <c:pt idx="1230">
                  <c:v>-6</c:v>
                </c:pt>
                <c:pt idx="1231">
                  <c:v>-6</c:v>
                </c:pt>
                <c:pt idx="1232">
                  <c:v>-6</c:v>
                </c:pt>
                <c:pt idx="1233">
                  <c:v>-6</c:v>
                </c:pt>
                <c:pt idx="1234">
                  <c:v>-6</c:v>
                </c:pt>
                <c:pt idx="1235">
                  <c:v>-6</c:v>
                </c:pt>
                <c:pt idx="1236">
                  <c:v>-6</c:v>
                </c:pt>
                <c:pt idx="1237">
                  <c:v>-6</c:v>
                </c:pt>
                <c:pt idx="1238">
                  <c:v>-6</c:v>
                </c:pt>
                <c:pt idx="1239">
                  <c:v>-6</c:v>
                </c:pt>
                <c:pt idx="1240">
                  <c:v>-6</c:v>
                </c:pt>
                <c:pt idx="1241">
                  <c:v>-6</c:v>
                </c:pt>
                <c:pt idx="1242">
                  <c:v>-6</c:v>
                </c:pt>
                <c:pt idx="1243">
                  <c:v>-6</c:v>
                </c:pt>
                <c:pt idx="1244">
                  <c:v>-6</c:v>
                </c:pt>
                <c:pt idx="1245">
                  <c:v>-6</c:v>
                </c:pt>
                <c:pt idx="1246">
                  <c:v>-6</c:v>
                </c:pt>
                <c:pt idx="1247">
                  <c:v>-6</c:v>
                </c:pt>
                <c:pt idx="1248">
                  <c:v>-6</c:v>
                </c:pt>
                <c:pt idx="1249">
                  <c:v>-6</c:v>
                </c:pt>
                <c:pt idx="1250">
                  <c:v>-6</c:v>
                </c:pt>
                <c:pt idx="1251">
                  <c:v>-6</c:v>
                </c:pt>
                <c:pt idx="1252">
                  <c:v>-6</c:v>
                </c:pt>
                <c:pt idx="1253">
                  <c:v>-6</c:v>
                </c:pt>
                <c:pt idx="1254">
                  <c:v>-6</c:v>
                </c:pt>
                <c:pt idx="1255">
                  <c:v>-6</c:v>
                </c:pt>
                <c:pt idx="1256">
                  <c:v>-6</c:v>
                </c:pt>
                <c:pt idx="1257">
                  <c:v>-6</c:v>
                </c:pt>
                <c:pt idx="1258">
                  <c:v>-6</c:v>
                </c:pt>
                <c:pt idx="1259">
                  <c:v>-6</c:v>
                </c:pt>
                <c:pt idx="1260">
                  <c:v>-6</c:v>
                </c:pt>
                <c:pt idx="1261">
                  <c:v>-6</c:v>
                </c:pt>
                <c:pt idx="1262">
                  <c:v>-6</c:v>
                </c:pt>
                <c:pt idx="1263">
                  <c:v>-6</c:v>
                </c:pt>
                <c:pt idx="1264">
                  <c:v>-5</c:v>
                </c:pt>
                <c:pt idx="1265">
                  <c:v>-5</c:v>
                </c:pt>
                <c:pt idx="1266">
                  <c:v>-5</c:v>
                </c:pt>
                <c:pt idx="1267">
                  <c:v>-5</c:v>
                </c:pt>
                <c:pt idx="1268">
                  <c:v>-5</c:v>
                </c:pt>
                <c:pt idx="1269">
                  <c:v>-5</c:v>
                </c:pt>
                <c:pt idx="1270">
                  <c:v>-5</c:v>
                </c:pt>
                <c:pt idx="1271">
                  <c:v>-5</c:v>
                </c:pt>
                <c:pt idx="1272">
                  <c:v>-5</c:v>
                </c:pt>
                <c:pt idx="1273">
                  <c:v>-5</c:v>
                </c:pt>
                <c:pt idx="1274">
                  <c:v>-5</c:v>
                </c:pt>
                <c:pt idx="1275">
                  <c:v>-5</c:v>
                </c:pt>
                <c:pt idx="1276">
                  <c:v>-5</c:v>
                </c:pt>
                <c:pt idx="1277">
                  <c:v>-5</c:v>
                </c:pt>
                <c:pt idx="1278">
                  <c:v>-5</c:v>
                </c:pt>
                <c:pt idx="1279">
                  <c:v>-5</c:v>
                </c:pt>
                <c:pt idx="1280">
                  <c:v>-5</c:v>
                </c:pt>
                <c:pt idx="1281">
                  <c:v>-5</c:v>
                </c:pt>
                <c:pt idx="1282">
                  <c:v>-5</c:v>
                </c:pt>
                <c:pt idx="1283">
                  <c:v>-5</c:v>
                </c:pt>
                <c:pt idx="1284">
                  <c:v>-5</c:v>
                </c:pt>
                <c:pt idx="1285">
                  <c:v>-5</c:v>
                </c:pt>
                <c:pt idx="1286">
                  <c:v>-5</c:v>
                </c:pt>
                <c:pt idx="1287">
                  <c:v>-5</c:v>
                </c:pt>
                <c:pt idx="1288">
                  <c:v>-5</c:v>
                </c:pt>
                <c:pt idx="1289">
                  <c:v>-5</c:v>
                </c:pt>
                <c:pt idx="1290">
                  <c:v>-5</c:v>
                </c:pt>
                <c:pt idx="1291">
                  <c:v>-5</c:v>
                </c:pt>
                <c:pt idx="1292">
                  <c:v>-5</c:v>
                </c:pt>
                <c:pt idx="1293">
                  <c:v>-5</c:v>
                </c:pt>
                <c:pt idx="1294">
                  <c:v>-5</c:v>
                </c:pt>
                <c:pt idx="1295">
                  <c:v>-5</c:v>
                </c:pt>
                <c:pt idx="1296">
                  <c:v>-5</c:v>
                </c:pt>
                <c:pt idx="1297">
                  <c:v>-5</c:v>
                </c:pt>
                <c:pt idx="1298">
                  <c:v>-5</c:v>
                </c:pt>
                <c:pt idx="1299">
                  <c:v>-5</c:v>
                </c:pt>
                <c:pt idx="1300">
                  <c:v>-5</c:v>
                </c:pt>
                <c:pt idx="1301">
                  <c:v>-5</c:v>
                </c:pt>
                <c:pt idx="1302">
                  <c:v>-5</c:v>
                </c:pt>
                <c:pt idx="1303">
                  <c:v>-5</c:v>
                </c:pt>
                <c:pt idx="1304">
                  <c:v>-5</c:v>
                </c:pt>
                <c:pt idx="1305">
                  <c:v>-5</c:v>
                </c:pt>
                <c:pt idx="1306">
                  <c:v>-5</c:v>
                </c:pt>
                <c:pt idx="1307">
                  <c:v>-5</c:v>
                </c:pt>
                <c:pt idx="1308">
                  <c:v>-5</c:v>
                </c:pt>
                <c:pt idx="1309">
                  <c:v>-5</c:v>
                </c:pt>
                <c:pt idx="1310">
                  <c:v>-5</c:v>
                </c:pt>
                <c:pt idx="1311">
                  <c:v>-5</c:v>
                </c:pt>
                <c:pt idx="1312">
                  <c:v>-5</c:v>
                </c:pt>
                <c:pt idx="1313">
                  <c:v>-5</c:v>
                </c:pt>
                <c:pt idx="1314">
                  <c:v>-5</c:v>
                </c:pt>
                <c:pt idx="1315">
                  <c:v>-5</c:v>
                </c:pt>
                <c:pt idx="1316">
                  <c:v>-5</c:v>
                </c:pt>
                <c:pt idx="1317">
                  <c:v>-5</c:v>
                </c:pt>
                <c:pt idx="1318">
                  <c:v>-5</c:v>
                </c:pt>
                <c:pt idx="1319">
                  <c:v>-5</c:v>
                </c:pt>
                <c:pt idx="1320">
                  <c:v>-5</c:v>
                </c:pt>
                <c:pt idx="1321">
                  <c:v>-5</c:v>
                </c:pt>
                <c:pt idx="1322">
                  <c:v>-4</c:v>
                </c:pt>
                <c:pt idx="1323">
                  <c:v>-4</c:v>
                </c:pt>
                <c:pt idx="1324">
                  <c:v>-4</c:v>
                </c:pt>
                <c:pt idx="1325">
                  <c:v>-4</c:v>
                </c:pt>
                <c:pt idx="1326">
                  <c:v>-4</c:v>
                </c:pt>
                <c:pt idx="1327">
                  <c:v>-4</c:v>
                </c:pt>
                <c:pt idx="1328">
                  <c:v>-4</c:v>
                </c:pt>
                <c:pt idx="1329">
                  <c:v>-4</c:v>
                </c:pt>
                <c:pt idx="1330">
                  <c:v>-4</c:v>
                </c:pt>
                <c:pt idx="1331">
                  <c:v>-4</c:v>
                </c:pt>
                <c:pt idx="1332">
                  <c:v>-4</c:v>
                </c:pt>
                <c:pt idx="1333">
                  <c:v>-4</c:v>
                </c:pt>
                <c:pt idx="1334">
                  <c:v>-4</c:v>
                </c:pt>
                <c:pt idx="1335">
                  <c:v>-4</c:v>
                </c:pt>
                <c:pt idx="1336">
                  <c:v>-4</c:v>
                </c:pt>
                <c:pt idx="1337">
                  <c:v>-4</c:v>
                </c:pt>
                <c:pt idx="1338">
                  <c:v>-4</c:v>
                </c:pt>
                <c:pt idx="1339">
                  <c:v>-4</c:v>
                </c:pt>
                <c:pt idx="1340">
                  <c:v>-4</c:v>
                </c:pt>
                <c:pt idx="1341">
                  <c:v>-4</c:v>
                </c:pt>
                <c:pt idx="1342">
                  <c:v>-4</c:v>
                </c:pt>
                <c:pt idx="1343">
                  <c:v>-4</c:v>
                </c:pt>
                <c:pt idx="1344">
                  <c:v>-4</c:v>
                </c:pt>
                <c:pt idx="1345">
                  <c:v>-4</c:v>
                </c:pt>
                <c:pt idx="1346">
                  <c:v>-4</c:v>
                </c:pt>
                <c:pt idx="1347">
                  <c:v>-4</c:v>
                </c:pt>
                <c:pt idx="1348">
                  <c:v>-4</c:v>
                </c:pt>
                <c:pt idx="1349">
                  <c:v>-4</c:v>
                </c:pt>
                <c:pt idx="1350">
                  <c:v>-4</c:v>
                </c:pt>
                <c:pt idx="1351">
                  <c:v>-4</c:v>
                </c:pt>
                <c:pt idx="1352">
                  <c:v>-4</c:v>
                </c:pt>
                <c:pt idx="1353">
                  <c:v>-4</c:v>
                </c:pt>
                <c:pt idx="1354">
                  <c:v>-4</c:v>
                </c:pt>
                <c:pt idx="1355">
                  <c:v>-4</c:v>
                </c:pt>
                <c:pt idx="1356">
                  <c:v>-4</c:v>
                </c:pt>
                <c:pt idx="1357">
                  <c:v>-4</c:v>
                </c:pt>
                <c:pt idx="1358">
                  <c:v>-4</c:v>
                </c:pt>
                <c:pt idx="1359">
                  <c:v>-4</c:v>
                </c:pt>
                <c:pt idx="1360">
                  <c:v>-4</c:v>
                </c:pt>
                <c:pt idx="1361">
                  <c:v>-4</c:v>
                </c:pt>
                <c:pt idx="1362">
                  <c:v>-4</c:v>
                </c:pt>
                <c:pt idx="1363">
                  <c:v>-4</c:v>
                </c:pt>
                <c:pt idx="1364">
                  <c:v>-4</c:v>
                </c:pt>
                <c:pt idx="1365">
                  <c:v>-4</c:v>
                </c:pt>
                <c:pt idx="1366">
                  <c:v>-4</c:v>
                </c:pt>
                <c:pt idx="1367">
                  <c:v>-4</c:v>
                </c:pt>
                <c:pt idx="1368">
                  <c:v>-4</c:v>
                </c:pt>
                <c:pt idx="1369">
                  <c:v>-4</c:v>
                </c:pt>
                <c:pt idx="1370">
                  <c:v>-4</c:v>
                </c:pt>
                <c:pt idx="1371">
                  <c:v>-4</c:v>
                </c:pt>
                <c:pt idx="1372">
                  <c:v>-4</c:v>
                </c:pt>
                <c:pt idx="1373">
                  <c:v>-4</c:v>
                </c:pt>
                <c:pt idx="1374">
                  <c:v>-4</c:v>
                </c:pt>
                <c:pt idx="1375">
                  <c:v>-4</c:v>
                </c:pt>
                <c:pt idx="1376">
                  <c:v>-4</c:v>
                </c:pt>
                <c:pt idx="1377">
                  <c:v>-4</c:v>
                </c:pt>
                <c:pt idx="1378">
                  <c:v>-4</c:v>
                </c:pt>
                <c:pt idx="1379">
                  <c:v>-4</c:v>
                </c:pt>
                <c:pt idx="1380">
                  <c:v>-4</c:v>
                </c:pt>
                <c:pt idx="1381">
                  <c:v>-4</c:v>
                </c:pt>
                <c:pt idx="1382">
                  <c:v>-4</c:v>
                </c:pt>
                <c:pt idx="1383">
                  <c:v>-4</c:v>
                </c:pt>
                <c:pt idx="1384">
                  <c:v>-4</c:v>
                </c:pt>
                <c:pt idx="1385">
                  <c:v>-4</c:v>
                </c:pt>
                <c:pt idx="1386">
                  <c:v>-4</c:v>
                </c:pt>
                <c:pt idx="1387">
                  <c:v>-4</c:v>
                </c:pt>
                <c:pt idx="1388">
                  <c:v>-4</c:v>
                </c:pt>
                <c:pt idx="1389">
                  <c:v>-3</c:v>
                </c:pt>
                <c:pt idx="1390">
                  <c:v>-3</c:v>
                </c:pt>
                <c:pt idx="1391">
                  <c:v>-3</c:v>
                </c:pt>
                <c:pt idx="1392">
                  <c:v>-3</c:v>
                </c:pt>
                <c:pt idx="1393">
                  <c:v>-3</c:v>
                </c:pt>
                <c:pt idx="1394">
                  <c:v>-3</c:v>
                </c:pt>
                <c:pt idx="1395">
                  <c:v>-3</c:v>
                </c:pt>
                <c:pt idx="1396">
                  <c:v>-3</c:v>
                </c:pt>
                <c:pt idx="1397">
                  <c:v>-3</c:v>
                </c:pt>
                <c:pt idx="1398">
                  <c:v>-3</c:v>
                </c:pt>
                <c:pt idx="1399">
                  <c:v>-3</c:v>
                </c:pt>
                <c:pt idx="1400">
                  <c:v>-3</c:v>
                </c:pt>
                <c:pt idx="1401">
                  <c:v>-3</c:v>
                </c:pt>
                <c:pt idx="1402">
                  <c:v>-3</c:v>
                </c:pt>
                <c:pt idx="1403">
                  <c:v>-3</c:v>
                </c:pt>
                <c:pt idx="1404">
                  <c:v>-3</c:v>
                </c:pt>
                <c:pt idx="1405">
                  <c:v>-3</c:v>
                </c:pt>
                <c:pt idx="1406">
                  <c:v>-3</c:v>
                </c:pt>
                <c:pt idx="1407">
                  <c:v>-3</c:v>
                </c:pt>
                <c:pt idx="1408">
                  <c:v>-3</c:v>
                </c:pt>
                <c:pt idx="1409">
                  <c:v>-3</c:v>
                </c:pt>
                <c:pt idx="1410">
                  <c:v>-3</c:v>
                </c:pt>
                <c:pt idx="1411">
                  <c:v>-3</c:v>
                </c:pt>
                <c:pt idx="1412">
                  <c:v>-3</c:v>
                </c:pt>
                <c:pt idx="1413">
                  <c:v>-3</c:v>
                </c:pt>
                <c:pt idx="1414">
                  <c:v>-3</c:v>
                </c:pt>
                <c:pt idx="1415">
                  <c:v>-3</c:v>
                </c:pt>
                <c:pt idx="1416">
                  <c:v>-3</c:v>
                </c:pt>
                <c:pt idx="1417">
                  <c:v>-3</c:v>
                </c:pt>
                <c:pt idx="1418">
                  <c:v>-3</c:v>
                </c:pt>
                <c:pt idx="1419">
                  <c:v>-3</c:v>
                </c:pt>
                <c:pt idx="1420">
                  <c:v>-3</c:v>
                </c:pt>
                <c:pt idx="1421">
                  <c:v>-3</c:v>
                </c:pt>
                <c:pt idx="1422">
                  <c:v>-3</c:v>
                </c:pt>
                <c:pt idx="1423">
                  <c:v>-3</c:v>
                </c:pt>
                <c:pt idx="1424">
                  <c:v>-3</c:v>
                </c:pt>
                <c:pt idx="1425">
                  <c:v>-3</c:v>
                </c:pt>
                <c:pt idx="1426">
                  <c:v>-3</c:v>
                </c:pt>
                <c:pt idx="1427">
                  <c:v>-3</c:v>
                </c:pt>
                <c:pt idx="1428">
                  <c:v>-3</c:v>
                </c:pt>
                <c:pt idx="1429">
                  <c:v>-3</c:v>
                </c:pt>
                <c:pt idx="1430">
                  <c:v>-3</c:v>
                </c:pt>
                <c:pt idx="1431">
                  <c:v>-3</c:v>
                </c:pt>
                <c:pt idx="1432">
                  <c:v>-3</c:v>
                </c:pt>
                <c:pt idx="1433">
                  <c:v>-3</c:v>
                </c:pt>
                <c:pt idx="1434">
                  <c:v>-3</c:v>
                </c:pt>
                <c:pt idx="1435">
                  <c:v>-3</c:v>
                </c:pt>
                <c:pt idx="1436">
                  <c:v>-3</c:v>
                </c:pt>
                <c:pt idx="1437">
                  <c:v>-3</c:v>
                </c:pt>
                <c:pt idx="1438">
                  <c:v>-3</c:v>
                </c:pt>
                <c:pt idx="1439">
                  <c:v>-3</c:v>
                </c:pt>
                <c:pt idx="1440">
                  <c:v>-3</c:v>
                </c:pt>
                <c:pt idx="1441">
                  <c:v>-3</c:v>
                </c:pt>
                <c:pt idx="1442">
                  <c:v>-3</c:v>
                </c:pt>
                <c:pt idx="1443">
                  <c:v>-3</c:v>
                </c:pt>
                <c:pt idx="1444">
                  <c:v>-3</c:v>
                </c:pt>
                <c:pt idx="1445">
                  <c:v>-3</c:v>
                </c:pt>
                <c:pt idx="1446">
                  <c:v>-3</c:v>
                </c:pt>
                <c:pt idx="1447">
                  <c:v>-3</c:v>
                </c:pt>
                <c:pt idx="1448">
                  <c:v>-3</c:v>
                </c:pt>
                <c:pt idx="1449">
                  <c:v>-3</c:v>
                </c:pt>
                <c:pt idx="1450">
                  <c:v>-3</c:v>
                </c:pt>
                <c:pt idx="1451">
                  <c:v>-2</c:v>
                </c:pt>
                <c:pt idx="1452">
                  <c:v>-2</c:v>
                </c:pt>
                <c:pt idx="1453">
                  <c:v>-2</c:v>
                </c:pt>
                <c:pt idx="1454">
                  <c:v>-2</c:v>
                </c:pt>
                <c:pt idx="1455">
                  <c:v>-2</c:v>
                </c:pt>
                <c:pt idx="1456">
                  <c:v>-2</c:v>
                </c:pt>
                <c:pt idx="1457">
                  <c:v>-2</c:v>
                </c:pt>
                <c:pt idx="1458">
                  <c:v>-2</c:v>
                </c:pt>
                <c:pt idx="1459">
                  <c:v>-2</c:v>
                </c:pt>
                <c:pt idx="1460">
                  <c:v>-2</c:v>
                </c:pt>
                <c:pt idx="1461">
                  <c:v>-2</c:v>
                </c:pt>
                <c:pt idx="1462">
                  <c:v>-2</c:v>
                </c:pt>
                <c:pt idx="1463">
                  <c:v>-2</c:v>
                </c:pt>
                <c:pt idx="1464">
                  <c:v>-2</c:v>
                </c:pt>
                <c:pt idx="1465">
                  <c:v>-2</c:v>
                </c:pt>
                <c:pt idx="1466">
                  <c:v>-2</c:v>
                </c:pt>
                <c:pt idx="1467">
                  <c:v>-2</c:v>
                </c:pt>
                <c:pt idx="1468">
                  <c:v>-2</c:v>
                </c:pt>
                <c:pt idx="1469">
                  <c:v>-2</c:v>
                </c:pt>
                <c:pt idx="1470">
                  <c:v>-2</c:v>
                </c:pt>
                <c:pt idx="1471">
                  <c:v>-2</c:v>
                </c:pt>
                <c:pt idx="1472">
                  <c:v>-2</c:v>
                </c:pt>
                <c:pt idx="1473">
                  <c:v>-2</c:v>
                </c:pt>
                <c:pt idx="1474">
                  <c:v>-2</c:v>
                </c:pt>
                <c:pt idx="1475">
                  <c:v>-2</c:v>
                </c:pt>
                <c:pt idx="1476">
                  <c:v>-2</c:v>
                </c:pt>
                <c:pt idx="1477">
                  <c:v>-2</c:v>
                </c:pt>
                <c:pt idx="1478">
                  <c:v>-2</c:v>
                </c:pt>
                <c:pt idx="1479">
                  <c:v>-2</c:v>
                </c:pt>
                <c:pt idx="1480">
                  <c:v>-2</c:v>
                </c:pt>
                <c:pt idx="1481">
                  <c:v>-2</c:v>
                </c:pt>
                <c:pt idx="1482">
                  <c:v>-2</c:v>
                </c:pt>
                <c:pt idx="1483">
                  <c:v>-2</c:v>
                </c:pt>
                <c:pt idx="1484">
                  <c:v>-2</c:v>
                </c:pt>
                <c:pt idx="1485">
                  <c:v>-2</c:v>
                </c:pt>
                <c:pt idx="1486">
                  <c:v>-2</c:v>
                </c:pt>
                <c:pt idx="1487">
                  <c:v>-2</c:v>
                </c:pt>
                <c:pt idx="1488">
                  <c:v>-2</c:v>
                </c:pt>
                <c:pt idx="1489">
                  <c:v>-2</c:v>
                </c:pt>
                <c:pt idx="1490">
                  <c:v>-2</c:v>
                </c:pt>
                <c:pt idx="1491">
                  <c:v>-2</c:v>
                </c:pt>
                <c:pt idx="1492">
                  <c:v>-2</c:v>
                </c:pt>
                <c:pt idx="1493">
                  <c:v>-2</c:v>
                </c:pt>
                <c:pt idx="1494">
                  <c:v>-2</c:v>
                </c:pt>
                <c:pt idx="1495">
                  <c:v>-2</c:v>
                </c:pt>
                <c:pt idx="1496">
                  <c:v>-2</c:v>
                </c:pt>
                <c:pt idx="1497">
                  <c:v>-2</c:v>
                </c:pt>
                <c:pt idx="1498">
                  <c:v>-2</c:v>
                </c:pt>
                <c:pt idx="1499">
                  <c:v>-2</c:v>
                </c:pt>
                <c:pt idx="1500">
                  <c:v>-2</c:v>
                </c:pt>
                <c:pt idx="1501">
                  <c:v>-2</c:v>
                </c:pt>
                <c:pt idx="1502">
                  <c:v>-2</c:v>
                </c:pt>
                <c:pt idx="1503">
                  <c:v>-2</c:v>
                </c:pt>
                <c:pt idx="1504">
                  <c:v>-2</c:v>
                </c:pt>
                <c:pt idx="1505">
                  <c:v>-2</c:v>
                </c:pt>
                <c:pt idx="1506">
                  <c:v>-2</c:v>
                </c:pt>
                <c:pt idx="1507">
                  <c:v>-2</c:v>
                </c:pt>
                <c:pt idx="1508">
                  <c:v>-2</c:v>
                </c:pt>
                <c:pt idx="1509">
                  <c:v>-2</c:v>
                </c:pt>
                <c:pt idx="1510">
                  <c:v>-2</c:v>
                </c:pt>
                <c:pt idx="1511">
                  <c:v>-2</c:v>
                </c:pt>
                <c:pt idx="1512">
                  <c:v>-2</c:v>
                </c:pt>
                <c:pt idx="1513">
                  <c:v>-2</c:v>
                </c:pt>
                <c:pt idx="1514">
                  <c:v>-2</c:v>
                </c:pt>
                <c:pt idx="1515">
                  <c:v>-1</c:v>
                </c:pt>
                <c:pt idx="1516">
                  <c:v>-1</c:v>
                </c:pt>
                <c:pt idx="1517">
                  <c:v>-1</c:v>
                </c:pt>
                <c:pt idx="1518">
                  <c:v>-1</c:v>
                </c:pt>
                <c:pt idx="1519">
                  <c:v>-1</c:v>
                </c:pt>
                <c:pt idx="1520">
                  <c:v>-1</c:v>
                </c:pt>
                <c:pt idx="1521">
                  <c:v>-1</c:v>
                </c:pt>
                <c:pt idx="1522">
                  <c:v>-1</c:v>
                </c:pt>
                <c:pt idx="1523">
                  <c:v>-1</c:v>
                </c:pt>
                <c:pt idx="1524">
                  <c:v>-1</c:v>
                </c:pt>
                <c:pt idx="1525">
                  <c:v>-1</c:v>
                </c:pt>
                <c:pt idx="1526">
                  <c:v>-1</c:v>
                </c:pt>
                <c:pt idx="1527">
                  <c:v>-1</c:v>
                </c:pt>
                <c:pt idx="1528">
                  <c:v>-1</c:v>
                </c:pt>
                <c:pt idx="1529">
                  <c:v>-1</c:v>
                </c:pt>
                <c:pt idx="1530">
                  <c:v>-1</c:v>
                </c:pt>
                <c:pt idx="1531">
                  <c:v>-1</c:v>
                </c:pt>
                <c:pt idx="1532">
                  <c:v>-1</c:v>
                </c:pt>
                <c:pt idx="1533">
                  <c:v>-1</c:v>
                </c:pt>
                <c:pt idx="1534">
                  <c:v>-1</c:v>
                </c:pt>
                <c:pt idx="1535">
                  <c:v>-1</c:v>
                </c:pt>
                <c:pt idx="1536">
                  <c:v>-1</c:v>
                </c:pt>
                <c:pt idx="1537">
                  <c:v>-1</c:v>
                </c:pt>
                <c:pt idx="1538">
                  <c:v>-1</c:v>
                </c:pt>
                <c:pt idx="1539">
                  <c:v>-1</c:v>
                </c:pt>
                <c:pt idx="1540">
                  <c:v>-1</c:v>
                </c:pt>
                <c:pt idx="1541">
                  <c:v>-1</c:v>
                </c:pt>
                <c:pt idx="1542">
                  <c:v>-1</c:v>
                </c:pt>
                <c:pt idx="1543">
                  <c:v>-1</c:v>
                </c:pt>
                <c:pt idx="1544">
                  <c:v>-1</c:v>
                </c:pt>
                <c:pt idx="1545">
                  <c:v>-1</c:v>
                </c:pt>
                <c:pt idx="1546">
                  <c:v>-1</c:v>
                </c:pt>
                <c:pt idx="1547">
                  <c:v>-1</c:v>
                </c:pt>
                <c:pt idx="1548">
                  <c:v>-1</c:v>
                </c:pt>
                <c:pt idx="1549">
                  <c:v>-1</c:v>
                </c:pt>
                <c:pt idx="1550">
                  <c:v>-1</c:v>
                </c:pt>
                <c:pt idx="1551">
                  <c:v>-1</c:v>
                </c:pt>
                <c:pt idx="1552">
                  <c:v>-1</c:v>
                </c:pt>
                <c:pt idx="1553">
                  <c:v>-1</c:v>
                </c:pt>
                <c:pt idx="1554">
                  <c:v>-1</c:v>
                </c:pt>
                <c:pt idx="1555">
                  <c:v>-1</c:v>
                </c:pt>
                <c:pt idx="1556">
                  <c:v>-1</c:v>
                </c:pt>
                <c:pt idx="1557">
                  <c:v>-1</c:v>
                </c:pt>
                <c:pt idx="1558">
                  <c:v>-1</c:v>
                </c:pt>
                <c:pt idx="1559">
                  <c:v>-1</c:v>
                </c:pt>
                <c:pt idx="1560">
                  <c:v>-1</c:v>
                </c:pt>
                <c:pt idx="1561">
                  <c:v>-1</c:v>
                </c:pt>
                <c:pt idx="1562">
                  <c:v>-1</c:v>
                </c:pt>
                <c:pt idx="1563">
                  <c:v>-1</c:v>
                </c:pt>
                <c:pt idx="1564">
                  <c:v>-1</c:v>
                </c:pt>
                <c:pt idx="1565">
                  <c:v>-1</c:v>
                </c:pt>
                <c:pt idx="1566">
                  <c:v>-1</c:v>
                </c:pt>
                <c:pt idx="1567">
                  <c:v>-1</c:v>
                </c:pt>
                <c:pt idx="1568">
                  <c:v>-1</c:v>
                </c:pt>
                <c:pt idx="1569">
                  <c:v>-1</c:v>
                </c:pt>
                <c:pt idx="1570">
                  <c:v>-1</c:v>
                </c:pt>
                <c:pt idx="1571">
                  <c:v>-1</c:v>
                </c:pt>
                <c:pt idx="1572">
                  <c:v>-1</c:v>
                </c:pt>
                <c:pt idx="1573">
                  <c:v>-1</c:v>
                </c:pt>
                <c:pt idx="1574">
                  <c:v>-1</c:v>
                </c:pt>
                <c:pt idx="1575">
                  <c:v>-1</c:v>
                </c:pt>
                <c:pt idx="1576">
                  <c:v>-1</c:v>
                </c:pt>
                <c:pt idx="1577">
                  <c:v>-1</c:v>
                </c:pt>
                <c:pt idx="1578">
                  <c:v>-1</c:v>
                </c:pt>
                <c:pt idx="1579">
                  <c:v>-1</c:v>
                </c:pt>
                <c:pt idx="1580">
                  <c:v>-1</c:v>
                </c:pt>
                <c:pt idx="1581">
                  <c:v>-1</c:v>
                </c:pt>
                <c:pt idx="1582">
                  <c:v>-1</c:v>
                </c:pt>
                <c:pt idx="1583">
                  <c:v>-1</c:v>
                </c:pt>
                <c:pt idx="1584">
                  <c:v>-1</c:v>
                </c:pt>
                <c:pt idx="1585">
                  <c:v>-1</c:v>
                </c:pt>
                <c:pt idx="1586">
                  <c:v>-1</c:v>
                </c:pt>
                <c:pt idx="1587">
                  <c:v>-1</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1</c:v>
                </c:pt>
                <c:pt idx="1647">
                  <c:v>1</c:v>
                </c:pt>
                <c:pt idx="1648">
                  <c:v>1</c:v>
                </c:pt>
                <c:pt idx="1649">
                  <c:v>1</c:v>
                </c:pt>
                <c:pt idx="1650">
                  <c:v>1</c:v>
                </c:pt>
                <c:pt idx="1651">
                  <c:v>1</c:v>
                </c:pt>
                <c:pt idx="1652">
                  <c:v>1</c:v>
                </c:pt>
                <c:pt idx="1653">
                  <c:v>1</c:v>
                </c:pt>
                <c:pt idx="1654">
                  <c:v>1</c:v>
                </c:pt>
                <c:pt idx="1655">
                  <c:v>1</c:v>
                </c:pt>
                <c:pt idx="1656">
                  <c:v>1</c:v>
                </c:pt>
                <c:pt idx="1657">
                  <c:v>1</c:v>
                </c:pt>
                <c:pt idx="1658">
                  <c:v>1</c:v>
                </c:pt>
                <c:pt idx="1659">
                  <c:v>1</c:v>
                </c:pt>
                <c:pt idx="1660">
                  <c:v>1</c:v>
                </c:pt>
                <c:pt idx="1661">
                  <c:v>1</c:v>
                </c:pt>
                <c:pt idx="1662">
                  <c:v>1</c:v>
                </c:pt>
                <c:pt idx="1663">
                  <c:v>1</c:v>
                </c:pt>
                <c:pt idx="1664">
                  <c:v>1</c:v>
                </c:pt>
                <c:pt idx="1665">
                  <c:v>1</c:v>
                </c:pt>
                <c:pt idx="1666">
                  <c:v>1</c:v>
                </c:pt>
                <c:pt idx="1667">
                  <c:v>1</c:v>
                </c:pt>
                <c:pt idx="1668">
                  <c:v>1</c:v>
                </c:pt>
                <c:pt idx="1669">
                  <c:v>1</c:v>
                </c:pt>
                <c:pt idx="1670">
                  <c:v>1</c:v>
                </c:pt>
                <c:pt idx="1671">
                  <c:v>1</c:v>
                </c:pt>
                <c:pt idx="1672">
                  <c:v>1</c:v>
                </c:pt>
                <c:pt idx="1673">
                  <c:v>1</c:v>
                </c:pt>
                <c:pt idx="1674">
                  <c:v>1</c:v>
                </c:pt>
                <c:pt idx="1675">
                  <c:v>1</c:v>
                </c:pt>
                <c:pt idx="1676">
                  <c:v>1</c:v>
                </c:pt>
                <c:pt idx="1677">
                  <c:v>1</c:v>
                </c:pt>
                <c:pt idx="1678">
                  <c:v>1</c:v>
                </c:pt>
                <c:pt idx="1679">
                  <c:v>1</c:v>
                </c:pt>
                <c:pt idx="1680">
                  <c:v>1</c:v>
                </c:pt>
                <c:pt idx="1681">
                  <c:v>1</c:v>
                </c:pt>
                <c:pt idx="1682">
                  <c:v>1</c:v>
                </c:pt>
                <c:pt idx="1683">
                  <c:v>1</c:v>
                </c:pt>
                <c:pt idx="1684">
                  <c:v>1</c:v>
                </c:pt>
                <c:pt idx="1685">
                  <c:v>1</c:v>
                </c:pt>
                <c:pt idx="1686">
                  <c:v>1</c:v>
                </c:pt>
                <c:pt idx="1687">
                  <c:v>1</c:v>
                </c:pt>
                <c:pt idx="1688">
                  <c:v>1</c:v>
                </c:pt>
                <c:pt idx="1689">
                  <c:v>1</c:v>
                </c:pt>
                <c:pt idx="1690">
                  <c:v>1</c:v>
                </c:pt>
                <c:pt idx="1691">
                  <c:v>1</c:v>
                </c:pt>
                <c:pt idx="1692">
                  <c:v>1</c:v>
                </c:pt>
                <c:pt idx="1693">
                  <c:v>1</c:v>
                </c:pt>
                <c:pt idx="1694">
                  <c:v>1</c:v>
                </c:pt>
                <c:pt idx="1695">
                  <c:v>1</c:v>
                </c:pt>
                <c:pt idx="1696">
                  <c:v>1</c:v>
                </c:pt>
                <c:pt idx="1697">
                  <c:v>1</c:v>
                </c:pt>
                <c:pt idx="1698">
                  <c:v>1</c:v>
                </c:pt>
                <c:pt idx="1699">
                  <c:v>1</c:v>
                </c:pt>
                <c:pt idx="1700">
                  <c:v>1</c:v>
                </c:pt>
                <c:pt idx="1701">
                  <c:v>1</c:v>
                </c:pt>
                <c:pt idx="1702">
                  <c:v>1</c:v>
                </c:pt>
                <c:pt idx="1703">
                  <c:v>1</c:v>
                </c:pt>
                <c:pt idx="1704">
                  <c:v>1</c:v>
                </c:pt>
                <c:pt idx="1705">
                  <c:v>1</c:v>
                </c:pt>
                <c:pt idx="1706">
                  <c:v>2</c:v>
                </c:pt>
                <c:pt idx="1707">
                  <c:v>2</c:v>
                </c:pt>
                <c:pt idx="1708">
                  <c:v>2</c:v>
                </c:pt>
                <c:pt idx="1709">
                  <c:v>2</c:v>
                </c:pt>
                <c:pt idx="1710">
                  <c:v>2</c:v>
                </c:pt>
                <c:pt idx="1711">
                  <c:v>2</c:v>
                </c:pt>
                <c:pt idx="1712">
                  <c:v>2</c:v>
                </c:pt>
                <c:pt idx="1713">
                  <c:v>2</c:v>
                </c:pt>
                <c:pt idx="1714">
                  <c:v>2</c:v>
                </c:pt>
                <c:pt idx="1715">
                  <c:v>2</c:v>
                </c:pt>
                <c:pt idx="1716">
                  <c:v>2</c:v>
                </c:pt>
                <c:pt idx="1717">
                  <c:v>2</c:v>
                </c:pt>
                <c:pt idx="1718">
                  <c:v>2</c:v>
                </c:pt>
                <c:pt idx="1719">
                  <c:v>2</c:v>
                </c:pt>
                <c:pt idx="1720">
                  <c:v>2</c:v>
                </c:pt>
                <c:pt idx="1721">
                  <c:v>2</c:v>
                </c:pt>
                <c:pt idx="1722">
                  <c:v>2</c:v>
                </c:pt>
                <c:pt idx="1723">
                  <c:v>2</c:v>
                </c:pt>
                <c:pt idx="1724">
                  <c:v>2</c:v>
                </c:pt>
                <c:pt idx="1725">
                  <c:v>2</c:v>
                </c:pt>
                <c:pt idx="1726">
                  <c:v>2</c:v>
                </c:pt>
                <c:pt idx="1727">
                  <c:v>2</c:v>
                </c:pt>
                <c:pt idx="1728">
                  <c:v>2</c:v>
                </c:pt>
                <c:pt idx="1729">
                  <c:v>2</c:v>
                </c:pt>
                <c:pt idx="1730">
                  <c:v>2</c:v>
                </c:pt>
                <c:pt idx="1731">
                  <c:v>2</c:v>
                </c:pt>
                <c:pt idx="1732">
                  <c:v>2</c:v>
                </c:pt>
                <c:pt idx="1733">
                  <c:v>2</c:v>
                </c:pt>
                <c:pt idx="1734">
                  <c:v>2</c:v>
                </c:pt>
                <c:pt idx="1735">
                  <c:v>2</c:v>
                </c:pt>
                <c:pt idx="1736">
                  <c:v>2</c:v>
                </c:pt>
                <c:pt idx="1737">
                  <c:v>2</c:v>
                </c:pt>
                <c:pt idx="1738">
                  <c:v>2</c:v>
                </c:pt>
                <c:pt idx="1739">
                  <c:v>2</c:v>
                </c:pt>
                <c:pt idx="1740">
                  <c:v>2</c:v>
                </c:pt>
                <c:pt idx="1741">
                  <c:v>2</c:v>
                </c:pt>
                <c:pt idx="1742">
                  <c:v>2</c:v>
                </c:pt>
                <c:pt idx="1743">
                  <c:v>2</c:v>
                </c:pt>
                <c:pt idx="1744">
                  <c:v>2</c:v>
                </c:pt>
                <c:pt idx="1745">
                  <c:v>2</c:v>
                </c:pt>
                <c:pt idx="1746">
                  <c:v>2</c:v>
                </c:pt>
                <c:pt idx="1747">
                  <c:v>2</c:v>
                </c:pt>
                <c:pt idx="1748">
                  <c:v>2</c:v>
                </c:pt>
                <c:pt idx="1749">
                  <c:v>2</c:v>
                </c:pt>
                <c:pt idx="1750">
                  <c:v>2</c:v>
                </c:pt>
                <c:pt idx="1751">
                  <c:v>2</c:v>
                </c:pt>
                <c:pt idx="1752">
                  <c:v>2</c:v>
                </c:pt>
                <c:pt idx="1753">
                  <c:v>2</c:v>
                </c:pt>
                <c:pt idx="1754">
                  <c:v>2</c:v>
                </c:pt>
                <c:pt idx="1755">
                  <c:v>2</c:v>
                </c:pt>
                <c:pt idx="1756">
                  <c:v>2</c:v>
                </c:pt>
                <c:pt idx="1757">
                  <c:v>2</c:v>
                </c:pt>
                <c:pt idx="1758">
                  <c:v>2</c:v>
                </c:pt>
                <c:pt idx="1759">
                  <c:v>2</c:v>
                </c:pt>
                <c:pt idx="1760">
                  <c:v>2</c:v>
                </c:pt>
                <c:pt idx="1761">
                  <c:v>2</c:v>
                </c:pt>
                <c:pt idx="1762">
                  <c:v>2</c:v>
                </c:pt>
                <c:pt idx="1763">
                  <c:v>2</c:v>
                </c:pt>
                <c:pt idx="1764">
                  <c:v>2</c:v>
                </c:pt>
                <c:pt idx="1765">
                  <c:v>2</c:v>
                </c:pt>
                <c:pt idx="1766">
                  <c:v>2</c:v>
                </c:pt>
                <c:pt idx="1767">
                  <c:v>2</c:v>
                </c:pt>
                <c:pt idx="1768">
                  <c:v>2</c:v>
                </c:pt>
                <c:pt idx="1769">
                  <c:v>2</c:v>
                </c:pt>
                <c:pt idx="1770">
                  <c:v>2</c:v>
                </c:pt>
                <c:pt idx="1771">
                  <c:v>2</c:v>
                </c:pt>
                <c:pt idx="1772">
                  <c:v>3</c:v>
                </c:pt>
                <c:pt idx="1773">
                  <c:v>3</c:v>
                </c:pt>
                <c:pt idx="1774">
                  <c:v>3</c:v>
                </c:pt>
                <c:pt idx="1775">
                  <c:v>3</c:v>
                </c:pt>
                <c:pt idx="1776">
                  <c:v>3</c:v>
                </c:pt>
                <c:pt idx="1777">
                  <c:v>3</c:v>
                </c:pt>
                <c:pt idx="1778">
                  <c:v>3</c:v>
                </c:pt>
                <c:pt idx="1779">
                  <c:v>3</c:v>
                </c:pt>
                <c:pt idx="1780">
                  <c:v>3</c:v>
                </c:pt>
                <c:pt idx="1781">
                  <c:v>3</c:v>
                </c:pt>
                <c:pt idx="1782">
                  <c:v>3</c:v>
                </c:pt>
                <c:pt idx="1783">
                  <c:v>3</c:v>
                </c:pt>
                <c:pt idx="1784">
                  <c:v>3</c:v>
                </c:pt>
                <c:pt idx="1785">
                  <c:v>3</c:v>
                </c:pt>
                <c:pt idx="1786">
                  <c:v>3</c:v>
                </c:pt>
                <c:pt idx="1787">
                  <c:v>3</c:v>
                </c:pt>
                <c:pt idx="1788">
                  <c:v>3</c:v>
                </c:pt>
                <c:pt idx="1789">
                  <c:v>3</c:v>
                </c:pt>
                <c:pt idx="1790">
                  <c:v>3</c:v>
                </c:pt>
                <c:pt idx="1791">
                  <c:v>3</c:v>
                </c:pt>
                <c:pt idx="1792">
                  <c:v>3</c:v>
                </c:pt>
                <c:pt idx="1793">
                  <c:v>3</c:v>
                </c:pt>
                <c:pt idx="1794">
                  <c:v>3</c:v>
                </c:pt>
                <c:pt idx="1795">
                  <c:v>3</c:v>
                </c:pt>
                <c:pt idx="1796">
                  <c:v>3</c:v>
                </c:pt>
                <c:pt idx="1797">
                  <c:v>3</c:v>
                </c:pt>
                <c:pt idx="1798">
                  <c:v>3</c:v>
                </c:pt>
                <c:pt idx="1799">
                  <c:v>3</c:v>
                </c:pt>
                <c:pt idx="1800">
                  <c:v>3</c:v>
                </c:pt>
                <c:pt idx="1801">
                  <c:v>3</c:v>
                </c:pt>
                <c:pt idx="1802">
                  <c:v>3</c:v>
                </c:pt>
                <c:pt idx="1803">
                  <c:v>3</c:v>
                </c:pt>
                <c:pt idx="1804">
                  <c:v>3</c:v>
                </c:pt>
                <c:pt idx="1805">
                  <c:v>3</c:v>
                </c:pt>
                <c:pt idx="1806">
                  <c:v>3</c:v>
                </c:pt>
                <c:pt idx="1807">
                  <c:v>3</c:v>
                </c:pt>
                <c:pt idx="1808">
                  <c:v>3</c:v>
                </c:pt>
                <c:pt idx="1809">
                  <c:v>3</c:v>
                </c:pt>
                <c:pt idx="1810">
                  <c:v>3</c:v>
                </c:pt>
                <c:pt idx="1811">
                  <c:v>3</c:v>
                </c:pt>
                <c:pt idx="1812">
                  <c:v>3</c:v>
                </c:pt>
                <c:pt idx="1813">
                  <c:v>3</c:v>
                </c:pt>
                <c:pt idx="1814">
                  <c:v>3</c:v>
                </c:pt>
                <c:pt idx="1815">
                  <c:v>3</c:v>
                </c:pt>
                <c:pt idx="1816">
                  <c:v>3</c:v>
                </c:pt>
                <c:pt idx="1817">
                  <c:v>3</c:v>
                </c:pt>
                <c:pt idx="1818">
                  <c:v>3</c:v>
                </c:pt>
                <c:pt idx="1819">
                  <c:v>3</c:v>
                </c:pt>
                <c:pt idx="1820">
                  <c:v>3</c:v>
                </c:pt>
                <c:pt idx="1821">
                  <c:v>3</c:v>
                </c:pt>
                <c:pt idx="1822">
                  <c:v>3</c:v>
                </c:pt>
                <c:pt idx="1823">
                  <c:v>3</c:v>
                </c:pt>
                <c:pt idx="1824">
                  <c:v>3</c:v>
                </c:pt>
                <c:pt idx="1825">
                  <c:v>3</c:v>
                </c:pt>
                <c:pt idx="1826">
                  <c:v>3</c:v>
                </c:pt>
                <c:pt idx="1827">
                  <c:v>3</c:v>
                </c:pt>
                <c:pt idx="1828">
                  <c:v>3</c:v>
                </c:pt>
                <c:pt idx="1829">
                  <c:v>3</c:v>
                </c:pt>
                <c:pt idx="1830">
                  <c:v>3</c:v>
                </c:pt>
                <c:pt idx="1831">
                  <c:v>3</c:v>
                </c:pt>
                <c:pt idx="1832">
                  <c:v>4</c:v>
                </c:pt>
                <c:pt idx="1833">
                  <c:v>4</c:v>
                </c:pt>
                <c:pt idx="1834">
                  <c:v>4</c:v>
                </c:pt>
                <c:pt idx="1835">
                  <c:v>4</c:v>
                </c:pt>
                <c:pt idx="1836">
                  <c:v>4</c:v>
                </c:pt>
                <c:pt idx="1837">
                  <c:v>4</c:v>
                </c:pt>
                <c:pt idx="1838">
                  <c:v>4</c:v>
                </c:pt>
                <c:pt idx="1839">
                  <c:v>4</c:v>
                </c:pt>
                <c:pt idx="1840">
                  <c:v>4</c:v>
                </c:pt>
                <c:pt idx="1841">
                  <c:v>4</c:v>
                </c:pt>
                <c:pt idx="1842">
                  <c:v>4</c:v>
                </c:pt>
                <c:pt idx="1843">
                  <c:v>4</c:v>
                </c:pt>
                <c:pt idx="1844">
                  <c:v>4</c:v>
                </c:pt>
                <c:pt idx="1845">
                  <c:v>4</c:v>
                </c:pt>
                <c:pt idx="1846">
                  <c:v>4</c:v>
                </c:pt>
                <c:pt idx="1847">
                  <c:v>4</c:v>
                </c:pt>
                <c:pt idx="1848">
                  <c:v>4</c:v>
                </c:pt>
                <c:pt idx="1849">
                  <c:v>4</c:v>
                </c:pt>
                <c:pt idx="1850">
                  <c:v>4</c:v>
                </c:pt>
                <c:pt idx="1851">
                  <c:v>4</c:v>
                </c:pt>
                <c:pt idx="1852">
                  <c:v>4</c:v>
                </c:pt>
                <c:pt idx="1853">
                  <c:v>4</c:v>
                </c:pt>
                <c:pt idx="1854">
                  <c:v>4</c:v>
                </c:pt>
                <c:pt idx="1855">
                  <c:v>4</c:v>
                </c:pt>
                <c:pt idx="1856">
                  <c:v>4</c:v>
                </c:pt>
                <c:pt idx="1857">
                  <c:v>4</c:v>
                </c:pt>
                <c:pt idx="1858">
                  <c:v>4</c:v>
                </c:pt>
                <c:pt idx="1859">
                  <c:v>4</c:v>
                </c:pt>
                <c:pt idx="1860">
                  <c:v>4</c:v>
                </c:pt>
                <c:pt idx="1861">
                  <c:v>4</c:v>
                </c:pt>
                <c:pt idx="1862">
                  <c:v>4</c:v>
                </c:pt>
                <c:pt idx="1863">
                  <c:v>4</c:v>
                </c:pt>
                <c:pt idx="1864">
                  <c:v>4</c:v>
                </c:pt>
                <c:pt idx="1865">
                  <c:v>4</c:v>
                </c:pt>
                <c:pt idx="1866">
                  <c:v>4</c:v>
                </c:pt>
                <c:pt idx="1867">
                  <c:v>4</c:v>
                </c:pt>
                <c:pt idx="1868">
                  <c:v>4</c:v>
                </c:pt>
                <c:pt idx="1869">
                  <c:v>4</c:v>
                </c:pt>
                <c:pt idx="1870">
                  <c:v>4</c:v>
                </c:pt>
                <c:pt idx="1871">
                  <c:v>4</c:v>
                </c:pt>
                <c:pt idx="1872">
                  <c:v>4</c:v>
                </c:pt>
                <c:pt idx="1873">
                  <c:v>4</c:v>
                </c:pt>
                <c:pt idx="1874">
                  <c:v>4</c:v>
                </c:pt>
                <c:pt idx="1875">
                  <c:v>4</c:v>
                </c:pt>
                <c:pt idx="1876">
                  <c:v>4</c:v>
                </c:pt>
                <c:pt idx="1877">
                  <c:v>4</c:v>
                </c:pt>
                <c:pt idx="1878">
                  <c:v>4</c:v>
                </c:pt>
                <c:pt idx="1879">
                  <c:v>4</c:v>
                </c:pt>
                <c:pt idx="1880">
                  <c:v>4</c:v>
                </c:pt>
                <c:pt idx="1881">
                  <c:v>4</c:v>
                </c:pt>
                <c:pt idx="1882">
                  <c:v>4</c:v>
                </c:pt>
                <c:pt idx="1883">
                  <c:v>4</c:v>
                </c:pt>
                <c:pt idx="1884">
                  <c:v>4</c:v>
                </c:pt>
                <c:pt idx="1885">
                  <c:v>4</c:v>
                </c:pt>
                <c:pt idx="1886">
                  <c:v>4</c:v>
                </c:pt>
                <c:pt idx="1887">
                  <c:v>4</c:v>
                </c:pt>
                <c:pt idx="1888">
                  <c:v>4</c:v>
                </c:pt>
                <c:pt idx="1889">
                  <c:v>4</c:v>
                </c:pt>
                <c:pt idx="1890">
                  <c:v>4</c:v>
                </c:pt>
                <c:pt idx="1891">
                  <c:v>4</c:v>
                </c:pt>
                <c:pt idx="1892">
                  <c:v>4</c:v>
                </c:pt>
                <c:pt idx="1893">
                  <c:v>4</c:v>
                </c:pt>
                <c:pt idx="1894">
                  <c:v>5</c:v>
                </c:pt>
                <c:pt idx="1895">
                  <c:v>5</c:v>
                </c:pt>
                <c:pt idx="1896">
                  <c:v>5</c:v>
                </c:pt>
                <c:pt idx="1897">
                  <c:v>5</c:v>
                </c:pt>
                <c:pt idx="1898">
                  <c:v>5</c:v>
                </c:pt>
                <c:pt idx="1899">
                  <c:v>5</c:v>
                </c:pt>
                <c:pt idx="1900">
                  <c:v>5</c:v>
                </c:pt>
                <c:pt idx="1901">
                  <c:v>5</c:v>
                </c:pt>
                <c:pt idx="1902">
                  <c:v>5</c:v>
                </c:pt>
                <c:pt idx="1903">
                  <c:v>5</c:v>
                </c:pt>
                <c:pt idx="1904">
                  <c:v>5</c:v>
                </c:pt>
                <c:pt idx="1905">
                  <c:v>5</c:v>
                </c:pt>
                <c:pt idx="1906">
                  <c:v>5</c:v>
                </c:pt>
                <c:pt idx="1907">
                  <c:v>5</c:v>
                </c:pt>
                <c:pt idx="1908">
                  <c:v>5</c:v>
                </c:pt>
                <c:pt idx="1909">
                  <c:v>5</c:v>
                </c:pt>
                <c:pt idx="1910">
                  <c:v>5</c:v>
                </c:pt>
                <c:pt idx="1911">
                  <c:v>5</c:v>
                </c:pt>
                <c:pt idx="1912">
                  <c:v>5</c:v>
                </c:pt>
                <c:pt idx="1913">
                  <c:v>5</c:v>
                </c:pt>
                <c:pt idx="1914">
                  <c:v>5</c:v>
                </c:pt>
                <c:pt idx="1915">
                  <c:v>5</c:v>
                </c:pt>
                <c:pt idx="1916">
                  <c:v>5</c:v>
                </c:pt>
                <c:pt idx="1917">
                  <c:v>5</c:v>
                </c:pt>
                <c:pt idx="1918">
                  <c:v>5</c:v>
                </c:pt>
                <c:pt idx="1919">
                  <c:v>5</c:v>
                </c:pt>
                <c:pt idx="1920">
                  <c:v>5</c:v>
                </c:pt>
                <c:pt idx="1921">
                  <c:v>5</c:v>
                </c:pt>
                <c:pt idx="1922">
                  <c:v>5</c:v>
                </c:pt>
                <c:pt idx="1923">
                  <c:v>5</c:v>
                </c:pt>
                <c:pt idx="1924">
                  <c:v>5</c:v>
                </c:pt>
                <c:pt idx="1925">
                  <c:v>5</c:v>
                </c:pt>
                <c:pt idx="1926">
                  <c:v>5</c:v>
                </c:pt>
                <c:pt idx="1927">
                  <c:v>5</c:v>
                </c:pt>
                <c:pt idx="1928">
                  <c:v>5</c:v>
                </c:pt>
                <c:pt idx="1929">
                  <c:v>5</c:v>
                </c:pt>
                <c:pt idx="1930">
                  <c:v>5</c:v>
                </c:pt>
                <c:pt idx="1931">
                  <c:v>5</c:v>
                </c:pt>
                <c:pt idx="1932">
                  <c:v>5</c:v>
                </c:pt>
                <c:pt idx="1933">
                  <c:v>5</c:v>
                </c:pt>
                <c:pt idx="1934">
                  <c:v>5</c:v>
                </c:pt>
                <c:pt idx="1935">
                  <c:v>5</c:v>
                </c:pt>
                <c:pt idx="1936">
                  <c:v>5</c:v>
                </c:pt>
                <c:pt idx="1937">
                  <c:v>5</c:v>
                </c:pt>
                <c:pt idx="1938">
                  <c:v>5</c:v>
                </c:pt>
                <c:pt idx="1939">
                  <c:v>5</c:v>
                </c:pt>
                <c:pt idx="1940">
                  <c:v>5</c:v>
                </c:pt>
                <c:pt idx="1941">
                  <c:v>5</c:v>
                </c:pt>
                <c:pt idx="1942">
                  <c:v>5</c:v>
                </c:pt>
                <c:pt idx="1943">
                  <c:v>5</c:v>
                </c:pt>
                <c:pt idx="1944">
                  <c:v>5</c:v>
                </c:pt>
                <c:pt idx="1945">
                  <c:v>5</c:v>
                </c:pt>
                <c:pt idx="1946">
                  <c:v>5</c:v>
                </c:pt>
                <c:pt idx="1947">
                  <c:v>5</c:v>
                </c:pt>
                <c:pt idx="1948">
                  <c:v>5</c:v>
                </c:pt>
                <c:pt idx="1949">
                  <c:v>5</c:v>
                </c:pt>
                <c:pt idx="1950">
                  <c:v>5</c:v>
                </c:pt>
                <c:pt idx="1951">
                  <c:v>5</c:v>
                </c:pt>
                <c:pt idx="1952">
                  <c:v>5</c:v>
                </c:pt>
                <c:pt idx="1953">
                  <c:v>5</c:v>
                </c:pt>
                <c:pt idx="1954">
                  <c:v>5</c:v>
                </c:pt>
                <c:pt idx="1955">
                  <c:v>5</c:v>
                </c:pt>
                <c:pt idx="1956">
                  <c:v>5</c:v>
                </c:pt>
                <c:pt idx="1957">
                  <c:v>5</c:v>
                </c:pt>
                <c:pt idx="1958">
                  <c:v>5</c:v>
                </c:pt>
                <c:pt idx="1959">
                  <c:v>5</c:v>
                </c:pt>
                <c:pt idx="1960">
                  <c:v>6</c:v>
                </c:pt>
                <c:pt idx="1961">
                  <c:v>6</c:v>
                </c:pt>
                <c:pt idx="1962">
                  <c:v>6</c:v>
                </c:pt>
                <c:pt idx="1963">
                  <c:v>6</c:v>
                </c:pt>
                <c:pt idx="1964">
                  <c:v>6</c:v>
                </c:pt>
                <c:pt idx="1965">
                  <c:v>6</c:v>
                </c:pt>
                <c:pt idx="1966">
                  <c:v>6</c:v>
                </c:pt>
                <c:pt idx="1967">
                  <c:v>6</c:v>
                </c:pt>
                <c:pt idx="1968">
                  <c:v>6</c:v>
                </c:pt>
                <c:pt idx="1969">
                  <c:v>6</c:v>
                </c:pt>
                <c:pt idx="1970">
                  <c:v>6</c:v>
                </c:pt>
                <c:pt idx="1971">
                  <c:v>6</c:v>
                </c:pt>
                <c:pt idx="1972">
                  <c:v>6</c:v>
                </c:pt>
                <c:pt idx="1973">
                  <c:v>6</c:v>
                </c:pt>
                <c:pt idx="1974">
                  <c:v>6</c:v>
                </c:pt>
                <c:pt idx="1975">
                  <c:v>6</c:v>
                </c:pt>
                <c:pt idx="1976">
                  <c:v>6</c:v>
                </c:pt>
                <c:pt idx="1977">
                  <c:v>6</c:v>
                </c:pt>
                <c:pt idx="1978">
                  <c:v>6</c:v>
                </c:pt>
                <c:pt idx="1979">
                  <c:v>6</c:v>
                </c:pt>
                <c:pt idx="1980">
                  <c:v>6</c:v>
                </c:pt>
                <c:pt idx="1981">
                  <c:v>6</c:v>
                </c:pt>
                <c:pt idx="1982">
                  <c:v>6</c:v>
                </c:pt>
                <c:pt idx="1983">
                  <c:v>6</c:v>
                </c:pt>
                <c:pt idx="1984">
                  <c:v>6</c:v>
                </c:pt>
                <c:pt idx="1985">
                  <c:v>6</c:v>
                </c:pt>
                <c:pt idx="1986">
                  <c:v>6</c:v>
                </c:pt>
                <c:pt idx="1987">
                  <c:v>6</c:v>
                </c:pt>
                <c:pt idx="1988">
                  <c:v>6</c:v>
                </c:pt>
                <c:pt idx="1989">
                  <c:v>6</c:v>
                </c:pt>
                <c:pt idx="1990">
                  <c:v>6</c:v>
                </c:pt>
                <c:pt idx="1991">
                  <c:v>6</c:v>
                </c:pt>
                <c:pt idx="1992">
                  <c:v>6</c:v>
                </c:pt>
                <c:pt idx="1993">
                  <c:v>6</c:v>
                </c:pt>
                <c:pt idx="1994">
                  <c:v>6</c:v>
                </c:pt>
                <c:pt idx="1995">
                  <c:v>6</c:v>
                </c:pt>
                <c:pt idx="1996">
                  <c:v>6</c:v>
                </c:pt>
                <c:pt idx="1997">
                  <c:v>6</c:v>
                </c:pt>
                <c:pt idx="1998">
                  <c:v>6</c:v>
                </c:pt>
                <c:pt idx="1999">
                  <c:v>6</c:v>
                </c:pt>
                <c:pt idx="2000">
                  <c:v>6</c:v>
                </c:pt>
                <c:pt idx="2001">
                  <c:v>6</c:v>
                </c:pt>
                <c:pt idx="2002">
                  <c:v>6</c:v>
                </c:pt>
                <c:pt idx="2003">
                  <c:v>6</c:v>
                </c:pt>
                <c:pt idx="2004">
                  <c:v>6</c:v>
                </c:pt>
                <c:pt idx="2005">
                  <c:v>6</c:v>
                </c:pt>
                <c:pt idx="2006">
                  <c:v>6</c:v>
                </c:pt>
                <c:pt idx="2007">
                  <c:v>6</c:v>
                </c:pt>
                <c:pt idx="2008">
                  <c:v>6</c:v>
                </c:pt>
                <c:pt idx="2009">
                  <c:v>6</c:v>
                </c:pt>
                <c:pt idx="2010">
                  <c:v>6</c:v>
                </c:pt>
                <c:pt idx="2011">
                  <c:v>6</c:v>
                </c:pt>
                <c:pt idx="2012">
                  <c:v>6</c:v>
                </c:pt>
                <c:pt idx="2013">
                  <c:v>6</c:v>
                </c:pt>
                <c:pt idx="2014">
                  <c:v>6</c:v>
                </c:pt>
                <c:pt idx="2015">
                  <c:v>6</c:v>
                </c:pt>
                <c:pt idx="2016">
                  <c:v>6</c:v>
                </c:pt>
                <c:pt idx="2017">
                  <c:v>6</c:v>
                </c:pt>
                <c:pt idx="2018">
                  <c:v>6</c:v>
                </c:pt>
                <c:pt idx="2019">
                  <c:v>6</c:v>
                </c:pt>
                <c:pt idx="2020">
                  <c:v>6</c:v>
                </c:pt>
                <c:pt idx="2021">
                  <c:v>6</c:v>
                </c:pt>
                <c:pt idx="2022">
                  <c:v>6</c:v>
                </c:pt>
                <c:pt idx="2023">
                  <c:v>6</c:v>
                </c:pt>
                <c:pt idx="2024">
                  <c:v>6</c:v>
                </c:pt>
                <c:pt idx="2025">
                  <c:v>6</c:v>
                </c:pt>
                <c:pt idx="2026">
                  <c:v>6</c:v>
                </c:pt>
                <c:pt idx="2027">
                  <c:v>6</c:v>
                </c:pt>
                <c:pt idx="2028">
                  <c:v>6</c:v>
                </c:pt>
                <c:pt idx="2029">
                  <c:v>6</c:v>
                </c:pt>
                <c:pt idx="2030">
                  <c:v>6</c:v>
                </c:pt>
                <c:pt idx="2031">
                  <c:v>6</c:v>
                </c:pt>
                <c:pt idx="2032">
                  <c:v>7</c:v>
                </c:pt>
                <c:pt idx="2033">
                  <c:v>7</c:v>
                </c:pt>
                <c:pt idx="2034">
                  <c:v>7</c:v>
                </c:pt>
                <c:pt idx="2035">
                  <c:v>7</c:v>
                </c:pt>
                <c:pt idx="2036">
                  <c:v>7</c:v>
                </c:pt>
                <c:pt idx="2037">
                  <c:v>7</c:v>
                </c:pt>
                <c:pt idx="2038">
                  <c:v>7</c:v>
                </c:pt>
                <c:pt idx="2039">
                  <c:v>7</c:v>
                </c:pt>
                <c:pt idx="2040">
                  <c:v>7</c:v>
                </c:pt>
                <c:pt idx="2041">
                  <c:v>7</c:v>
                </c:pt>
                <c:pt idx="2042">
                  <c:v>7</c:v>
                </c:pt>
                <c:pt idx="2043">
                  <c:v>7</c:v>
                </c:pt>
                <c:pt idx="2044">
                  <c:v>7</c:v>
                </c:pt>
                <c:pt idx="2045">
                  <c:v>7</c:v>
                </c:pt>
                <c:pt idx="2046">
                  <c:v>7</c:v>
                </c:pt>
                <c:pt idx="2047">
                  <c:v>7</c:v>
                </c:pt>
                <c:pt idx="2048">
                  <c:v>7</c:v>
                </c:pt>
                <c:pt idx="2049">
                  <c:v>7</c:v>
                </c:pt>
                <c:pt idx="2050">
                  <c:v>7</c:v>
                </c:pt>
                <c:pt idx="2051">
                  <c:v>7</c:v>
                </c:pt>
                <c:pt idx="2052">
                  <c:v>7</c:v>
                </c:pt>
                <c:pt idx="2053">
                  <c:v>7</c:v>
                </c:pt>
                <c:pt idx="2054">
                  <c:v>7</c:v>
                </c:pt>
                <c:pt idx="2055">
                  <c:v>7</c:v>
                </c:pt>
                <c:pt idx="2056">
                  <c:v>7</c:v>
                </c:pt>
                <c:pt idx="2057">
                  <c:v>7</c:v>
                </c:pt>
                <c:pt idx="2058">
                  <c:v>7</c:v>
                </c:pt>
                <c:pt idx="2059">
                  <c:v>7</c:v>
                </c:pt>
                <c:pt idx="2060">
                  <c:v>7</c:v>
                </c:pt>
                <c:pt idx="2061">
                  <c:v>7</c:v>
                </c:pt>
                <c:pt idx="2062">
                  <c:v>7</c:v>
                </c:pt>
                <c:pt idx="2063">
                  <c:v>7</c:v>
                </c:pt>
                <c:pt idx="2064">
                  <c:v>7</c:v>
                </c:pt>
                <c:pt idx="2065">
                  <c:v>7</c:v>
                </c:pt>
                <c:pt idx="2066">
                  <c:v>7</c:v>
                </c:pt>
                <c:pt idx="2067">
                  <c:v>7</c:v>
                </c:pt>
                <c:pt idx="2068">
                  <c:v>7</c:v>
                </c:pt>
                <c:pt idx="2069">
                  <c:v>7</c:v>
                </c:pt>
                <c:pt idx="2070">
                  <c:v>7</c:v>
                </c:pt>
                <c:pt idx="2071">
                  <c:v>7</c:v>
                </c:pt>
                <c:pt idx="2072">
                  <c:v>7</c:v>
                </c:pt>
                <c:pt idx="2073">
                  <c:v>7</c:v>
                </c:pt>
                <c:pt idx="2074">
                  <c:v>7</c:v>
                </c:pt>
                <c:pt idx="2075">
                  <c:v>7</c:v>
                </c:pt>
                <c:pt idx="2076">
                  <c:v>7</c:v>
                </c:pt>
                <c:pt idx="2077">
                  <c:v>7</c:v>
                </c:pt>
                <c:pt idx="2078">
                  <c:v>7</c:v>
                </c:pt>
                <c:pt idx="2079">
                  <c:v>7</c:v>
                </c:pt>
                <c:pt idx="2080">
                  <c:v>7</c:v>
                </c:pt>
                <c:pt idx="2081">
                  <c:v>7</c:v>
                </c:pt>
                <c:pt idx="2082">
                  <c:v>7</c:v>
                </c:pt>
                <c:pt idx="2083">
                  <c:v>7</c:v>
                </c:pt>
                <c:pt idx="2084">
                  <c:v>7</c:v>
                </c:pt>
                <c:pt idx="2085">
                  <c:v>7</c:v>
                </c:pt>
                <c:pt idx="2086">
                  <c:v>7</c:v>
                </c:pt>
                <c:pt idx="2087">
                  <c:v>7</c:v>
                </c:pt>
                <c:pt idx="2088">
                  <c:v>7</c:v>
                </c:pt>
                <c:pt idx="2089">
                  <c:v>7</c:v>
                </c:pt>
                <c:pt idx="2090">
                  <c:v>7</c:v>
                </c:pt>
                <c:pt idx="2091">
                  <c:v>7</c:v>
                </c:pt>
                <c:pt idx="2092">
                  <c:v>8</c:v>
                </c:pt>
                <c:pt idx="2093">
                  <c:v>8</c:v>
                </c:pt>
                <c:pt idx="2094">
                  <c:v>8</c:v>
                </c:pt>
                <c:pt idx="2095">
                  <c:v>8</c:v>
                </c:pt>
                <c:pt idx="2096">
                  <c:v>8</c:v>
                </c:pt>
                <c:pt idx="2097">
                  <c:v>8</c:v>
                </c:pt>
                <c:pt idx="2098">
                  <c:v>8</c:v>
                </c:pt>
                <c:pt idx="2099">
                  <c:v>8</c:v>
                </c:pt>
                <c:pt idx="2100">
                  <c:v>8</c:v>
                </c:pt>
                <c:pt idx="2101">
                  <c:v>8</c:v>
                </c:pt>
                <c:pt idx="2102">
                  <c:v>8</c:v>
                </c:pt>
                <c:pt idx="2103">
                  <c:v>8</c:v>
                </c:pt>
                <c:pt idx="2104">
                  <c:v>8</c:v>
                </c:pt>
                <c:pt idx="2105">
                  <c:v>8</c:v>
                </c:pt>
                <c:pt idx="2106">
                  <c:v>8</c:v>
                </c:pt>
                <c:pt idx="2107">
                  <c:v>8</c:v>
                </c:pt>
                <c:pt idx="2108">
                  <c:v>8</c:v>
                </c:pt>
                <c:pt idx="2109">
                  <c:v>8</c:v>
                </c:pt>
                <c:pt idx="2110">
                  <c:v>8</c:v>
                </c:pt>
                <c:pt idx="2111">
                  <c:v>8</c:v>
                </c:pt>
                <c:pt idx="2112">
                  <c:v>8</c:v>
                </c:pt>
                <c:pt idx="2113">
                  <c:v>8</c:v>
                </c:pt>
                <c:pt idx="2114">
                  <c:v>8</c:v>
                </c:pt>
                <c:pt idx="2115">
                  <c:v>8</c:v>
                </c:pt>
                <c:pt idx="2116">
                  <c:v>8</c:v>
                </c:pt>
                <c:pt idx="2117">
                  <c:v>8</c:v>
                </c:pt>
                <c:pt idx="2118">
                  <c:v>8</c:v>
                </c:pt>
                <c:pt idx="2119">
                  <c:v>8</c:v>
                </c:pt>
                <c:pt idx="2120">
                  <c:v>8</c:v>
                </c:pt>
                <c:pt idx="2121">
                  <c:v>8</c:v>
                </c:pt>
                <c:pt idx="2122">
                  <c:v>8</c:v>
                </c:pt>
                <c:pt idx="2123">
                  <c:v>8</c:v>
                </c:pt>
                <c:pt idx="2124">
                  <c:v>8</c:v>
                </c:pt>
                <c:pt idx="2125">
                  <c:v>8</c:v>
                </c:pt>
                <c:pt idx="2126">
                  <c:v>8</c:v>
                </c:pt>
                <c:pt idx="2127">
                  <c:v>8</c:v>
                </c:pt>
                <c:pt idx="2128">
                  <c:v>8</c:v>
                </c:pt>
                <c:pt idx="2129">
                  <c:v>8</c:v>
                </c:pt>
                <c:pt idx="2130">
                  <c:v>8</c:v>
                </c:pt>
                <c:pt idx="2131">
                  <c:v>8</c:v>
                </c:pt>
                <c:pt idx="2132">
                  <c:v>8</c:v>
                </c:pt>
                <c:pt idx="2133">
                  <c:v>8</c:v>
                </c:pt>
                <c:pt idx="2134">
                  <c:v>8</c:v>
                </c:pt>
                <c:pt idx="2135">
                  <c:v>8</c:v>
                </c:pt>
                <c:pt idx="2136">
                  <c:v>8</c:v>
                </c:pt>
                <c:pt idx="2137">
                  <c:v>8</c:v>
                </c:pt>
                <c:pt idx="2138">
                  <c:v>8</c:v>
                </c:pt>
                <c:pt idx="2139">
                  <c:v>8</c:v>
                </c:pt>
                <c:pt idx="2140">
                  <c:v>8</c:v>
                </c:pt>
                <c:pt idx="2141">
                  <c:v>8</c:v>
                </c:pt>
                <c:pt idx="2142">
                  <c:v>8</c:v>
                </c:pt>
                <c:pt idx="2143">
                  <c:v>8</c:v>
                </c:pt>
                <c:pt idx="2144">
                  <c:v>8</c:v>
                </c:pt>
                <c:pt idx="2145">
                  <c:v>8</c:v>
                </c:pt>
                <c:pt idx="2146">
                  <c:v>8</c:v>
                </c:pt>
                <c:pt idx="2147">
                  <c:v>8</c:v>
                </c:pt>
                <c:pt idx="2148">
                  <c:v>8</c:v>
                </c:pt>
                <c:pt idx="2149">
                  <c:v>8</c:v>
                </c:pt>
                <c:pt idx="2150">
                  <c:v>8</c:v>
                </c:pt>
                <c:pt idx="2151">
                  <c:v>8</c:v>
                </c:pt>
                <c:pt idx="2152">
                  <c:v>8</c:v>
                </c:pt>
                <c:pt idx="2153">
                  <c:v>8</c:v>
                </c:pt>
                <c:pt idx="2154">
                  <c:v>9</c:v>
                </c:pt>
                <c:pt idx="2155">
                  <c:v>9</c:v>
                </c:pt>
                <c:pt idx="2156">
                  <c:v>9</c:v>
                </c:pt>
                <c:pt idx="2157">
                  <c:v>9</c:v>
                </c:pt>
                <c:pt idx="2158">
                  <c:v>9</c:v>
                </c:pt>
                <c:pt idx="2159">
                  <c:v>9</c:v>
                </c:pt>
                <c:pt idx="2160">
                  <c:v>9</c:v>
                </c:pt>
                <c:pt idx="2161">
                  <c:v>9</c:v>
                </c:pt>
                <c:pt idx="2162">
                  <c:v>9</c:v>
                </c:pt>
                <c:pt idx="2163">
                  <c:v>9</c:v>
                </c:pt>
                <c:pt idx="2164">
                  <c:v>9</c:v>
                </c:pt>
                <c:pt idx="2165">
                  <c:v>9</c:v>
                </c:pt>
                <c:pt idx="2166">
                  <c:v>9</c:v>
                </c:pt>
                <c:pt idx="2167">
                  <c:v>9</c:v>
                </c:pt>
                <c:pt idx="2168">
                  <c:v>9</c:v>
                </c:pt>
                <c:pt idx="2169">
                  <c:v>9</c:v>
                </c:pt>
                <c:pt idx="2170">
                  <c:v>9</c:v>
                </c:pt>
                <c:pt idx="2171">
                  <c:v>9</c:v>
                </c:pt>
                <c:pt idx="2172">
                  <c:v>9</c:v>
                </c:pt>
                <c:pt idx="2173">
                  <c:v>9</c:v>
                </c:pt>
                <c:pt idx="2174">
                  <c:v>9</c:v>
                </c:pt>
                <c:pt idx="2175">
                  <c:v>9</c:v>
                </c:pt>
                <c:pt idx="2176">
                  <c:v>9</c:v>
                </c:pt>
                <c:pt idx="2177">
                  <c:v>9</c:v>
                </c:pt>
                <c:pt idx="2178">
                  <c:v>9</c:v>
                </c:pt>
                <c:pt idx="2179">
                  <c:v>9</c:v>
                </c:pt>
                <c:pt idx="2180">
                  <c:v>9</c:v>
                </c:pt>
                <c:pt idx="2181">
                  <c:v>9</c:v>
                </c:pt>
                <c:pt idx="2182">
                  <c:v>9</c:v>
                </c:pt>
                <c:pt idx="2183">
                  <c:v>9</c:v>
                </c:pt>
                <c:pt idx="2184">
                  <c:v>9</c:v>
                </c:pt>
                <c:pt idx="2185">
                  <c:v>9</c:v>
                </c:pt>
                <c:pt idx="2186">
                  <c:v>9</c:v>
                </c:pt>
                <c:pt idx="2187">
                  <c:v>9</c:v>
                </c:pt>
                <c:pt idx="2188">
                  <c:v>9</c:v>
                </c:pt>
                <c:pt idx="2189">
                  <c:v>9</c:v>
                </c:pt>
                <c:pt idx="2190">
                  <c:v>9</c:v>
                </c:pt>
                <c:pt idx="2191">
                  <c:v>9</c:v>
                </c:pt>
                <c:pt idx="2192">
                  <c:v>9</c:v>
                </c:pt>
                <c:pt idx="2193">
                  <c:v>9</c:v>
                </c:pt>
                <c:pt idx="2194">
                  <c:v>9</c:v>
                </c:pt>
                <c:pt idx="2195">
                  <c:v>9</c:v>
                </c:pt>
                <c:pt idx="2196">
                  <c:v>9</c:v>
                </c:pt>
                <c:pt idx="2197">
                  <c:v>9</c:v>
                </c:pt>
                <c:pt idx="2198">
                  <c:v>9</c:v>
                </c:pt>
                <c:pt idx="2199">
                  <c:v>9</c:v>
                </c:pt>
                <c:pt idx="2200">
                  <c:v>9</c:v>
                </c:pt>
                <c:pt idx="2201">
                  <c:v>9</c:v>
                </c:pt>
                <c:pt idx="2202">
                  <c:v>9</c:v>
                </c:pt>
                <c:pt idx="2203">
                  <c:v>9</c:v>
                </c:pt>
                <c:pt idx="2204">
                  <c:v>9</c:v>
                </c:pt>
                <c:pt idx="2205">
                  <c:v>9</c:v>
                </c:pt>
                <c:pt idx="2206">
                  <c:v>9</c:v>
                </c:pt>
                <c:pt idx="2207">
                  <c:v>9</c:v>
                </c:pt>
                <c:pt idx="2208">
                  <c:v>9</c:v>
                </c:pt>
                <c:pt idx="2209">
                  <c:v>9</c:v>
                </c:pt>
                <c:pt idx="2210">
                  <c:v>9</c:v>
                </c:pt>
                <c:pt idx="2211">
                  <c:v>9</c:v>
                </c:pt>
                <c:pt idx="2212">
                  <c:v>10</c:v>
                </c:pt>
                <c:pt idx="2213">
                  <c:v>10</c:v>
                </c:pt>
                <c:pt idx="2214">
                  <c:v>10</c:v>
                </c:pt>
                <c:pt idx="2215">
                  <c:v>10</c:v>
                </c:pt>
                <c:pt idx="2216">
                  <c:v>10</c:v>
                </c:pt>
                <c:pt idx="2217">
                  <c:v>10</c:v>
                </c:pt>
                <c:pt idx="2218">
                  <c:v>10</c:v>
                </c:pt>
                <c:pt idx="2219">
                  <c:v>10</c:v>
                </c:pt>
                <c:pt idx="2220">
                  <c:v>10</c:v>
                </c:pt>
                <c:pt idx="2221">
                  <c:v>10</c:v>
                </c:pt>
                <c:pt idx="2222">
                  <c:v>10</c:v>
                </c:pt>
                <c:pt idx="2223">
                  <c:v>10</c:v>
                </c:pt>
                <c:pt idx="2224">
                  <c:v>10</c:v>
                </c:pt>
                <c:pt idx="2225">
                  <c:v>10</c:v>
                </c:pt>
                <c:pt idx="2226">
                  <c:v>10</c:v>
                </c:pt>
                <c:pt idx="2227">
                  <c:v>10</c:v>
                </c:pt>
                <c:pt idx="2228">
                  <c:v>10</c:v>
                </c:pt>
                <c:pt idx="2229">
                  <c:v>10</c:v>
                </c:pt>
                <c:pt idx="2230">
                  <c:v>10</c:v>
                </c:pt>
                <c:pt idx="2231">
                  <c:v>10</c:v>
                </c:pt>
                <c:pt idx="2232">
                  <c:v>10</c:v>
                </c:pt>
                <c:pt idx="2233">
                  <c:v>10</c:v>
                </c:pt>
                <c:pt idx="2234">
                  <c:v>10</c:v>
                </c:pt>
                <c:pt idx="2235">
                  <c:v>10</c:v>
                </c:pt>
                <c:pt idx="2236">
                  <c:v>10</c:v>
                </c:pt>
                <c:pt idx="2237">
                  <c:v>10</c:v>
                </c:pt>
                <c:pt idx="2238">
                  <c:v>10</c:v>
                </c:pt>
                <c:pt idx="2239">
                  <c:v>10</c:v>
                </c:pt>
                <c:pt idx="2240">
                  <c:v>10</c:v>
                </c:pt>
                <c:pt idx="2241">
                  <c:v>10</c:v>
                </c:pt>
                <c:pt idx="2242">
                  <c:v>10</c:v>
                </c:pt>
                <c:pt idx="2243">
                  <c:v>10</c:v>
                </c:pt>
                <c:pt idx="2244">
                  <c:v>10</c:v>
                </c:pt>
                <c:pt idx="2245">
                  <c:v>10</c:v>
                </c:pt>
                <c:pt idx="2246">
                  <c:v>10</c:v>
                </c:pt>
                <c:pt idx="2247">
                  <c:v>10</c:v>
                </c:pt>
                <c:pt idx="2248">
                  <c:v>10</c:v>
                </c:pt>
                <c:pt idx="2249">
                  <c:v>10</c:v>
                </c:pt>
                <c:pt idx="2250">
                  <c:v>10</c:v>
                </c:pt>
                <c:pt idx="2251">
                  <c:v>10</c:v>
                </c:pt>
                <c:pt idx="2252">
                  <c:v>10</c:v>
                </c:pt>
                <c:pt idx="2253">
                  <c:v>10</c:v>
                </c:pt>
                <c:pt idx="2254">
                  <c:v>10</c:v>
                </c:pt>
                <c:pt idx="2255">
                  <c:v>10</c:v>
                </c:pt>
                <c:pt idx="2256">
                  <c:v>10</c:v>
                </c:pt>
                <c:pt idx="2257">
                  <c:v>10</c:v>
                </c:pt>
                <c:pt idx="2258">
                  <c:v>10</c:v>
                </c:pt>
                <c:pt idx="2259">
                  <c:v>10</c:v>
                </c:pt>
                <c:pt idx="2260">
                  <c:v>10</c:v>
                </c:pt>
                <c:pt idx="2261">
                  <c:v>10</c:v>
                </c:pt>
                <c:pt idx="2262">
                  <c:v>10</c:v>
                </c:pt>
                <c:pt idx="2263">
                  <c:v>10</c:v>
                </c:pt>
                <c:pt idx="2264">
                  <c:v>10</c:v>
                </c:pt>
                <c:pt idx="2265">
                  <c:v>10</c:v>
                </c:pt>
                <c:pt idx="2266">
                  <c:v>10</c:v>
                </c:pt>
                <c:pt idx="2267">
                  <c:v>10</c:v>
                </c:pt>
                <c:pt idx="2268">
                  <c:v>10</c:v>
                </c:pt>
                <c:pt idx="2269">
                  <c:v>10</c:v>
                </c:pt>
                <c:pt idx="2270">
                  <c:v>10</c:v>
                </c:pt>
                <c:pt idx="2271">
                  <c:v>10</c:v>
                </c:pt>
                <c:pt idx="2272">
                  <c:v>10</c:v>
                </c:pt>
                <c:pt idx="2273">
                  <c:v>10</c:v>
                </c:pt>
                <c:pt idx="2274">
                  <c:v>10</c:v>
                </c:pt>
                <c:pt idx="2275">
                  <c:v>10</c:v>
                </c:pt>
                <c:pt idx="2276">
                  <c:v>10</c:v>
                </c:pt>
                <c:pt idx="2277">
                  <c:v>10</c:v>
                </c:pt>
                <c:pt idx="2278">
                  <c:v>10</c:v>
                </c:pt>
                <c:pt idx="2279">
                  <c:v>10</c:v>
                </c:pt>
                <c:pt idx="2280">
                  <c:v>10</c:v>
                </c:pt>
                <c:pt idx="2281">
                  <c:v>11</c:v>
                </c:pt>
                <c:pt idx="2282">
                  <c:v>11</c:v>
                </c:pt>
                <c:pt idx="2283">
                  <c:v>11</c:v>
                </c:pt>
                <c:pt idx="2284">
                  <c:v>11</c:v>
                </c:pt>
                <c:pt idx="2285">
                  <c:v>11</c:v>
                </c:pt>
                <c:pt idx="2286">
                  <c:v>11</c:v>
                </c:pt>
                <c:pt idx="2287">
                  <c:v>11</c:v>
                </c:pt>
                <c:pt idx="2288">
                  <c:v>11</c:v>
                </c:pt>
                <c:pt idx="2289">
                  <c:v>11</c:v>
                </c:pt>
                <c:pt idx="2290">
                  <c:v>11</c:v>
                </c:pt>
                <c:pt idx="2291">
                  <c:v>11</c:v>
                </c:pt>
                <c:pt idx="2292">
                  <c:v>11</c:v>
                </c:pt>
                <c:pt idx="2293">
                  <c:v>11</c:v>
                </c:pt>
                <c:pt idx="2294">
                  <c:v>11</c:v>
                </c:pt>
                <c:pt idx="2295">
                  <c:v>11</c:v>
                </c:pt>
                <c:pt idx="2296">
                  <c:v>11</c:v>
                </c:pt>
                <c:pt idx="2297">
                  <c:v>11</c:v>
                </c:pt>
                <c:pt idx="2298">
                  <c:v>11</c:v>
                </c:pt>
                <c:pt idx="2299">
                  <c:v>11</c:v>
                </c:pt>
                <c:pt idx="2300">
                  <c:v>11</c:v>
                </c:pt>
                <c:pt idx="2301">
                  <c:v>11</c:v>
                </c:pt>
                <c:pt idx="2302">
                  <c:v>11</c:v>
                </c:pt>
                <c:pt idx="2303">
                  <c:v>11</c:v>
                </c:pt>
                <c:pt idx="2304">
                  <c:v>11</c:v>
                </c:pt>
                <c:pt idx="2305">
                  <c:v>11</c:v>
                </c:pt>
                <c:pt idx="2306">
                  <c:v>11</c:v>
                </c:pt>
                <c:pt idx="2307">
                  <c:v>11</c:v>
                </c:pt>
                <c:pt idx="2308">
                  <c:v>11</c:v>
                </c:pt>
                <c:pt idx="2309">
                  <c:v>11</c:v>
                </c:pt>
                <c:pt idx="2310">
                  <c:v>11</c:v>
                </c:pt>
                <c:pt idx="2311">
                  <c:v>11</c:v>
                </c:pt>
                <c:pt idx="2312">
                  <c:v>11</c:v>
                </c:pt>
                <c:pt idx="2313">
                  <c:v>11</c:v>
                </c:pt>
                <c:pt idx="2314">
                  <c:v>11</c:v>
                </c:pt>
                <c:pt idx="2315">
                  <c:v>11</c:v>
                </c:pt>
                <c:pt idx="2316">
                  <c:v>11</c:v>
                </c:pt>
                <c:pt idx="2317">
                  <c:v>11</c:v>
                </c:pt>
                <c:pt idx="2318">
                  <c:v>11</c:v>
                </c:pt>
                <c:pt idx="2319">
                  <c:v>11</c:v>
                </c:pt>
                <c:pt idx="2320">
                  <c:v>11</c:v>
                </c:pt>
                <c:pt idx="2321">
                  <c:v>11</c:v>
                </c:pt>
                <c:pt idx="2322">
                  <c:v>11</c:v>
                </c:pt>
                <c:pt idx="2323">
                  <c:v>11</c:v>
                </c:pt>
                <c:pt idx="2324">
                  <c:v>11</c:v>
                </c:pt>
                <c:pt idx="2325">
                  <c:v>11</c:v>
                </c:pt>
                <c:pt idx="2326">
                  <c:v>11</c:v>
                </c:pt>
                <c:pt idx="2327">
                  <c:v>11</c:v>
                </c:pt>
                <c:pt idx="2328">
                  <c:v>11</c:v>
                </c:pt>
                <c:pt idx="2329">
                  <c:v>11</c:v>
                </c:pt>
                <c:pt idx="2330">
                  <c:v>11</c:v>
                </c:pt>
                <c:pt idx="2331">
                  <c:v>11</c:v>
                </c:pt>
                <c:pt idx="2332">
                  <c:v>11</c:v>
                </c:pt>
                <c:pt idx="2333">
                  <c:v>11</c:v>
                </c:pt>
                <c:pt idx="2334">
                  <c:v>11</c:v>
                </c:pt>
                <c:pt idx="2335">
                  <c:v>11</c:v>
                </c:pt>
                <c:pt idx="2336">
                  <c:v>11</c:v>
                </c:pt>
                <c:pt idx="2337">
                  <c:v>11</c:v>
                </c:pt>
                <c:pt idx="2338">
                  <c:v>11</c:v>
                </c:pt>
                <c:pt idx="2339">
                  <c:v>11</c:v>
                </c:pt>
                <c:pt idx="2340">
                  <c:v>11</c:v>
                </c:pt>
                <c:pt idx="2341">
                  <c:v>11</c:v>
                </c:pt>
                <c:pt idx="2342">
                  <c:v>12</c:v>
                </c:pt>
                <c:pt idx="2343">
                  <c:v>12</c:v>
                </c:pt>
                <c:pt idx="2344">
                  <c:v>12</c:v>
                </c:pt>
                <c:pt idx="2345">
                  <c:v>12</c:v>
                </c:pt>
                <c:pt idx="2346">
                  <c:v>12</c:v>
                </c:pt>
                <c:pt idx="2347">
                  <c:v>12</c:v>
                </c:pt>
                <c:pt idx="2348">
                  <c:v>12</c:v>
                </c:pt>
                <c:pt idx="2349">
                  <c:v>12</c:v>
                </c:pt>
                <c:pt idx="2350">
                  <c:v>12</c:v>
                </c:pt>
                <c:pt idx="2351">
                  <c:v>12</c:v>
                </c:pt>
                <c:pt idx="2352">
                  <c:v>12</c:v>
                </c:pt>
                <c:pt idx="2353">
                  <c:v>12</c:v>
                </c:pt>
                <c:pt idx="2354">
                  <c:v>12</c:v>
                </c:pt>
                <c:pt idx="2355">
                  <c:v>12</c:v>
                </c:pt>
                <c:pt idx="2356">
                  <c:v>12</c:v>
                </c:pt>
                <c:pt idx="2357">
                  <c:v>12</c:v>
                </c:pt>
                <c:pt idx="2358">
                  <c:v>12</c:v>
                </c:pt>
                <c:pt idx="2359">
                  <c:v>12</c:v>
                </c:pt>
                <c:pt idx="2360">
                  <c:v>12</c:v>
                </c:pt>
                <c:pt idx="2361">
                  <c:v>12</c:v>
                </c:pt>
                <c:pt idx="2362">
                  <c:v>12</c:v>
                </c:pt>
                <c:pt idx="2363">
                  <c:v>12</c:v>
                </c:pt>
                <c:pt idx="2364">
                  <c:v>12</c:v>
                </c:pt>
                <c:pt idx="2365">
                  <c:v>12</c:v>
                </c:pt>
                <c:pt idx="2366">
                  <c:v>12</c:v>
                </c:pt>
                <c:pt idx="2367">
                  <c:v>12</c:v>
                </c:pt>
                <c:pt idx="2368">
                  <c:v>12</c:v>
                </c:pt>
                <c:pt idx="2369">
                  <c:v>12</c:v>
                </c:pt>
                <c:pt idx="2370">
                  <c:v>12</c:v>
                </c:pt>
                <c:pt idx="2371">
                  <c:v>12</c:v>
                </c:pt>
                <c:pt idx="2372">
                  <c:v>12</c:v>
                </c:pt>
                <c:pt idx="2373">
                  <c:v>12</c:v>
                </c:pt>
                <c:pt idx="2374">
                  <c:v>12</c:v>
                </c:pt>
                <c:pt idx="2375">
                  <c:v>12</c:v>
                </c:pt>
                <c:pt idx="2376">
                  <c:v>12</c:v>
                </c:pt>
                <c:pt idx="2377">
                  <c:v>12</c:v>
                </c:pt>
                <c:pt idx="2378">
                  <c:v>12</c:v>
                </c:pt>
                <c:pt idx="2379">
                  <c:v>12</c:v>
                </c:pt>
                <c:pt idx="2380">
                  <c:v>12</c:v>
                </c:pt>
                <c:pt idx="2381">
                  <c:v>12</c:v>
                </c:pt>
                <c:pt idx="2382">
                  <c:v>12</c:v>
                </c:pt>
                <c:pt idx="2383">
                  <c:v>12</c:v>
                </c:pt>
                <c:pt idx="2384">
                  <c:v>12</c:v>
                </c:pt>
                <c:pt idx="2385">
                  <c:v>12</c:v>
                </c:pt>
                <c:pt idx="2386">
                  <c:v>12</c:v>
                </c:pt>
                <c:pt idx="2387">
                  <c:v>12</c:v>
                </c:pt>
                <c:pt idx="2388">
                  <c:v>12</c:v>
                </c:pt>
                <c:pt idx="2389">
                  <c:v>12</c:v>
                </c:pt>
                <c:pt idx="2390">
                  <c:v>12</c:v>
                </c:pt>
                <c:pt idx="2391">
                  <c:v>12</c:v>
                </c:pt>
                <c:pt idx="2392">
                  <c:v>12</c:v>
                </c:pt>
                <c:pt idx="2393">
                  <c:v>12</c:v>
                </c:pt>
                <c:pt idx="2394">
                  <c:v>12</c:v>
                </c:pt>
                <c:pt idx="2395">
                  <c:v>12</c:v>
                </c:pt>
                <c:pt idx="2396">
                  <c:v>12</c:v>
                </c:pt>
                <c:pt idx="2397">
                  <c:v>12</c:v>
                </c:pt>
                <c:pt idx="2398">
                  <c:v>12</c:v>
                </c:pt>
                <c:pt idx="2399">
                  <c:v>12</c:v>
                </c:pt>
                <c:pt idx="2400">
                  <c:v>12</c:v>
                </c:pt>
                <c:pt idx="2401">
                  <c:v>12</c:v>
                </c:pt>
                <c:pt idx="2402">
                  <c:v>12</c:v>
                </c:pt>
                <c:pt idx="2403">
                  <c:v>12</c:v>
                </c:pt>
                <c:pt idx="2404">
                  <c:v>12</c:v>
                </c:pt>
                <c:pt idx="2405">
                  <c:v>12</c:v>
                </c:pt>
                <c:pt idx="2406">
                  <c:v>12</c:v>
                </c:pt>
                <c:pt idx="2407">
                  <c:v>13</c:v>
                </c:pt>
                <c:pt idx="2408">
                  <c:v>13</c:v>
                </c:pt>
                <c:pt idx="2409">
                  <c:v>13</c:v>
                </c:pt>
                <c:pt idx="2410">
                  <c:v>13</c:v>
                </c:pt>
                <c:pt idx="2411">
                  <c:v>13</c:v>
                </c:pt>
                <c:pt idx="2412">
                  <c:v>13</c:v>
                </c:pt>
                <c:pt idx="2413">
                  <c:v>13</c:v>
                </c:pt>
                <c:pt idx="2414">
                  <c:v>13</c:v>
                </c:pt>
                <c:pt idx="2415">
                  <c:v>13</c:v>
                </c:pt>
                <c:pt idx="2416">
                  <c:v>13</c:v>
                </c:pt>
                <c:pt idx="2417">
                  <c:v>13</c:v>
                </c:pt>
                <c:pt idx="2418">
                  <c:v>13</c:v>
                </c:pt>
                <c:pt idx="2419">
                  <c:v>13</c:v>
                </c:pt>
                <c:pt idx="2420">
                  <c:v>13</c:v>
                </c:pt>
                <c:pt idx="2421">
                  <c:v>13</c:v>
                </c:pt>
                <c:pt idx="2422">
                  <c:v>13</c:v>
                </c:pt>
                <c:pt idx="2423">
                  <c:v>13</c:v>
                </c:pt>
                <c:pt idx="2424">
                  <c:v>13</c:v>
                </c:pt>
                <c:pt idx="2425">
                  <c:v>13</c:v>
                </c:pt>
                <c:pt idx="2426">
                  <c:v>13</c:v>
                </c:pt>
                <c:pt idx="2427">
                  <c:v>13</c:v>
                </c:pt>
                <c:pt idx="2428">
                  <c:v>13</c:v>
                </c:pt>
                <c:pt idx="2429">
                  <c:v>13</c:v>
                </c:pt>
                <c:pt idx="2430">
                  <c:v>13</c:v>
                </c:pt>
                <c:pt idx="2431">
                  <c:v>13</c:v>
                </c:pt>
                <c:pt idx="2432">
                  <c:v>13</c:v>
                </c:pt>
                <c:pt idx="2433">
                  <c:v>13</c:v>
                </c:pt>
                <c:pt idx="2434">
                  <c:v>13</c:v>
                </c:pt>
                <c:pt idx="2435">
                  <c:v>13</c:v>
                </c:pt>
                <c:pt idx="2436">
                  <c:v>13</c:v>
                </c:pt>
                <c:pt idx="2437">
                  <c:v>13</c:v>
                </c:pt>
                <c:pt idx="2438">
                  <c:v>13</c:v>
                </c:pt>
                <c:pt idx="2439">
                  <c:v>13</c:v>
                </c:pt>
                <c:pt idx="2440">
                  <c:v>13</c:v>
                </c:pt>
                <c:pt idx="2441">
                  <c:v>13</c:v>
                </c:pt>
                <c:pt idx="2442">
                  <c:v>13</c:v>
                </c:pt>
                <c:pt idx="2443">
                  <c:v>13</c:v>
                </c:pt>
                <c:pt idx="2444">
                  <c:v>13</c:v>
                </c:pt>
                <c:pt idx="2445">
                  <c:v>13</c:v>
                </c:pt>
                <c:pt idx="2446">
                  <c:v>13</c:v>
                </c:pt>
                <c:pt idx="2447">
                  <c:v>13</c:v>
                </c:pt>
                <c:pt idx="2448">
                  <c:v>13</c:v>
                </c:pt>
                <c:pt idx="2449">
                  <c:v>13</c:v>
                </c:pt>
                <c:pt idx="2450">
                  <c:v>13</c:v>
                </c:pt>
                <c:pt idx="2451">
                  <c:v>13</c:v>
                </c:pt>
                <c:pt idx="2452">
                  <c:v>13</c:v>
                </c:pt>
                <c:pt idx="2453">
                  <c:v>13</c:v>
                </c:pt>
                <c:pt idx="2454">
                  <c:v>13</c:v>
                </c:pt>
                <c:pt idx="2455">
                  <c:v>13</c:v>
                </c:pt>
                <c:pt idx="2456">
                  <c:v>13</c:v>
                </c:pt>
                <c:pt idx="2457">
                  <c:v>13</c:v>
                </c:pt>
                <c:pt idx="2458">
                  <c:v>13</c:v>
                </c:pt>
                <c:pt idx="2459">
                  <c:v>13</c:v>
                </c:pt>
                <c:pt idx="2460">
                  <c:v>13</c:v>
                </c:pt>
                <c:pt idx="2461">
                  <c:v>13</c:v>
                </c:pt>
                <c:pt idx="2462">
                  <c:v>13</c:v>
                </c:pt>
                <c:pt idx="2463">
                  <c:v>13</c:v>
                </c:pt>
                <c:pt idx="2464">
                  <c:v>13</c:v>
                </c:pt>
                <c:pt idx="2465">
                  <c:v>13</c:v>
                </c:pt>
                <c:pt idx="2466">
                  <c:v>13</c:v>
                </c:pt>
                <c:pt idx="2467">
                  <c:v>13</c:v>
                </c:pt>
                <c:pt idx="2468">
                  <c:v>13</c:v>
                </c:pt>
                <c:pt idx="2469">
                  <c:v>14</c:v>
                </c:pt>
                <c:pt idx="2470">
                  <c:v>14</c:v>
                </c:pt>
                <c:pt idx="2471">
                  <c:v>14</c:v>
                </c:pt>
                <c:pt idx="2472">
                  <c:v>14</c:v>
                </c:pt>
                <c:pt idx="2473">
                  <c:v>14</c:v>
                </c:pt>
                <c:pt idx="2474">
                  <c:v>14</c:v>
                </c:pt>
                <c:pt idx="2475">
                  <c:v>14</c:v>
                </c:pt>
                <c:pt idx="2476">
                  <c:v>14</c:v>
                </c:pt>
                <c:pt idx="2477">
                  <c:v>14</c:v>
                </c:pt>
                <c:pt idx="2478">
                  <c:v>14</c:v>
                </c:pt>
                <c:pt idx="2479">
                  <c:v>14</c:v>
                </c:pt>
                <c:pt idx="2480">
                  <c:v>14</c:v>
                </c:pt>
                <c:pt idx="2481">
                  <c:v>14</c:v>
                </c:pt>
                <c:pt idx="2482">
                  <c:v>14</c:v>
                </c:pt>
                <c:pt idx="2483">
                  <c:v>14</c:v>
                </c:pt>
                <c:pt idx="2484">
                  <c:v>14</c:v>
                </c:pt>
                <c:pt idx="2485">
                  <c:v>14</c:v>
                </c:pt>
                <c:pt idx="2486">
                  <c:v>14</c:v>
                </c:pt>
                <c:pt idx="2487">
                  <c:v>14</c:v>
                </c:pt>
                <c:pt idx="2488">
                  <c:v>14</c:v>
                </c:pt>
                <c:pt idx="2489">
                  <c:v>14</c:v>
                </c:pt>
                <c:pt idx="2490">
                  <c:v>14</c:v>
                </c:pt>
                <c:pt idx="2491">
                  <c:v>14</c:v>
                </c:pt>
                <c:pt idx="2492">
                  <c:v>14</c:v>
                </c:pt>
                <c:pt idx="2493">
                  <c:v>14</c:v>
                </c:pt>
                <c:pt idx="2494">
                  <c:v>14</c:v>
                </c:pt>
                <c:pt idx="2495">
                  <c:v>14</c:v>
                </c:pt>
                <c:pt idx="2496">
                  <c:v>14</c:v>
                </c:pt>
                <c:pt idx="2497">
                  <c:v>14</c:v>
                </c:pt>
                <c:pt idx="2498">
                  <c:v>14</c:v>
                </c:pt>
                <c:pt idx="2499">
                  <c:v>14</c:v>
                </c:pt>
                <c:pt idx="2500">
                  <c:v>14</c:v>
                </c:pt>
                <c:pt idx="2501">
                  <c:v>14</c:v>
                </c:pt>
                <c:pt idx="2502">
                  <c:v>14</c:v>
                </c:pt>
                <c:pt idx="2503">
                  <c:v>14</c:v>
                </c:pt>
                <c:pt idx="2504">
                  <c:v>14</c:v>
                </c:pt>
                <c:pt idx="2505">
                  <c:v>14</c:v>
                </c:pt>
                <c:pt idx="2506">
                  <c:v>14</c:v>
                </c:pt>
                <c:pt idx="2507">
                  <c:v>14</c:v>
                </c:pt>
                <c:pt idx="2508">
                  <c:v>14</c:v>
                </c:pt>
                <c:pt idx="2509">
                  <c:v>14</c:v>
                </c:pt>
                <c:pt idx="2510">
                  <c:v>14</c:v>
                </c:pt>
                <c:pt idx="2511">
                  <c:v>14</c:v>
                </c:pt>
                <c:pt idx="2512">
                  <c:v>14</c:v>
                </c:pt>
                <c:pt idx="2513">
                  <c:v>14</c:v>
                </c:pt>
                <c:pt idx="2514">
                  <c:v>14</c:v>
                </c:pt>
                <c:pt idx="2515">
                  <c:v>14</c:v>
                </c:pt>
                <c:pt idx="2516">
                  <c:v>14</c:v>
                </c:pt>
                <c:pt idx="2517">
                  <c:v>14</c:v>
                </c:pt>
                <c:pt idx="2518">
                  <c:v>14</c:v>
                </c:pt>
                <c:pt idx="2519">
                  <c:v>14</c:v>
                </c:pt>
                <c:pt idx="2520">
                  <c:v>14</c:v>
                </c:pt>
                <c:pt idx="2521">
                  <c:v>14</c:v>
                </c:pt>
                <c:pt idx="2522">
                  <c:v>14</c:v>
                </c:pt>
                <c:pt idx="2523">
                  <c:v>14</c:v>
                </c:pt>
                <c:pt idx="2524">
                  <c:v>14</c:v>
                </c:pt>
                <c:pt idx="2525">
                  <c:v>14</c:v>
                </c:pt>
                <c:pt idx="2526">
                  <c:v>14</c:v>
                </c:pt>
                <c:pt idx="2527">
                  <c:v>15</c:v>
                </c:pt>
                <c:pt idx="2528">
                  <c:v>15</c:v>
                </c:pt>
                <c:pt idx="2529">
                  <c:v>15</c:v>
                </c:pt>
                <c:pt idx="2530">
                  <c:v>15</c:v>
                </c:pt>
                <c:pt idx="2531">
                  <c:v>15</c:v>
                </c:pt>
                <c:pt idx="2532">
                  <c:v>15</c:v>
                </c:pt>
                <c:pt idx="2533">
                  <c:v>15</c:v>
                </c:pt>
                <c:pt idx="2534">
                  <c:v>15</c:v>
                </c:pt>
                <c:pt idx="2535">
                  <c:v>15</c:v>
                </c:pt>
                <c:pt idx="2536">
                  <c:v>15</c:v>
                </c:pt>
                <c:pt idx="2537">
                  <c:v>15</c:v>
                </c:pt>
                <c:pt idx="2538">
                  <c:v>15</c:v>
                </c:pt>
                <c:pt idx="2539">
                  <c:v>15</c:v>
                </c:pt>
                <c:pt idx="2540">
                  <c:v>15</c:v>
                </c:pt>
                <c:pt idx="2541">
                  <c:v>15</c:v>
                </c:pt>
                <c:pt idx="2542">
                  <c:v>15</c:v>
                </c:pt>
                <c:pt idx="2543">
                  <c:v>15</c:v>
                </c:pt>
                <c:pt idx="2544">
                  <c:v>15</c:v>
                </c:pt>
                <c:pt idx="2545">
                  <c:v>15</c:v>
                </c:pt>
                <c:pt idx="2546">
                  <c:v>15</c:v>
                </c:pt>
                <c:pt idx="2547">
                  <c:v>15</c:v>
                </c:pt>
                <c:pt idx="2548">
                  <c:v>15</c:v>
                </c:pt>
                <c:pt idx="2549">
                  <c:v>15</c:v>
                </c:pt>
                <c:pt idx="2550">
                  <c:v>15</c:v>
                </c:pt>
                <c:pt idx="2551">
                  <c:v>15</c:v>
                </c:pt>
                <c:pt idx="2552">
                  <c:v>15</c:v>
                </c:pt>
                <c:pt idx="2553">
                  <c:v>15</c:v>
                </c:pt>
                <c:pt idx="2554">
                  <c:v>15</c:v>
                </c:pt>
                <c:pt idx="2555">
                  <c:v>15</c:v>
                </c:pt>
                <c:pt idx="2556">
                  <c:v>15</c:v>
                </c:pt>
                <c:pt idx="2557">
                  <c:v>15</c:v>
                </c:pt>
                <c:pt idx="2558">
                  <c:v>15</c:v>
                </c:pt>
                <c:pt idx="2559">
                  <c:v>15</c:v>
                </c:pt>
                <c:pt idx="2560">
                  <c:v>15</c:v>
                </c:pt>
                <c:pt idx="2561">
                  <c:v>15</c:v>
                </c:pt>
                <c:pt idx="2562">
                  <c:v>15</c:v>
                </c:pt>
                <c:pt idx="2563">
                  <c:v>15</c:v>
                </c:pt>
                <c:pt idx="2564">
                  <c:v>15</c:v>
                </c:pt>
                <c:pt idx="2565">
                  <c:v>15</c:v>
                </c:pt>
                <c:pt idx="2566">
                  <c:v>15</c:v>
                </c:pt>
                <c:pt idx="2567">
                  <c:v>15</c:v>
                </c:pt>
                <c:pt idx="2568">
                  <c:v>15</c:v>
                </c:pt>
                <c:pt idx="2569">
                  <c:v>15</c:v>
                </c:pt>
                <c:pt idx="2570">
                  <c:v>15</c:v>
                </c:pt>
                <c:pt idx="2571">
                  <c:v>15</c:v>
                </c:pt>
                <c:pt idx="2572">
                  <c:v>15</c:v>
                </c:pt>
                <c:pt idx="2573">
                  <c:v>15</c:v>
                </c:pt>
                <c:pt idx="2574">
                  <c:v>15</c:v>
                </c:pt>
                <c:pt idx="2575">
                  <c:v>15</c:v>
                </c:pt>
                <c:pt idx="2576">
                  <c:v>15</c:v>
                </c:pt>
                <c:pt idx="2577">
                  <c:v>15</c:v>
                </c:pt>
                <c:pt idx="2578">
                  <c:v>15</c:v>
                </c:pt>
                <c:pt idx="2579">
                  <c:v>15</c:v>
                </c:pt>
                <c:pt idx="2580">
                  <c:v>15</c:v>
                </c:pt>
                <c:pt idx="2581">
                  <c:v>15</c:v>
                </c:pt>
                <c:pt idx="2582">
                  <c:v>15</c:v>
                </c:pt>
                <c:pt idx="2583">
                  <c:v>15</c:v>
                </c:pt>
                <c:pt idx="2584">
                  <c:v>15</c:v>
                </c:pt>
                <c:pt idx="2585">
                  <c:v>15</c:v>
                </c:pt>
                <c:pt idx="2586">
                  <c:v>15</c:v>
                </c:pt>
                <c:pt idx="2587">
                  <c:v>15</c:v>
                </c:pt>
                <c:pt idx="2588">
                  <c:v>15</c:v>
                </c:pt>
                <c:pt idx="2589">
                  <c:v>15</c:v>
                </c:pt>
                <c:pt idx="2590">
                  <c:v>16</c:v>
                </c:pt>
                <c:pt idx="2591">
                  <c:v>16</c:v>
                </c:pt>
                <c:pt idx="2592">
                  <c:v>16</c:v>
                </c:pt>
                <c:pt idx="2593">
                  <c:v>16</c:v>
                </c:pt>
                <c:pt idx="2594">
                  <c:v>16</c:v>
                </c:pt>
                <c:pt idx="2595">
                  <c:v>16</c:v>
                </c:pt>
                <c:pt idx="2596">
                  <c:v>16</c:v>
                </c:pt>
                <c:pt idx="2597">
                  <c:v>16</c:v>
                </c:pt>
                <c:pt idx="2598">
                  <c:v>16</c:v>
                </c:pt>
                <c:pt idx="2599">
                  <c:v>16</c:v>
                </c:pt>
                <c:pt idx="2600">
                  <c:v>16</c:v>
                </c:pt>
                <c:pt idx="2601">
                  <c:v>16</c:v>
                </c:pt>
                <c:pt idx="2602">
                  <c:v>16</c:v>
                </c:pt>
                <c:pt idx="2603">
                  <c:v>16</c:v>
                </c:pt>
                <c:pt idx="2604">
                  <c:v>16</c:v>
                </c:pt>
                <c:pt idx="2605">
                  <c:v>16</c:v>
                </c:pt>
                <c:pt idx="2606">
                  <c:v>16</c:v>
                </c:pt>
                <c:pt idx="2607">
                  <c:v>16</c:v>
                </c:pt>
                <c:pt idx="2608">
                  <c:v>16</c:v>
                </c:pt>
                <c:pt idx="2609">
                  <c:v>16</c:v>
                </c:pt>
                <c:pt idx="2610">
                  <c:v>16</c:v>
                </c:pt>
                <c:pt idx="2611">
                  <c:v>16</c:v>
                </c:pt>
                <c:pt idx="2612">
                  <c:v>16</c:v>
                </c:pt>
                <c:pt idx="2613">
                  <c:v>16</c:v>
                </c:pt>
                <c:pt idx="2614">
                  <c:v>16</c:v>
                </c:pt>
                <c:pt idx="2615">
                  <c:v>16</c:v>
                </c:pt>
                <c:pt idx="2616">
                  <c:v>16</c:v>
                </c:pt>
                <c:pt idx="2617">
                  <c:v>16</c:v>
                </c:pt>
                <c:pt idx="2618">
                  <c:v>16</c:v>
                </c:pt>
                <c:pt idx="2619">
                  <c:v>16</c:v>
                </c:pt>
                <c:pt idx="2620">
                  <c:v>16</c:v>
                </c:pt>
                <c:pt idx="2621">
                  <c:v>16</c:v>
                </c:pt>
                <c:pt idx="2622">
                  <c:v>16</c:v>
                </c:pt>
                <c:pt idx="2623">
                  <c:v>16</c:v>
                </c:pt>
                <c:pt idx="2624">
                  <c:v>16</c:v>
                </c:pt>
                <c:pt idx="2625">
                  <c:v>16</c:v>
                </c:pt>
                <c:pt idx="2626">
                  <c:v>16</c:v>
                </c:pt>
                <c:pt idx="2627">
                  <c:v>16</c:v>
                </c:pt>
                <c:pt idx="2628">
                  <c:v>16</c:v>
                </c:pt>
                <c:pt idx="2629">
                  <c:v>16</c:v>
                </c:pt>
                <c:pt idx="2630">
                  <c:v>16</c:v>
                </c:pt>
                <c:pt idx="2631">
                  <c:v>16</c:v>
                </c:pt>
                <c:pt idx="2632">
                  <c:v>16</c:v>
                </c:pt>
                <c:pt idx="2633">
                  <c:v>16</c:v>
                </c:pt>
                <c:pt idx="2634">
                  <c:v>16</c:v>
                </c:pt>
                <c:pt idx="2635">
                  <c:v>16</c:v>
                </c:pt>
                <c:pt idx="2636">
                  <c:v>16</c:v>
                </c:pt>
                <c:pt idx="2637">
                  <c:v>16</c:v>
                </c:pt>
                <c:pt idx="2638">
                  <c:v>16</c:v>
                </c:pt>
                <c:pt idx="2639">
                  <c:v>16</c:v>
                </c:pt>
                <c:pt idx="2640">
                  <c:v>16</c:v>
                </c:pt>
                <c:pt idx="2641">
                  <c:v>16</c:v>
                </c:pt>
                <c:pt idx="2642">
                  <c:v>16</c:v>
                </c:pt>
                <c:pt idx="2643">
                  <c:v>16</c:v>
                </c:pt>
                <c:pt idx="2644">
                  <c:v>16</c:v>
                </c:pt>
                <c:pt idx="2645">
                  <c:v>16</c:v>
                </c:pt>
                <c:pt idx="2646">
                  <c:v>16</c:v>
                </c:pt>
                <c:pt idx="2647">
                  <c:v>16</c:v>
                </c:pt>
                <c:pt idx="2648">
                  <c:v>16</c:v>
                </c:pt>
                <c:pt idx="2649">
                  <c:v>16</c:v>
                </c:pt>
                <c:pt idx="2650">
                  <c:v>17</c:v>
                </c:pt>
                <c:pt idx="2651">
                  <c:v>17</c:v>
                </c:pt>
                <c:pt idx="2652">
                  <c:v>17</c:v>
                </c:pt>
                <c:pt idx="2653">
                  <c:v>17</c:v>
                </c:pt>
                <c:pt idx="2654">
                  <c:v>17</c:v>
                </c:pt>
                <c:pt idx="2655">
                  <c:v>17</c:v>
                </c:pt>
                <c:pt idx="2656">
                  <c:v>17</c:v>
                </c:pt>
                <c:pt idx="2657">
                  <c:v>17</c:v>
                </c:pt>
                <c:pt idx="2658">
                  <c:v>17</c:v>
                </c:pt>
                <c:pt idx="2659">
                  <c:v>17</c:v>
                </c:pt>
                <c:pt idx="2660">
                  <c:v>17</c:v>
                </c:pt>
                <c:pt idx="2661">
                  <c:v>17</c:v>
                </c:pt>
                <c:pt idx="2662">
                  <c:v>17</c:v>
                </c:pt>
                <c:pt idx="2663">
                  <c:v>17</c:v>
                </c:pt>
                <c:pt idx="2664">
                  <c:v>17</c:v>
                </c:pt>
                <c:pt idx="2665">
                  <c:v>17</c:v>
                </c:pt>
                <c:pt idx="2666">
                  <c:v>17</c:v>
                </c:pt>
                <c:pt idx="2667">
                  <c:v>17</c:v>
                </c:pt>
                <c:pt idx="2668">
                  <c:v>17</c:v>
                </c:pt>
                <c:pt idx="2669">
                  <c:v>17</c:v>
                </c:pt>
                <c:pt idx="2670">
                  <c:v>17</c:v>
                </c:pt>
                <c:pt idx="2671">
                  <c:v>17</c:v>
                </c:pt>
                <c:pt idx="2672">
                  <c:v>17</c:v>
                </c:pt>
                <c:pt idx="2673">
                  <c:v>17</c:v>
                </c:pt>
                <c:pt idx="2674">
                  <c:v>17</c:v>
                </c:pt>
                <c:pt idx="2675">
                  <c:v>17</c:v>
                </c:pt>
                <c:pt idx="2676">
                  <c:v>17</c:v>
                </c:pt>
                <c:pt idx="2677">
                  <c:v>17</c:v>
                </c:pt>
                <c:pt idx="2678">
                  <c:v>17</c:v>
                </c:pt>
                <c:pt idx="2679">
                  <c:v>17</c:v>
                </c:pt>
                <c:pt idx="2680">
                  <c:v>17</c:v>
                </c:pt>
                <c:pt idx="2681">
                  <c:v>17</c:v>
                </c:pt>
                <c:pt idx="2682">
                  <c:v>17</c:v>
                </c:pt>
                <c:pt idx="2683">
                  <c:v>17</c:v>
                </c:pt>
                <c:pt idx="2684">
                  <c:v>17</c:v>
                </c:pt>
                <c:pt idx="2685">
                  <c:v>17</c:v>
                </c:pt>
                <c:pt idx="2686">
                  <c:v>17</c:v>
                </c:pt>
                <c:pt idx="2687">
                  <c:v>17</c:v>
                </c:pt>
                <c:pt idx="2688">
                  <c:v>17</c:v>
                </c:pt>
                <c:pt idx="2689">
                  <c:v>17</c:v>
                </c:pt>
                <c:pt idx="2690">
                  <c:v>17</c:v>
                </c:pt>
                <c:pt idx="2691">
                  <c:v>17</c:v>
                </c:pt>
                <c:pt idx="2692">
                  <c:v>17</c:v>
                </c:pt>
                <c:pt idx="2693">
                  <c:v>17</c:v>
                </c:pt>
                <c:pt idx="2694">
                  <c:v>17</c:v>
                </c:pt>
                <c:pt idx="2695">
                  <c:v>17</c:v>
                </c:pt>
                <c:pt idx="2696">
                  <c:v>17</c:v>
                </c:pt>
                <c:pt idx="2697">
                  <c:v>17</c:v>
                </c:pt>
                <c:pt idx="2698">
                  <c:v>17</c:v>
                </c:pt>
                <c:pt idx="2699">
                  <c:v>17</c:v>
                </c:pt>
                <c:pt idx="2700">
                  <c:v>17</c:v>
                </c:pt>
                <c:pt idx="2701">
                  <c:v>17</c:v>
                </c:pt>
                <c:pt idx="2702">
                  <c:v>17</c:v>
                </c:pt>
                <c:pt idx="2703">
                  <c:v>17</c:v>
                </c:pt>
                <c:pt idx="2704">
                  <c:v>17</c:v>
                </c:pt>
                <c:pt idx="2705">
                  <c:v>17</c:v>
                </c:pt>
                <c:pt idx="2706">
                  <c:v>17</c:v>
                </c:pt>
                <c:pt idx="2707">
                  <c:v>17</c:v>
                </c:pt>
                <c:pt idx="2708">
                  <c:v>17</c:v>
                </c:pt>
                <c:pt idx="2709">
                  <c:v>17</c:v>
                </c:pt>
                <c:pt idx="2710">
                  <c:v>17</c:v>
                </c:pt>
                <c:pt idx="2711">
                  <c:v>17</c:v>
                </c:pt>
                <c:pt idx="2712">
                  <c:v>17</c:v>
                </c:pt>
                <c:pt idx="2713">
                  <c:v>18</c:v>
                </c:pt>
                <c:pt idx="2714">
                  <c:v>18</c:v>
                </c:pt>
                <c:pt idx="2715">
                  <c:v>18</c:v>
                </c:pt>
                <c:pt idx="2716">
                  <c:v>18</c:v>
                </c:pt>
                <c:pt idx="2717">
                  <c:v>18</c:v>
                </c:pt>
                <c:pt idx="2718">
                  <c:v>18</c:v>
                </c:pt>
                <c:pt idx="2719">
                  <c:v>18</c:v>
                </c:pt>
                <c:pt idx="2720">
                  <c:v>18</c:v>
                </c:pt>
                <c:pt idx="2721">
                  <c:v>18</c:v>
                </c:pt>
                <c:pt idx="2722">
                  <c:v>18</c:v>
                </c:pt>
                <c:pt idx="2723">
                  <c:v>18</c:v>
                </c:pt>
                <c:pt idx="2724">
                  <c:v>18</c:v>
                </c:pt>
                <c:pt idx="2725">
                  <c:v>18</c:v>
                </c:pt>
                <c:pt idx="2726">
                  <c:v>18</c:v>
                </c:pt>
                <c:pt idx="2727">
                  <c:v>18</c:v>
                </c:pt>
                <c:pt idx="2728">
                  <c:v>18</c:v>
                </c:pt>
                <c:pt idx="2729">
                  <c:v>18</c:v>
                </c:pt>
                <c:pt idx="2730">
                  <c:v>18</c:v>
                </c:pt>
                <c:pt idx="2731">
                  <c:v>18</c:v>
                </c:pt>
                <c:pt idx="2732">
                  <c:v>18</c:v>
                </c:pt>
                <c:pt idx="2733">
                  <c:v>18</c:v>
                </c:pt>
                <c:pt idx="2734">
                  <c:v>18</c:v>
                </c:pt>
                <c:pt idx="2735">
                  <c:v>18</c:v>
                </c:pt>
                <c:pt idx="2736">
                  <c:v>18</c:v>
                </c:pt>
                <c:pt idx="2737">
                  <c:v>18</c:v>
                </c:pt>
                <c:pt idx="2738">
                  <c:v>18</c:v>
                </c:pt>
                <c:pt idx="2739">
                  <c:v>18</c:v>
                </c:pt>
                <c:pt idx="2740">
                  <c:v>18</c:v>
                </c:pt>
                <c:pt idx="2741">
                  <c:v>18</c:v>
                </c:pt>
                <c:pt idx="2742">
                  <c:v>18</c:v>
                </c:pt>
                <c:pt idx="2743">
                  <c:v>18</c:v>
                </c:pt>
                <c:pt idx="2744">
                  <c:v>18</c:v>
                </c:pt>
                <c:pt idx="2745">
                  <c:v>18</c:v>
                </c:pt>
                <c:pt idx="2746">
                  <c:v>18</c:v>
                </c:pt>
                <c:pt idx="2747">
                  <c:v>18</c:v>
                </c:pt>
                <c:pt idx="2748">
                  <c:v>18</c:v>
                </c:pt>
                <c:pt idx="2749">
                  <c:v>18</c:v>
                </c:pt>
                <c:pt idx="2750">
                  <c:v>18</c:v>
                </c:pt>
                <c:pt idx="2751">
                  <c:v>18</c:v>
                </c:pt>
                <c:pt idx="2752">
                  <c:v>18</c:v>
                </c:pt>
                <c:pt idx="2753">
                  <c:v>18</c:v>
                </c:pt>
                <c:pt idx="2754">
                  <c:v>18</c:v>
                </c:pt>
                <c:pt idx="2755">
                  <c:v>18</c:v>
                </c:pt>
                <c:pt idx="2756">
                  <c:v>18</c:v>
                </c:pt>
                <c:pt idx="2757">
                  <c:v>18</c:v>
                </c:pt>
                <c:pt idx="2758">
                  <c:v>18</c:v>
                </c:pt>
                <c:pt idx="2759">
                  <c:v>18</c:v>
                </c:pt>
                <c:pt idx="2760">
                  <c:v>18</c:v>
                </c:pt>
                <c:pt idx="2761">
                  <c:v>18</c:v>
                </c:pt>
                <c:pt idx="2762">
                  <c:v>18</c:v>
                </c:pt>
                <c:pt idx="2763">
                  <c:v>18</c:v>
                </c:pt>
                <c:pt idx="2764">
                  <c:v>18</c:v>
                </c:pt>
                <c:pt idx="2765">
                  <c:v>18</c:v>
                </c:pt>
                <c:pt idx="2766">
                  <c:v>18</c:v>
                </c:pt>
                <c:pt idx="2767">
                  <c:v>18</c:v>
                </c:pt>
                <c:pt idx="2768">
                  <c:v>18</c:v>
                </c:pt>
                <c:pt idx="2769">
                  <c:v>18</c:v>
                </c:pt>
                <c:pt idx="2770">
                  <c:v>18</c:v>
                </c:pt>
                <c:pt idx="2771">
                  <c:v>18</c:v>
                </c:pt>
                <c:pt idx="2772">
                  <c:v>18</c:v>
                </c:pt>
                <c:pt idx="2773">
                  <c:v>18</c:v>
                </c:pt>
                <c:pt idx="2774">
                  <c:v>18</c:v>
                </c:pt>
                <c:pt idx="2775">
                  <c:v>18</c:v>
                </c:pt>
                <c:pt idx="2776">
                  <c:v>18</c:v>
                </c:pt>
                <c:pt idx="2777">
                  <c:v>18</c:v>
                </c:pt>
                <c:pt idx="2778">
                  <c:v>19</c:v>
                </c:pt>
                <c:pt idx="2779">
                  <c:v>19</c:v>
                </c:pt>
                <c:pt idx="2780">
                  <c:v>19</c:v>
                </c:pt>
                <c:pt idx="2781">
                  <c:v>19</c:v>
                </c:pt>
                <c:pt idx="2782">
                  <c:v>19</c:v>
                </c:pt>
                <c:pt idx="2783">
                  <c:v>19</c:v>
                </c:pt>
                <c:pt idx="2784">
                  <c:v>19</c:v>
                </c:pt>
                <c:pt idx="2785">
                  <c:v>19</c:v>
                </c:pt>
                <c:pt idx="2786">
                  <c:v>19</c:v>
                </c:pt>
                <c:pt idx="2787">
                  <c:v>19</c:v>
                </c:pt>
                <c:pt idx="2788">
                  <c:v>19</c:v>
                </c:pt>
                <c:pt idx="2789">
                  <c:v>19</c:v>
                </c:pt>
                <c:pt idx="2790">
                  <c:v>19</c:v>
                </c:pt>
                <c:pt idx="2791">
                  <c:v>19</c:v>
                </c:pt>
                <c:pt idx="2792">
                  <c:v>19</c:v>
                </c:pt>
                <c:pt idx="2793">
                  <c:v>19</c:v>
                </c:pt>
                <c:pt idx="2794">
                  <c:v>19</c:v>
                </c:pt>
                <c:pt idx="2795">
                  <c:v>19</c:v>
                </c:pt>
                <c:pt idx="2796">
                  <c:v>19</c:v>
                </c:pt>
                <c:pt idx="2797">
                  <c:v>19</c:v>
                </c:pt>
                <c:pt idx="2798">
                  <c:v>19</c:v>
                </c:pt>
                <c:pt idx="2799">
                  <c:v>19</c:v>
                </c:pt>
                <c:pt idx="2800">
                  <c:v>19</c:v>
                </c:pt>
                <c:pt idx="2801">
                  <c:v>19</c:v>
                </c:pt>
                <c:pt idx="2802">
                  <c:v>19</c:v>
                </c:pt>
                <c:pt idx="2803">
                  <c:v>19</c:v>
                </c:pt>
                <c:pt idx="2804">
                  <c:v>19</c:v>
                </c:pt>
                <c:pt idx="2805">
                  <c:v>19</c:v>
                </c:pt>
                <c:pt idx="2806">
                  <c:v>19</c:v>
                </c:pt>
                <c:pt idx="2807">
                  <c:v>19</c:v>
                </c:pt>
                <c:pt idx="2808">
                  <c:v>19</c:v>
                </c:pt>
                <c:pt idx="2809">
                  <c:v>19</c:v>
                </c:pt>
                <c:pt idx="2810">
                  <c:v>19</c:v>
                </c:pt>
                <c:pt idx="2811">
                  <c:v>19</c:v>
                </c:pt>
                <c:pt idx="2812">
                  <c:v>19</c:v>
                </c:pt>
                <c:pt idx="2813">
                  <c:v>19</c:v>
                </c:pt>
                <c:pt idx="2814">
                  <c:v>19</c:v>
                </c:pt>
                <c:pt idx="2815">
                  <c:v>19</c:v>
                </c:pt>
                <c:pt idx="2816">
                  <c:v>19</c:v>
                </c:pt>
                <c:pt idx="2817">
                  <c:v>19</c:v>
                </c:pt>
                <c:pt idx="2818">
                  <c:v>19</c:v>
                </c:pt>
                <c:pt idx="2819">
                  <c:v>19</c:v>
                </c:pt>
                <c:pt idx="2820">
                  <c:v>19</c:v>
                </c:pt>
                <c:pt idx="2821">
                  <c:v>19</c:v>
                </c:pt>
                <c:pt idx="2822">
                  <c:v>19</c:v>
                </c:pt>
                <c:pt idx="2823">
                  <c:v>19</c:v>
                </c:pt>
                <c:pt idx="2824">
                  <c:v>19</c:v>
                </c:pt>
                <c:pt idx="2825">
                  <c:v>19</c:v>
                </c:pt>
                <c:pt idx="2826">
                  <c:v>19</c:v>
                </c:pt>
                <c:pt idx="2827">
                  <c:v>19</c:v>
                </c:pt>
                <c:pt idx="2828">
                  <c:v>19</c:v>
                </c:pt>
                <c:pt idx="2829">
                  <c:v>19</c:v>
                </c:pt>
                <c:pt idx="2830">
                  <c:v>19</c:v>
                </c:pt>
                <c:pt idx="2831">
                  <c:v>19</c:v>
                </c:pt>
                <c:pt idx="2832">
                  <c:v>19</c:v>
                </c:pt>
                <c:pt idx="2833">
                  <c:v>19</c:v>
                </c:pt>
                <c:pt idx="2834">
                  <c:v>19</c:v>
                </c:pt>
                <c:pt idx="2835">
                  <c:v>19</c:v>
                </c:pt>
                <c:pt idx="2836">
                  <c:v>19</c:v>
                </c:pt>
                <c:pt idx="2837">
                  <c:v>19</c:v>
                </c:pt>
                <c:pt idx="2838">
                  <c:v>19</c:v>
                </c:pt>
                <c:pt idx="2839">
                  <c:v>19</c:v>
                </c:pt>
                <c:pt idx="2840">
                  <c:v>19</c:v>
                </c:pt>
                <c:pt idx="2841">
                  <c:v>19</c:v>
                </c:pt>
                <c:pt idx="2842">
                  <c:v>20</c:v>
                </c:pt>
                <c:pt idx="2843">
                  <c:v>20</c:v>
                </c:pt>
                <c:pt idx="2844">
                  <c:v>20</c:v>
                </c:pt>
                <c:pt idx="2845">
                  <c:v>20</c:v>
                </c:pt>
                <c:pt idx="2846">
                  <c:v>20</c:v>
                </c:pt>
                <c:pt idx="2847">
                  <c:v>20</c:v>
                </c:pt>
                <c:pt idx="2848">
                  <c:v>20</c:v>
                </c:pt>
                <c:pt idx="2849">
                  <c:v>20</c:v>
                </c:pt>
                <c:pt idx="2850">
                  <c:v>20</c:v>
                </c:pt>
                <c:pt idx="2851">
                  <c:v>20</c:v>
                </c:pt>
                <c:pt idx="2852">
                  <c:v>20</c:v>
                </c:pt>
                <c:pt idx="2853">
                  <c:v>20</c:v>
                </c:pt>
                <c:pt idx="2854">
                  <c:v>20</c:v>
                </c:pt>
                <c:pt idx="2855">
                  <c:v>20</c:v>
                </c:pt>
                <c:pt idx="2856">
                  <c:v>20</c:v>
                </c:pt>
                <c:pt idx="2857">
                  <c:v>20</c:v>
                </c:pt>
                <c:pt idx="2858">
                  <c:v>20</c:v>
                </c:pt>
                <c:pt idx="2859">
                  <c:v>20</c:v>
                </c:pt>
                <c:pt idx="2860">
                  <c:v>20</c:v>
                </c:pt>
                <c:pt idx="2861">
                  <c:v>20</c:v>
                </c:pt>
                <c:pt idx="2862">
                  <c:v>20</c:v>
                </c:pt>
                <c:pt idx="2863">
                  <c:v>20</c:v>
                </c:pt>
                <c:pt idx="2864">
                  <c:v>20</c:v>
                </c:pt>
                <c:pt idx="2865">
                  <c:v>20</c:v>
                </c:pt>
                <c:pt idx="2866">
                  <c:v>20</c:v>
                </c:pt>
                <c:pt idx="2867">
                  <c:v>20</c:v>
                </c:pt>
                <c:pt idx="2868">
                  <c:v>20</c:v>
                </c:pt>
                <c:pt idx="2869">
                  <c:v>20</c:v>
                </c:pt>
                <c:pt idx="2870">
                  <c:v>20</c:v>
                </c:pt>
                <c:pt idx="2871">
                  <c:v>20</c:v>
                </c:pt>
                <c:pt idx="2872">
                  <c:v>20</c:v>
                </c:pt>
                <c:pt idx="2873">
                  <c:v>20</c:v>
                </c:pt>
                <c:pt idx="2874">
                  <c:v>20</c:v>
                </c:pt>
                <c:pt idx="2875">
                  <c:v>20</c:v>
                </c:pt>
                <c:pt idx="2876">
                  <c:v>20</c:v>
                </c:pt>
                <c:pt idx="2877">
                  <c:v>20</c:v>
                </c:pt>
                <c:pt idx="2878">
                  <c:v>20</c:v>
                </c:pt>
                <c:pt idx="2879">
                  <c:v>20</c:v>
                </c:pt>
                <c:pt idx="2880">
                  <c:v>20</c:v>
                </c:pt>
                <c:pt idx="2881">
                  <c:v>20</c:v>
                </c:pt>
                <c:pt idx="2882">
                  <c:v>20</c:v>
                </c:pt>
                <c:pt idx="2883">
                  <c:v>20</c:v>
                </c:pt>
                <c:pt idx="2884">
                  <c:v>20</c:v>
                </c:pt>
                <c:pt idx="2885">
                  <c:v>20</c:v>
                </c:pt>
                <c:pt idx="2886">
                  <c:v>20</c:v>
                </c:pt>
                <c:pt idx="2887">
                  <c:v>20</c:v>
                </c:pt>
                <c:pt idx="2888">
                  <c:v>20</c:v>
                </c:pt>
                <c:pt idx="2889">
                  <c:v>20</c:v>
                </c:pt>
                <c:pt idx="2890">
                  <c:v>20</c:v>
                </c:pt>
                <c:pt idx="2891">
                  <c:v>20</c:v>
                </c:pt>
                <c:pt idx="2892">
                  <c:v>20</c:v>
                </c:pt>
                <c:pt idx="2893">
                  <c:v>20</c:v>
                </c:pt>
                <c:pt idx="2894">
                  <c:v>20</c:v>
                </c:pt>
                <c:pt idx="2895">
                  <c:v>20</c:v>
                </c:pt>
                <c:pt idx="2896">
                  <c:v>20</c:v>
                </c:pt>
                <c:pt idx="2897">
                  <c:v>20</c:v>
                </c:pt>
                <c:pt idx="2898">
                  <c:v>20</c:v>
                </c:pt>
                <c:pt idx="2899">
                  <c:v>20</c:v>
                </c:pt>
                <c:pt idx="2900">
                  <c:v>20</c:v>
                </c:pt>
                <c:pt idx="2901">
                  <c:v>20</c:v>
                </c:pt>
                <c:pt idx="2902">
                  <c:v>20</c:v>
                </c:pt>
                <c:pt idx="2903">
                  <c:v>20</c:v>
                </c:pt>
                <c:pt idx="2904">
                  <c:v>21</c:v>
                </c:pt>
                <c:pt idx="2905">
                  <c:v>21</c:v>
                </c:pt>
                <c:pt idx="2906">
                  <c:v>21</c:v>
                </c:pt>
                <c:pt idx="2907">
                  <c:v>21</c:v>
                </c:pt>
                <c:pt idx="2908">
                  <c:v>21</c:v>
                </c:pt>
                <c:pt idx="2909">
                  <c:v>21</c:v>
                </c:pt>
                <c:pt idx="2910">
                  <c:v>21</c:v>
                </c:pt>
                <c:pt idx="2911">
                  <c:v>21</c:v>
                </c:pt>
                <c:pt idx="2912">
                  <c:v>21</c:v>
                </c:pt>
                <c:pt idx="2913">
                  <c:v>21</c:v>
                </c:pt>
                <c:pt idx="2914">
                  <c:v>21</c:v>
                </c:pt>
                <c:pt idx="2915">
                  <c:v>21</c:v>
                </c:pt>
                <c:pt idx="2916">
                  <c:v>21</c:v>
                </c:pt>
                <c:pt idx="2917">
                  <c:v>21</c:v>
                </c:pt>
                <c:pt idx="2918">
                  <c:v>21</c:v>
                </c:pt>
                <c:pt idx="2919">
                  <c:v>21</c:v>
                </c:pt>
                <c:pt idx="2920">
                  <c:v>21</c:v>
                </c:pt>
                <c:pt idx="2921">
                  <c:v>21</c:v>
                </c:pt>
                <c:pt idx="2922">
                  <c:v>21</c:v>
                </c:pt>
                <c:pt idx="2923">
                  <c:v>21</c:v>
                </c:pt>
                <c:pt idx="2924">
                  <c:v>21</c:v>
                </c:pt>
                <c:pt idx="2925">
                  <c:v>21</c:v>
                </c:pt>
                <c:pt idx="2926">
                  <c:v>21</c:v>
                </c:pt>
                <c:pt idx="2927">
                  <c:v>21</c:v>
                </c:pt>
                <c:pt idx="2928">
                  <c:v>21</c:v>
                </c:pt>
                <c:pt idx="2929">
                  <c:v>21</c:v>
                </c:pt>
                <c:pt idx="2930">
                  <c:v>21</c:v>
                </c:pt>
                <c:pt idx="2931">
                  <c:v>21</c:v>
                </c:pt>
                <c:pt idx="2932">
                  <c:v>21</c:v>
                </c:pt>
                <c:pt idx="2933">
                  <c:v>21</c:v>
                </c:pt>
                <c:pt idx="2934">
                  <c:v>21</c:v>
                </c:pt>
                <c:pt idx="2935">
                  <c:v>21</c:v>
                </c:pt>
                <c:pt idx="2936">
                  <c:v>21</c:v>
                </c:pt>
                <c:pt idx="2937">
                  <c:v>21</c:v>
                </c:pt>
                <c:pt idx="2938">
                  <c:v>21</c:v>
                </c:pt>
                <c:pt idx="2939">
                  <c:v>21</c:v>
                </c:pt>
                <c:pt idx="2940">
                  <c:v>21</c:v>
                </c:pt>
                <c:pt idx="2941">
                  <c:v>21</c:v>
                </c:pt>
                <c:pt idx="2942">
                  <c:v>21</c:v>
                </c:pt>
                <c:pt idx="2943">
                  <c:v>21</c:v>
                </c:pt>
                <c:pt idx="2944">
                  <c:v>21</c:v>
                </c:pt>
                <c:pt idx="2945">
                  <c:v>21</c:v>
                </c:pt>
                <c:pt idx="2946">
                  <c:v>21</c:v>
                </c:pt>
                <c:pt idx="2947">
                  <c:v>21</c:v>
                </c:pt>
                <c:pt idx="2948">
                  <c:v>21</c:v>
                </c:pt>
                <c:pt idx="2949">
                  <c:v>21</c:v>
                </c:pt>
                <c:pt idx="2950">
                  <c:v>21</c:v>
                </c:pt>
                <c:pt idx="2951">
                  <c:v>21</c:v>
                </c:pt>
                <c:pt idx="2952">
                  <c:v>21</c:v>
                </c:pt>
                <c:pt idx="2953">
                  <c:v>21</c:v>
                </c:pt>
                <c:pt idx="2954">
                  <c:v>21</c:v>
                </c:pt>
                <c:pt idx="2955">
                  <c:v>21</c:v>
                </c:pt>
                <c:pt idx="2956">
                  <c:v>21</c:v>
                </c:pt>
                <c:pt idx="2957">
                  <c:v>21</c:v>
                </c:pt>
                <c:pt idx="2958">
                  <c:v>21</c:v>
                </c:pt>
                <c:pt idx="2959">
                  <c:v>21</c:v>
                </c:pt>
                <c:pt idx="2960">
                  <c:v>21</c:v>
                </c:pt>
                <c:pt idx="2961">
                  <c:v>21</c:v>
                </c:pt>
                <c:pt idx="2962">
                  <c:v>21</c:v>
                </c:pt>
                <c:pt idx="2963">
                  <c:v>22</c:v>
                </c:pt>
                <c:pt idx="2964">
                  <c:v>22</c:v>
                </c:pt>
                <c:pt idx="2965">
                  <c:v>22</c:v>
                </c:pt>
                <c:pt idx="2966">
                  <c:v>22</c:v>
                </c:pt>
                <c:pt idx="2967">
                  <c:v>22</c:v>
                </c:pt>
                <c:pt idx="2968">
                  <c:v>22</c:v>
                </c:pt>
                <c:pt idx="2969">
                  <c:v>22</c:v>
                </c:pt>
                <c:pt idx="2970">
                  <c:v>22</c:v>
                </c:pt>
                <c:pt idx="2971">
                  <c:v>22</c:v>
                </c:pt>
                <c:pt idx="2972">
                  <c:v>22</c:v>
                </c:pt>
                <c:pt idx="2973">
                  <c:v>22</c:v>
                </c:pt>
                <c:pt idx="2974">
                  <c:v>22</c:v>
                </c:pt>
                <c:pt idx="2975">
                  <c:v>22</c:v>
                </c:pt>
                <c:pt idx="2976">
                  <c:v>22</c:v>
                </c:pt>
                <c:pt idx="2977">
                  <c:v>22</c:v>
                </c:pt>
                <c:pt idx="2978">
                  <c:v>22</c:v>
                </c:pt>
                <c:pt idx="2979">
                  <c:v>22</c:v>
                </c:pt>
                <c:pt idx="2980">
                  <c:v>22</c:v>
                </c:pt>
                <c:pt idx="2981">
                  <c:v>22</c:v>
                </c:pt>
                <c:pt idx="2982">
                  <c:v>22</c:v>
                </c:pt>
                <c:pt idx="2983">
                  <c:v>22</c:v>
                </c:pt>
                <c:pt idx="2984">
                  <c:v>22</c:v>
                </c:pt>
                <c:pt idx="2985">
                  <c:v>22</c:v>
                </c:pt>
                <c:pt idx="2986">
                  <c:v>22</c:v>
                </c:pt>
                <c:pt idx="2987">
                  <c:v>22</c:v>
                </c:pt>
                <c:pt idx="2988">
                  <c:v>22</c:v>
                </c:pt>
                <c:pt idx="2989">
                  <c:v>22</c:v>
                </c:pt>
                <c:pt idx="2990">
                  <c:v>22</c:v>
                </c:pt>
                <c:pt idx="2991">
                  <c:v>22</c:v>
                </c:pt>
                <c:pt idx="2992">
                  <c:v>22</c:v>
                </c:pt>
                <c:pt idx="2993">
                  <c:v>22</c:v>
                </c:pt>
                <c:pt idx="2994">
                  <c:v>22</c:v>
                </c:pt>
                <c:pt idx="2995">
                  <c:v>22</c:v>
                </c:pt>
                <c:pt idx="2996">
                  <c:v>22</c:v>
                </c:pt>
                <c:pt idx="2997">
                  <c:v>22</c:v>
                </c:pt>
                <c:pt idx="2998">
                  <c:v>22</c:v>
                </c:pt>
                <c:pt idx="2999">
                  <c:v>22</c:v>
                </c:pt>
                <c:pt idx="3000">
                  <c:v>22</c:v>
                </c:pt>
                <c:pt idx="3001">
                  <c:v>22</c:v>
                </c:pt>
                <c:pt idx="3002">
                  <c:v>22</c:v>
                </c:pt>
                <c:pt idx="3003">
                  <c:v>22</c:v>
                </c:pt>
                <c:pt idx="3004">
                  <c:v>22</c:v>
                </c:pt>
                <c:pt idx="3005">
                  <c:v>22</c:v>
                </c:pt>
                <c:pt idx="3006">
                  <c:v>22</c:v>
                </c:pt>
                <c:pt idx="3007">
                  <c:v>22</c:v>
                </c:pt>
                <c:pt idx="3008">
                  <c:v>22</c:v>
                </c:pt>
                <c:pt idx="3009">
                  <c:v>22</c:v>
                </c:pt>
                <c:pt idx="3010">
                  <c:v>22</c:v>
                </c:pt>
                <c:pt idx="3011">
                  <c:v>22</c:v>
                </c:pt>
                <c:pt idx="3012">
                  <c:v>22</c:v>
                </c:pt>
                <c:pt idx="3013">
                  <c:v>22</c:v>
                </c:pt>
                <c:pt idx="3014">
                  <c:v>22</c:v>
                </c:pt>
                <c:pt idx="3015">
                  <c:v>22</c:v>
                </c:pt>
                <c:pt idx="3016">
                  <c:v>22</c:v>
                </c:pt>
                <c:pt idx="3017">
                  <c:v>22</c:v>
                </c:pt>
                <c:pt idx="3018">
                  <c:v>22</c:v>
                </c:pt>
                <c:pt idx="3019">
                  <c:v>22</c:v>
                </c:pt>
                <c:pt idx="3020">
                  <c:v>22</c:v>
                </c:pt>
                <c:pt idx="3021">
                  <c:v>22</c:v>
                </c:pt>
                <c:pt idx="3022">
                  <c:v>22</c:v>
                </c:pt>
                <c:pt idx="3023">
                  <c:v>22</c:v>
                </c:pt>
                <c:pt idx="3024">
                  <c:v>22</c:v>
                </c:pt>
                <c:pt idx="3025">
                  <c:v>22</c:v>
                </c:pt>
                <c:pt idx="3026">
                  <c:v>23</c:v>
                </c:pt>
                <c:pt idx="3027">
                  <c:v>23</c:v>
                </c:pt>
                <c:pt idx="3028">
                  <c:v>23</c:v>
                </c:pt>
                <c:pt idx="3029">
                  <c:v>23</c:v>
                </c:pt>
                <c:pt idx="3030">
                  <c:v>23</c:v>
                </c:pt>
                <c:pt idx="3031">
                  <c:v>23</c:v>
                </c:pt>
                <c:pt idx="3032">
                  <c:v>23</c:v>
                </c:pt>
                <c:pt idx="3033">
                  <c:v>23</c:v>
                </c:pt>
                <c:pt idx="3034">
                  <c:v>23</c:v>
                </c:pt>
                <c:pt idx="3035">
                  <c:v>23</c:v>
                </c:pt>
                <c:pt idx="3036">
                  <c:v>23</c:v>
                </c:pt>
                <c:pt idx="3037">
                  <c:v>23</c:v>
                </c:pt>
                <c:pt idx="3038">
                  <c:v>23</c:v>
                </c:pt>
                <c:pt idx="3039">
                  <c:v>23</c:v>
                </c:pt>
                <c:pt idx="3040">
                  <c:v>23</c:v>
                </c:pt>
                <c:pt idx="3041">
                  <c:v>23</c:v>
                </c:pt>
                <c:pt idx="3042">
                  <c:v>23</c:v>
                </c:pt>
                <c:pt idx="3043">
                  <c:v>23</c:v>
                </c:pt>
                <c:pt idx="3044">
                  <c:v>23</c:v>
                </c:pt>
                <c:pt idx="3045">
                  <c:v>23</c:v>
                </c:pt>
                <c:pt idx="3046">
                  <c:v>23</c:v>
                </c:pt>
                <c:pt idx="3047">
                  <c:v>23</c:v>
                </c:pt>
                <c:pt idx="3048">
                  <c:v>23</c:v>
                </c:pt>
                <c:pt idx="3049">
                  <c:v>23</c:v>
                </c:pt>
                <c:pt idx="3050">
                  <c:v>23</c:v>
                </c:pt>
                <c:pt idx="3051">
                  <c:v>23</c:v>
                </c:pt>
                <c:pt idx="3052">
                  <c:v>23</c:v>
                </c:pt>
                <c:pt idx="3053">
                  <c:v>23</c:v>
                </c:pt>
                <c:pt idx="3054">
                  <c:v>23</c:v>
                </c:pt>
                <c:pt idx="3055">
                  <c:v>23</c:v>
                </c:pt>
                <c:pt idx="3056">
                  <c:v>23</c:v>
                </c:pt>
                <c:pt idx="3057">
                  <c:v>23</c:v>
                </c:pt>
                <c:pt idx="3058">
                  <c:v>23</c:v>
                </c:pt>
                <c:pt idx="3059">
                  <c:v>23</c:v>
                </c:pt>
                <c:pt idx="3060">
                  <c:v>23</c:v>
                </c:pt>
                <c:pt idx="3061">
                  <c:v>23</c:v>
                </c:pt>
                <c:pt idx="3062">
                  <c:v>23</c:v>
                </c:pt>
                <c:pt idx="3063">
                  <c:v>23</c:v>
                </c:pt>
                <c:pt idx="3064">
                  <c:v>23</c:v>
                </c:pt>
                <c:pt idx="3065">
                  <c:v>23</c:v>
                </c:pt>
                <c:pt idx="3066">
                  <c:v>23</c:v>
                </c:pt>
                <c:pt idx="3067">
                  <c:v>23</c:v>
                </c:pt>
                <c:pt idx="3068">
                  <c:v>23</c:v>
                </c:pt>
                <c:pt idx="3069">
                  <c:v>23</c:v>
                </c:pt>
                <c:pt idx="3070">
                  <c:v>23</c:v>
                </c:pt>
                <c:pt idx="3071">
                  <c:v>23</c:v>
                </c:pt>
                <c:pt idx="3072">
                  <c:v>23</c:v>
                </c:pt>
                <c:pt idx="3073">
                  <c:v>23</c:v>
                </c:pt>
                <c:pt idx="3074">
                  <c:v>23</c:v>
                </c:pt>
                <c:pt idx="3075">
                  <c:v>23</c:v>
                </c:pt>
                <c:pt idx="3076">
                  <c:v>23</c:v>
                </c:pt>
                <c:pt idx="3077">
                  <c:v>23</c:v>
                </c:pt>
                <c:pt idx="3078">
                  <c:v>23</c:v>
                </c:pt>
                <c:pt idx="3079">
                  <c:v>23</c:v>
                </c:pt>
                <c:pt idx="3080">
                  <c:v>23</c:v>
                </c:pt>
                <c:pt idx="3081">
                  <c:v>23</c:v>
                </c:pt>
                <c:pt idx="3082">
                  <c:v>23</c:v>
                </c:pt>
                <c:pt idx="3083">
                  <c:v>23</c:v>
                </c:pt>
                <c:pt idx="3084">
                  <c:v>24</c:v>
                </c:pt>
                <c:pt idx="3085">
                  <c:v>24</c:v>
                </c:pt>
                <c:pt idx="3086">
                  <c:v>24</c:v>
                </c:pt>
                <c:pt idx="3087">
                  <c:v>24</c:v>
                </c:pt>
                <c:pt idx="3088">
                  <c:v>24</c:v>
                </c:pt>
                <c:pt idx="3089">
                  <c:v>24</c:v>
                </c:pt>
                <c:pt idx="3090">
                  <c:v>24</c:v>
                </c:pt>
                <c:pt idx="3091">
                  <c:v>24</c:v>
                </c:pt>
                <c:pt idx="3092">
                  <c:v>24</c:v>
                </c:pt>
                <c:pt idx="3093">
                  <c:v>24</c:v>
                </c:pt>
                <c:pt idx="3094">
                  <c:v>24</c:v>
                </c:pt>
                <c:pt idx="3095">
                  <c:v>24</c:v>
                </c:pt>
                <c:pt idx="3096">
                  <c:v>24</c:v>
                </c:pt>
                <c:pt idx="3097">
                  <c:v>24</c:v>
                </c:pt>
                <c:pt idx="3098">
                  <c:v>24</c:v>
                </c:pt>
                <c:pt idx="3099">
                  <c:v>24</c:v>
                </c:pt>
                <c:pt idx="3100">
                  <c:v>24</c:v>
                </c:pt>
                <c:pt idx="3101">
                  <c:v>24</c:v>
                </c:pt>
                <c:pt idx="3102">
                  <c:v>24</c:v>
                </c:pt>
                <c:pt idx="3103">
                  <c:v>24</c:v>
                </c:pt>
                <c:pt idx="3104">
                  <c:v>24</c:v>
                </c:pt>
                <c:pt idx="3105">
                  <c:v>24</c:v>
                </c:pt>
                <c:pt idx="3106">
                  <c:v>24</c:v>
                </c:pt>
                <c:pt idx="3107">
                  <c:v>24</c:v>
                </c:pt>
                <c:pt idx="3108">
                  <c:v>24</c:v>
                </c:pt>
                <c:pt idx="3109">
                  <c:v>24</c:v>
                </c:pt>
                <c:pt idx="3110">
                  <c:v>24</c:v>
                </c:pt>
                <c:pt idx="3111">
                  <c:v>24</c:v>
                </c:pt>
                <c:pt idx="3112">
                  <c:v>24</c:v>
                </c:pt>
                <c:pt idx="3113">
                  <c:v>24</c:v>
                </c:pt>
                <c:pt idx="3114">
                  <c:v>24</c:v>
                </c:pt>
                <c:pt idx="3115">
                  <c:v>24</c:v>
                </c:pt>
                <c:pt idx="3116">
                  <c:v>24</c:v>
                </c:pt>
                <c:pt idx="3117">
                  <c:v>24</c:v>
                </c:pt>
                <c:pt idx="3118">
                  <c:v>24</c:v>
                </c:pt>
                <c:pt idx="3119">
                  <c:v>24</c:v>
                </c:pt>
                <c:pt idx="3120">
                  <c:v>24</c:v>
                </c:pt>
                <c:pt idx="3121">
                  <c:v>24</c:v>
                </c:pt>
                <c:pt idx="3122">
                  <c:v>24</c:v>
                </c:pt>
                <c:pt idx="3123">
                  <c:v>24</c:v>
                </c:pt>
                <c:pt idx="3124">
                  <c:v>24</c:v>
                </c:pt>
                <c:pt idx="3125">
                  <c:v>24</c:v>
                </c:pt>
                <c:pt idx="3126">
                  <c:v>24</c:v>
                </c:pt>
                <c:pt idx="3127">
                  <c:v>24</c:v>
                </c:pt>
                <c:pt idx="3128">
                  <c:v>24</c:v>
                </c:pt>
                <c:pt idx="3129">
                  <c:v>24</c:v>
                </c:pt>
                <c:pt idx="3130">
                  <c:v>24</c:v>
                </c:pt>
                <c:pt idx="3131">
                  <c:v>24</c:v>
                </c:pt>
                <c:pt idx="3132">
                  <c:v>24</c:v>
                </c:pt>
                <c:pt idx="3133">
                  <c:v>24</c:v>
                </c:pt>
                <c:pt idx="3134">
                  <c:v>24</c:v>
                </c:pt>
                <c:pt idx="3135">
                  <c:v>24</c:v>
                </c:pt>
                <c:pt idx="3136">
                  <c:v>24</c:v>
                </c:pt>
                <c:pt idx="3137">
                  <c:v>24</c:v>
                </c:pt>
                <c:pt idx="3138">
                  <c:v>24</c:v>
                </c:pt>
                <c:pt idx="3139">
                  <c:v>24</c:v>
                </c:pt>
                <c:pt idx="3140">
                  <c:v>24</c:v>
                </c:pt>
                <c:pt idx="3141">
                  <c:v>24</c:v>
                </c:pt>
                <c:pt idx="3142">
                  <c:v>24</c:v>
                </c:pt>
                <c:pt idx="3143">
                  <c:v>24</c:v>
                </c:pt>
                <c:pt idx="3144">
                  <c:v>24</c:v>
                </c:pt>
                <c:pt idx="3145">
                  <c:v>24</c:v>
                </c:pt>
                <c:pt idx="3146">
                  <c:v>24</c:v>
                </c:pt>
                <c:pt idx="3147">
                  <c:v>24</c:v>
                </c:pt>
                <c:pt idx="3148">
                  <c:v>25</c:v>
                </c:pt>
                <c:pt idx="3149">
                  <c:v>25</c:v>
                </c:pt>
                <c:pt idx="3150">
                  <c:v>25</c:v>
                </c:pt>
                <c:pt idx="3151">
                  <c:v>25</c:v>
                </c:pt>
                <c:pt idx="3152">
                  <c:v>25</c:v>
                </c:pt>
                <c:pt idx="3153">
                  <c:v>25</c:v>
                </c:pt>
                <c:pt idx="3154">
                  <c:v>25</c:v>
                </c:pt>
                <c:pt idx="3155">
                  <c:v>25</c:v>
                </c:pt>
                <c:pt idx="3156">
                  <c:v>25</c:v>
                </c:pt>
                <c:pt idx="3157">
                  <c:v>25</c:v>
                </c:pt>
                <c:pt idx="3158">
                  <c:v>25</c:v>
                </c:pt>
                <c:pt idx="3159">
                  <c:v>25</c:v>
                </c:pt>
                <c:pt idx="3160">
                  <c:v>25</c:v>
                </c:pt>
                <c:pt idx="3161">
                  <c:v>25</c:v>
                </c:pt>
                <c:pt idx="3162">
                  <c:v>25</c:v>
                </c:pt>
                <c:pt idx="3163">
                  <c:v>25</c:v>
                </c:pt>
                <c:pt idx="3164">
                  <c:v>25</c:v>
                </c:pt>
                <c:pt idx="3165">
                  <c:v>25</c:v>
                </c:pt>
                <c:pt idx="3166">
                  <c:v>25</c:v>
                </c:pt>
                <c:pt idx="3167">
                  <c:v>25</c:v>
                </c:pt>
                <c:pt idx="3168">
                  <c:v>25</c:v>
                </c:pt>
                <c:pt idx="3169">
                  <c:v>25</c:v>
                </c:pt>
                <c:pt idx="3170">
                  <c:v>25</c:v>
                </c:pt>
                <c:pt idx="3171">
                  <c:v>25</c:v>
                </c:pt>
                <c:pt idx="3172">
                  <c:v>25</c:v>
                </c:pt>
                <c:pt idx="3173">
                  <c:v>25</c:v>
                </c:pt>
                <c:pt idx="3174">
                  <c:v>25</c:v>
                </c:pt>
                <c:pt idx="3175">
                  <c:v>25</c:v>
                </c:pt>
                <c:pt idx="3176">
                  <c:v>25</c:v>
                </c:pt>
                <c:pt idx="3177">
                  <c:v>25</c:v>
                </c:pt>
                <c:pt idx="3178">
                  <c:v>25</c:v>
                </c:pt>
                <c:pt idx="3179">
                  <c:v>25</c:v>
                </c:pt>
                <c:pt idx="3180">
                  <c:v>25</c:v>
                </c:pt>
                <c:pt idx="3181">
                  <c:v>25</c:v>
                </c:pt>
                <c:pt idx="3182">
                  <c:v>25</c:v>
                </c:pt>
                <c:pt idx="3183">
                  <c:v>25</c:v>
                </c:pt>
                <c:pt idx="3184">
                  <c:v>25</c:v>
                </c:pt>
                <c:pt idx="3185">
                  <c:v>25</c:v>
                </c:pt>
                <c:pt idx="3186">
                  <c:v>25</c:v>
                </c:pt>
                <c:pt idx="3187">
                  <c:v>25</c:v>
                </c:pt>
                <c:pt idx="3188">
                  <c:v>25</c:v>
                </c:pt>
                <c:pt idx="3189">
                  <c:v>25</c:v>
                </c:pt>
                <c:pt idx="3190">
                  <c:v>25</c:v>
                </c:pt>
                <c:pt idx="3191">
                  <c:v>25</c:v>
                </c:pt>
                <c:pt idx="3192">
                  <c:v>25</c:v>
                </c:pt>
                <c:pt idx="3193">
                  <c:v>25</c:v>
                </c:pt>
                <c:pt idx="3194">
                  <c:v>25</c:v>
                </c:pt>
                <c:pt idx="3195">
                  <c:v>25</c:v>
                </c:pt>
                <c:pt idx="3196">
                  <c:v>25</c:v>
                </c:pt>
                <c:pt idx="3197">
                  <c:v>25</c:v>
                </c:pt>
                <c:pt idx="3198">
                  <c:v>25</c:v>
                </c:pt>
                <c:pt idx="3199">
                  <c:v>25</c:v>
                </c:pt>
                <c:pt idx="3200">
                  <c:v>25</c:v>
                </c:pt>
                <c:pt idx="3201">
                  <c:v>25</c:v>
                </c:pt>
                <c:pt idx="3202">
                  <c:v>25</c:v>
                </c:pt>
                <c:pt idx="3203">
                  <c:v>25</c:v>
                </c:pt>
                <c:pt idx="3204">
                  <c:v>25</c:v>
                </c:pt>
                <c:pt idx="3205">
                  <c:v>25</c:v>
                </c:pt>
                <c:pt idx="3206">
                  <c:v>25</c:v>
                </c:pt>
                <c:pt idx="3207">
                  <c:v>25</c:v>
                </c:pt>
                <c:pt idx="3208">
                  <c:v>25</c:v>
                </c:pt>
                <c:pt idx="3209">
                  <c:v>25</c:v>
                </c:pt>
                <c:pt idx="3210">
                  <c:v>25</c:v>
                </c:pt>
                <c:pt idx="3211">
                  <c:v>26</c:v>
                </c:pt>
                <c:pt idx="3212">
                  <c:v>26</c:v>
                </c:pt>
                <c:pt idx="3213">
                  <c:v>26</c:v>
                </c:pt>
                <c:pt idx="3214">
                  <c:v>26</c:v>
                </c:pt>
                <c:pt idx="3215">
                  <c:v>26</c:v>
                </c:pt>
                <c:pt idx="3216">
                  <c:v>26</c:v>
                </c:pt>
                <c:pt idx="3217">
                  <c:v>26</c:v>
                </c:pt>
                <c:pt idx="3218">
                  <c:v>26</c:v>
                </c:pt>
                <c:pt idx="3219">
                  <c:v>26</c:v>
                </c:pt>
                <c:pt idx="3220">
                  <c:v>26</c:v>
                </c:pt>
                <c:pt idx="3221">
                  <c:v>26</c:v>
                </c:pt>
                <c:pt idx="3222">
                  <c:v>26</c:v>
                </c:pt>
                <c:pt idx="3223">
                  <c:v>26</c:v>
                </c:pt>
                <c:pt idx="3224">
                  <c:v>26</c:v>
                </c:pt>
                <c:pt idx="3225">
                  <c:v>26</c:v>
                </c:pt>
                <c:pt idx="3226">
                  <c:v>26</c:v>
                </c:pt>
                <c:pt idx="3227">
                  <c:v>26</c:v>
                </c:pt>
                <c:pt idx="3228">
                  <c:v>26</c:v>
                </c:pt>
                <c:pt idx="3229">
                  <c:v>26</c:v>
                </c:pt>
                <c:pt idx="3230">
                  <c:v>26</c:v>
                </c:pt>
                <c:pt idx="3231">
                  <c:v>26</c:v>
                </c:pt>
                <c:pt idx="3232">
                  <c:v>26</c:v>
                </c:pt>
                <c:pt idx="3233">
                  <c:v>26</c:v>
                </c:pt>
                <c:pt idx="3234">
                  <c:v>26</c:v>
                </c:pt>
                <c:pt idx="3235">
                  <c:v>26</c:v>
                </c:pt>
                <c:pt idx="3236">
                  <c:v>26</c:v>
                </c:pt>
                <c:pt idx="3237">
                  <c:v>26</c:v>
                </c:pt>
                <c:pt idx="3238">
                  <c:v>26</c:v>
                </c:pt>
                <c:pt idx="3239">
                  <c:v>26</c:v>
                </c:pt>
                <c:pt idx="3240">
                  <c:v>26</c:v>
                </c:pt>
                <c:pt idx="3241">
                  <c:v>26</c:v>
                </c:pt>
                <c:pt idx="3242">
                  <c:v>26</c:v>
                </c:pt>
                <c:pt idx="3243">
                  <c:v>26</c:v>
                </c:pt>
                <c:pt idx="3244">
                  <c:v>26</c:v>
                </c:pt>
                <c:pt idx="3245">
                  <c:v>26</c:v>
                </c:pt>
                <c:pt idx="3246">
                  <c:v>26</c:v>
                </c:pt>
                <c:pt idx="3247">
                  <c:v>26</c:v>
                </c:pt>
                <c:pt idx="3248">
                  <c:v>26</c:v>
                </c:pt>
                <c:pt idx="3249">
                  <c:v>26</c:v>
                </c:pt>
                <c:pt idx="3250">
                  <c:v>26</c:v>
                </c:pt>
                <c:pt idx="3251">
                  <c:v>26</c:v>
                </c:pt>
                <c:pt idx="3252">
                  <c:v>26</c:v>
                </c:pt>
                <c:pt idx="3253">
                  <c:v>26</c:v>
                </c:pt>
                <c:pt idx="3254">
                  <c:v>26</c:v>
                </c:pt>
                <c:pt idx="3255">
                  <c:v>26</c:v>
                </c:pt>
                <c:pt idx="3256">
                  <c:v>26</c:v>
                </c:pt>
                <c:pt idx="3257">
                  <c:v>26</c:v>
                </c:pt>
                <c:pt idx="3258">
                  <c:v>26</c:v>
                </c:pt>
                <c:pt idx="3259">
                  <c:v>26</c:v>
                </c:pt>
                <c:pt idx="3260">
                  <c:v>26</c:v>
                </c:pt>
                <c:pt idx="3261">
                  <c:v>26</c:v>
                </c:pt>
                <c:pt idx="3262">
                  <c:v>26</c:v>
                </c:pt>
                <c:pt idx="3263">
                  <c:v>26</c:v>
                </c:pt>
                <c:pt idx="3264">
                  <c:v>26</c:v>
                </c:pt>
                <c:pt idx="3265">
                  <c:v>26</c:v>
                </c:pt>
                <c:pt idx="3266">
                  <c:v>26</c:v>
                </c:pt>
                <c:pt idx="3267">
                  <c:v>26</c:v>
                </c:pt>
                <c:pt idx="3268">
                  <c:v>26</c:v>
                </c:pt>
                <c:pt idx="3269">
                  <c:v>26</c:v>
                </c:pt>
                <c:pt idx="3270">
                  <c:v>26</c:v>
                </c:pt>
                <c:pt idx="3271">
                  <c:v>26</c:v>
                </c:pt>
                <c:pt idx="3272">
                  <c:v>26</c:v>
                </c:pt>
                <c:pt idx="3273">
                  <c:v>26</c:v>
                </c:pt>
                <c:pt idx="3274">
                  <c:v>27</c:v>
                </c:pt>
                <c:pt idx="3275">
                  <c:v>27</c:v>
                </c:pt>
                <c:pt idx="3276">
                  <c:v>27</c:v>
                </c:pt>
                <c:pt idx="3277">
                  <c:v>27</c:v>
                </c:pt>
                <c:pt idx="3278">
                  <c:v>27</c:v>
                </c:pt>
                <c:pt idx="3279">
                  <c:v>27</c:v>
                </c:pt>
                <c:pt idx="3280">
                  <c:v>27</c:v>
                </c:pt>
                <c:pt idx="3281">
                  <c:v>27</c:v>
                </c:pt>
                <c:pt idx="3282">
                  <c:v>27</c:v>
                </c:pt>
                <c:pt idx="3283">
                  <c:v>27</c:v>
                </c:pt>
                <c:pt idx="3284">
                  <c:v>27</c:v>
                </c:pt>
                <c:pt idx="3285">
                  <c:v>27</c:v>
                </c:pt>
                <c:pt idx="3286">
                  <c:v>27</c:v>
                </c:pt>
                <c:pt idx="3287">
                  <c:v>27</c:v>
                </c:pt>
                <c:pt idx="3288">
                  <c:v>27</c:v>
                </c:pt>
                <c:pt idx="3289">
                  <c:v>27</c:v>
                </c:pt>
                <c:pt idx="3290">
                  <c:v>27</c:v>
                </c:pt>
                <c:pt idx="3291">
                  <c:v>27</c:v>
                </c:pt>
                <c:pt idx="3292">
                  <c:v>27</c:v>
                </c:pt>
                <c:pt idx="3293">
                  <c:v>27</c:v>
                </c:pt>
                <c:pt idx="3294">
                  <c:v>27</c:v>
                </c:pt>
                <c:pt idx="3295">
                  <c:v>27</c:v>
                </c:pt>
                <c:pt idx="3296">
                  <c:v>27</c:v>
                </c:pt>
                <c:pt idx="3297">
                  <c:v>27</c:v>
                </c:pt>
                <c:pt idx="3298">
                  <c:v>27</c:v>
                </c:pt>
                <c:pt idx="3299">
                  <c:v>27</c:v>
                </c:pt>
                <c:pt idx="3300">
                  <c:v>27</c:v>
                </c:pt>
                <c:pt idx="3301">
                  <c:v>27</c:v>
                </c:pt>
                <c:pt idx="3302">
                  <c:v>27</c:v>
                </c:pt>
                <c:pt idx="3303">
                  <c:v>27</c:v>
                </c:pt>
                <c:pt idx="3304">
                  <c:v>27</c:v>
                </c:pt>
                <c:pt idx="3305">
                  <c:v>27</c:v>
                </c:pt>
                <c:pt idx="3306">
                  <c:v>27</c:v>
                </c:pt>
                <c:pt idx="3307">
                  <c:v>27</c:v>
                </c:pt>
                <c:pt idx="3308">
                  <c:v>27</c:v>
                </c:pt>
                <c:pt idx="3309">
                  <c:v>27</c:v>
                </c:pt>
                <c:pt idx="3310">
                  <c:v>27</c:v>
                </c:pt>
                <c:pt idx="3311">
                  <c:v>27</c:v>
                </c:pt>
                <c:pt idx="3312">
                  <c:v>27</c:v>
                </c:pt>
                <c:pt idx="3313">
                  <c:v>27</c:v>
                </c:pt>
                <c:pt idx="3314">
                  <c:v>27</c:v>
                </c:pt>
                <c:pt idx="3315">
                  <c:v>27</c:v>
                </c:pt>
                <c:pt idx="3316">
                  <c:v>27</c:v>
                </c:pt>
                <c:pt idx="3317">
                  <c:v>27</c:v>
                </c:pt>
                <c:pt idx="3318">
                  <c:v>27</c:v>
                </c:pt>
                <c:pt idx="3319">
                  <c:v>27</c:v>
                </c:pt>
                <c:pt idx="3320">
                  <c:v>27</c:v>
                </c:pt>
                <c:pt idx="3321">
                  <c:v>27</c:v>
                </c:pt>
                <c:pt idx="3322">
                  <c:v>27</c:v>
                </c:pt>
                <c:pt idx="3323">
                  <c:v>27</c:v>
                </c:pt>
                <c:pt idx="3324">
                  <c:v>27</c:v>
                </c:pt>
                <c:pt idx="3325">
                  <c:v>27</c:v>
                </c:pt>
                <c:pt idx="3326">
                  <c:v>27</c:v>
                </c:pt>
                <c:pt idx="3327">
                  <c:v>27</c:v>
                </c:pt>
                <c:pt idx="3328">
                  <c:v>27</c:v>
                </c:pt>
                <c:pt idx="3329">
                  <c:v>27</c:v>
                </c:pt>
                <c:pt idx="3330">
                  <c:v>27</c:v>
                </c:pt>
                <c:pt idx="3331">
                  <c:v>27</c:v>
                </c:pt>
                <c:pt idx="3332">
                  <c:v>27</c:v>
                </c:pt>
                <c:pt idx="3333">
                  <c:v>27</c:v>
                </c:pt>
                <c:pt idx="3334">
                  <c:v>27</c:v>
                </c:pt>
                <c:pt idx="3335">
                  <c:v>27</c:v>
                </c:pt>
                <c:pt idx="3336">
                  <c:v>27</c:v>
                </c:pt>
                <c:pt idx="3337">
                  <c:v>27</c:v>
                </c:pt>
                <c:pt idx="3338">
                  <c:v>27</c:v>
                </c:pt>
                <c:pt idx="3339">
                  <c:v>28</c:v>
                </c:pt>
                <c:pt idx="3340">
                  <c:v>28</c:v>
                </c:pt>
                <c:pt idx="3341">
                  <c:v>28</c:v>
                </c:pt>
                <c:pt idx="3342">
                  <c:v>28</c:v>
                </c:pt>
                <c:pt idx="3343">
                  <c:v>28</c:v>
                </c:pt>
                <c:pt idx="3344">
                  <c:v>28</c:v>
                </c:pt>
                <c:pt idx="3345">
                  <c:v>28</c:v>
                </c:pt>
                <c:pt idx="3346">
                  <c:v>28</c:v>
                </c:pt>
                <c:pt idx="3347">
                  <c:v>28</c:v>
                </c:pt>
                <c:pt idx="3348">
                  <c:v>28</c:v>
                </c:pt>
                <c:pt idx="3349">
                  <c:v>28</c:v>
                </c:pt>
                <c:pt idx="3350">
                  <c:v>28</c:v>
                </c:pt>
                <c:pt idx="3351">
                  <c:v>28</c:v>
                </c:pt>
                <c:pt idx="3352">
                  <c:v>28</c:v>
                </c:pt>
                <c:pt idx="3353">
                  <c:v>28</c:v>
                </c:pt>
                <c:pt idx="3354">
                  <c:v>28</c:v>
                </c:pt>
                <c:pt idx="3355">
                  <c:v>28</c:v>
                </c:pt>
                <c:pt idx="3356">
                  <c:v>28</c:v>
                </c:pt>
                <c:pt idx="3357">
                  <c:v>28</c:v>
                </c:pt>
                <c:pt idx="3358">
                  <c:v>28</c:v>
                </c:pt>
                <c:pt idx="3359">
                  <c:v>28</c:v>
                </c:pt>
                <c:pt idx="3360">
                  <c:v>28</c:v>
                </c:pt>
                <c:pt idx="3361">
                  <c:v>28</c:v>
                </c:pt>
                <c:pt idx="3362">
                  <c:v>28</c:v>
                </c:pt>
                <c:pt idx="3363">
                  <c:v>28</c:v>
                </c:pt>
                <c:pt idx="3364">
                  <c:v>28</c:v>
                </c:pt>
                <c:pt idx="3365">
                  <c:v>28</c:v>
                </c:pt>
                <c:pt idx="3366">
                  <c:v>28</c:v>
                </c:pt>
                <c:pt idx="3367">
                  <c:v>28</c:v>
                </c:pt>
                <c:pt idx="3368">
                  <c:v>28</c:v>
                </c:pt>
                <c:pt idx="3369">
                  <c:v>28</c:v>
                </c:pt>
                <c:pt idx="3370">
                  <c:v>28</c:v>
                </c:pt>
                <c:pt idx="3371">
                  <c:v>28</c:v>
                </c:pt>
                <c:pt idx="3372">
                  <c:v>28</c:v>
                </c:pt>
                <c:pt idx="3373">
                  <c:v>28</c:v>
                </c:pt>
                <c:pt idx="3374">
                  <c:v>28</c:v>
                </c:pt>
                <c:pt idx="3375">
                  <c:v>28</c:v>
                </c:pt>
                <c:pt idx="3376">
                  <c:v>28</c:v>
                </c:pt>
                <c:pt idx="3377">
                  <c:v>28</c:v>
                </c:pt>
                <c:pt idx="3378">
                  <c:v>28</c:v>
                </c:pt>
                <c:pt idx="3379">
                  <c:v>28</c:v>
                </c:pt>
                <c:pt idx="3380">
                  <c:v>28</c:v>
                </c:pt>
                <c:pt idx="3381">
                  <c:v>28</c:v>
                </c:pt>
                <c:pt idx="3382">
                  <c:v>28</c:v>
                </c:pt>
                <c:pt idx="3383">
                  <c:v>28</c:v>
                </c:pt>
                <c:pt idx="3384">
                  <c:v>28</c:v>
                </c:pt>
                <c:pt idx="3385">
                  <c:v>28</c:v>
                </c:pt>
                <c:pt idx="3386">
                  <c:v>28</c:v>
                </c:pt>
                <c:pt idx="3387">
                  <c:v>28</c:v>
                </c:pt>
                <c:pt idx="3388">
                  <c:v>28</c:v>
                </c:pt>
                <c:pt idx="3389">
                  <c:v>28</c:v>
                </c:pt>
                <c:pt idx="3390">
                  <c:v>28</c:v>
                </c:pt>
                <c:pt idx="3391">
                  <c:v>28</c:v>
                </c:pt>
                <c:pt idx="3392">
                  <c:v>28</c:v>
                </c:pt>
                <c:pt idx="3393">
                  <c:v>29</c:v>
                </c:pt>
                <c:pt idx="3394">
                  <c:v>29</c:v>
                </c:pt>
                <c:pt idx="3395">
                  <c:v>29</c:v>
                </c:pt>
                <c:pt idx="3396">
                  <c:v>29</c:v>
                </c:pt>
                <c:pt idx="3397">
                  <c:v>29</c:v>
                </c:pt>
                <c:pt idx="3398">
                  <c:v>29</c:v>
                </c:pt>
                <c:pt idx="3399">
                  <c:v>29</c:v>
                </c:pt>
                <c:pt idx="3400">
                  <c:v>29</c:v>
                </c:pt>
                <c:pt idx="3401">
                  <c:v>29</c:v>
                </c:pt>
                <c:pt idx="3402">
                  <c:v>29</c:v>
                </c:pt>
                <c:pt idx="3403">
                  <c:v>29</c:v>
                </c:pt>
                <c:pt idx="3404">
                  <c:v>29</c:v>
                </c:pt>
                <c:pt idx="3405">
                  <c:v>29</c:v>
                </c:pt>
                <c:pt idx="3406">
                  <c:v>29</c:v>
                </c:pt>
                <c:pt idx="3407">
                  <c:v>29</c:v>
                </c:pt>
                <c:pt idx="3408">
                  <c:v>29</c:v>
                </c:pt>
                <c:pt idx="3409">
                  <c:v>29</c:v>
                </c:pt>
                <c:pt idx="3410">
                  <c:v>29</c:v>
                </c:pt>
                <c:pt idx="3411">
                  <c:v>29</c:v>
                </c:pt>
                <c:pt idx="3412">
                  <c:v>29</c:v>
                </c:pt>
                <c:pt idx="3413">
                  <c:v>29</c:v>
                </c:pt>
                <c:pt idx="3414">
                  <c:v>29</c:v>
                </c:pt>
                <c:pt idx="3415">
                  <c:v>29</c:v>
                </c:pt>
                <c:pt idx="3416">
                  <c:v>29</c:v>
                </c:pt>
                <c:pt idx="3417">
                  <c:v>29</c:v>
                </c:pt>
                <c:pt idx="3418">
                  <c:v>29</c:v>
                </c:pt>
                <c:pt idx="3419">
                  <c:v>29</c:v>
                </c:pt>
                <c:pt idx="3420">
                  <c:v>29</c:v>
                </c:pt>
                <c:pt idx="3421">
                  <c:v>29</c:v>
                </c:pt>
                <c:pt idx="3422">
                  <c:v>29</c:v>
                </c:pt>
                <c:pt idx="3423">
                  <c:v>29</c:v>
                </c:pt>
                <c:pt idx="3424">
                  <c:v>29</c:v>
                </c:pt>
                <c:pt idx="3425">
                  <c:v>29</c:v>
                </c:pt>
                <c:pt idx="3426">
                  <c:v>29</c:v>
                </c:pt>
                <c:pt idx="3427">
                  <c:v>29</c:v>
                </c:pt>
                <c:pt idx="3428">
                  <c:v>29</c:v>
                </c:pt>
                <c:pt idx="3429">
                  <c:v>29</c:v>
                </c:pt>
                <c:pt idx="3430">
                  <c:v>29</c:v>
                </c:pt>
                <c:pt idx="3431">
                  <c:v>29</c:v>
                </c:pt>
                <c:pt idx="3432">
                  <c:v>29</c:v>
                </c:pt>
                <c:pt idx="3433">
                  <c:v>29</c:v>
                </c:pt>
                <c:pt idx="3434">
                  <c:v>29</c:v>
                </c:pt>
                <c:pt idx="3435">
                  <c:v>29</c:v>
                </c:pt>
                <c:pt idx="3436">
                  <c:v>29</c:v>
                </c:pt>
                <c:pt idx="3437">
                  <c:v>29</c:v>
                </c:pt>
                <c:pt idx="3438">
                  <c:v>29</c:v>
                </c:pt>
                <c:pt idx="3439">
                  <c:v>29</c:v>
                </c:pt>
                <c:pt idx="3440">
                  <c:v>29</c:v>
                </c:pt>
                <c:pt idx="3441">
                  <c:v>29</c:v>
                </c:pt>
                <c:pt idx="3442">
                  <c:v>29</c:v>
                </c:pt>
                <c:pt idx="3443">
                  <c:v>29</c:v>
                </c:pt>
                <c:pt idx="3444">
                  <c:v>29</c:v>
                </c:pt>
                <c:pt idx="3445">
                  <c:v>29</c:v>
                </c:pt>
                <c:pt idx="3446">
                  <c:v>29</c:v>
                </c:pt>
                <c:pt idx="3447">
                  <c:v>29</c:v>
                </c:pt>
                <c:pt idx="3448">
                  <c:v>29</c:v>
                </c:pt>
                <c:pt idx="3449">
                  <c:v>29</c:v>
                </c:pt>
                <c:pt idx="3450">
                  <c:v>29</c:v>
                </c:pt>
                <c:pt idx="3451">
                  <c:v>29</c:v>
                </c:pt>
                <c:pt idx="3452">
                  <c:v>29</c:v>
                </c:pt>
                <c:pt idx="3453">
                  <c:v>30</c:v>
                </c:pt>
                <c:pt idx="3454">
                  <c:v>30</c:v>
                </c:pt>
                <c:pt idx="3455">
                  <c:v>30</c:v>
                </c:pt>
                <c:pt idx="3456">
                  <c:v>30</c:v>
                </c:pt>
                <c:pt idx="3457">
                  <c:v>30</c:v>
                </c:pt>
                <c:pt idx="3458">
                  <c:v>30</c:v>
                </c:pt>
                <c:pt idx="3459">
                  <c:v>30</c:v>
                </c:pt>
                <c:pt idx="3460">
                  <c:v>30</c:v>
                </c:pt>
                <c:pt idx="3461">
                  <c:v>30</c:v>
                </c:pt>
                <c:pt idx="3462">
                  <c:v>30</c:v>
                </c:pt>
                <c:pt idx="3463">
                  <c:v>30</c:v>
                </c:pt>
                <c:pt idx="3464">
                  <c:v>30</c:v>
                </c:pt>
                <c:pt idx="3465">
                  <c:v>30</c:v>
                </c:pt>
                <c:pt idx="3466">
                  <c:v>30</c:v>
                </c:pt>
                <c:pt idx="3467">
                  <c:v>30</c:v>
                </c:pt>
                <c:pt idx="3468">
                  <c:v>30</c:v>
                </c:pt>
                <c:pt idx="3469">
                  <c:v>30</c:v>
                </c:pt>
                <c:pt idx="3470">
                  <c:v>30</c:v>
                </c:pt>
                <c:pt idx="3471">
                  <c:v>30</c:v>
                </c:pt>
                <c:pt idx="3472">
                  <c:v>30</c:v>
                </c:pt>
                <c:pt idx="3473">
                  <c:v>30</c:v>
                </c:pt>
                <c:pt idx="3474">
                  <c:v>30</c:v>
                </c:pt>
                <c:pt idx="3475">
                  <c:v>30</c:v>
                </c:pt>
                <c:pt idx="3476">
                  <c:v>30</c:v>
                </c:pt>
                <c:pt idx="3477">
                  <c:v>30</c:v>
                </c:pt>
                <c:pt idx="3478">
                  <c:v>30</c:v>
                </c:pt>
                <c:pt idx="3479">
                  <c:v>30</c:v>
                </c:pt>
                <c:pt idx="3480">
                  <c:v>30</c:v>
                </c:pt>
                <c:pt idx="3481">
                  <c:v>30</c:v>
                </c:pt>
                <c:pt idx="3482">
                  <c:v>30</c:v>
                </c:pt>
                <c:pt idx="3483">
                  <c:v>30</c:v>
                </c:pt>
                <c:pt idx="3484">
                  <c:v>30</c:v>
                </c:pt>
                <c:pt idx="3485">
                  <c:v>30</c:v>
                </c:pt>
                <c:pt idx="3486">
                  <c:v>30</c:v>
                </c:pt>
                <c:pt idx="3487">
                  <c:v>30</c:v>
                </c:pt>
                <c:pt idx="3488">
                  <c:v>30</c:v>
                </c:pt>
                <c:pt idx="3489">
                  <c:v>30</c:v>
                </c:pt>
                <c:pt idx="3490">
                  <c:v>30</c:v>
                </c:pt>
                <c:pt idx="3491">
                  <c:v>30</c:v>
                </c:pt>
                <c:pt idx="3492">
                  <c:v>30</c:v>
                </c:pt>
                <c:pt idx="3493">
                  <c:v>30</c:v>
                </c:pt>
                <c:pt idx="3494">
                  <c:v>30</c:v>
                </c:pt>
                <c:pt idx="3495">
                  <c:v>30</c:v>
                </c:pt>
                <c:pt idx="3496">
                  <c:v>30</c:v>
                </c:pt>
                <c:pt idx="3497">
                  <c:v>30</c:v>
                </c:pt>
                <c:pt idx="3498">
                  <c:v>30</c:v>
                </c:pt>
                <c:pt idx="3499">
                  <c:v>30</c:v>
                </c:pt>
                <c:pt idx="3500">
                  <c:v>30</c:v>
                </c:pt>
                <c:pt idx="3501">
                  <c:v>30</c:v>
                </c:pt>
                <c:pt idx="3502">
                  <c:v>30</c:v>
                </c:pt>
                <c:pt idx="3503">
                  <c:v>30</c:v>
                </c:pt>
                <c:pt idx="3504">
                  <c:v>30</c:v>
                </c:pt>
                <c:pt idx="3505">
                  <c:v>30</c:v>
                </c:pt>
                <c:pt idx="3506">
                  <c:v>30</c:v>
                </c:pt>
                <c:pt idx="3507">
                  <c:v>30</c:v>
                </c:pt>
                <c:pt idx="3508">
                  <c:v>30</c:v>
                </c:pt>
                <c:pt idx="3509">
                  <c:v>30</c:v>
                </c:pt>
                <c:pt idx="3510">
                  <c:v>30</c:v>
                </c:pt>
                <c:pt idx="3511">
                  <c:v>30</c:v>
                </c:pt>
                <c:pt idx="3512">
                  <c:v>30</c:v>
                </c:pt>
                <c:pt idx="3513">
                  <c:v>30</c:v>
                </c:pt>
                <c:pt idx="3514">
                  <c:v>30</c:v>
                </c:pt>
                <c:pt idx="3515">
                  <c:v>31</c:v>
                </c:pt>
                <c:pt idx="3516">
                  <c:v>31</c:v>
                </c:pt>
                <c:pt idx="3517">
                  <c:v>31</c:v>
                </c:pt>
                <c:pt idx="3518">
                  <c:v>31</c:v>
                </c:pt>
                <c:pt idx="3519">
                  <c:v>31</c:v>
                </c:pt>
                <c:pt idx="3520">
                  <c:v>31</c:v>
                </c:pt>
                <c:pt idx="3521">
                  <c:v>31</c:v>
                </c:pt>
                <c:pt idx="3522">
                  <c:v>31</c:v>
                </c:pt>
                <c:pt idx="3523">
                  <c:v>31</c:v>
                </c:pt>
                <c:pt idx="3524">
                  <c:v>31</c:v>
                </c:pt>
                <c:pt idx="3525">
                  <c:v>31</c:v>
                </c:pt>
                <c:pt idx="3526">
                  <c:v>31</c:v>
                </c:pt>
                <c:pt idx="3527">
                  <c:v>31</c:v>
                </c:pt>
                <c:pt idx="3528">
                  <c:v>31</c:v>
                </c:pt>
                <c:pt idx="3529">
                  <c:v>31</c:v>
                </c:pt>
                <c:pt idx="3530">
                  <c:v>31</c:v>
                </c:pt>
                <c:pt idx="3531">
                  <c:v>31</c:v>
                </c:pt>
                <c:pt idx="3532">
                  <c:v>31</c:v>
                </c:pt>
                <c:pt idx="3533">
                  <c:v>31</c:v>
                </c:pt>
                <c:pt idx="3534">
                  <c:v>31</c:v>
                </c:pt>
                <c:pt idx="3535">
                  <c:v>31</c:v>
                </c:pt>
                <c:pt idx="3536">
                  <c:v>31</c:v>
                </c:pt>
                <c:pt idx="3537">
                  <c:v>31</c:v>
                </c:pt>
                <c:pt idx="3538">
                  <c:v>31</c:v>
                </c:pt>
                <c:pt idx="3539">
                  <c:v>31</c:v>
                </c:pt>
                <c:pt idx="3540">
                  <c:v>31</c:v>
                </c:pt>
                <c:pt idx="3541">
                  <c:v>31</c:v>
                </c:pt>
                <c:pt idx="3542">
                  <c:v>31</c:v>
                </c:pt>
                <c:pt idx="3543">
                  <c:v>31</c:v>
                </c:pt>
                <c:pt idx="3544">
                  <c:v>31</c:v>
                </c:pt>
                <c:pt idx="3545">
                  <c:v>31</c:v>
                </c:pt>
                <c:pt idx="3546">
                  <c:v>31</c:v>
                </c:pt>
                <c:pt idx="3547">
                  <c:v>31</c:v>
                </c:pt>
                <c:pt idx="3548">
                  <c:v>31</c:v>
                </c:pt>
                <c:pt idx="3549">
                  <c:v>31</c:v>
                </c:pt>
                <c:pt idx="3550">
                  <c:v>31</c:v>
                </c:pt>
                <c:pt idx="3551">
                  <c:v>31</c:v>
                </c:pt>
                <c:pt idx="3552">
                  <c:v>31</c:v>
                </c:pt>
                <c:pt idx="3553">
                  <c:v>31</c:v>
                </c:pt>
                <c:pt idx="3554">
                  <c:v>31</c:v>
                </c:pt>
                <c:pt idx="3555">
                  <c:v>31</c:v>
                </c:pt>
                <c:pt idx="3556">
                  <c:v>31</c:v>
                </c:pt>
                <c:pt idx="3557">
                  <c:v>31</c:v>
                </c:pt>
                <c:pt idx="3558">
                  <c:v>31</c:v>
                </c:pt>
                <c:pt idx="3559">
                  <c:v>31</c:v>
                </c:pt>
                <c:pt idx="3560">
                  <c:v>31</c:v>
                </c:pt>
                <c:pt idx="3561">
                  <c:v>31</c:v>
                </c:pt>
                <c:pt idx="3562">
                  <c:v>31</c:v>
                </c:pt>
                <c:pt idx="3563">
                  <c:v>31</c:v>
                </c:pt>
                <c:pt idx="3564">
                  <c:v>31</c:v>
                </c:pt>
                <c:pt idx="3565">
                  <c:v>32</c:v>
                </c:pt>
                <c:pt idx="3566">
                  <c:v>32</c:v>
                </c:pt>
                <c:pt idx="3567">
                  <c:v>32</c:v>
                </c:pt>
                <c:pt idx="3568">
                  <c:v>32</c:v>
                </c:pt>
                <c:pt idx="3569">
                  <c:v>32</c:v>
                </c:pt>
                <c:pt idx="3570">
                  <c:v>32</c:v>
                </c:pt>
                <c:pt idx="3571">
                  <c:v>32</c:v>
                </c:pt>
                <c:pt idx="3572">
                  <c:v>32</c:v>
                </c:pt>
                <c:pt idx="3573">
                  <c:v>32</c:v>
                </c:pt>
                <c:pt idx="3574">
                  <c:v>32</c:v>
                </c:pt>
                <c:pt idx="3575">
                  <c:v>32</c:v>
                </c:pt>
                <c:pt idx="3576">
                  <c:v>32</c:v>
                </c:pt>
                <c:pt idx="3577">
                  <c:v>32</c:v>
                </c:pt>
                <c:pt idx="3578">
                  <c:v>32</c:v>
                </c:pt>
                <c:pt idx="3579">
                  <c:v>32</c:v>
                </c:pt>
                <c:pt idx="3580">
                  <c:v>32</c:v>
                </c:pt>
                <c:pt idx="3581">
                  <c:v>32</c:v>
                </c:pt>
                <c:pt idx="3582">
                  <c:v>32</c:v>
                </c:pt>
                <c:pt idx="3583">
                  <c:v>32</c:v>
                </c:pt>
                <c:pt idx="3584">
                  <c:v>32</c:v>
                </c:pt>
                <c:pt idx="3585">
                  <c:v>32</c:v>
                </c:pt>
                <c:pt idx="3586">
                  <c:v>32</c:v>
                </c:pt>
                <c:pt idx="3587">
                  <c:v>32</c:v>
                </c:pt>
                <c:pt idx="3588">
                  <c:v>32</c:v>
                </c:pt>
                <c:pt idx="3589">
                  <c:v>32</c:v>
                </c:pt>
                <c:pt idx="3590">
                  <c:v>32</c:v>
                </c:pt>
                <c:pt idx="3591">
                  <c:v>32</c:v>
                </c:pt>
                <c:pt idx="3592">
                  <c:v>32</c:v>
                </c:pt>
                <c:pt idx="3593">
                  <c:v>32</c:v>
                </c:pt>
                <c:pt idx="3594">
                  <c:v>32</c:v>
                </c:pt>
                <c:pt idx="3595">
                  <c:v>32</c:v>
                </c:pt>
                <c:pt idx="3596">
                  <c:v>32</c:v>
                </c:pt>
                <c:pt idx="3597">
                  <c:v>32</c:v>
                </c:pt>
                <c:pt idx="3598">
                  <c:v>32</c:v>
                </c:pt>
                <c:pt idx="3599">
                  <c:v>32</c:v>
                </c:pt>
                <c:pt idx="3600">
                  <c:v>32</c:v>
                </c:pt>
                <c:pt idx="3601">
                  <c:v>32</c:v>
                </c:pt>
                <c:pt idx="3602">
                  <c:v>32</c:v>
                </c:pt>
                <c:pt idx="3603">
                  <c:v>32</c:v>
                </c:pt>
                <c:pt idx="3604">
                  <c:v>32</c:v>
                </c:pt>
                <c:pt idx="3605">
                  <c:v>32</c:v>
                </c:pt>
                <c:pt idx="3606">
                  <c:v>32</c:v>
                </c:pt>
                <c:pt idx="3607">
                  <c:v>32</c:v>
                </c:pt>
                <c:pt idx="3608">
                  <c:v>32</c:v>
                </c:pt>
                <c:pt idx="3609">
                  <c:v>32</c:v>
                </c:pt>
                <c:pt idx="3610">
                  <c:v>32</c:v>
                </c:pt>
                <c:pt idx="3611">
                  <c:v>32</c:v>
                </c:pt>
                <c:pt idx="3612">
                  <c:v>32</c:v>
                </c:pt>
                <c:pt idx="3613">
                  <c:v>32</c:v>
                </c:pt>
                <c:pt idx="3614">
                  <c:v>32</c:v>
                </c:pt>
                <c:pt idx="3615">
                  <c:v>32</c:v>
                </c:pt>
                <c:pt idx="3616">
                  <c:v>32</c:v>
                </c:pt>
                <c:pt idx="3617">
                  <c:v>32</c:v>
                </c:pt>
                <c:pt idx="3618">
                  <c:v>32</c:v>
                </c:pt>
                <c:pt idx="3619">
                  <c:v>32</c:v>
                </c:pt>
                <c:pt idx="3620">
                  <c:v>32</c:v>
                </c:pt>
                <c:pt idx="3621">
                  <c:v>32</c:v>
                </c:pt>
                <c:pt idx="3622">
                  <c:v>32</c:v>
                </c:pt>
                <c:pt idx="3623">
                  <c:v>33</c:v>
                </c:pt>
                <c:pt idx="3624">
                  <c:v>33</c:v>
                </c:pt>
                <c:pt idx="3625">
                  <c:v>33</c:v>
                </c:pt>
                <c:pt idx="3626">
                  <c:v>33</c:v>
                </c:pt>
                <c:pt idx="3627">
                  <c:v>33</c:v>
                </c:pt>
                <c:pt idx="3628">
                  <c:v>33</c:v>
                </c:pt>
                <c:pt idx="3629">
                  <c:v>33</c:v>
                </c:pt>
                <c:pt idx="3630">
                  <c:v>33</c:v>
                </c:pt>
                <c:pt idx="3631">
                  <c:v>33</c:v>
                </c:pt>
                <c:pt idx="3632">
                  <c:v>33</c:v>
                </c:pt>
                <c:pt idx="3633">
                  <c:v>33</c:v>
                </c:pt>
                <c:pt idx="3634">
                  <c:v>33</c:v>
                </c:pt>
                <c:pt idx="3635">
                  <c:v>33</c:v>
                </c:pt>
                <c:pt idx="3636">
                  <c:v>33</c:v>
                </c:pt>
                <c:pt idx="3637">
                  <c:v>33</c:v>
                </c:pt>
                <c:pt idx="3638">
                  <c:v>33</c:v>
                </c:pt>
                <c:pt idx="3639">
                  <c:v>33</c:v>
                </c:pt>
                <c:pt idx="3640">
                  <c:v>33</c:v>
                </c:pt>
                <c:pt idx="3641">
                  <c:v>33</c:v>
                </c:pt>
                <c:pt idx="3642">
                  <c:v>33</c:v>
                </c:pt>
                <c:pt idx="3643">
                  <c:v>33</c:v>
                </c:pt>
                <c:pt idx="3644">
                  <c:v>33</c:v>
                </c:pt>
                <c:pt idx="3645">
                  <c:v>33</c:v>
                </c:pt>
                <c:pt idx="3646">
                  <c:v>33</c:v>
                </c:pt>
                <c:pt idx="3647">
                  <c:v>33</c:v>
                </c:pt>
                <c:pt idx="3648">
                  <c:v>33</c:v>
                </c:pt>
                <c:pt idx="3649">
                  <c:v>33</c:v>
                </c:pt>
                <c:pt idx="3650">
                  <c:v>33</c:v>
                </c:pt>
                <c:pt idx="3651">
                  <c:v>33</c:v>
                </c:pt>
                <c:pt idx="3652">
                  <c:v>33</c:v>
                </c:pt>
                <c:pt idx="3653">
                  <c:v>33</c:v>
                </c:pt>
                <c:pt idx="3654">
                  <c:v>33</c:v>
                </c:pt>
                <c:pt idx="3655">
                  <c:v>33</c:v>
                </c:pt>
                <c:pt idx="3656">
                  <c:v>33</c:v>
                </c:pt>
                <c:pt idx="3657">
                  <c:v>33</c:v>
                </c:pt>
                <c:pt idx="3658">
                  <c:v>33</c:v>
                </c:pt>
                <c:pt idx="3659">
                  <c:v>33</c:v>
                </c:pt>
                <c:pt idx="3660">
                  <c:v>33</c:v>
                </c:pt>
                <c:pt idx="3661">
                  <c:v>33</c:v>
                </c:pt>
                <c:pt idx="3662">
                  <c:v>33</c:v>
                </c:pt>
                <c:pt idx="3663">
                  <c:v>33</c:v>
                </c:pt>
                <c:pt idx="3664">
                  <c:v>33</c:v>
                </c:pt>
                <c:pt idx="3665">
                  <c:v>33</c:v>
                </c:pt>
                <c:pt idx="3666">
                  <c:v>33</c:v>
                </c:pt>
                <c:pt idx="3667">
                  <c:v>33</c:v>
                </c:pt>
                <c:pt idx="3668">
                  <c:v>33</c:v>
                </c:pt>
                <c:pt idx="3669">
                  <c:v>33</c:v>
                </c:pt>
                <c:pt idx="3670">
                  <c:v>33</c:v>
                </c:pt>
                <c:pt idx="3671">
                  <c:v>33</c:v>
                </c:pt>
                <c:pt idx="3672">
                  <c:v>33</c:v>
                </c:pt>
                <c:pt idx="3673">
                  <c:v>33</c:v>
                </c:pt>
                <c:pt idx="3674">
                  <c:v>33</c:v>
                </c:pt>
                <c:pt idx="3675">
                  <c:v>33</c:v>
                </c:pt>
                <c:pt idx="3676">
                  <c:v>33</c:v>
                </c:pt>
                <c:pt idx="3677">
                  <c:v>33</c:v>
                </c:pt>
                <c:pt idx="3678">
                  <c:v>33</c:v>
                </c:pt>
                <c:pt idx="3679">
                  <c:v>33</c:v>
                </c:pt>
                <c:pt idx="3680">
                  <c:v>34</c:v>
                </c:pt>
                <c:pt idx="3681">
                  <c:v>34</c:v>
                </c:pt>
                <c:pt idx="3682">
                  <c:v>34</c:v>
                </c:pt>
                <c:pt idx="3683">
                  <c:v>34</c:v>
                </c:pt>
                <c:pt idx="3684">
                  <c:v>34</c:v>
                </c:pt>
                <c:pt idx="3685">
                  <c:v>34</c:v>
                </c:pt>
                <c:pt idx="3686">
                  <c:v>34</c:v>
                </c:pt>
                <c:pt idx="3687">
                  <c:v>34</c:v>
                </c:pt>
                <c:pt idx="3688">
                  <c:v>34</c:v>
                </c:pt>
                <c:pt idx="3689">
                  <c:v>34</c:v>
                </c:pt>
                <c:pt idx="3690">
                  <c:v>34</c:v>
                </c:pt>
                <c:pt idx="3691">
                  <c:v>34</c:v>
                </c:pt>
                <c:pt idx="3692">
                  <c:v>34</c:v>
                </c:pt>
                <c:pt idx="3693">
                  <c:v>34</c:v>
                </c:pt>
                <c:pt idx="3694">
                  <c:v>34</c:v>
                </c:pt>
                <c:pt idx="3695">
                  <c:v>34</c:v>
                </c:pt>
                <c:pt idx="3696">
                  <c:v>34</c:v>
                </c:pt>
                <c:pt idx="3697">
                  <c:v>34</c:v>
                </c:pt>
                <c:pt idx="3698">
                  <c:v>34</c:v>
                </c:pt>
                <c:pt idx="3699">
                  <c:v>34</c:v>
                </c:pt>
                <c:pt idx="3700">
                  <c:v>34</c:v>
                </c:pt>
                <c:pt idx="3701">
                  <c:v>34</c:v>
                </c:pt>
                <c:pt idx="3702">
                  <c:v>34</c:v>
                </c:pt>
                <c:pt idx="3703">
                  <c:v>34</c:v>
                </c:pt>
                <c:pt idx="3704">
                  <c:v>34</c:v>
                </c:pt>
                <c:pt idx="3705">
                  <c:v>34</c:v>
                </c:pt>
                <c:pt idx="3706">
                  <c:v>34</c:v>
                </c:pt>
                <c:pt idx="3707">
                  <c:v>34</c:v>
                </c:pt>
                <c:pt idx="3708">
                  <c:v>34</c:v>
                </c:pt>
                <c:pt idx="3709">
                  <c:v>34</c:v>
                </c:pt>
                <c:pt idx="3710">
                  <c:v>34</c:v>
                </c:pt>
                <c:pt idx="3711">
                  <c:v>34</c:v>
                </c:pt>
                <c:pt idx="3712">
                  <c:v>34</c:v>
                </c:pt>
                <c:pt idx="3713">
                  <c:v>34</c:v>
                </c:pt>
                <c:pt idx="3714">
                  <c:v>34</c:v>
                </c:pt>
                <c:pt idx="3715">
                  <c:v>34</c:v>
                </c:pt>
                <c:pt idx="3716">
                  <c:v>34</c:v>
                </c:pt>
                <c:pt idx="3717">
                  <c:v>34</c:v>
                </c:pt>
                <c:pt idx="3718">
                  <c:v>34</c:v>
                </c:pt>
                <c:pt idx="3719">
                  <c:v>34</c:v>
                </c:pt>
                <c:pt idx="3720">
                  <c:v>34</c:v>
                </c:pt>
                <c:pt idx="3721">
                  <c:v>34</c:v>
                </c:pt>
                <c:pt idx="3722">
                  <c:v>34</c:v>
                </c:pt>
                <c:pt idx="3723">
                  <c:v>34</c:v>
                </c:pt>
                <c:pt idx="3724">
                  <c:v>34</c:v>
                </c:pt>
                <c:pt idx="3725">
                  <c:v>34</c:v>
                </c:pt>
                <c:pt idx="3726">
                  <c:v>34</c:v>
                </c:pt>
                <c:pt idx="3727">
                  <c:v>34</c:v>
                </c:pt>
                <c:pt idx="3728">
                  <c:v>34</c:v>
                </c:pt>
                <c:pt idx="3729">
                  <c:v>34</c:v>
                </c:pt>
                <c:pt idx="3730">
                  <c:v>34</c:v>
                </c:pt>
                <c:pt idx="3731">
                  <c:v>34</c:v>
                </c:pt>
                <c:pt idx="3732">
                  <c:v>34</c:v>
                </c:pt>
                <c:pt idx="3733">
                  <c:v>34</c:v>
                </c:pt>
                <c:pt idx="3734">
                  <c:v>35</c:v>
                </c:pt>
                <c:pt idx="3735">
                  <c:v>35</c:v>
                </c:pt>
                <c:pt idx="3736">
                  <c:v>35</c:v>
                </c:pt>
                <c:pt idx="3737">
                  <c:v>35</c:v>
                </c:pt>
                <c:pt idx="3738">
                  <c:v>35</c:v>
                </c:pt>
                <c:pt idx="3739">
                  <c:v>35</c:v>
                </c:pt>
                <c:pt idx="3740">
                  <c:v>35</c:v>
                </c:pt>
                <c:pt idx="3741">
                  <c:v>35</c:v>
                </c:pt>
                <c:pt idx="3742">
                  <c:v>35</c:v>
                </c:pt>
                <c:pt idx="3743">
                  <c:v>35</c:v>
                </c:pt>
                <c:pt idx="3744">
                  <c:v>35</c:v>
                </c:pt>
                <c:pt idx="3745">
                  <c:v>35</c:v>
                </c:pt>
                <c:pt idx="3746">
                  <c:v>35</c:v>
                </c:pt>
                <c:pt idx="3747">
                  <c:v>35</c:v>
                </c:pt>
                <c:pt idx="3748">
                  <c:v>35</c:v>
                </c:pt>
                <c:pt idx="3749">
                  <c:v>35</c:v>
                </c:pt>
                <c:pt idx="3750">
                  <c:v>35</c:v>
                </c:pt>
                <c:pt idx="3751">
                  <c:v>35</c:v>
                </c:pt>
                <c:pt idx="3752">
                  <c:v>35</c:v>
                </c:pt>
                <c:pt idx="3753">
                  <c:v>35</c:v>
                </c:pt>
                <c:pt idx="3754">
                  <c:v>35</c:v>
                </c:pt>
                <c:pt idx="3755">
                  <c:v>35</c:v>
                </c:pt>
                <c:pt idx="3756">
                  <c:v>35</c:v>
                </c:pt>
                <c:pt idx="3757">
                  <c:v>35</c:v>
                </c:pt>
                <c:pt idx="3758">
                  <c:v>35</c:v>
                </c:pt>
                <c:pt idx="3759">
                  <c:v>35</c:v>
                </c:pt>
                <c:pt idx="3760">
                  <c:v>35</c:v>
                </c:pt>
                <c:pt idx="3761">
                  <c:v>35</c:v>
                </c:pt>
                <c:pt idx="3762">
                  <c:v>35</c:v>
                </c:pt>
                <c:pt idx="3763">
                  <c:v>35</c:v>
                </c:pt>
                <c:pt idx="3764">
                  <c:v>35</c:v>
                </c:pt>
                <c:pt idx="3765">
                  <c:v>35</c:v>
                </c:pt>
                <c:pt idx="3766">
                  <c:v>35</c:v>
                </c:pt>
                <c:pt idx="3767">
                  <c:v>35</c:v>
                </c:pt>
                <c:pt idx="3768">
                  <c:v>35</c:v>
                </c:pt>
                <c:pt idx="3769">
                  <c:v>35</c:v>
                </c:pt>
                <c:pt idx="3770">
                  <c:v>35</c:v>
                </c:pt>
                <c:pt idx="3771">
                  <c:v>35</c:v>
                </c:pt>
                <c:pt idx="3772">
                  <c:v>35</c:v>
                </c:pt>
                <c:pt idx="3773">
                  <c:v>35</c:v>
                </c:pt>
                <c:pt idx="3774">
                  <c:v>35</c:v>
                </c:pt>
                <c:pt idx="3775">
                  <c:v>35</c:v>
                </c:pt>
                <c:pt idx="3776">
                  <c:v>35</c:v>
                </c:pt>
                <c:pt idx="3777">
                  <c:v>35</c:v>
                </c:pt>
                <c:pt idx="3778">
                  <c:v>35</c:v>
                </c:pt>
                <c:pt idx="3779">
                  <c:v>35</c:v>
                </c:pt>
                <c:pt idx="3780">
                  <c:v>35</c:v>
                </c:pt>
                <c:pt idx="3781">
                  <c:v>35</c:v>
                </c:pt>
                <c:pt idx="3782">
                  <c:v>35</c:v>
                </c:pt>
                <c:pt idx="3783">
                  <c:v>35</c:v>
                </c:pt>
                <c:pt idx="3784">
                  <c:v>35</c:v>
                </c:pt>
                <c:pt idx="3785">
                  <c:v>35</c:v>
                </c:pt>
                <c:pt idx="3786">
                  <c:v>35</c:v>
                </c:pt>
                <c:pt idx="3787">
                  <c:v>35</c:v>
                </c:pt>
                <c:pt idx="3788">
                  <c:v>35</c:v>
                </c:pt>
                <c:pt idx="3789">
                  <c:v>36</c:v>
                </c:pt>
                <c:pt idx="3790">
                  <c:v>36</c:v>
                </c:pt>
                <c:pt idx="3791">
                  <c:v>36</c:v>
                </c:pt>
                <c:pt idx="3792">
                  <c:v>36</c:v>
                </c:pt>
                <c:pt idx="3793">
                  <c:v>36</c:v>
                </c:pt>
                <c:pt idx="3794">
                  <c:v>36</c:v>
                </c:pt>
                <c:pt idx="3795">
                  <c:v>36</c:v>
                </c:pt>
                <c:pt idx="3796">
                  <c:v>36</c:v>
                </c:pt>
                <c:pt idx="3797">
                  <c:v>36</c:v>
                </c:pt>
                <c:pt idx="3798">
                  <c:v>36</c:v>
                </c:pt>
                <c:pt idx="3799">
                  <c:v>36</c:v>
                </c:pt>
                <c:pt idx="3800">
                  <c:v>36</c:v>
                </c:pt>
                <c:pt idx="3801">
                  <c:v>36</c:v>
                </c:pt>
                <c:pt idx="3802">
                  <c:v>36</c:v>
                </c:pt>
                <c:pt idx="3803">
                  <c:v>36</c:v>
                </c:pt>
                <c:pt idx="3804">
                  <c:v>36</c:v>
                </c:pt>
                <c:pt idx="3805">
                  <c:v>36</c:v>
                </c:pt>
                <c:pt idx="3806">
                  <c:v>36</c:v>
                </c:pt>
                <c:pt idx="3807">
                  <c:v>36</c:v>
                </c:pt>
                <c:pt idx="3808">
                  <c:v>36</c:v>
                </c:pt>
                <c:pt idx="3809">
                  <c:v>36</c:v>
                </c:pt>
                <c:pt idx="3810">
                  <c:v>36</c:v>
                </c:pt>
                <c:pt idx="3811">
                  <c:v>36</c:v>
                </c:pt>
                <c:pt idx="3812">
                  <c:v>36</c:v>
                </c:pt>
                <c:pt idx="3813">
                  <c:v>36</c:v>
                </c:pt>
                <c:pt idx="3814">
                  <c:v>36</c:v>
                </c:pt>
                <c:pt idx="3815">
                  <c:v>36</c:v>
                </c:pt>
                <c:pt idx="3816">
                  <c:v>36</c:v>
                </c:pt>
                <c:pt idx="3817">
                  <c:v>36</c:v>
                </c:pt>
                <c:pt idx="3818">
                  <c:v>36</c:v>
                </c:pt>
                <c:pt idx="3819">
                  <c:v>36</c:v>
                </c:pt>
                <c:pt idx="3820">
                  <c:v>36</c:v>
                </c:pt>
                <c:pt idx="3821">
                  <c:v>36</c:v>
                </c:pt>
                <c:pt idx="3822">
                  <c:v>36</c:v>
                </c:pt>
                <c:pt idx="3823">
                  <c:v>36</c:v>
                </c:pt>
                <c:pt idx="3824">
                  <c:v>36</c:v>
                </c:pt>
                <c:pt idx="3825">
                  <c:v>36</c:v>
                </c:pt>
                <c:pt idx="3826">
                  <c:v>36</c:v>
                </c:pt>
                <c:pt idx="3827">
                  <c:v>36</c:v>
                </c:pt>
                <c:pt idx="3828">
                  <c:v>36</c:v>
                </c:pt>
                <c:pt idx="3829">
                  <c:v>36</c:v>
                </c:pt>
                <c:pt idx="3830">
                  <c:v>36</c:v>
                </c:pt>
                <c:pt idx="3831">
                  <c:v>36</c:v>
                </c:pt>
                <c:pt idx="3832">
                  <c:v>37</c:v>
                </c:pt>
                <c:pt idx="3833">
                  <c:v>37</c:v>
                </c:pt>
                <c:pt idx="3834">
                  <c:v>37</c:v>
                </c:pt>
                <c:pt idx="3835">
                  <c:v>37</c:v>
                </c:pt>
                <c:pt idx="3836">
                  <c:v>37</c:v>
                </c:pt>
                <c:pt idx="3837">
                  <c:v>37</c:v>
                </c:pt>
                <c:pt idx="3838">
                  <c:v>37</c:v>
                </c:pt>
                <c:pt idx="3839">
                  <c:v>37</c:v>
                </c:pt>
                <c:pt idx="3840">
                  <c:v>37</c:v>
                </c:pt>
                <c:pt idx="3841">
                  <c:v>37</c:v>
                </c:pt>
                <c:pt idx="3842">
                  <c:v>37</c:v>
                </c:pt>
                <c:pt idx="3843">
                  <c:v>37</c:v>
                </c:pt>
                <c:pt idx="3844">
                  <c:v>37</c:v>
                </c:pt>
                <c:pt idx="3845">
                  <c:v>37</c:v>
                </c:pt>
                <c:pt idx="3846">
                  <c:v>37</c:v>
                </c:pt>
                <c:pt idx="3847">
                  <c:v>37</c:v>
                </c:pt>
                <c:pt idx="3848">
                  <c:v>37</c:v>
                </c:pt>
                <c:pt idx="3849">
                  <c:v>37</c:v>
                </c:pt>
                <c:pt idx="3850">
                  <c:v>37</c:v>
                </c:pt>
                <c:pt idx="3851">
                  <c:v>37</c:v>
                </c:pt>
                <c:pt idx="3852">
                  <c:v>37</c:v>
                </c:pt>
                <c:pt idx="3853">
                  <c:v>37</c:v>
                </c:pt>
                <c:pt idx="3854">
                  <c:v>37</c:v>
                </c:pt>
                <c:pt idx="3855">
                  <c:v>37</c:v>
                </c:pt>
                <c:pt idx="3856">
                  <c:v>37</c:v>
                </c:pt>
                <c:pt idx="3857">
                  <c:v>37</c:v>
                </c:pt>
                <c:pt idx="3858">
                  <c:v>37</c:v>
                </c:pt>
                <c:pt idx="3859">
                  <c:v>37</c:v>
                </c:pt>
                <c:pt idx="3860">
                  <c:v>37</c:v>
                </c:pt>
                <c:pt idx="3861">
                  <c:v>37</c:v>
                </c:pt>
                <c:pt idx="3862">
                  <c:v>37</c:v>
                </c:pt>
                <c:pt idx="3863">
                  <c:v>37</c:v>
                </c:pt>
                <c:pt idx="3864">
                  <c:v>37</c:v>
                </c:pt>
                <c:pt idx="3865">
                  <c:v>37</c:v>
                </c:pt>
                <c:pt idx="3866">
                  <c:v>37</c:v>
                </c:pt>
                <c:pt idx="3867">
                  <c:v>37</c:v>
                </c:pt>
                <c:pt idx="3868">
                  <c:v>37</c:v>
                </c:pt>
                <c:pt idx="3869">
                  <c:v>37</c:v>
                </c:pt>
                <c:pt idx="3870">
                  <c:v>37</c:v>
                </c:pt>
                <c:pt idx="3871">
                  <c:v>37</c:v>
                </c:pt>
                <c:pt idx="3872">
                  <c:v>37</c:v>
                </c:pt>
                <c:pt idx="3873">
                  <c:v>37</c:v>
                </c:pt>
                <c:pt idx="3874">
                  <c:v>37</c:v>
                </c:pt>
                <c:pt idx="3875">
                  <c:v>37</c:v>
                </c:pt>
                <c:pt idx="3876">
                  <c:v>37</c:v>
                </c:pt>
                <c:pt idx="3877">
                  <c:v>37</c:v>
                </c:pt>
                <c:pt idx="3878">
                  <c:v>37</c:v>
                </c:pt>
                <c:pt idx="3879">
                  <c:v>37</c:v>
                </c:pt>
                <c:pt idx="3880">
                  <c:v>37</c:v>
                </c:pt>
                <c:pt idx="3881">
                  <c:v>38</c:v>
                </c:pt>
                <c:pt idx="3882">
                  <c:v>38</c:v>
                </c:pt>
                <c:pt idx="3883">
                  <c:v>38</c:v>
                </c:pt>
                <c:pt idx="3884">
                  <c:v>38</c:v>
                </c:pt>
                <c:pt idx="3885">
                  <c:v>38</c:v>
                </c:pt>
                <c:pt idx="3886">
                  <c:v>38</c:v>
                </c:pt>
                <c:pt idx="3887">
                  <c:v>38</c:v>
                </c:pt>
                <c:pt idx="3888">
                  <c:v>38</c:v>
                </c:pt>
                <c:pt idx="3889">
                  <c:v>38</c:v>
                </c:pt>
                <c:pt idx="3890">
                  <c:v>38</c:v>
                </c:pt>
                <c:pt idx="3891">
                  <c:v>38</c:v>
                </c:pt>
                <c:pt idx="3892">
                  <c:v>38</c:v>
                </c:pt>
                <c:pt idx="3893">
                  <c:v>38</c:v>
                </c:pt>
                <c:pt idx="3894">
                  <c:v>38</c:v>
                </c:pt>
                <c:pt idx="3895">
                  <c:v>38</c:v>
                </c:pt>
                <c:pt idx="3896">
                  <c:v>38</c:v>
                </c:pt>
                <c:pt idx="3897">
                  <c:v>38</c:v>
                </c:pt>
                <c:pt idx="3898">
                  <c:v>38</c:v>
                </c:pt>
                <c:pt idx="3899">
                  <c:v>38</c:v>
                </c:pt>
                <c:pt idx="3900">
                  <c:v>38</c:v>
                </c:pt>
                <c:pt idx="3901">
                  <c:v>38</c:v>
                </c:pt>
                <c:pt idx="3902">
                  <c:v>38</c:v>
                </c:pt>
                <c:pt idx="3903">
                  <c:v>38</c:v>
                </c:pt>
                <c:pt idx="3904">
                  <c:v>38</c:v>
                </c:pt>
                <c:pt idx="3905">
                  <c:v>38</c:v>
                </c:pt>
                <c:pt idx="3906">
                  <c:v>38</c:v>
                </c:pt>
                <c:pt idx="3907">
                  <c:v>38</c:v>
                </c:pt>
                <c:pt idx="3908">
                  <c:v>38</c:v>
                </c:pt>
                <c:pt idx="3909">
                  <c:v>38</c:v>
                </c:pt>
                <c:pt idx="3910">
                  <c:v>38</c:v>
                </c:pt>
                <c:pt idx="3911">
                  <c:v>38</c:v>
                </c:pt>
                <c:pt idx="3912">
                  <c:v>38</c:v>
                </c:pt>
                <c:pt idx="3913">
                  <c:v>38</c:v>
                </c:pt>
                <c:pt idx="3914">
                  <c:v>38</c:v>
                </c:pt>
                <c:pt idx="3915">
                  <c:v>38</c:v>
                </c:pt>
                <c:pt idx="3916">
                  <c:v>38</c:v>
                </c:pt>
                <c:pt idx="3917">
                  <c:v>38</c:v>
                </c:pt>
                <c:pt idx="3918">
                  <c:v>38</c:v>
                </c:pt>
                <c:pt idx="3919">
                  <c:v>38</c:v>
                </c:pt>
                <c:pt idx="3920">
                  <c:v>38</c:v>
                </c:pt>
                <c:pt idx="3921">
                  <c:v>38</c:v>
                </c:pt>
                <c:pt idx="3922">
                  <c:v>38</c:v>
                </c:pt>
                <c:pt idx="3923">
                  <c:v>38</c:v>
                </c:pt>
                <c:pt idx="3924">
                  <c:v>38</c:v>
                </c:pt>
                <c:pt idx="3925">
                  <c:v>39</c:v>
                </c:pt>
                <c:pt idx="3926">
                  <c:v>39</c:v>
                </c:pt>
                <c:pt idx="3927">
                  <c:v>39</c:v>
                </c:pt>
                <c:pt idx="3928">
                  <c:v>39</c:v>
                </c:pt>
                <c:pt idx="3929">
                  <c:v>39</c:v>
                </c:pt>
                <c:pt idx="3930">
                  <c:v>39</c:v>
                </c:pt>
                <c:pt idx="3931">
                  <c:v>39</c:v>
                </c:pt>
                <c:pt idx="3932">
                  <c:v>39</c:v>
                </c:pt>
                <c:pt idx="3933">
                  <c:v>39</c:v>
                </c:pt>
                <c:pt idx="3934">
                  <c:v>39</c:v>
                </c:pt>
                <c:pt idx="3935">
                  <c:v>39</c:v>
                </c:pt>
                <c:pt idx="3936">
                  <c:v>39</c:v>
                </c:pt>
                <c:pt idx="3937">
                  <c:v>39</c:v>
                </c:pt>
                <c:pt idx="3938">
                  <c:v>39</c:v>
                </c:pt>
                <c:pt idx="3939">
                  <c:v>39</c:v>
                </c:pt>
                <c:pt idx="3940">
                  <c:v>39</c:v>
                </c:pt>
                <c:pt idx="3941">
                  <c:v>39</c:v>
                </c:pt>
                <c:pt idx="3942">
                  <c:v>39</c:v>
                </c:pt>
                <c:pt idx="3943">
                  <c:v>39</c:v>
                </c:pt>
                <c:pt idx="3944">
                  <c:v>39</c:v>
                </c:pt>
                <c:pt idx="3945">
                  <c:v>39</c:v>
                </c:pt>
                <c:pt idx="3946">
                  <c:v>39</c:v>
                </c:pt>
                <c:pt idx="3947">
                  <c:v>39</c:v>
                </c:pt>
                <c:pt idx="3948">
                  <c:v>39</c:v>
                </c:pt>
                <c:pt idx="3949">
                  <c:v>39</c:v>
                </c:pt>
                <c:pt idx="3950">
                  <c:v>39</c:v>
                </c:pt>
                <c:pt idx="3951">
                  <c:v>39</c:v>
                </c:pt>
                <c:pt idx="3952">
                  <c:v>39</c:v>
                </c:pt>
                <c:pt idx="3953">
                  <c:v>39</c:v>
                </c:pt>
                <c:pt idx="3954">
                  <c:v>39</c:v>
                </c:pt>
                <c:pt idx="3955">
                  <c:v>39</c:v>
                </c:pt>
                <c:pt idx="3956">
                  <c:v>39</c:v>
                </c:pt>
                <c:pt idx="3957">
                  <c:v>39</c:v>
                </c:pt>
                <c:pt idx="3958">
                  <c:v>39</c:v>
                </c:pt>
                <c:pt idx="3959">
                  <c:v>39</c:v>
                </c:pt>
                <c:pt idx="3960">
                  <c:v>39</c:v>
                </c:pt>
                <c:pt idx="3961">
                  <c:v>39</c:v>
                </c:pt>
                <c:pt idx="3962">
                  <c:v>39</c:v>
                </c:pt>
                <c:pt idx="3963">
                  <c:v>39</c:v>
                </c:pt>
                <c:pt idx="3964">
                  <c:v>39</c:v>
                </c:pt>
                <c:pt idx="3965">
                  <c:v>39</c:v>
                </c:pt>
                <c:pt idx="3966">
                  <c:v>39</c:v>
                </c:pt>
                <c:pt idx="3967">
                  <c:v>40</c:v>
                </c:pt>
                <c:pt idx="3968">
                  <c:v>40</c:v>
                </c:pt>
                <c:pt idx="3969">
                  <c:v>40</c:v>
                </c:pt>
                <c:pt idx="3970">
                  <c:v>40</c:v>
                </c:pt>
                <c:pt idx="3971">
                  <c:v>40</c:v>
                </c:pt>
                <c:pt idx="3972">
                  <c:v>40</c:v>
                </c:pt>
                <c:pt idx="3973">
                  <c:v>40</c:v>
                </c:pt>
                <c:pt idx="3974">
                  <c:v>40</c:v>
                </c:pt>
                <c:pt idx="3975">
                  <c:v>40</c:v>
                </c:pt>
                <c:pt idx="3976">
                  <c:v>40</c:v>
                </c:pt>
                <c:pt idx="3977">
                  <c:v>40</c:v>
                </c:pt>
                <c:pt idx="3978">
                  <c:v>40</c:v>
                </c:pt>
                <c:pt idx="3979">
                  <c:v>40</c:v>
                </c:pt>
                <c:pt idx="3980">
                  <c:v>40</c:v>
                </c:pt>
                <c:pt idx="3981">
                  <c:v>40</c:v>
                </c:pt>
                <c:pt idx="3982">
                  <c:v>40</c:v>
                </c:pt>
                <c:pt idx="3983">
                  <c:v>40</c:v>
                </c:pt>
                <c:pt idx="3984">
                  <c:v>40</c:v>
                </c:pt>
                <c:pt idx="3985">
                  <c:v>40</c:v>
                </c:pt>
                <c:pt idx="3986">
                  <c:v>40</c:v>
                </c:pt>
                <c:pt idx="3987">
                  <c:v>40</c:v>
                </c:pt>
                <c:pt idx="3988">
                  <c:v>40</c:v>
                </c:pt>
                <c:pt idx="3989">
                  <c:v>40</c:v>
                </c:pt>
                <c:pt idx="3990">
                  <c:v>40</c:v>
                </c:pt>
                <c:pt idx="3991">
                  <c:v>40</c:v>
                </c:pt>
                <c:pt idx="3992">
                  <c:v>40</c:v>
                </c:pt>
                <c:pt idx="3993">
                  <c:v>40</c:v>
                </c:pt>
                <c:pt idx="3994">
                  <c:v>40</c:v>
                </c:pt>
                <c:pt idx="3995">
                  <c:v>40</c:v>
                </c:pt>
                <c:pt idx="3996">
                  <c:v>40</c:v>
                </c:pt>
                <c:pt idx="3997">
                  <c:v>40</c:v>
                </c:pt>
                <c:pt idx="3998">
                  <c:v>40</c:v>
                </c:pt>
                <c:pt idx="3999">
                  <c:v>40</c:v>
                </c:pt>
                <c:pt idx="4000">
                  <c:v>40</c:v>
                </c:pt>
                <c:pt idx="4001">
                  <c:v>40</c:v>
                </c:pt>
                <c:pt idx="4002">
                  <c:v>40</c:v>
                </c:pt>
                <c:pt idx="4003">
                  <c:v>40</c:v>
                </c:pt>
                <c:pt idx="4004">
                  <c:v>40</c:v>
                </c:pt>
                <c:pt idx="4005">
                  <c:v>40</c:v>
                </c:pt>
                <c:pt idx="4006">
                  <c:v>40</c:v>
                </c:pt>
                <c:pt idx="4007">
                  <c:v>40</c:v>
                </c:pt>
                <c:pt idx="4008">
                  <c:v>40</c:v>
                </c:pt>
                <c:pt idx="4009">
                  <c:v>40</c:v>
                </c:pt>
                <c:pt idx="4010">
                  <c:v>40</c:v>
                </c:pt>
                <c:pt idx="4011">
                  <c:v>41</c:v>
                </c:pt>
                <c:pt idx="4012">
                  <c:v>41</c:v>
                </c:pt>
                <c:pt idx="4013">
                  <c:v>41</c:v>
                </c:pt>
                <c:pt idx="4014">
                  <c:v>41</c:v>
                </c:pt>
                <c:pt idx="4015">
                  <c:v>41</c:v>
                </c:pt>
                <c:pt idx="4016">
                  <c:v>41</c:v>
                </c:pt>
                <c:pt idx="4017">
                  <c:v>41</c:v>
                </c:pt>
                <c:pt idx="4018">
                  <c:v>41</c:v>
                </c:pt>
                <c:pt idx="4019">
                  <c:v>41</c:v>
                </c:pt>
                <c:pt idx="4020">
                  <c:v>41</c:v>
                </c:pt>
                <c:pt idx="4021">
                  <c:v>41</c:v>
                </c:pt>
                <c:pt idx="4022">
                  <c:v>41</c:v>
                </c:pt>
                <c:pt idx="4023">
                  <c:v>41</c:v>
                </c:pt>
                <c:pt idx="4024">
                  <c:v>41</c:v>
                </c:pt>
                <c:pt idx="4025">
                  <c:v>41</c:v>
                </c:pt>
                <c:pt idx="4026">
                  <c:v>41</c:v>
                </c:pt>
                <c:pt idx="4027">
                  <c:v>41</c:v>
                </c:pt>
                <c:pt idx="4028">
                  <c:v>41</c:v>
                </c:pt>
                <c:pt idx="4029">
                  <c:v>41</c:v>
                </c:pt>
                <c:pt idx="4030">
                  <c:v>41</c:v>
                </c:pt>
                <c:pt idx="4031">
                  <c:v>41</c:v>
                </c:pt>
                <c:pt idx="4032">
                  <c:v>41</c:v>
                </c:pt>
                <c:pt idx="4033">
                  <c:v>41</c:v>
                </c:pt>
                <c:pt idx="4034">
                  <c:v>41</c:v>
                </c:pt>
                <c:pt idx="4035">
                  <c:v>41</c:v>
                </c:pt>
                <c:pt idx="4036">
                  <c:v>41</c:v>
                </c:pt>
                <c:pt idx="4037">
                  <c:v>41</c:v>
                </c:pt>
                <c:pt idx="4038">
                  <c:v>41</c:v>
                </c:pt>
                <c:pt idx="4039">
                  <c:v>41</c:v>
                </c:pt>
                <c:pt idx="4040">
                  <c:v>41</c:v>
                </c:pt>
                <c:pt idx="4041">
                  <c:v>41</c:v>
                </c:pt>
                <c:pt idx="4042">
                  <c:v>41</c:v>
                </c:pt>
                <c:pt idx="4043">
                  <c:v>41</c:v>
                </c:pt>
                <c:pt idx="4044">
                  <c:v>41</c:v>
                </c:pt>
                <c:pt idx="4045">
                  <c:v>41</c:v>
                </c:pt>
                <c:pt idx="4046">
                  <c:v>41</c:v>
                </c:pt>
                <c:pt idx="4047">
                  <c:v>41</c:v>
                </c:pt>
                <c:pt idx="4048">
                  <c:v>41</c:v>
                </c:pt>
                <c:pt idx="4049">
                  <c:v>41</c:v>
                </c:pt>
                <c:pt idx="4050">
                  <c:v>41</c:v>
                </c:pt>
                <c:pt idx="4051">
                  <c:v>41</c:v>
                </c:pt>
                <c:pt idx="4052">
                  <c:v>41</c:v>
                </c:pt>
                <c:pt idx="4053">
                  <c:v>41</c:v>
                </c:pt>
                <c:pt idx="4054">
                  <c:v>42</c:v>
                </c:pt>
                <c:pt idx="4055">
                  <c:v>42</c:v>
                </c:pt>
                <c:pt idx="4056">
                  <c:v>42</c:v>
                </c:pt>
                <c:pt idx="4057">
                  <c:v>42</c:v>
                </c:pt>
                <c:pt idx="4058">
                  <c:v>42</c:v>
                </c:pt>
                <c:pt idx="4059">
                  <c:v>42</c:v>
                </c:pt>
                <c:pt idx="4060">
                  <c:v>42</c:v>
                </c:pt>
                <c:pt idx="4061">
                  <c:v>42</c:v>
                </c:pt>
                <c:pt idx="4062">
                  <c:v>42</c:v>
                </c:pt>
                <c:pt idx="4063">
                  <c:v>42</c:v>
                </c:pt>
                <c:pt idx="4064">
                  <c:v>42</c:v>
                </c:pt>
                <c:pt idx="4065">
                  <c:v>42</c:v>
                </c:pt>
                <c:pt idx="4066">
                  <c:v>42</c:v>
                </c:pt>
                <c:pt idx="4067">
                  <c:v>42</c:v>
                </c:pt>
                <c:pt idx="4068">
                  <c:v>42</c:v>
                </c:pt>
                <c:pt idx="4069">
                  <c:v>42</c:v>
                </c:pt>
                <c:pt idx="4070">
                  <c:v>42</c:v>
                </c:pt>
                <c:pt idx="4071">
                  <c:v>42</c:v>
                </c:pt>
                <c:pt idx="4072">
                  <c:v>42</c:v>
                </c:pt>
                <c:pt idx="4073">
                  <c:v>42</c:v>
                </c:pt>
                <c:pt idx="4074">
                  <c:v>42</c:v>
                </c:pt>
                <c:pt idx="4075">
                  <c:v>42</c:v>
                </c:pt>
                <c:pt idx="4076">
                  <c:v>42</c:v>
                </c:pt>
                <c:pt idx="4077">
                  <c:v>42</c:v>
                </c:pt>
                <c:pt idx="4078">
                  <c:v>42</c:v>
                </c:pt>
                <c:pt idx="4079">
                  <c:v>42</c:v>
                </c:pt>
                <c:pt idx="4080">
                  <c:v>42</c:v>
                </c:pt>
                <c:pt idx="4081">
                  <c:v>42</c:v>
                </c:pt>
                <c:pt idx="4082">
                  <c:v>42</c:v>
                </c:pt>
                <c:pt idx="4083">
                  <c:v>42</c:v>
                </c:pt>
                <c:pt idx="4084">
                  <c:v>42</c:v>
                </c:pt>
                <c:pt idx="4085">
                  <c:v>42</c:v>
                </c:pt>
                <c:pt idx="4086">
                  <c:v>42</c:v>
                </c:pt>
                <c:pt idx="4087">
                  <c:v>42</c:v>
                </c:pt>
                <c:pt idx="4088">
                  <c:v>42</c:v>
                </c:pt>
                <c:pt idx="4089">
                  <c:v>43</c:v>
                </c:pt>
                <c:pt idx="4090">
                  <c:v>43</c:v>
                </c:pt>
                <c:pt idx="4091">
                  <c:v>43</c:v>
                </c:pt>
                <c:pt idx="4092">
                  <c:v>43</c:v>
                </c:pt>
                <c:pt idx="4093">
                  <c:v>43</c:v>
                </c:pt>
                <c:pt idx="4094">
                  <c:v>43</c:v>
                </c:pt>
                <c:pt idx="4095">
                  <c:v>43</c:v>
                </c:pt>
                <c:pt idx="4096">
                  <c:v>43</c:v>
                </c:pt>
                <c:pt idx="4097">
                  <c:v>43</c:v>
                </c:pt>
                <c:pt idx="4098">
                  <c:v>43</c:v>
                </c:pt>
                <c:pt idx="4099">
                  <c:v>43</c:v>
                </c:pt>
                <c:pt idx="4100">
                  <c:v>43</c:v>
                </c:pt>
                <c:pt idx="4101">
                  <c:v>43</c:v>
                </c:pt>
                <c:pt idx="4102">
                  <c:v>43</c:v>
                </c:pt>
                <c:pt idx="4103">
                  <c:v>43</c:v>
                </c:pt>
                <c:pt idx="4104">
                  <c:v>43</c:v>
                </c:pt>
                <c:pt idx="4105">
                  <c:v>43</c:v>
                </c:pt>
                <c:pt idx="4106">
                  <c:v>43</c:v>
                </c:pt>
                <c:pt idx="4107">
                  <c:v>43</c:v>
                </c:pt>
                <c:pt idx="4108">
                  <c:v>43</c:v>
                </c:pt>
                <c:pt idx="4109">
                  <c:v>43</c:v>
                </c:pt>
                <c:pt idx="4110">
                  <c:v>43</c:v>
                </c:pt>
                <c:pt idx="4111">
                  <c:v>43</c:v>
                </c:pt>
                <c:pt idx="4112">
                  <c:v>43</c:v>
                </c:pt>
                <c:pt idx="4113">
                  <c:v>43</c:v>
                </c:pt>
                <c:pt idx="4114">
                  <c:v>43</c:v>
                </c:pt>
                <c:pt idx="4115">
                  <c:v>43</c:v>
                </c:pt>
                <c:pt idx="4116">
                  <c:v>43</c:v>
                </c:pt>
                <c:pt idx="4117">
                  <c:v>43</c:v>
                </c:pt>
                <c:pt idx="4118">
                  <c:v>43</c:v>
                </c:pt>
                <c:pt idx="4119">
                  <c:v>43</c:v>
                </c:pt>
                <c:pt idx="4120">
                  <c:v>43</c:v>
                </c:pt>
                <c:pt idx="4121">
                  <c:v>43</c:v>
                </c:pt>
                <c:pt idx="4122">
                  <c:v>43</c:v>
                </c:pt>
                <c:pt idx="4123">
                  <c:v>43</c:v>
                </c:pt>
                <c:pt idx="4124">
                  <c:v>44</c:v>
                </c:pt>
                <c:pt idx="4125">
                  <c:v>44</c:v>
                </c:pt>
                <c:pt idx="4126">
                  <c:v>44</c:v>
                </c:pt>
                <c:pt idx="4127">
                  <c:v>44</c:v>
                </c:pt>
                <c:pt idx="4128">
                  <c:v>44</c:v>
                </c:pt>
                <c:pt idx="4129">
                  <c:v>44</c:v>
                </c:pt>
                <c:pt idx="4130">
                  <c:v>44</c:v>
                </c:pt>
                <c:pt idx="4131">
                  <c:v>44</c:v>
                </c:pt>
                <c:pt idx="4132">
                  <c:v>44</c:v>
                </c:pt>
                <c:pt idx="4133">
                  <c:v>44</c:v>
                </c:pt>
                <c:pt idx="4134">
                  <c:v>44</c:v>
                </c:pt>
                <c:pt idx="4135">
                  <c:v>44</c:v>
                </c:pt>
                <c:pt idx="4136">
                  <c:v>44</c:v>
                </c:pt>
                <c:pt idx="4137">
                  <c:v>44</c:v>
                </c:pt>
                <c:pt idx="4138">
                  <c:v>44</c:v>
                </c:pt>
                <c:pt idx="4139">
                  <c:v>44</c:v>
                </c:pt>
                <c:pt idx="4140">
                  <c:v>44</c:v>
                </c:pt>
                <c:pt idx="4141">
                  <c:v>44</c:v>
                </c:pt>
                <c:pt idx="4142">
                  <c:v>44</c:v>
                </c:pt>
                <c:pt idx="4143">
                  <c:v>44</c:v>
                </c:pt>
                <c:pt idx="4144">
                  <c:v>44</c:v>
                </c:pt>
                <c:pt idx="4145">
                  <c:v>44</c:v>
                </c:pt>
                <c:pt idx="4146">
                  <c:v>44</c:v>
                </c:pt>
                <c:pt idx="4147">
                  <c:v>44</c:v>
                </c:pt>
                <c:pt idx="4148">
                  <c:v>44</c:v>
                </c:pt>
                <c:pt idx="4149">
                  <c:v>44</c:v>
                </c:pt>
                <c:pt idx="4150">
                  <c:v>44</c:v>
                </c:pt>
                <c:pt idx="4151">
                  <c:v>44</c:v>
                </c:pt>
                <c:pt idx="4152">
                  <c:v>44</c:v>
                </c:pt>
                <c:pt idx="4153">
                  <c:v>45</c:v>
                </c:pt>
                <c:pt idx="4154">
                  <c:v>45</c:v>
                </c:pt>
                <c:pt idx="4155">
                  <c:v>45</c:v>
                </c:pt>
                <c:pt idx="4156">
                  <c:v>45</c:v>
                </c:pt>
                <c:pt idx="4157">
                  <c:v>45</c:v>
                </c:pt>
                <c:pt idx="4158">
                  <c:v>45</c:v>
                </c:pt>
                <c:pt idx="4159">
                  <c:v>45</c:v>
                </c:pt>
                <c:pt idx="4160">
                  <c:v>45</c:v>
                </c:pt>
                <c:pt idx="4161">
                  <c:v>45</c:v>
                </c:pt>
                <c:pt idx="4162">
                  <c:v>45</c:v>
                </c:pt>
                <c:pt idx="4163">
                  <c:v>45</c:v>
                </c:pt>
                <c:pt idx="4164">
                  <c:v>45</c:v>
                </c:pt>
                <c:pt idx="4165">
                  <c:v>45</c:v>
                </c:pt>
                <c:pt idx="4166">
                  <c:v>45</c:v>
                </c:pt>
                <c:pt idx="4167">
                  <c:v>45</c:v>
                </c:pt>
                <c:pt idx="4168">
                  <c:v>45</c:v>
                </c:pt>
                <c:pt idx="4169">
                  <c:v>45</c:v>
                </c:pt>
                <c:pt idx="4170">
                  <c:v>45</c:v>
                </c:pt>
                <c:pt idx="4171">
                  <c:v>45</c:v>
                </c:pt>
                <c:pt idx="4172">
                  <c:v>45</c:v>
                </c:pt>
                <c:pt idx="4173">
                  <c:v>45</c:v>
                </c:pt>
                <c:pt idx="4174">
                  <c:v>45</c:v>
                </c:pt>
                <c:pt idx="4175">
                  <c:v>45</c:v>
                </c:pt>
                <c:pt idx="4176">
                  <c:v>45</c:v>
                </c:pt>
                <c:pt idx="4177">
                  <c:v>45</c:v>
                </c:pt>
                <c:pt idx="4178">
                  <c:v>45</c:v>
                </c:pt>
                <c:pt idx="4179">
                  <c:v>45</c:v>
                </c:pt>
                <c:pt idx="4180">
                  <c:v>45</c:v>
                </c:pt>
                <c:pt idx="4181">
                  <c:v>45</c:v>
                </c:pt>
                <c:pt idx="4182">
                  <c:v>45</c:v>
                </c:pt>
                <c:pt idx="4183">
                  <c:v>45</c:v>
                </c:pt>
                <c:pt idx="4184">
                  <c:v>45</c:v>
                </c:pt>
                <c:pt idx="4185">
                  <c:v>46</c:v>
                </c:pt>
                <c:pt idx="4186">
                  <c:v>46</c:v>
                </c:pt>
                <c:pt idx="4187">
                  <c:v>46</c:v>
                </c:pt>
                <c:pt idx="4188">
                  <c:v>46</c:v>
                </c:pt>
                <c:pt idx="4189">
                  <c:v>46</c:v>
                </c:pt>
                <c:pt idx="4190">
                  <c:v>46</c:v>
                </c:pt>
                <c:pt idx="4191">
                  <c:v>46</c:v>
                </c:pt>
                <c:pt idx="4192">
                  <c:v>46</c:v>
                </c:pt>
                <c:pt idx="4193">
                  <c:v>46</c:v>
                </c:pt>
                <c:pt idx="4194">
                  <c:v>46</c:v>
                </c:pt>
                <c:pt idx="4195">
                  <c:v>46</c:v>
                </c:pt>
                <c:pt idx="4196">
                  <c:v>46</c:v>
                </c:pt>
                <c:pt idx="4197">
                  <c:v>46</c:v>
                </c:pt>
                <c:pt idx="4198">
                  <c:v>46</c:v>
                </c:pt>
                <c:pt idx="4199">
                  <c:v>46</c:v>
                </c:pt>
                <c:pt idx="4200">
                  <c:v>46</c:v>
                </c:pt>
                <c:pt idx="4201">
                  <c:v>46</c:v>
                </c:pt>
                <c:pt idx="4202">
                  <c:v>46</c:v>
                </c:pt>
                <c:pt idx="4203">
                  <c:v>46</c:v>
                </c:pt>
                <c:pt idx="4204">
                  <c:v>46</c:v>
                </c:pt>
                <c:pt idx="4205">
                  <c:v>46</c:v>
                </c:pt>
                <c:pt idx="4206">
                  <c:v>46</c:v>
                </c:pt>
                <c:pt idx="4207">
                  <c:v>46</c:v>
                </c:pt>
                <c:pt idx="4208">
                  <c:v>46</c:v>
                </c:pt>
                <c:pt idx="4209">
                  <c:v>46</c:v>
                </c:pt>
                <c:pt idx="4210">
                  <c:v>46</c:v>
                </c:pt>
                <c:pt idx="4211">
                  <c:v>46</c:v>
                </c:pt>
                <c:pt idx="4212">
                  <c:v>46</c:v>
                </c:pt>
                <c:pt idx="4213">
                  <c:v>47</c:v>
                </c:pt>
                <c:pt idx="4214">
                  <c:v>47</c:v>
                </c:pt>
                <c:pt idx="4215">
                  <c:v>47</c:v>
                </c:pt>
                <c:pt idx="4216">
                  <c:v>47</c:v>
                </c:pt>
                <c:pt idx="4217">
                  <c:v>47</c:v>
                </c:pt>
                <c:pt idx="4218">
                  <c:v>47</c:v>
                </c:pt>
                <c:pt idx="4219">
                  <c:v>47</c:v>
                </c:pt>
                <c:pt idx="4220">
                  <c:v>47</c:v>
                </c:pt>
                <c:pt idx="4221">
                  <c:v>47</c:v>
                </c:pt>
                <c:pt idx="4222">
                  <c:v>47</c:v>
                </c:pt>
                <c:pt idx="4223">
                  <c:v>47</c:v>
                </c:pt>
                <c:pt idx="4224">
                  <c:v>47</c:v>
                </c:pt>
                <c:pt idx="4225">
                  <c:v>47</c:v>
                </c:pt>
                <c:pt idx="4226">
                  <c:v>47</c:v>
                </c:pt>
                <c:pt idx="4227">
                  <c:v>47</c:v>
                </c:pt>
                <c:pt idx="4228">
                  <c:v>47</c:v>
                </c:pt>
                <c:pt idx="4229">
                  <c:v>47</c:v>
                </c:pt>
                <c:pt idx="4230">
                  <c:v>47</c:v>
                </c:pt>
                <c:pt idx="4231">
                  <c:v>47</c:v>
                </c:pt>
                <c:pt idx="4232">
                  <c:v>47</c:v>
                </c:pt>
                <c:pt idx="4233">
                  <c:v>47</c:v>
                </c:pt>
                <c:pt idx="4234">
                  <c:v>47</c:v>
                </c:pt>
                <c:pt idx="4235">
                  <c:v>47</c:v>
                </c:pt>
                <c:pt idx="4236">
                  <c:v>47</c:v>
                </c:pt>
                <c:pt idx="4237">
                  <c:v>47</c:v>
                </c:pt>
                <c:pt idx="4238">
                  <c:v>47</c:v>
                </c:pt>
                <c:pt idx="4239">
                  <c:v>47</c:v>
                </c:pt>
                <c:pt idx="4240">
                  <c:v>47</c:v>
                </c:pt>
                <c:pt idx="4241">
                  <c:v>47</c:v>
                </c:pt>
                <c:pt idx="4242">
                  <c:v>47</c:v>
                </c:pt>
                <c:pt idx="4243">
                  <c:v>47</c:v>
                </c:pt>
                <c:pt idx="4244">
                  <c:v>47</c:v>
                </c:pt>
                <c:pt idx="4245">
                  <c:v>48</c:v>
                </c:pt>
                <c:pt idx="4246">
                  <c:v>48</c:v>
                </c:pt>
                <c:pt idx="4247">
                  <c:v>48</c:v>
                </c:pt>
                <c:pt idx="4248">
                  <c:v>48</c:v>
                </c:pt>
                <c:pt idx="4249">
                  <c:v>48</c:v>
                </c:pt>
                <c:pt idx="4250">
                  <c:v>48</c:v>
                </c:pt>
                <c:pt idx="4251">
                  <c:v>48</c:v>
                </c:pt>
                <c:pt idx="4252">
                  <c:v>48</c:v>
                </c:pt>
                <c:pt idx="4253">
                  <c:v>48</c:v>
                </c:pt>
                <c:pt idx="4254">
                  <c:v>48</c:v>
                </c:pt>
                <c:pt idx="4255">
                  <c:v>48</c:v>
                </c:pt>
                <c:pt idx="4256">
                  <c:v>48</c:v>
                </c:pt>
                <c:pt idx="4257">
                  <c:v>48</c:v>
                </c:pt>
                <c:pt idx="4258">
                  <c:v>48</c:v>
                </c:pt>
                <c:pt idx="4259">
                  <c:v>48</c:v>
                </c:pt>
                <c:pt idx="4260">
                  <c:v>48</c:v>
                </c:pt>
                <c:pt idx="4261">
                  <c:v>48</c:v>
                </c:pt>
                <c:pt idx="4262">
                  <c:v>48</c:v>
                </c:pt>
                <c:pt idx="4263">
                  <c:v>48</c:v>
                </c:pt>
                <c:pt idx="4264">
                  <c:v>48</c:v>
                </c:pt>
                <c:pt idx="4265">
                  <c:v>48</c:v>
                </c:pt>
                <c:pt idx="4266">
                  <c:v>48</c:v>
                </c:pt>
                <c:pt idx="4267">
                  <c:v>48</c:v>
                </c:pt>
                <c:pt idx="4268">
                  <c:v>49</c:v>
                </c:pt>
                <c:pt idx="4269">
                  <c:v>49</c:v>
                </c:pt>
                <c:pt idx="4270">
                  <c:v>49</c:v>
                </c:pt>
                <c:pt idx="4271">
                  <c:v>49</c:v>
                </c:pt>
                <c:pt idx="4272">
                  <c:v>49</c:v>
                </c:pt>
                <c:pt idx="4273">
                  <c:v>49</c:v>
                </c:pt>
                <c:pt idx="4274">
                  <c:v>49</c:v>
                </c:pt>
                <c:pt idx="4275">
                  <c:v>49</c:v>
                </c:pt>
                <c:pt idx="4276">
                  <c:v>49</c:v>
                </c:pt>
                <c:pt idx="4277">
                  <c:v>49</c:v>
                </c:pt>
                <c:pt idx="4278">
                  <c:v>49</c:v>
                </c:pt>
                <c:pt idx="4279">
                  <c:v>49</c:v>
                </c:pt>
                <c:pt idx="4280">
                  <c:v>49</c:v>
                </c:pt>
                <c:pt idx="4281">
                  <c:v>49</c:v>
                </c:pt>
                <c:pt idx="4282">
                  <c:v>49</c:v>
                </c:pt>
                <c:pt idx="4283">
                  <c:v>49</c:v>
                </c:pt>
                <c:pt idx="4284">
                  <c:v>49</c:v>
                </c:pt>
                <c:pt idx="4285">
                  <c:v>49</c:v>
                </c:pt>
                <c:pt idx="4286">
                  <c:v>49</c:v>
                </c:pt>
                <c:pt idx="4287">
                  <c:v>49</c:v>
                </c:pt>
                <c:pt idx="4288">
                  <c:v>49</c:v>
                </c:pt>
                <c:pt idx="4289">
                  <c:v>49</c:v>
                </c:pt>
                <c:pt idx="4290">
                  <c:v>49</c:v>
                </c:pt>
                <c:pt idx="4291">
                  <c:v>49</c:v>
                </c:pt>
                <c:pt idx="4292">
                  <c:v>49</c:v>
                </c:pt>
                <c:pt idx="4293">
                  <c:v>49</c:v>
                </c:pt>
                <c:pt idx="4294">
                  <c:v>49</c:v>
                </c:pt>
                <c:pt idx="4295">
                  <c:v>49</c:v>
                </c:pt>
                <c:pt idx="4296">
                  <c:v>50</c:v>
                </c:pt>
                <c:pt idx="4297">
                  <c:v>50</c:v>
                </c:pt>
                <c:pt idx="4298">
                  <c:v>50</c:v>
                </c:pt>
                <c:pt idx="4299">
                  <c:v>50</c:v>
                </c:pt>
                <c:pt idx="4300">
                  <c:v>50</c:v>
                </c:pt>
                <c:pt idx="4301">
                  <c:v>50</c:v>
                </c:pt>
                <c:pt idx="4302">
                  <c:v>50</c:v>
                </c:pt>
                <c:pt idx="4303">
                  <c:v>50</c:v>
                </c:pt>
                <c:pt idx="4304">
                  <c:v>50</c:v>
                </c:pt>
                <c:pt idx="4305">
                  <c:v>50</c:v>
                </c:pt>
                <c:pt idx="4306">
                  <c:v>50</c:v>
                </c:pt>
                <c:pt idx="4307">
                  <c:v>50</c:v>
                </c:pt>
                <c:pt idx="4308">
                  <c:v>50</c:v>
                </c:pt>
                <c:pt idx="4309">
                  <c:v>50</c:v>
                </c:pt>
                <c:pt idx="4310">
                  <c:v>50</c:v>
                </c:pt>
                <c:pt idx="4311">
                  <c:v>50</c:v>
                </c:pt>
                <c:pt idx="4312">
                  <c:v>50</c:v>
                </c:pt>
                <c:pt idx="4313">
                  <c:v>50</c:v>
                </c:pt>
                <c:pt idx="4314">
                  <c:v>50</c:v>
                </c:pt>
                <c:pt idx="4315">
                  <c:v>50</c:v>
                </c:pt>
                <c:pt idx="4316">
                  <c:v>50</c:v>
                </c:pt>
                <c:pt idx="4317">
                  <c:v>50</c:v>
                </c:pt>
                <c:pt idx="4318">
                  <c:v>50</c:v>
                </c:pt>
                <c:pt idx="4319">
                  <c:v>50</c:v>
                </c:pt>
                <c:pt idx="4320">
                  <c:v>50</c:v>
                </c:pt>
                <c:pt idx="4321">
                  <c:v>50</c:v>
                </c:pt>
                <c:pt idx="4322">
                  <c:v>50</c:v>
                </c:pt>
                <c:pt idx="4323">
                  <c:v>50</c:v>
                </c:pt>
                <c:pt idx="4324">
                  <c:v>50</c:v>
                </c:pt>
                <c:pt idx="4325">
                  <c:v>50</c:v>
                </c:pt>
                <c:pt idx="4326">
                  <c:v>51</c:v>
                </c:pt>
                <c:pt idx="4327">
                  <c:v>51</c:v>
                </c:pt>
                <c:pt idx="4328">
                  <c:v>51</c:v>
                </c:pt>
                <c:pt idx="4329">
                  <c:v>51</c:v>
                </c:pt>
                <c:pt idx="4330">
                  <c:v>51</c:v>
                </c:pt>
                <c:pt idx="4331">
                  <c:v>51</c:v>
                </c:pt>
                <c:pt idx="4332">
                  <c:v>51</c:v>
                </c:pt>
                <c:pt idx="4333">
                  <c:v>51</c:v>
                </c:pt>
                <c:pt idx="4334">
                  <c:v>51</c:v>
                </c:pt>
                <c:pt idx="4335">
                  <c:v>51</c:v>
                </c:pt>
                <c:pt idx="4336">
                  <c:v>51</c:v>
                </c:pt>
                <c:pt idx="4337">
                  <c:v>51</c:v>
                </c:pt>
                <c:pt idx="4338">
                  <c:v>51</c:v>
                </c:pt>
                <c:pt idx="4339">
                  <c:v>51</c:v>
                </c:pt>
                <c:pt idx="4340">
                  <c:v>51</c:v>
                </c:pt>
                <c:pt idx="4341">
                  <c:v>51</c:v>
                </c:pt>
                <c:pt idx="4342">
                  <c:v>51</c:v>
                </c:pt>
                <c:pt idx="4343">
                  <c:v>51</c:v>
                </c:pt>
                <c:pt idx="4344">
                  <c:v>51</c:v>
                </c:pt>
                <c:pt idx="4345">
                  <c:v>51</c:v>
                </c:pt>
                <c:pt idx="4346">
                  <c:v>51</c:v>
                </c:pt>
                <c:pt idx="4347">
                  <c:v>51</c:v>
                </c:pt>
                <c:pt idx="4348">
                  <c:v>52</c:v>
                </c:pt>
                <c:pt idx="4349">
                  <c:v>52</c:v>
                </c:pt>
                <c:pt idx="4350">
                  <c:v>52</c:v>
                </c:pt>
                <c:pt idx="4351">
                  <c:v>52</c:v>
                </c:pt>
                <c:pt idx="4352">
                  <c:v>52</c:v>
                </c:pt>
                <c:pt idx="4353">
                  <c:v>52</c:v>
                </c:pt>
                <c:pt idx="4354">
                  <c:v>52</c:v>
                </c:pt>
                <c:pt idx="4355">
                  <c:v>52</c:v>
                </c:pt>
                <c:pt idx="4356">
                  <c:v>52</c:v>
                </c:pt>
                <c:pt idx="4357">
                  <c:v>52</c:v>
                </c:pt>
                <c:pt idx="4358">
                  <c:v>52</c:v>
                </c:pt>
                <c:pt idx="4359">
                  <c:v>52</c:v>
                </c:pt>
                <c:pt idx="4360">
                  <c:v>52</c:v>
                </c:pt>
                <c:pt idx="4361">
                  <c:v>52</c:v>
                </c:pt>
                <c:pt idx="4362">
                  <c:v>52</c:v>
                </c:pt>
                <c:pt idx="4363">
                  <c:v>52</c:v>
                </c:pt>
                <c:pt idx="4364">
                  <c:v>52</c:v>
                </c:pt>
                <c:pt idx="4365">
                  <c:v>52</c:v>
                </c:pt>
                <c:pt idx="4366">
                  <c:v>52</c:v>
                </c:pt>
                <c:pt idx="4367">
                  <c:v>52</c:v>
                </c:pt>
                <c:pt idx="4368">
                  <c:v>52</c:v>
                </c:pt>
                <c:pt idx="4369">
                  <c:v>52</c:v>
                </c:pt>
                <c:pt idx="4370">
                  <c:v>52</c:v>
                </c:pt>
                <c:pt idx="4371">
                  <c:v>53</c:v>
                </c:pt>
                <c:pt idx="4372">
                  <c:v>53</c:v>
                </c:pt>
                <c:pt idx="4373">
                  <c:v>53</c:v>
                </c:pt>
                <c:pt idx="4374">
                  <c:v>53</c:v>
                </c:pt>
                <c:pt idx="4375">
                  <c:v>53</c:v>
                </c:pt>
                <c:pt idx="4376">
                  <c:v>53</c:v>
                </c:pt>
                <c:pt idx="4377">
                  <c:v>53</c:v>
                </c:pt>
                <c:pt idx="4378">
                  <c:v>53</c:v>
                </c:pt>
                <c:pt idx="4379">
                  <c:v>53</c:v>
                </c:pt>
                <c:pt idx="4380">
                  <c:v>53</c:v>
                </c:pt>
                <c:pt idx="4381">
                  <c:v>53</c:v>
                </c:pt>
                <c:pt idx="4382">
                  <c:v>53</c:v>
                </c:pt>
                <c:pt idx="4383">
                  <c:v>53</c:v>
                </c:pt>
                <c:pt idx="4384">
                  <c:v>53</c:v>
                </c:pt>
                <c:pt idx="4385">
                  <c:v>53</c:v>
                </c:pt>
                <c:pt idx="4386">
                  <c:v>53</c:v>
                </c:pt>
                <c:pt idx="4387">
                  <c:v>53</c:v>
                </c:pt>
                <c:pt idx="4388">
                  <c:v>53</c:v>
                </c:pt>
                <c:pt idx="4389">
                  <c:v>53</c:v>
                </c:pt>
                <c:pt idx="4390">
                  <c:v>53</c:v>
                </c:pt>
                <c:pt idx="4391">
                  <c:v>53</c:v>
                </c:pt>
                <c:pt idx="4392">
                  <c:v>53</c:v>
                </c:pt>
                <c:pt idx="4393">
                  <c:v>54</c:v>
                </c:pt>
                <c:pt idx="4394">
                  <c:v>54</c:v>
                </c:pt>
                <c:pt idx="4395">
                  <c:v>54</c:v>
                </c:pt>
                <c:pt idx="4396">
                  <c:v>54</c:v>
                </c:pt>
                <c:pt idx="4397">
                  <c:v>54</c:v>
                </c:pt>
                <c:pt idx="4398">
                  <c:v>54</c:v>
                </c:pt>
                <c:pt idx="4399">
                  <c:v>54</c:v>
                </c:pt>
                <c:pt idx="4400">
                  <c:v>54</c:v>
                </c:pt>
                <c:pt idx="4401">
                  <c:v>54</c:v>
                </c:pt>
                <c:pt idx="4402">
                  <c:v>54</c:v>
                </c:pt>
                <c:pt idx="4403">
                  <c:v>54</c:v>
                </c:pt>
                <c:pt idx="4404">
                  <c:v>55</c:v>
                </c:pt>
                <c:pt idx="4405">
                  <c:v>55</c:v>
                </c:pt>
                <c:pt idx="4406">
                  <c:v>55</c:v>
                </c:pt>
                <c:pt idx="4407">
                  <c:v>55</c:v>
                </c:pt>
                <c:pt idx="4408">
                  <c:v>55</c:v>
                </c:pt>
                <c:pt idx="4409">
                  <c:v>55</c:v>
                </c:pt>
                <c:pt idx="4410">
                  <c:v>55</c:v>
                </c:pt>
                <c:pt idx="4411">
                  <c:v>55</c:v>
                </c:pt>
                <c:pt idx="4412">
                  <c:v>55</c:v>
                </c:pt>
                <c:pt idx="4413">
                  <c:v>55</c:v>
                </c:pt>
                <c:pt idx="4414">
                  <c:v>55</c:v>
                </c:pt>
                <c:pt idx="4415">
                  <c:v>55</c:v>
                </c:pt>
                <c:pt idx="4416">
                  <c:v>55</c:v>
                </c:pt>
                <c:pt idx="4417">
                  <c:v>56</c:v>
                </c:pt>
                <c:pt idx="4418">
                  <c:v>56</c:v>
                </c:pt>
                <c:pt idx="4419">
                  <c:v>56</c:v>
                </c:pt>
                <c:pt idx="4420">
                  <c:v>56</c:v>
                </c:pt>
                <c:pt idx="4421">
                  <c:v>56</c:v>
                </c:pt>
                <c:pt idx="4422">
                  <c:v>56</c:v>
                </c:pt>
                <c:pt idx="4423">
                  <c:v>56</c:v>
                </c:pt>
                <c:pt idx="4424">
                  <c:v>56</c:v>
                </c:pt>
                <c:pt idx="4425">
                  <c:v>56</c:v>
                </c:pt>
                <c:pt idx="4426">
                  <c:v>56</c:v>
                </c:pt>
                <c:pt idx="4427">
                  <c:v>56</c:v>
                </c:pt>
                <c:pt idx="4428">
                  <c:v>56</c:v>
                </c:pt>
                <c:pt idx="4429">
                  <c:v>56</c:v>
                </c:pt>
                <c:pt idx="4430">
                  <c:v>56</c:v>
                </c:pt>
                <c:pt idx="4431">
                  <c:v>56</c:v>
                </c:pt>
                <c:pt idx="4432">
                  <c:v>56</c:v>
                </c:pt>
                <c:pt idx="4433">
                  <c:v>56</c:v>
                </c:pt>
                <c:pt idx="4434">
                  <c:v>57</c:v>
                </c:pt>
                <c:pt idx="4435">
                  <c:v>57</c:v>
                </c:pt>
                <c:pt idx="4436">
                  <c:v>57</c:v>
                </c:pt>
                <c:pt idx="4437">
                  <c:v>57</c:v>
                </c:pt>
                <c:pt idx="4438">
                  <c:v>57</c:v>
                </c:pt>
                <c:pt idx="4439">
                  <c:v>57</c:v>
                </c:pt>
                <c:pt idx="4440">
                  <c:v>57</c:v>
                </c:pt>
                <c:pt idx="4441">
                  <c:v>57</c:v>
                </c:pt>
                <c:pt idx="4442">
                  <c:v>57</c:v>
                </c:pt>
                <c:pt idx="4443">
                  <c:v>57</c:v>
                </c:pt>
                <c:pt idx="4444">
                  <c:v>57</c:v>
                </c:pt>
                <c:pt idx="4445">
                  <c:v>57</c:v>
                </c:pt>
                <c:pt idx="4446">
                  <c:v>57</c:v>
                </c:pt>
                <c:pt idx="4447">
                  <c:v>57</c:v>
                </c:pt>
                <c:pt idx="4448">
                  <c:v>57</c:v>
                </c:pt>
                <c:pt idx="4449">
                  <c:v>58</c:v>
                </c:pt>
                <c:pt idx="4450">
                  <c:v>58</c:v>
                </c:pt>
                <c:pt idx="4451">
                  <c:v>58</c:v>
                </c:pt>
                <c:pt idx="4452">
                  <c:v>58</c:v>
                </c:pt>
                <c:pt idx="4453">
                  <c:v>58</c:v>
                </c:pt>
                <c:pt idx="4454">
                  <c:v>58</c:v>
                </c:pt>
                <c:pt idx="4455">
                  <c:v>58</c:v>
                </c:pt>
                <c:pt idx="4456">
                  <c:v>58</c:v>
                </c:pt>
                <c:pt idx="4457">
                  <c:v>58</c:v>
                </c:pt>
                <c:pt idx="4458">
                  <c:v>58</c:v>
                </c:pt>
                <c:pt idx="4459">
                  <c:v>58</c:v>
                </c:pt>
                <c:pt idx="4460">
                  <c:v>59</c:v>
                </c:pt>
                <c:pt idx="4461">
                  <c:v>59</c:v>
                </c:pt>
                <c:pt idx="4462">
                  <c:v>59</c:v>
                </c:pt>
                <c:pt idx="4463">
                  <c:v>59</c:v>
                </c:pt>
                <c:pt idx="4464">
                  <c:v>59</c:v>
                </c:pt>
                <c:pt idx="4465">
                  <c:v>59</c:v>
                </c:pt>
                <c:pt idx="4466">
                  <c:v>59</c:v>
                </c:pt>
                <c:pt idx="4467">
                  <c:v>59</c:v>
                </c:pt>
                <c:pt idx="4468">
                  <c:v>59</c:v>
                </c:pt>
                <c:pt idx="4469">
                  <c:v>59</c:v>
                </c:pt>
                <c:pt idx="4470">
                  <c:v>59</c:v>
                </c:pt>
                <c:pt idx="4471">
                  <c:v>59</c:v>
                </c:pt>
                <c:pt idx="4472">
                  <c:v>59</c:v>
                </c:pt>
                <c:pt idx="4473">
                  <c:v>60</c:v>
                </c:pt>
                <c:pt idx="4474">
                  <c:v>60</c:v>
                </c:pt>
                <c:pt idx="4475">
                  <c:v>60</c:v>
                </c:pt>
                <c:pt idx="4476">
                  <c:v>60</c:v>
                </c:pt>
                <c:pt idx="4477">
                  <c:v>60</c:v>
                </c:pt>
                <c:pt idx="4478">
                  <c:v>60</c:v>
                </c:pt>
                <c:pt idx="4479">
                  <c:v>60</c:v>
                </c:pt>
                <c:pt idx="4480">
                  <c:v>60</c:v>
                </c:pt>
                <c:pt idx="4481">
                  <c:v>60</c:v>
                </c:pt>
                <c:pt idx="4482">
                  <c:v>60</c:v>
                </c:pt>
                <c:pt idx="4483">
                  <c:v>60</c:v>
                </c:pt>
                <c:pt idx="4484">
                  <c:v>60</c:v>
                </c:pt>
                <c:pt idx="4485">
                  <c:v>60</c:v>
                </c:pt>
                <c:pt idx="4486">
                  <c:v>60</c:v>
                </c:pt>
                <c:pt idx="4487">
                  <c:v>60</c:v>
                </c:pt>
                <c:pt idx="4488">
                  <c:v>61</c:v>
                </c:pt>
                <c:pt idx="4489">
                  <c:v>61</c:v>
                </c:pt>
                <c:pt idx="4490">
                  <c:v>61</c:v>
                </c:pt>
                <c:pt idx="4491">
                  <c:v>61</c:v>
                </c:pt>
                <c:pt idx="4492">
                  <c:v>61</c:v>
                </c:pt>
                <c:pt idx="4493">
                  <c:v>61</c:v>
                </c:pt>
                <c:pt idx="4494">
                  <c:v>61</c:v>
                </c:pt>
                <c:pt idx="4495">
                  <c:v>61</c:v>
                </c:pt>
                <c:pt idx="4496">
                  <c:v>62</c:v>
                </c:pt>
                <c:pt idx="4497">
                  <c:v>62</c:v>
                </c:pt>
                <c:pt idx="4498">
                  <c:v>62</c:v>
                </c:pt>
                <c:pt idx="4499">
                  <c:v>62</c:v>
                </c:pt>
                <c:pt idx="4500">
                  <c:v>62</c:v>
                </c:pt>
                <c:pt idx="4501">
                  <c:v>62</c:v>
                </c:pt>
                <c:pt idx="4502">
                  <c:v>62</c:v>
                </c:pt>
                <c:pt idx="4503">
                  <c:v>62</c:v>
                </c:pt>
                <c:pt idx="4504">
                  <c:v>62</c:v>
                </c:pt>
                <c:pt idx="4505">
                  <c:v>62</c:v>
                </c:pt>
                <c:pt idx="4506">
                  <c:v>62</c:v>
                </c:pt>
                <c:pt idx="4507">
                  <c:v>62</c:v>
                </c:pt>
                <c:pt idx="4508">
                  <c:v>62</c:v>
                </c:pt>
                <c:pt idx="4509">
                  <c:v>62</c:v>
                </c:pt>
                <c:pt idx="4510">
                  <c:v>63</c:v>
                </c:pt>
                <c:pt idx="4511">
                  <c:v>63</c:v>
                </c:pt>
                <c:pt idx="4512">
                  <c:v>63</c:v>
                </c:pt>
                <c:pt idx="4513">
                  <c:v>63</c:v>
                </c:pt>
                <c:pt idx="4514">
                  <c:v>63</c:v>
                </c:pt>
                <c:pt idx="4515">
                  <c:v>63</c:v>
                </c:pt>
                <c:pt idx="4516">
                  <c:v>63</c:v>
                </c:pt>
                <c:pt idx="4517">
                  <c:v>63</c:v>
                </c:pt>
                <c:pt idx="4518">
                  <c:v>64</c:v>
                </c:pt>
                <c:pt idx="4519">
                  <c:v>64</c:v>
                </c:pt>
                <c:pt idx="4520">
                  <c:v>64</c:v>
                </c:pt>
                <c:pt idx="4521">
                  <c:v>64</c:v>
                </c:pt>
                <c:pt idx="4522">
                  <c:v>64</c:v>
                </c:pt>
                <c:pt idx="4523">
                  <c:v>64</c:v>
                </c:pt>
                <c:pt idx="4524">
                  <c:v>64</c:v>
                </c:pt>
                <c:pt idx="4525">
                  <c:v>64</c:v>
                </c:pt>
                <c:pt idx="4526">
                  <c:v>64</c:v>
                </c:pt>
                <c:pt idx="4527">
                  <c:v>65</c:v>
                </c:pt>
                <c:pt idx="4528">
                  <c:v>65</c:v>
                </c:pt>
                <c:pt idx="4529">
                  <c:v>65</c:v>
                </c:pt>
                <c:pt idx="4530">
                  <c:v>65</c:v>
                </c:pt>
                <c:pt idx="4531">
                  <c:v>65</c:v>
                </c:pt>
                <c:pt idx="4532">
                  <c:v>65</c:v>
                </c:pt>
                <c:pt idx="4533">
                  <c:v>65</c:v>
                </c:pt>
                <c:pt idx="4534">
                  <c:v>65</c:v>
                </c:pt>
                <c:pt idx="4535">
                  <c:v>65</c:v>
                </c:pt>
                <c:pt idx="4536">
                  <c:v>66</c:v>
                </c:pt>
                <c:pt idx="4537">
                  <c:v>66</c:v>
                </c:pt>
                <c:pt idx="4538">
                  <c:v>66</c:v>
                </c:pt>
                <c:pt idx="4539">
                  <c:v>66</c:v>
                </c:pt>
                <c:pt idx="4540">
                  <c:v>66</c:v>
                </c:pt>
                <c:pt idx="4541">
                  <c:v>66</c:v>
                </c:pt>
                <c:pt idx="4542">
                  <c:v>67</c:v>
                </c:pt>
                <c:pt idx="4543">
                  <c:v>67</c:v>
                </c:pt>
                <c:pt idx="4544">
                  <c:v>67</c:v>
                </c:pt>
                <c:pt idx="4545">
                  <c:v>67</c:v>
                </c:pt>
                <c:pt idx="4546">
                  <c:v>67</c:v>
                </c:pt>
                <c:pt idx="4547">
                  <c:v>67</c:v>
                </c:pt>
                <c:pt idx="4548">
                  <c:v>68</c:v>
                </c:pt>
                <c:pt idx="4549">
                  <c:v>68</c:v>
                </c:pt>
                <c:pt idx="4550">
                  <c:v>68</c:v>
                </c:pt>
                <c:pt idx="4551">
                  <c:v>68</c:v>
                </c:pt>
                <c:pt idx="4552">
                  <c:v>68</c:v>
                </c:pt>
                <c:pt idx="4553">
                  <c:v>68</c:v>
                </c:pt>
                <c:pt idx="4554">
                  <c:v>68</c:v>
                </c:pt>
                <c:pt idx="4555">
                  <c:v>68</c:v>
                </c:pt>
                <c:pt idx="4556">
                  <c:v>68</c:v>
                </c:pt>
                <c:pt idx="4557">
                  <c:v>68</c:v>
                </c:pt>
                <c:pt idx="4558">
                  <c:v>69</c:v>
                </c:pt>
                <c:pt idx="4559">
                  <c:v>69</c:v>
                </c:pt>
                <c:pt idx="4560">
                  <c:v>69</c:v>
                </c:pt>
                <c:pt idx="4561">
                  <c:v>69</c:v>
                </c:pt>
                <c:pt idx="4562">
                  <c:v>69</c:v>
                </c:pt>
                <c:pt idx="4563">
                  <c:v>69</c:v>
                </c:pt>
                <c:pt idx="4564">
                  <c:v>69</c:v>
                </c:pt>
                <c:pt idx="4565">
                  <c:v>69</c:v>
                </c:pt>
                <c:pt idx="4566">
                  <c:v>69</c:v>
                </c:pt>
                <c:pt idx="4567">
                  <c:v>70</c:v>
                </c:pt>
                <c:pt idx="4568">
                  <c:v>70</c:v>
                </c:pt>
                <c:pt idx="4569">
                  <c:v>70</c:v>
                </c:pt>
                <c:pt idx="4570">
                  <c:v>71</c:v>
                </c:pt>
                <c:pt idx="4571">
                  <c:v>71</c:v>
                </c:pt>
                <c:pt idx="4572">
                  <c:v>71</c:v>
                </c:pt>
                <c:pt idx="4573">
                  <c:v>71</c:v>
                </c:pt>
                <c:pt idx="4574">
                  <c:v>71</c:v>
                </c:pt>
                <c:pt idx="4575">
                  <c:v>71</c:v>
                </c:pt>
                <c:pt idx="4576">
                  <c:v>72</c:v>
                </c:pt>
                <c:pt idx="4577">
                  <c:v>72</c:v>
                </c:pt>
                <c:pt idx="4578">
                  <c:v>72</c:v>
                </c:pt>
                <c:pt idx="4579">
                  <c:v>72</c:v>
                </c:pt>
                <c:pt idx="4580">
                  <c:v>72</c:v>
                </c:pt>
                <c:pt idx="4581">
                  <c:v>72</c:v>
                </c:pt>
                <c:pt idx="4582">
                  <c:v>73</c:v>
                </c:pt>
                <c:pt idx="4583">
                  <c:v>73</c:v>
                </c:pt>
                <c:pt idx="4584">
                  <c:v>73</c:v>
                </c:pt>
                <c:pt idx="4585">
                  <c:v>73</c:v>
                </c:pt>
                <c:pt idx="4586">
                  <c:v>74</c:v>
                </c:pt>
                <c:pt idx="4587">
                  <c:v>75</c:v>
                </c:pt>
                <c:pt idx="4588">
                  <c:v>75</c:v>
                </c:pt>
                <c:pt idx="4589">
                  <c:v>76</c:v>
                </c:pt>
                <c:pt idx="4590">
                  <c:v>76</c:v>
                </c:pt>
                <c:pt idx="4591">
                  <c:v>76</c:v>
                </c:pt>
                <c:pt idx="4592">
                  <c:v>76</c:v>
                </c:pt>
                <c:pt idx="4593">
                  <c:v>76</c:v>
                </c:pt>
                <c:pt idx="4594">
                  <c:v>77</c:v>
                </c:pt>
                <c:pt idx="4595">
                  <c:v>77</c:v>
                </c:pt>
                <c:pt idx="4596">
                  <c:v>77</c:v>
                </c:pt>
                <c:pt idx="4597">
                  <c:v>77</c:v>
                </c:pt>
                <c:pt idx="4598">
                  <c:v>77</c:v>
                </c:pt>
                <c:pt idx="4599">
                  <c:v>77</c:v>
                </c:pt>
                <c:pt idx="4600">
                  <c:v>77</c:v>
                </c:pt>
                <c:pt idx="4601">
                  <c:v>78</c:v>
                </c:pt>
                <c:pt idx="4602">
                  <c:v>78</c:v>
                </c:pt>
                <c:pt idx="4603">
                  <c:v>78</c:v>
                </c:pt>
                <c:pt idx="4604">
                  <c:v>79</c:v>
                </c:pt>
                <c:pt idx="4605">
                  <c:v>79</c:v>
                </c:pt>
                <c:pt idx="4606">
                  <c:v>79</c:v>
                </c:pt>
                <c:pt idx="4607">
                  <c:v>80</c:v>
                </c:pt>
                <c:pt idx="4608">
                  <c:v>80</c:v>
                </c:pt>
                <c:pt idx="4609">
                  <c:v>80</c:v>
                </c:pt>
                <c:pt idx="4610">
                  <c:v>80</c:v>
                </c:pt>
                <c:pt idx="4611">
                  <c:v>80</c:v>
                </c:pt>
                <c:pt idx="4612">
                  <c:v>82</c:v>
                </c:pt>
                <c:pt idx="4613">
                  <c:v>82</c:v>
                </c:pt>
                <c:pt idx="4614">
                  <c:v>82</c:v>
                </c:pt>
                <c:pt idx="4615">
                  <c:v>83</c:v>
                </c:pt>
                <c:pt idx="4616">
                  <c:v>83</c:v>
                </c:pt>
                <c:pt idx="4617">
                  <c:v>84</c:v>
                </c:pt>
                <c:pt idx="4618">
                  <c:v>85</c:v>
                </c:pt>
                <c:pt idx="4619">
                  <c:v>85</c:v>
                </c:pt>
                <c:pt idx="4620">
                  <c:v>85</c:v>
                </c:pt>
                <c:pt idx="4621">
                  <c:v>85</c:v>
                </c:pt>
                <c:pt idx="4622">
                  <c:v>85</c:v>
                </c:pt>
                <c:pt idx="4623">
                  <c:v>85</c:v>
                </c:pt>
                <c:pt idx="4624">
                  <c:v>86</c:v>
                </c:pt>
                <c:pt idx="4625">
                  <c:v>87</c:v>
                </c:pt>
                <c:pt idx="4626">
                  <c:v>88</c:v>
                </c:pt>
                <c:pt idx="4627">
                  <c:v>88</c:v>
                </c:pt>
                <c:pt idx="4628">
                  <c:v>88</c:v>
                </c:pt>
                <c:pt idx="4629">
                  <c:v>89</c:v>
                </c:pt>
                <c:pt idx="4630">
                  <c:v>90</c:v>
                </c:pt>
                <c:pt idx="4631">
                  <c:v>90</c:v>
                </c:pt>
                <c:pt idx="4632">
                  <c:v>90</c:v>
                </c:pt>
                <c:pt idx="4633">
                  <c:v>94</c:v>
                </c:pt>
                <c:pt idx="4634">
                  <c:v>94</c:v>
                </c:pt>
                <c:pt idx="4635">
                  <c:v>94</c:v>
                </c:pt>
                <c:pt idx="4636">
                  <c:v>95</c:v>
                </c:pt>
                <c:pt idx="4637">
                  <c:v>95</c:v>
                </c:pt>
                <c:pt idx="4638">
                  <c:v>100</c:v>
                </c:pt>
                <c:pt idx="4639">
                  <c:v>107</c:v>
                </c:pt>
                <c:pt idx="4640">
                  <c:v>110</c:v>
                </c:pt>
              </c:numCache>
            </c:numRef>
          </c:yVal>
          <c:bubbleSize>
            <c:numRef>
              <c:f>Sheet1!$C$2:$C$4362</c:f>
              <c:numCache>
                <c:formatCode>General</c:formatCode>
                <c:ptCount val="4361"/>
                <c:pt idx="0">
                  <c:v>1</c:v>
                </c:pt>
                <c:pt idx="1">
                  <c:v>2</c:v>
                </c:pt>
                <c:pt idx="2">
                  <c:v>1</c:v>
                </c:pt>
                <c:pt idx="3">
                  <c:v>1</c:v>
                </c:pt>
                <c:pt idx="4">
                  <c:v>1</c:v>
                </c:pt>
                <c:pt idx="5">
                  <c:v>1</c:v>
                </c:pt>
                <c:pt idx="6">
                  <c:v>1</c:v>
                </c:pt>
                <c:pt idx="7">
                  <c:v>1</c:v>
                </c:pt>
                <c:pt idx="8">
                  <c:v>1</c:v>
                </c:pt>
                <c:pt idx="9">
                  <c:v>1</c:v>
                </c:pt>
                <c:pt idx="10">
                  <c:v>2</c:v>
                </c:pt>
                <c:pt idx="11">
                  <c:v>1</c:v>
                </c:pt>
                <c:pt idx="12">
                  <c:v>1</c:v>
                </c:pt>
                <c:pt idx="13">
                  <c:v>1</c:v>
                </c:pt>
                <c:pt idx="14">
                  <c:v>1</c:v>
                </c:pt>
                <c:pt idx="15">
                  <c:v>1</c:v>
                </c:pt>
                <c:pt idx="16">
                  <c:v>1</c:v>
                </c:pt>
                <c:pt idx="17">
                  <c:v>1</c:v>
                </c:pt>
                <c:pt idx="18">
                  <c:v>1</c:v>
                </c:pt>
                <c:pt idx="19">
                  <c:v>1</c:v>
                </c:pt>
                <c:pt idx="20">
                  <c:v>2</c:v>
                </c:pt>
                <c:pt idx="21">
                  <c:v>1</c:v>
                </c:pt>
                <c:pt idx="22">
                  <c:v>2</c:v>
                </c:pt>
                <c:pt idx="23">
                  <c:v>1</c:v>
                </c:pt>
                <c:pt idx="24">
                  <c:v>1</c:v>
                </c:pt>
                <c:pt idx="25">
                  <c:v>1</c:v>
                </c:pt>
                <c:pt idx="26">
                  <c:v>1</c:v>
                </c:pt>
                <c:pt idx="27">
                  <c:v>1</c:v>
                </c:pt>
                <c:pt idx="28">
                  <c:v>1</c:v>
                </c:pt>
                <c:pt idx="29">
                  <c:v>1</c:v>
                </c:pt>
                <c:pt idx="30">
                  <c:v>1</c:v>
                </c:pt>
                <c:pt idx="31">
                  <c:v>2</c:v>
                </c:pt>
                <c:pt idx="32">
                  <c:v>1</c:v>
                </c:pt>
                <c:pt idx="33">
                  <c:v>2</c:v>
                </c:pt>
                <c:pt idx="34">
                  <c:v>1</c:v>
                </c:pt>
                <c:pt idx="35">
                  <c:v>1</c:v>
                </c:pt>
                <c:pt idx="36">
                  <c:v>1</c:v>
                </c:pt>
                <c:pt idx="37">
                  <c:v>1</c:v>
                </c:pt>
                <c:pt idx="38">
                  <c:v>2</c:v>
                </c:pt>
                <c:pt idx="39">
                  <c:v>2</c:v>
                </c:pt>
                <c:pt idx="40">
                  <c:v>1</c:v>
                </c:pt>
                <c:pt idx="41">
                  <c:v>1</c:v>
                </c:pt>
                <c:pt idx="42">
                  <c:v>2</c:v>
                </c:pt>
                <c:pt idx="43">
                  <c:v>1</c:v>
                </c:pt>
                <c:pt idx="44">
                  <c:v>1</c:v>
                </c:pt>
                <c:pt idx="45">
                  <c:v>1</c:v>
                </c:pt>
                <c:pt idx="46">
                  <c:v>3</c:v>
                </c:pt>
                <c:pt idx="47">
                  <c:v>1</c:v>
                </c:pt>
                <c:pt idx="48">
                  <c:v>1</c:v>
                </c:pt>
                <c:pt idx="49">
                  <c:v>1</c:v>
                </c:pt>
                <c:pt idx="50">
                  <c:v>1</c:v>
                </c:pt>
                <c:pt idx="51">
                  <c:v>1</c:v>
                </c:pt>
                <c:pt idx="52">
                  <c:v>1</c:v>
                </c:pt>
                <c:pt idx="53">
                  <c:v>2</c:v>
                </c:pt>
                <c:pt idx="54">
                  <c:v>1</c:v>
                </c:pt>
                <c:pt idx="55">
                  <c:v>2</c:v>
                </c:pt>
                <c:pt idx="56">
                  <c:v>2</c:v>
                </c:pt>
                <c:pt idx="57">
                  <c:v>1</c:v>
                </c:pt>
                <c:pt idx="58">
                  <c:v>2</c:v>
                </c:pt>
                <c:pt idx="59">
                  <c:v>1</c:v>
                </c:pt>
                <c:pt idx="60">
                  <c:v>1</c:v>
                </c:pt>
                <c:pt idx="61">
                  <c:v>5</c:v>
                </c:pt>
                <c:pt idx="62">
                  <c:v>2</c:v>
                </c:pt>
                <c:pt idx="63">
                  <c:v>1</c:v>
                </c:pt>
                <c:pt idx="64">
                  <c:v>1</c:v>
                </c:pt>
                <c:pt idx="65">
                  <c:v>1</c:v>
                </c:pt>
                <c:pt idx="66">
                  <c:v>1</c:v>
                </c:pt>
                <c:pt idx="67">
                  <c:v>1</c:v>
                </c:pt>
                <c:pt idx="68">
                  <c:v>1</c:v>
                </c:pt>
                <c:pt idx="69">
                  <c:v>1</c:v>
                </c:pt>
                <c:pt idx="70">
                  <c:v>1</c:v>
                </c:pt>
                <c:pt idx="71">
                  <c:v>3</c:v>
                </c:pt>
                <c:pt idx="72">
                  <c:v>2</c:v>
                </c:pt>
                <c:pt idx="73">
                  <c:v>1</c:v>
                </c:pt>
                <c:pt idx="74">
                  <c:v>5</c:v>
                </c:pt>
                <c:pt idx="75">
                  <c:v>1</c:v>
                </c:pt>
                <c:pt idx="76">
                  <c:v>3</c:v>
                </c:pt>
                <c:pt idx="77">
                  <c:v>1</c:v>
                </c:pt>
                <c:pt idx="78">
                  <c:v>2</c:v>
                </c:pt>
                <c:pt idx="79">
                  <c:v>3</c:v>
                </c:pt>
                <c:pt idx="80">
                  <c:v>4</c:v>
                </c:pt>
                <c:pt idx="81">
                  <c:v>1</c:v>
                </c:pt>
                <c:pt idx="82">
                  <c:v>1</c:v>
                </c:pt>
                <c:pt idx="83">
                  <c:v>1</c:v>
                </c:pt>
                <c:pt idx="84">
                  <c:v>1</c:v>
                </c:pt>
                <c:pt idx="85">
                  <c:v>1</c:v>
                </c:pt>
                <c:pt idx="86">
                  <c:v>1</c:v>
                </c:pt>
                <c:pt idx="87">
                  <c:v>3</c:v>
                </c:pt>
                <c:pt idx="88">
                  <c:v>3</c:v>
                </c:pt>
                <c:pt idx="89">
                  <c:v>4</c:v>
                </c:pt>
                <c:pt idx="90">
                  <c:v>1</c:v>
                </c:pt>
                <c:pt idx="91">
                  <c:v>1</c:v>
                </c:pt>
                <c:pt idx="92">
                  <c:v>5</c:v>
                </c:pt>
                <c:pt idx="93">
                  <c:v>3</c:v>
                </c:pt>
                <c:pt idx="94">
                  <c:v>3</c:v>
                </c:pt>
                <c:pt idx="95">
                  <c:v>1</c:v>
                </c:pt>
                <c:pt idx="96">
                  <c:v>1</c:v>
                </c:pt>
                <c:pt idx="97">
                  <c:v>2</c:v>
                </c:pt>
                <c:pt idx="98">
                  <c:v>1</c:v>
                </c:pt>
                <c:pt idx="99">
                  <c:v>1</c:v>
                </c:pt>
                <c:pt idx="100">
                  <c:v>1</c:v>
                </c:pt>
                <c:pt idx="101">
                  <c:v>1</c:v>
                </c:pt>
                <c:pt idx="102">
                  <c:v>1</c:v>
                </c:pt>
                <c:pt idx="103">
                  <c:v>1</c:v>
                </c:pt>
                <c:pt idx="104">
                  <c:v>1</c:v>
                </c:pt>
                <c:pt idx="105">
                  <c:v>1</c:v>
                </c:pt>
                <c:pt idx="106">
                  <c:v>1</c:v>
                </c:pt>
                <c:pt idx="107">
                  <c:v>4</c:v>
                </c:pt>
                <c:pt idx="108">
                  <c:v>1</c:v>
                </c:pt>
                <c:pt idx="109">
                  <c:v>2</c:v>
                </c:pt>
                <c:pt idx="110">
                  <c:v>7</c:v>
                </c:pt>
                <c:pt idx="111">
                  <c:v>1</c:v>
                </c:pt>
                <c:pt idx="112">
                  <c:v>5</c:v>
                </c:pt>
                <c:pt idx="113">
                  <c:v>1</c:v>
                </c:pt>
                <c:pt idx="114">
                  <c:v>3</c:v>
                </c:pt>
                <c:pt idx="115">
                  <c:v>4</c:v>
                </c:pt>
                <c:pt idx="116">
                  <c:v>3</c:v>
                </c:pt>
                <c:pt idx="117">
                  <c:v>3</c:v>
                </c:pt>
                <c:pt idx="118">
                  <c:v>1</c:v>
                </c:pt>
                <c:pt idx="119">
                  <c:v>1</c:v>
                </c:pt>
                <c:pt idx="120">
                  <c:v>1</c:v>
                </c:pt>
                <c:pt idx="121">
                  <c:v>1</c:v>
                </c:pt>
                <c:pt idx="122">
                  <c:v>1</c:v>
                </c:pt>
                <c:pt idx="123">
                  <c:v>1</c:v>
                </c:pt>
                <c:pt idx="124">
                  <c:v>2</c:v>
                </c:pt>
                <c:pt idx="125">
                  <c:v>3</c:v>
                </c:pt>
                <c:pt idx="126">
                  <c:v>1</c:v>
                </c:pt>
                <c:pt idx="127">
                  <c:v>1</c:v>
                </c:pt>
                <c:pt idx="128">
                  <c:v>1</c:v>
                </c:pt>
                <c:pt idx="129">
                  <c:v>3</c:v>
                </c:pt>
                <c:pt idx="130">
                  <c:v>3</c:v>
                </c:pt>
                <c:pt idx="131">
                  <c:v>5</c:v>
                </c:pt>
                <c:pt idx="132">
                  <c:v>4</c:v>
                </c:pt>
                <c:pt idx="133">
                  <c:v>5</c:v>
                </c:pt>
                <c:pt idx="134">
                  <c:v>4</c:v>
                </c:pt>
                <c:pt idx="135">
                  <c:v>2</c:v>
                </c:pt>
                <c:pt idx="136">
                  <c:v>3</c:v>
                </c:pt>
                <c:pt idx="137">
                  <c:v>3</c:v>
                </c:pt>
                <c:pt idx="138">
                  <c:v>4</c:v>
                </c:pt>
                <c:pt idx="139">
                  <c:v>2</c:v>
                </c:pt>
                <c:pt idx="140">
                  <c:v>1</c:v>
                </c:pt>
                <c:pt idx="141">
                  <c:v>1</c:v>
                </c:pt>
                <c:pt idx="142">
                  <c:v>1</c:v>
                </c:pt>
                <c:pt idx="143">
                  <c:v>1</c:v>
                </c:pt>
                <c:pt idx="144">
                  <c:v>2</c:v>
                </c:pt>
                <c:pt idx="145">
                  <c:v>3</c:v>
                </c:pt>
                <c:pt idx="146">
                  <c:v>2</c:v>
                </c:pt>
                <c:pt idx="147">
                  <c:v>2</c:v>
                </c:pt>
                <c:pt idx="148">
                  <c:v>1</c:v>
                </c:pt>
                <c:pt idx="149">
                  <c:v>1</c:v>
                </c:pt>
                <c:pt idx="150">
                  <c:v>3</c:v>
                </c:pt>
                <c:pt idx="151">
                  <c:v>5</c:v>
                </c:pt>
                <c:pt idx="152">
                  <c:v>4</c:v>
                </c:pt>
                <c:pt idx="153">
                  <c:v>2</c:v>
                </c:pt>
                <c:pt idx="154">
                  <c:v>2</c:v>
                </c:pt>
                <c:pt idx="155">
                  <c:v>6</c:v>
                </c:pt>
                <c:pt idx="156">
                  <c:v>5</c:v>
                </c:pt>
                <c:pt idx="157">
                  <c:v>6</c:v>
                </c:pt>
                <c:pt idx="158">
                  <c:v>6</c:v>
                </c:pt>
                <c:pt idx="159">
                  <c:v>1</c:v>
                </c:pt>
                <c:pt idx="160">
                  <c:v>2</c:v>
                </c:pt>
                <c:pt idx="161">
                  <c:v>3</c:v>
                </c:pt>
                <c:pt idx="162">
                  <c:v>1</c:v>
                </c:pt>
                <c:pt idx="163">
                  <c:v>2</c:v>
                </c:pt>
                <c:pt idx="164">
                  <c:v>3</c:v>
                </c:pt>
                <c:pt idx="165">
                  <c:v>1</c:v>
                </c:pt>
                <c:pt idx="166">
                  <c:v>1</c:v>
                </c:pt>
                <c:pt idx="167">
                  <c:v>1</c:v>
                </c:pt>
                <c:pt idx="168">
                  <c:v>2</c:v>
                </c:pt>
                <c:pt idx="169">
                  <c:v>3</c:v>
                </c:pt>
                <c:pt idx="170">
                  <c:v>1</c:v>
                </c:pt>
                <c:pt idx="171">
                  <c:v>1</c:v>
                </c:pt>
                <c:pt idx="172">
                  <c:v>1</c:v>
                </c:pt>
                <c:pt idx="173">
                  <c:v>1</c:v>
                </c:pt>
                <c:pt idx="174">
                  <c:v>2</c:v>
                </c:pt>
                <c:pt idx="175">
                  <c:v>1</c:v>
                </c:pt>
                <c:pt idx="176">
                  <c:v>1</c:v>
                </c:pt>
                <c:pt idx="177">
                  <c:v>1</c:v>
                </c:pt>
                <c:pt idx="178">
                  <c:v>2</c:v>
                </c:pt>
                <c:pt idx="179">
                  <c:v>2</c:v>
                </c:pt>
                <c:pt idx="180">
                  <c:v>3</c:v>
                </c:pt>
                <c:pt idx="181">
                  <c:v>5</c:v>
                </c:pt>
                <c:pt idx="182">
                  <c:v>2</c:v>
                </c:pt>
                <c:pt idx="183">
                  <c:v>6</c:v>
                </c:pt>
                <c:pt idx="184">
                  <c:v>8</c:v>
                </c:pt>
                <c:pt idx="185">
                  <c:v>11</c:v>
                </c:pt>
                <c:pt idx="186">
                  <c:v>8</c:v>
                </c:pt>
                <c:pt idx="187">
                  <c:v>4</c:v>
                </c:pt>
                <c:pt idx="188">
                  <c:v>6</c:v>
                </c:pt>
                <c:pt idx="189">
                  <c:v>5</c:v>
                </c:pt>
                <c:pt idx="190">
                  <c:v>3</c:v>
                </c:pt>
                <c:pt idx="191">
                  <c:v>3</c:v>
                </c:pt>
                <c:pt idx="192">
                  <c:v>1</c:v>
                </c:pt>
                <c:pt idx="193">
                  <c:v>2</c:v>
                </c:pt>
                <c:pt idx="194">
                  <c:v>1</c:v>
                </c:pt>
                <c:pt idx="195">
                  <c:v>1</c:v>
                </c:pt>
                <c:pt idx="196">
                  <c:v>2</c:v>
                </c:pt>
                <c:pt idx="197">
                  <c:v>1</c:v>
                </c:pt>
                <c:pt idx="198">
                  <c:v>2</c:v>
                </c:pt>
                <c:pt idx="199">
                  <c:v>2</c:v>
                </c:pt>
                <c:pt idx="200">
                  <c:v>1</c:v>
                </c:pt>
                <c:pt idx="201">
                  <c:v>3</c:v>
                </c:pt>
                <c:pt idx="202">
                  <c:v>1</c:v>
                </c:pt>
                <c:pt idx="203">
                  <c:v>5</c:v>
                </c:pt>
                <c:pt idx="204">
                  <c:v>1</c:v>
                </c:pt>
                <c:pt idx="205">
                  <c:v>1</c:v>
                </c:pt>
                <c:pt idx="206">
                  <c:v>1</c:v>
                </c:pt>
                <c:pt idx="207">
                  <c:v>1</c:v>
                </c:pt>
                <c:pt idx="208">
                  <c:v>1</c:v>
                </c:pt>
                <c:pt idx="209">
                  <c:v>4</c:v>
                </c:pt>
                <c:pt idx="210">
                  <c:v>1</c:v>
                </c:pt>
                <c:pt idx="211">
                  <c:v>2</c:v>
                </c:pt>
                <c:pt idx="212">
                  <c:v>4</c:v>
                </c:pt>
                <c:pt idx="213">
                  <c:v>9</c:v>
                </c:pt>
                <c:pt idx="214">
                  <c:v>4</c:v>
                </c:pt>
                <c:pt idx="215">
                  <c:v>6</c:v>
                </c:pt>
                <c:pt idx="216">
                  <c:v>6</c:v>
                </c:pt>
                <c:pt idx="217">
                  <c:v>10</c:v>
                </c:pt>
                <c:pt idx="218">
                  <c:v>7</c:v>
                </c:pt>
                <c:pt idx="219">
                  <c:v>5</c:v>
                </c:pt>
                <c:pt idx="220">
                  <c:v>7</c:v>
                </c:pt>
                <c:pt idx="221">
                  <c:v>6</c:v>
                </c:pt>
                <c:pt idx="222">
                  <c:v>4</c:v>
                </c:pt>
                <c:pt idx="223">
                  <c:v>9</c:v>
                </c:pt>
                <c:pt idx="224">
                  <c:v>2</c:v>
                </c:pt>
                <c:pt idx="225">
                  <c:v>4</c:v>
                </c:pt>
                <c:pt idx="226">
                  <c:v>3</c:v>
                </c:pt>
                <c:pt idx="227">
                  <c:v>1</c:v>
                </c:pt>
                <c:pt idx="228">
                  <c:v>3</c:v>
                </c:pt>
                <c:pt idx="229">
                  <c:v>1</c:v>
                </c:pt>
                <c:pt idx="230">
                  <c:v>1</c:v>
                </c:pt>
                <c:pt idx="231">
                  <c:v>3</c:v>
                </c:pt>
                <c:pt idx="232">
                  <c:v>4</c:v>
                </c:pt>
                <c:pt idx="233">
                  <c:v>1</c:v>
                </c:pt>
                <c:pt idx="234">
                  <c:v>1</c:v>
                </c:pt>
                <c:pt idx="235">
                  <c:v>2</c:v>
                </c:pt>
                <c:pt idx="236">
                  <c:v>1</c:v>
                </c:pt>
                <c:pt idx="237">
                  <c:v>1</c:v>
                </c:pt>
                <c:pt idx="238">
                  <c:v>1</c:v>
                </c:pt>
                <c:pt idx="239">
                  <c:v>2</c:v>
                </c:pt>
                <c:pt idx="240">
                  <c:v>1</c:v>
                </c:pt>
                <c:pt idx="241">
                  <c:v>2</c:v>
                </c:pt>
                <c:pt idx="242">
                  <c:v>6</c:v>
                </c:pt>
                <c:pt idx="243">
                  <c:v>3</c:v>
                </c:pt>
                <c:pt idx="244">
                  <c:v>6</c:v>
                </c:pt>
                <c:pt idx="245">
                  <c:v>8</c:v>
                </c:pt>
                <c:pt idx="246">
                  <c:v>11</c:v>
                </c:pt>
                <c:pt idx="247">
                  <c:v>9</c:v>
                </c:pt>
                <c:pt idx="248">
                  <c:v>12</c:v>
                </c:pt>
                <c:pt idx="249">
                  <c:v>4</c:v>
                </c:pt>
                <c:pt idx="250">
                  <c:v>12</c:v>
                </c:pt>
                <c:pt idx="251">
                  <c:v>6</c:v>
                </c:pt>
                <c:pt idx="252">
                  <c:v>2</c:v>
                </c:pt>
                <c:pt idx="253">
                  <c:v>6</c:v>
                </c:pt>
                <c:pt idx="254">
                  <c:v>3</c:v>
                </c:pt>
                <c:pt idx="255">
                  <c:v>1</c:v>
                </c:pt>
                <c:pt idx="256">
                  <c:v>2</c:v>
                </c:pt>
                <c:pt idx="257">
                  <c:v>2</c:v>
                </c:pt>
                <c:pt idx="258">
                  <c:v>1</c:v>
                </c:pt>
                <c:pt idx="259">
                  <c:v>2</c:v>
                </c:pt>
                <c:pt idx="260">
                  <c:v>1</c:v>
                </c:pt>
                <c:pt idx="261">
                  <c:v>1</c:v>
                </c:pt>
                <c:pt idx="262">
                  <c:v>4</c:v>
                </c:pt>
                <c:pt idx="263">
                  <c:v>4</c:v>
                </c:pt>
                <c:pt idx="264">
                  <c:v>1</c:v>
                </c:pt>
                <c:pt idx="265">
                  <c:v>1</c:v>
                </c:pt>
                <c:pt idx="266">
                  <c:v>1</c:v>
                </c:pt>
                <c:pt idx="267">
                  <c:v>1</c:v>
                </c:pt>
                <c:pt idx="268">
                  <c:v>2</c:v>
                </c:pt>
                <c:pt idx="269">
                  <c:v>1</c:v>
                </c:pt>
                <c:pt idx="270">
                  <c:v>1</c:v>
                </c:pt>
                <c:pt idx="271">
                  <c:v>1</c:v>
                </c:pt>
                <c:pt idx="272">
                  <c:v>1</c:v>
                </c:pt>
                <c:pt idx="273">
                  <c:v>1</c:v>
                </c:pt>
                <c:pt idx="274">
                  <c:v>5</c:v>
                </c:pt>
                <c:pt idx="275">
                  <c:v>1</c:v>
                </c:pt>
                <c:pt idx="276">
                  <c:v>5</c:v>
                </c:pt>
                <c:pt idx="277">
                  <c:v>7</c:v>
                </c:pt>
                <c:pt idx="278">
                  <c:v>3</c:v>
                </c:pt>
                <c:pt idx="279">
                  <c:v>9</c:v>
                </c:pt>
                <c:pt idx="280">
                  <c:v>11</c:v>
                </c:pt>
                <c:pt idx="281">
                  <c:v>12</c:v>
                </c:pt>
                <c:pt idx="282">
                  <c:v>13</c:v>
                </c:pt>
                <c:pt idx="283">
                  <c:v>13</c:v>
                </c:pt>
                <c:pt idx="284">
                  <c:v>10</c:v>
                </c:pt>
                <c:pt idx="285">
                  <c:v>9</c:v>
                </c:pt>
                <c:pt idx="286">
                  <c:v>4</c:v>
                </c:pt>
                <c:pt idx="287">
                  <c:v>6</c:v>
                </c:pt>
                <c:pt idx="288">
                  <c:v>4</c:v>
                </c:pt>
                <c:pt idx="289">
                  <c:v>2</c:v>
                </c:pt>
                <c:pt idx="290">
                  <c:v>6</c:v>
                </c:pt>
                <c:pt idx="291">
                  <c:v>2</c:v>
                </c:pt>
                <c:pt idx="292">
                  <c:v>1</c:v>
                </c:pt>
                <c:pt idx="293">
                  <c:v>1</c:v>
                </c:pt>
                <c:pt idx="294">
                  <c:v>1</c:v>
                </c:pt>
                <c:pt idx="295">
                  <c:v>3</c:v>
                </c:pt>
                <c:pt idx="296">
                  <c:v>3</c:v>
                </c:pt>
                <c:pt idx="297">
                  <c:v>1</c:v>
                </c:pt>
                <c:pt idx="298">
                  <c:v>1</c:v>
                </c:pt>
                <c:pt idx="299">
                  <c:v>2</c:v>
                </c:pt>
                <c:pt idx="300">
                  <c:v>1</c:v>
                </c:pt>
                <c:pt idx="301">
                  <c:v>2</c:v>
                </c:pt>
                <c:pt idx="302">
                  <c:v>1</c:v>
                </c:pt>
                <c:pt idx="303">
                  <c:v>1</c:v>
                </c:pt>
                <c:pt idx="304">
                  <c:v>1</c:v>
                </c:pt>
                <c:pt idx="305">
                  <c:v>1</c:v>
                </c:pt>
                <c:pt idx="306">
                  <c:v>1</c:v>
                </c:pt>
                <c:pt idx="307">
                  <c:v>2</c:v>
                </c:pt>
                <c:pt idx="308">
                  <c:v>1</c:v>
                </c:pt>
                <c:pt idx="309">
                  <c:v>1</c:v>
                </c:pt>
                <c:pt idx="310">
                  <c:v>2</c:v>
                </c:pt>
                <c:pt idx="311">
                  <c:v>3</c:v>
                </c:pt>
                <c:pt idx="312">
                  <c:v>1</c:v>
                </c:pt>
                <c:pt idx="313">
                  <c:v>6</c:v>
                </c:pt>
                <c:pt idx="314">
                  <c:v>6</c:v>
                </c:pt>
                <c:pt idx="315">
                  <c:v>6</c:v>
                </c:pt>
                <c:pt idx="316">
                  <c:v>11</c:v>
                </c:pt>
                <c:pt idx="317">
                  <c:v>10</c:v>
                </c:pt>
                <c:pt idx="318">
                  <c:v>11</c:v>
                </c:pt>
                <c:pt idx="319">
                  <c:v>15</c:v>
                </c:pt>
                <c:pt idx="320">
                  <c:v>5</c:v>
                </c:pt>
                <c:pt idx="321">
                  <c:v>6</c:v>
                </c:pt>
                <c:pt idx="322">
                  <c:v>6</c:v>
                </c:pt>
                <c:pt idx="323">
                  <c:v>10</c:v>
                </c:pt>
                <c:pt idx="324">
                  <c:v>4</c:v>
                </c:pt>
                <c:pt idx="325">
                  <c:v>8</c:v>
                </c:pt>
                <c:pt idx="326">
                  <c:v>7</c:v>
                </c:pt>
                <c:pt idx="327">
                  <c:v>3</c:v>
                </c:pt>
                <c:pt idx="328">
                  <c:v>4</c:v>
                </c:pt>
                <c:pt idx="329">
                  <c:v>1</c:v>
                </c:pt>
                <c:pt idx="330">
                  <c:v>3</c:v>
                </c:pt>
                <c:pt idx="331">
                  <c:v>2</c:v>
                </c:pt>
                <c:pt idx="332">
                  <c:v>3</c:v>
                </c:pt>
                <c:pt idx="333">
                  <c:v>3</c:v>
                </c:pt>
                <c:pt idx="334">
                  <c:v>3</c:v>
                </c:pt>
                <c:pt idx="335">
                  <c:v>5</c:v>
                </c:pt>
                <c:pt idx="336">
                  <c:v>4</c:v>
                </c:pt>
                <c:pt idx="337">
                  <c:v>2</c:v>
                </c:pt>
                <c:pt idx="338">
                  <c:v>2</c:v>
                </c:pt>
                <c:pt idx="339">
                  <c:v>1</c:v>
                </c:pt>
                <c:pt idx="340">
                  <c:v>1</c:v>
                </c:pt>
                <c:pt idx="341">
                  <c:v>1</c:v>
                </c:pt>
                <c:pt idx="342">
                  <c:v>1</c:v>
                </c:pt>
                <c:pt idx="343">
                  <c:v>1</c:v>
                </c:pt>
                <c:pt idx="344">
                  <c:v>1</c:v>
                </c:pt>
                <c:pt idx="345">
                  <c:v>1</c:v>
                </c:pt>
                <c:pt idx="346">
                  <c:v>3</c:v>
                </c:pt>
                <c:pt idx="347">
                  <c:v>4</c:v>
                </c:pt>
                <c:pt idx="348">
                  <c:v>2</c:v>
                </c:pt>
                <c:pt idx="349">
                  <c:v>5</c:v>
                </c:pt>
                <c:pt idx="350">
                  <c:v>11</c:v>
                </c:pt>
                <c:pt idx="351">
                  <c:v>12</c:v>
                </c:pt>
                <c:pt idx="352">
                  <c:v>8</c:v>
                </c:pt>
                <c:pt idx="353">
                  <c:v>16</c:v>
                </c:pt>
                <c:pt idx="354">
                  <c:v>12</c:v>
                </c:pt>
                <c:pt idx="355">
                  <c:v>13</c:v>
                </c:pt>
                <c:pt idx="356">
                  <c:v>15</c:v>
                </c:pt>
                <c:pt idx="357">
                  <c:v>13</c:v>
                </c:pt>
                <c:pt idx="358">
                  <c:v>8</c:v>
                </c:pt>
                <c:pt idx="359">
                  <c:v>12</c:v>
                </c:pt>
                <c:pt idx="360">
                  <c:v>10</c:v>
                </c:pt>
                <c:pt idx="361">
                  <c:v>6</c:v>
                </c:pt>
                <c:pt idx="362">
                  <c:v>3</c:v>
                </c:pt>
                <c:pt idx="363">
                  <c:v>4</c:v>
                </c:pt>
                <c:pt idx="364">
                  <c:v>3</c:v>
                </c:pt>
                <c:pt idx="365">
                  <c:v>3</c:v>
                </c:pt>
                <c:pt idx="366">
                  <c:v>3</c:v>
                </c:pt>
                <c:pt idx="367">
                  <c:v>1</c:v>
                </c:pt>
                <c:pt idx="368">
                  <c:v>1</c:v>
                </c:pt>
                <c:pt idx="369">
                  <c:v>4</c:v>
                </c:pt>
                <c:pt idx="370">
                  <c:v>3</c:v>
                </c:pt>
                <c:pt idx="371">
                  <c:v>1</c:v>
                </c:pt>
                <c:pt idx="372">
                  <c:v>8</c:v>
                </c:pt>
                <c:pt idx="373">
                  <c:v>6</c:v>
                </c:pt>
                <c:pt idx="374">
                  <c:v>4</c:v>
                </c:pt>
                <c:pt idx="375">
                  <c:v>4</c:v>
                </c:pt>
                <c:pt idx="376">
                  <c:v>7</c:v>
                </c:pt>
                <c:pt idx="377">
                  <c:v>4</c:v>
                </c:pt>
                <c:pt idx="378">
                  <c:v>7</c:v>
                </c:pt>
                <c:pt idx="379">
                  <c:v>1</c:v>
                </c:pt>
                <c:pt idx="380">
                  <c:v>3</c:v>
                </c:pt>
                <c:pt idx="381">
                  <c:v>2</c:v>
                </c:pt>
                <c:pt idx="382">
                  <c:v>3</c:v>
                </c:pt>
                <c:pt idx="383">
                  <c:v>2</c:v>
                </c:pt>
                <c:pt idx="384">
                  <c:v>2</c:v>
                </c:pt>
                <c:pt idx="385">
                  <c:v>1</c:v>
                </c:pt>
                <c:pt idx="386">
                  <c:v>4</c:v>
                </c:pt>
                <c:pt idx="387">
                  <c:v>1</c:v>
                </c:pt>
                <c:pt idx="388">
                  <c:v>4</c:v>
                </c:pt>
                <c:pt idx="389">
                  <c:v>5</c:v>
                </c:pt>
                <c:pt idx="390">
                  <c:v>6</c:v>
                </c:pt>
                <c:pt idx="391">
                  <c:v>8</c:v>
                </c:pt>
                <c:pt idx="392">
                  <c:v>6</c:v>
                </c:pt>
                <c:pt idx="393">
                  <c:v>16</c:v>
                </c:pt>
                <c:pt idx="394">
                  <c:v>9</c:v>
                </c:pt>
                <c:pt idx="395">
                  <c:v>8</c:v>
                </c:pt>
                <c:pt idx="396">
                  <c:v>5</c:v>
                </c:pt>
                <c:pt idx="397">
                  <c:v>6</c:v>
                </c:pt>
                <c:pt idx="398">
                  <c:v>9</c:v>
                </c:pt>
                <c:pt idx="399">
                  <c:v>9</c:v>
                </c:pt>
                <c:pt idx="400">
                  <c:v>5</c:v>
                </c:pt>
                <c:pt idx="401">
                  <c:v>3</c:v>
                </c:pt>
                <c:pt idx="402">
                  <c:v>2</c:v>
                </c:pt>
                <c:pt idx="403">
                  <c:v>3</c:v>
                </c:pt>
                <c:pt idx="404">
                  <c:v>3</c:v>
                </c:pt>
                <c:pt idx="405">
                  <c:v>1</c:v>
                </c:pt>
                <c:pt idx="406">
                  <c:v>1</c:v>
                </c:pt>
                <c:pt idx="407">
                  <c:v>2</c:v>
                </c:pt>
                <c:pt idx="408">
                  <c:v>2</c:v>
                </c:pt>
                <c:pt idx="409">
                  <c:v>4</c:v>
                </c:pt>
                <c:pt idx="410">
                  <c:v>10</c:v>
                </c:pt>
                <c:pt idx="411">
                  <c:v>8</c:v>
                </c:pt>
                <c:pt idx="412">
                  <c:v>10</c:v>
                </c:pt>
                <c:pt idx="413">
                  <c:v>4</c:v>
                </c:pt>
                <c:pt idx="414">
                  <c:v>5</c:v>
                </c:pt>
                <c:pt idx="415">
                  <c:v>5</c:v>
                </c:pt>
                <c:pt idx="416">
                  <c:v>7</c:v>
                </c:pt>
                <c:pt idx="417">
                  <c:v>4</c:v>
                </c:pt>
                <c:pt idx="418">
                  <c:v>3</c:v>
                </c:pt>
                <c:pt idx="419">
                  <c:v>3</c:v>
                </c:pt>
                <c:pt idx="420">
                  <c:v>1</c:v>
                </c:pt>
                <c:pt idx="421">
                  <c:v>2</c:v>
                </c:pt>
                <c:pt idx="422">
                  <c:v>1</c:v>
                </c:pt>
                <c:pt idx="423">
                  <c:v>3</c:v>
                </c:pt>
                <c:pt idx="424">
                  <c:v>3</c:v>
                </c:pt>
                <c:pt idx="425">
                  <c:v>1</c:v>
                </c:pt>
                <c:pt idx="426">
                  <c:v>3</c:v>
                </c:pt>
                <c:pt idx="427">
                  <c:v>1</c:v>
                </c:pt>
                <c:pt idx="428">
                  <c:v>6</c:v>
                </c:pt>
                <c:pt idx="429">
                  <c:v>10</c:v>
                </c:pt>
                <c:pt idx="430">
                  <c:v>4</c:v>
                </c:pt>
                <c:pt idx="431">
                  <c:v>10</c:v>
                </c:pt>
                <c:pt idx="432">
                  <c:v>12</c:v>
                </c:pt>
                <c:pt idx="433">
                  <c:v>16</c:v>
                </c:pt>
                <c:pt idx="434">
                  <c:v>11</c:v>
                </c:pt>
                <c:pt idx="435">
                  <c:v>19</c:v>
                </c:pt>
                <c:pt idx="436">
                  <c:v>17</c:v>
                </c:pt>
                <c:pt idx="437">
                  <c:v>11</c:v>
                </c:pt>
                <c:pt idx="438">
                  <c:v>5</c:v>
                </c:pt>
                <c:pt idx="439">
                  <c:v>6</c:v>
                </c:pt>
                <c:pt idx="440">
                  <c:v>8</c:v>
                </c:pt>
                <c:pt idx="441">
                  <c:v>2</c:v>
                </c:pt>
                <c:pt idx="442">
                  <c:v>6</c:v>
                </c:pt>
                <c:pt idx="443">
                  <c:v>6</c:v>
                </c:pt>
                <c:pt idx="444">
                  <c:v>2</c:v>
                </c:pt>
                <c:pt idx="445">
                  <c:v>3</c:v>
                </c:pt>
                <c:pt idx="446">
                  <c:v>1</c:v>
                </c:pt>
                <c:pt idx="447">
                  <c:v>2</c:v>
                </c:pt>
                <c:pt idx="448">
                  <c:v>1</c:v>
                </c:pt>
                <c:pt idx="449">
                  <c:v>1</c:v>
                </c:pt>
                <c:pt idx="450">
                  <c:v>1</c:v>
                </c:pt>
                <c:pt idx="451">
                  <c:v>2</c:v>
                </c:pt>
                <c:pt idx="452">
                  <c:v>3</c:v>
                </c:pt>
                <c:pt idx="453">
                  <c:v>2</c:v>
                </c:pt>
                <c:pt idx="454">
                  <c:v>3</c:v>
                </c:pt>
                <c:pt idx="455">
                  <c:v>3</c:v>
                </c:pt>
                <c:pt idx="456">
                  <c:v>6</c:v>
                </c:pt>
                <c:pt idx="457">
                  <c:v>4</c:v>
                </c:pt>
                <c:pt idx="458">
                  <c:v>6</c:v>
                </c:pt>
                <c:pt idx="459">
                  <c:v>14</c:v>
                </c:pt>
                <c:pt idx="460">
                  <c:v>10</c:v>
                </c:pt>
                <c:pt idx="461">
                  <c:v>8</c:v>
                </c:pt>
                <c:pt idx="462">
                  <c:v>14</c:v>
                </c:pt>
                <c:pt idx="463">
                  <c:v>5</c:v>
                </c:pt>
                <c:pt idx="464">
                  <c:v>7</c:v>
                </c:pt>
                <c:pt idx="465">
                  <c:v>4</c:v>
                </c:pt>
                <c:pt idx="466">
                  <c:v>1</c:v>
                </c:pt>
                <c:pt idx="467">
                  <c:v>2</c:v>
                </c:pt>
                <c:pt idx="468">
                  <c:v>2</c:v>
                </c:pt>
                <c:pt idx="469">
                  <c:v>1</c:v>
                </c:pt>
                <c:pt idx="470">
                  <c:v>1</c:v>
                </c:pt>
                <c:pt idx="471">
                  <c:v>2</c:v>
                </c:pt>
                <c:pt idx="472">
                  <c:v>3</c:v>
                </c:pt>
                <c:pt idx="473">
                  <c:v>10</c:v>
                </c:pt>
                <c:pt idx="474">
                  <c:v>5</c:v>
                </c:pt>
                <c:pt idx="475">
                  <c:v>1</c:v>
                </c:pt>
                <c:pt idx="476">
                  <c:v>8</c:v>
                </c:pt>
                <c:pt idx="477">
                  <c:v>15</c:v>
                </c:pt>
                <c:pt idx="478">
                  <c:v>11</c:v>
                </c:pt>
                <c:pt idx="479">
                  <c:v>8</c:v>
                </c:pt>
                <c:pt idx="480">
                  <c:v>10</c:v>
                </c:pt>
                <c:pt idx="481">
                  <c:v>11</c:v>
                </c:pt>
                <c:pt idx="482">
                  <c:v>13</c:v>
                </c:pt>
                <c:pt idx="483">
                  <c:v>17</c:v>
                </c:pt>
                <c:pt idx="484">
                  <c:v>9</c:v>
                </c:pt>
                <c:pt idx="485">
                  <c:v>6</c:v>
                </c:pt>
                <c:pt idx="486">
                  <c:v>3</c:v>
                </c:pt>
                <c:pt idx="487">
                  <c:v>6</c:v>
                </c:pt>
                <c:pt idx="488">
                  <c:v>7</c:v>
                </c:pt>
                <c:pt idx="489">
                  <c:v>7</c:v>
                </c:pt>
                <c:pt idx="490">
                  <c:v>1</c:v>
                </c:pt>
                <c:pt idx="491">
                  <c:v>6</c:v>
                </c:pt>
                <c:pt idx="492">
                  <c:v>1</c:v>
                </c:pt>
                <c:pt idx="493">
                  <c:v>2</c:v>
                </c:pt>
                <c:pt idx="494">
                  <c:v>1</c:v>
                </c:pt>
                <c:pt idx="495">
                  <c:v>1</c:v>
                </c:pt>
                <c:pt idx="496">
                  <c:v>1</c:v>
                </c:pt>
                <c:pt idx="497">
                  <c:v>1</c:v>
                </c:pt>
                <c:pt idx="498">
                  <c:v>7</c:v>
                </c:pt>
                <c:pt idx="499">
                  <c:v>5</c:v>
                </c:pt>
                <c:pt idx="500">
                  <c:v>9</c:v>
                </c:pt>
                <c:pt idx="501">
                  <c:v>8</c:v>
                </c:pt>
                <c:pt idx="502">
                  <c:v>11</c:v>
                </c:pt>
                <c:pt idx="503">
                  <c:v>11</c:v>
                </c:pt>
                <c:pt idx="504">
                  <c:v>14</c:v>
                </c:pt>
                <c:pt idx="505">
                  <c:v>13</c:v>
                </c:pt>
                <c:pt idx="506">
                  <c:v>4</c:v>
                </c:pt>
                <c:pt idx="507">
                  <c:v>10</c:v>
                </c:pt>
                <c:pt idx="508">
                  <c:v>7</c:v>
                </c:pt>
                <c:pt idx="509">
                  <c:v>3</c:v>
                </c:pt>
                <c:pt idx="510">
                  <c:v>5</c:v>
                </c:pt>
                <c:pt idx="511">
                  <c:v>3</c:v>
                </c:pt>
                <c:pt idx="512">
                  <c:v>3</c:v>
                </c:pt>
                <c:pt idx="513">
                  <c:v>2</c:v>
                </c:pt>
                <c:pt idx="514">
                  <c:v>2</c:v>
                </c:pt>
                <c:pt idx="515">
                  <c:v>1</c:v>
                </c:pt>
                <c:pt idx="516">
                  <c:v>1</c:v>
                </c:pt>
                <c:pt idx="517">
                  <c:v>2</c:v>
                </c:pt>
                <c:pt idx="518">
                  <c:v>3</c:v>
                </c:pt>
                <c:pt idx="519">
                  <c:v>2</c:v>
                </c:pt>
                <c:pt idx="520">
                  <c:v>3</c:v>
                </c:pt>
                <c:pt idx="521">
                  <c:v>4</c:v>
                </c:pt>
                <c:pt idx="522">
                  <c:v>7</c:v>
                </c:pt>
                <c:pt idx="523">
                  <c:v>6</c:v>
                </c:pt>
                <c:pt idx="524">
                  <c:v>10</c:v>
                </c:pt>
                <c:pt idx="525">
                  <c:v>9</c:v>
                </c:pt>
                <c:pt idx="526">
                  <c:v>13</c:v>
                </c:pt>
                <c:pt idx="527">
                  <c:v>11</c:v>
                </c:pt>
                <c:pt idx="528">
                  <c:v>11</c:v>
                </c:pt>
                <c:pt idx="529">
                  <c:v>11</c:v>
                </c:pt>
                <c:pt idx="530">
                  <c:v>12</c:v>
                </c:pt>
                <c:pt idx="531">
                  <c:v>9</c:v>
                </c:pt>
                <c:pt idx="532">
                  <c:v>12</c:v>
                </c:pt>
                <c:pt idx="533">
                  <c:v>10</c:v>
                </c:pt>
                <c:pt idx="534">
                  <c:v>7</c:v>
                </c:pt>
                <c:pt idx="535">
                  <c:v>3</c:v>
                </c:pt>
                <c:pt idx="536">
                  <c:v>4</c:v>
                </c:pt>
                <c:pt idx="537">
                  <c:v>3</c:v>
                </c:pt>
                <c:pt idx="538">
                  <c:v>1</c:v>
                </c:pt>
                <c:pt idx="539">
                  <c:v>1</c:v>
                </c:pt>
                <c:pt idx="540">
                  <c:v>1</c:v>
                </c:pt>
                <c:pt idx="541">
                  <c:v>1</c:v>
                </c:pt>
                <c:pt idx="542">
                  <c:v>1</c:v>
                </c:pt>
                <c:pt idx="543">
                  <c:v>1</c:v>
                </c:pt>
                <c:pt idx="544">
                  <c:v>4</c:v>
                </c:pt>
                <c:pt idx="545">
                  <c:v>3</c:v>
                </c:pt>
                <c:pt idx="546">
                  <c:v>14</c:v>
                </c:pt>
                <c:pt idx="547">
                  <c:v>6</c:v>
                </c:pt>
                <c:pt idx="548">
                  <c:v>12</c:v>
                </c:pt>
                <c:pt idx="549">
                  <c:v>14</c:v>
                </c:pt>
                <c:pt idx="550">
                  <c:v>11</c:v>
                </c:pt>
                <c:pt idx="551">
                  <c:v>14</c:v>
                </c:pt>
                <c:pt idx="552">
                  <c:v>11</c:v>
                </c:pt>
                <c:pt idx="553">
                  <c:v>11</c:v>
                </c:pt>
                <c:pt idx="554">
                  <c:v>11</c:v>
                </c:pt>
                <c:pt idx="555">
                  <c:v>10</c:v>
                </c:pt>
                <c:pt idx="556">
                  <c:v>7</c:v>
                </c:pt>
                <c:pt idx="557">
                  <c:v>2</c:v>
                </c:pt>
                <c:pt idx="558">
                  <c:v>2</c:v>
                </c:pt>
                <c:pt idx="559">
                  <c:v>1</c:v>
                </c:pt>
                <c:pt idx="560">
                  <c:v>1</c:v>
                </c:pt>
                <c:pt idx="561">
                  <c:v>1</c:v>
                </c:pt>
                <c:pt idx="562">
                  <c:v>3</c:v>
                </c:pt>
                <c:pt idx="563">
                  <c:v>1</c:v>
                </c:pt>
                <c:pt idx="564">
                  <c:v>3</c:v>
                </c:pt>
                <c:pt idx="565">
                  <c:v>3</c:v>
                </c:pt>
                <c:pt idx="566">
                  <c:v>3</c:v>
                </c:pt>
                <c:pt idx="567">
                  <c:v>5</c:v>
                </c:pt>
                <c:pt idx="568">
                  <c:v>8</c:v>
                </c:pt>
                <c:pt idx="569">
                  <c:v>10</c:v>
                </c:pt>
                <c:pt idx="570">
                  <c:v>10</c:v>
                </c:pt>
                <c:pt idx="571">
                  <c:v>7</c:v>
                </c:pt>
                <c:pt idx="572">
                  <c:v>10</c:v>
                </c:pt>
                <c:pt idx="573">
                  <c:v>25</c:v>
                </c:pt>
                <c:pt idx="574">
                  <c:v>10</c:v>
                </c:pt>
                <c:pt idx="575">
                  <c:v>7</c:v>
                </c:pt>
                <c:pt idx="576">
                  <c:v>7</c:v>
                </c:pt>
                <c:pt idx="577">
                  <c:v>9</c:v>
                </c:pt>
                <c:pt idx="578">
                  <c:v>4</c:v>
                </c:pt>
                <c:pt idx="579">
                  <c:v>7</c:v>
                </c:pt>
                <c:pt idx="580">
                  <c:v>9</c:v>
                </c:pt>
                <c:pt idx="581">
                  <c:v>5</c:v>
                </c:pt>
                <c:pt idx="582">
                  <c:v>2</c:v>
                </c:pt>
                <c:pt idx="583">
                  <c:v>6</c:v>
                </c:pt>
                <c:pt idx="584">
                  <c:v>2</c:v>
                </c:pt>
                <c:pt idx="585">
                  <c:v>1</c:v>
                </c:pt>
                <c:pt idx="586">
                  <c:v>1</c:v>
                </c:pt>
                <c:pt idx="587">
                  <c:v>1</c:v>
                </c:pt>
                <c:pt idx="588">
                  <c:v>2</c:v>
                </c:pt>
                <c:pt idx="589">
                  <c:v>3</c:v>
                </c:pt>
                <c:pt idx="590">
                  <c:v>3</c:v>
                </c:pt>
                <c:pt idx="591">
                  <c:v>6</c:v>
                </c:pt>
                <c:pt idx="592">
                  <c:v>11</c:v>
                </c:pt>
                <c:pt idx="593">
                  <c:v>7</c:v>
                </c:pt>
                <c:pt idx="594">
                  <c:v>13</c:v>
                </c:pt>
                <c:pt idx="595">
                  <c:v>17</c:v>
                </c:pt>
                <c:pt idx="596">
                  <c:v>18</c:v>
                </c:pt>
                <c:pt idx="597">
                  <c:v>16</c:v>
                </c:pt>
                <c:pt idx="598">
                  <c:v>10</c:v>
                </c:pt>
                <c:pt idx="599">
                  <c:v>14</c:v>
                </c:pt>
                <c:pt idx="600">
                  <c:v>9</c:v>
                </c:pt>
                <c:pt idx="601">
                  <c:v>12</c:v>
                </c:pt>
                <c:pt idx="602">
                  <c:v>9</c:v>
                </c:pt>
                <c:pt idx="603">
                  <c:v>8</c:v>
                </c:pt>
                <c:pt idx="604">
                  <c:v>6</c:v>
                </c:pt>
                <c:pt idx="605">
                  <c:v>6</c:v>
                </c:pt>
                <c:pt idx="606">
                  <c:v>1</c:v>
                </c:pt>
                <c:pt idx="607">
                  <c:v>2</c:v>
                </c:pt>
                <c:pt idx="608">
                  <c:v>1</c:v>
                </c:pt>
                <c:pt idx="609">
                  <c:v>1</c:v>
                </c:pt>
                <c:pt idx="610">
                  <c:v>1</c:v>
                </c:pt>
                <c:pt idx="611">
                  <c:v>2</c:v>
                </c:pt>
                <c:pt idx="612">
                  <c:v>5</c:v>
                </c:pt>
                <c:pt idx="613">
                  <c:v>2</c:v>
                </c:pt>
                <c:pt idx="614">
                  <c:v>7</c:v>
                </c:pt>
                <c:pt idx="615">
                  <c:v>6</c:v>
                </c:pt>
                <c:pt idx="616">
                  <c:v>8</c:v>
                </c:pt>
                <c:pt idx="617">
                  <c:v>5</c:v>
                </c:pt>
                <c:pt idx="618">
                  <c:v>10</c:v>
                </c:pt>
                <c:pt idx="619">
                  <c:v>11</c:v>
                </c:pt>
                <c:pt idx="620">
                  <c:v>8</c:v>
                </c:pt>
                <c:pt idx="621">
                  <c:v>11</c:v>
                </c:pt>
                <c:pt idx="622">
                  <c:v>20</c:v>
                </c:pt>
                <c:pt idx="623">
                  <c:v>7</c:v>
                </c:pt>
                <c:pt idx="624">
                  <c:v>8</c:v>
                </c:pt>
                <c:pt idx="625">
                  <c:v>12</c:v>
                </c:pt>
                <c:pt idx="626">
                  <c:v>9</c:v>
                </c:pt>
                <c:pt idx="627">
                  <c:v>7</c:v>
                </c:pt>
                <c:pt idx="628">
                  <c:v>3</c:v>
                </c:pt>
                <c:pt idx="629">
                  <c:v>3</c:v>
                </c:pt>
                <c:pt idx="630">
                  <c:v>8</c:v>
                </c:pt>
                <c:pt idx="631">
                  <c:v>1</c:v>
                </c:pt>
                <c:pt idx="632">
                  <c:v>1</c:v>
                </c:pt>
                <c:pt idx="633">
                  <c:v>1</c:v>
                </c:pt>
                <c:pt idx="634">
                  <c:v>1</c:v>
                </c:pt>
                <c:pt idx="635">
                  <c:v>1</c:v>
                </c:pt>
                <c:pt idx="636">
                  <c:v>1</c:v>
                </c:pt>
                <c:pt idx="637">
                  <c:v>3</c:v>
                </c:pt>
                <c:pt idx="638">
                  <c:v>2</c:v>
                </c:pt>
                <c:pt idx="639">
                  <c:v>11</c:v>
                </c:pt>
                <c:pt idx="640">
                  <c:v>12</c:v>
                </c:pt>
                <c:pt idx="641">
                  <c:v>9</c:v>
                </c:pt>
                <c:pt idx="642">
                  <c:v>8</c:v>
                </c:pt>
                <c:pt idx="643">
                  <c:v>18</c:v>
                </c:pt>
                <c:pt idx="644">
                  <c:v>31</c:v>
                </c:pt>
                <c:pt idx="645">
                  <c:v>24</c:v>
                </c:pt>
                <c:pt idx="646">
                  <c:v>20</c:v>
                </c:pt>
                <c:pt idx="647">
                  <c:v>24</c:v>
                </c:pt>
                <c:pt idx="648">
                  <c:v>16</c:v>
                </c:pt>
                <c:pt idx="649">
                  <c:v>20</c:v>
                </c:pt>
                <c:pt idx="650">
                  <c:v>5</c:v>
                </c:pt>
                <c:pt idx="651">
                  <c:v>9</c:v>
                </c:pt>
                <c:pt idx="652">
                  <c:v>9</c:v>
                </c:pt>
                <c:pt idx="653">
                  <c:v>7</c:v>
                </c:pt>
                <c:pt idx="654">
                  <c:v>2</c:v>
                </c:pt>
                <c:pt idx="655">
                  <c:v>4</c:v>
                </c:pt>
                <c:pt idx="656">
                  <c:v>2</c:v>
                </c:pt>
                <c:pt idx="657">
                  <c:v>1</c:v>
                </c:pt>
                <c:pt idx="658">
                  <c:v>1</c:v>
                </c:pt>
                <c:pt idx="659">
                  <c:v>1</c:v>
                </c:pt>
                <c:pt idx="660">
                  <c:v>2</c:v>
                </c:pt>
                <c:pt idx="661">
                  <c:v>3</c:v>
                </c:pt>
                <c:pt idx="662">
                  <c:v>3</c:v>
                </c:pt>
                <c:pt idx="663">
                  <c:v>1</c:v>
                </c:pt>
                <c:pt idx="664">
                  <c:v>3</c:v>
                </c:pt>
                <c:pt idx="665">
                  <c:v>5</c:v>
                </c:pt>
                <c:pt idx="666">
                  <c:v>5</c:v>
                </c:pt>
                <c:pt idx="667">
                  <c:v>6</c:v>
                </c:pt>
                <c:pt idx="668">
                  <c:v>7</c:v>
                </c:pt>
                <c:pt idx="669">
                  <c:v>7</c:v>
                </c:pt>
                <c:pt idx="670">
                  <c:v>6</c:v>
                </c:pt>
                <c:pt idx="671">
                  <c:v>12</c:v>
                </c:pt>
                <c:pt idx="672">
                  <c:v>18</c:v>
                </c:pt>
                <c:pt idx="673">
                  <c:v>10</c:v>
                </c:pt>
                <c:pt idx="674">
                  <c:v>8</c:v>
                </c:pt>
                <c:pt idx="675">
                  <c:v>16</c:v>
                </c:pt>
                <c:pt idx="676">
                  <c:v>9</c:v>
                </c:pt>
                <c:pt idx="677">
                  <c:v>5</c:v>
                </c:pt>
                <c:pt idx="678">
                  <c:v>8</c:v>
                </c:pt>
                <c:pt idx="679">
                  <c:v>2</c:v>
                </c:pt>
                <c:pt idx="680">
                  <c:v>7</c:v>
                </c:pt>
                <c:pt idx="681">
                  <c:v>2</c:v>
                </c:pt>
                <c:pt idx="682">
                  <c:v>6</c:v>
                </c:pt>
                <c:pt idx="683">
                  <c:v>2</c:v>
                </c:pt>
                <c:pt idx="684">
                  <c:v>1</c:v>
                </c:pt>
                <c:pt idx="685">
                  <c:v>2</c:v>
                </c:pt>
                <c:pt idx="686">
                  <c:v>1</c:v>
                </c:pt>
                <c:pt idx="687">
                  <c:v>1</c:v>
                </c:pt>
                <c:pt idx="688">
                  <c:v>3</c:v>
                </c:pt>
                <c:pt idx="689">
                  <c:v>3</c:v>
                </c:pt>
                <c:pt idx="690">
                  <c:v>3</c:v>
                </c:pt>
                <c:pt idx="691">
                  <c:v>3</c:v>
                </c:pt>
                <c:pt idx="692">
                  <c:v>5</c:v>
                </c:pt>
                <c:pt idx="693">
                  <c:v>15</c:v>
                </c:pt>
                <c:pt idx="694">
                  <c:v>17</c:v>
                </c:pt>
                <c:pt idx="695">
                  <c:v>17</c:v>
                </c:pt>
                <c:pt idx="696">
                  <c:v>20</c:v>
                </c:pt>
                <c:pt idx="697">
                  <c:v>23</c:v>
                </c:pt>
                <c:pt idx="698">
                  <c:v>30</c:v>
                </c:pt>
                <c:pt idx="699">
                  <c:v>24</c:v>
                </c:pt>
                <c:pt idx="700">
                  <c:v>16</c:v>
                </c:pt>
                <c:pt idx="701">
                  <c:v>11</c:v>
                </c:pt>
                <c:pt idx="702">
                  <c:v>24</c:v>
                </c:pt>
                <c:pt idx="703">
                  <c:v>13</c:v>
                </c:pt>
                <c:pt idx="704">
                  <c:v>5</c:v>
                </c:pt>
                <c:pt idx="705">
                  <c:v>10</c:v>
                </c:pt>
                <c:pt idx="706">
                  <c:v>4</c:v>
                </c:pt>
                <c:pt idx="707">
                  <c:v>6</c:v>
                </c:pt>
                <c:pt idx="708">
                  <c:v>3</c:v>
                </c:pt>
                <c:pt idx="709">
                  <c:v>3</c:v>
                </c:pt>
                <c:pt idx="710">
                  <c:v>1</c:v>
                </c:pt>
                <c:pt idx="711">
                  <c:v>2</c:v>
                </c:pt>
                <c:pt idx="712">
                  <c:v>3</c:v>
                </c:pt>
                <c:pt idx="713">
                  <c:v>3</c:v>
                </c:pt>
                <c:pt idx="714">
                  <c:v>4</c:v>
                </c:pt>
                <c:pt idx="715">
                  <c:v>3</c:v>
                </c:pt>
                <c:pt idx="716">
                  <c:v>5</c:v>
                </c:pt>
                <c:pt idx="717">
                  <c:v>7</c:v>
                </c:pt>
                <c:pt idx="718">
                  <c:v>4</c:v>
                </c:pt>
                <c:pt idx="719">
                  <c:v>7</c:v>
                </c:pt>
                <c:pt idx="720">
                  <c:v>5</c:v>
                </c:pt>
                <c:pt idx="721">
                  <c:v>4</c:v>
                </c:pt>
                <c:pt idx="722">
                  <c:v>15</c:v>
                </c:pt>
                <c:pt idx="723">
                  <c:v>9</c:v>
                </c:pt>
                <c:pt idx="724">
                  <c:v>11</c:v>
                </c:pt>
                <c:pt idx="725">
                  <c:v>11</c:v>
                </c:pt>
                <c:pt idx="726">
                  <c:v>13</c:v>
                </c:pt>
                <c:pt idx="727">
                  <c:v>6</c:v>
                </c:pt>
                <c:pt idx="728">
                  <c:v>12</c:v>
                </c:pt>
                <c:pt idx="729">
                  <c:v>4</c:v>
                </c:pt>
                <c:pt idx="730">
                  <c:v>7</c:v>
                </c:pt>
                <c:pt idx="731">
                  <c:v>9</c:v>
                </c:pt>
                <c:pt idx="732">
                  <c:v>6</c:v>
                </c:pt>
                <c:pt idx="733">
                  <c:v>3</c:v>
                </c:pt>
                <c:pt idx="734">
                  <c:v>2</c:v>
                </c:pt>
                <c:pt idx="735">
                  <c:v>4</c:v>
                </c:pt>
                <c:pt idx="736">
                  <c:v>4</c:v>
                </c:pt>
                <c:pt idx="737">
                  <c:v>1</c:v>
                </c:pt>
                <c:pt idx="738">
                  <c:v>1</c:v>
                </c:pt>
                <c:pt idx="739">
                  <c:v>2</c:v>
                </c:pt>
                <c:pt idx="740">
                  <c:v>1</c:v>
                </c:pt>
                <c:pt idx="741">
                  <c:v>1</c:v>
                </c:pt>
                <c:pt idx="742">
                  <c:v>1</c:v>
                </c:pt>
                <c:pt idx="743">
                  <c:v>2</c:v>
                </c:pt>
                <c:pt idx="744">
                  <c:v>6</c:v>
                </c:pt>
                <c:pt idx="745">
                  <c:v>5</c:v>
                </c:pt>
                <c:pt idx="746">
                  <c:v>18</c:v>
                </c:pt>
                <c:pt idx="747">
                  <c:v>15</c:v>
                </c:pt>
                <c:pt idx="748">
                  <c:v>16</c:v>
                </c:pt>
                <c:pt idx="749">
                  <c:v>21</c:v>
                </c:pt>
                <c:pt idx="750">
                  <c:v>23</c:v>
                </c:pt>
                <c:pt idx="751">
                  <c:v>22</c:v>
                </c:pt>
                <c:pt idx="752">
                  <c:v>21</c:v>
                </c:pt>
                <c:pt idx="753">
                  <c:v>26</c:v>
                </c:pt>
                <c:pt idx="754">
                  <c:v>23</c:v>
                </c:pt>
                <c:pt idx="755">
                  <c:v>20</c:v>
                </c:pt>
                <c:pt idx="756">
                  <c:v>22</c:v>
                </c:pt>
                <c:pt idx="757">
                  <c:v>19</c:v>
                </c:pt>
                <c:pt idx="758">
                  <c:v>10</c:v>
                </c:pt>
                <c:pt idx="759">
                  <c:v>13</c:v>
                </c:pt>
                <c:pt idx="760">
                  <c:v>4</c:v>
                </c:pt>
                <c:pt idx="761">
                  <c:v>5</c:v>
                </c:pt>
                <c:pt idx="762">
                  <c:v>3</c:v>
                </c:pt>
                <c:pt idx="763">
                  <c:v>2</c:v>
                </c:pt>
                <c:pt idx="764">
                  <c:v>2</c:v>
                </c:pt>
                <c:pt idx="765">
                  <c:v>1</c:v>
                </c:pt>
                <c:pt idx="766">
                  <c:v>1</c:v>
                </c:pt>
                <c:pt idx="767">
                  <c:v>2</c:v>
                </c:pt>
                <c:pt idx="768">
                  <c:v>2</c:v>
                </c:pt>
                <c:pt idx="769">
                  <c:v>2</c:v>
                </c:pt>
                <c:pt idx="770">
                  <c:v>3</c:v>
                </c:pt>
                <c:pt idx="771">
                  <c:v>9</c:v>
                </c:pt>
                <c:pt idx="772">
                  <c:v>4</c:v>
                </c:pt>
                <c:pt idx="773">
                  <c:v>5</c:v>
                </c:pt>
                <c:pt idx="774">
                  <c:v>6</c:v>
                </c:pt>
                <c:pt idx="775">
                  <c:v>9</c:v>
                </c:pt>
                <c:pt idx="776">
                  <c:v>5</c:v>
                </c:pt>
                <c:pt idx="777">
                  <c:v>5</c:v>
                </c:pt>
                <c:pt idx="778">
                  <c:v>12</c:v>
                </c:pt>
                <c:pt idx="779">
                  <c:v>9</c:v>
                </c:pt>
                <c:pt idx="780">
                  <c:v>5</c:v>
                </c:pt>
                <c:pt idx="781">
                  <c:v>5</c:v>
                </c:pt>
                <c:pt idx="782">
                  <c:v>6</c:v>
                </c:pt>
                <c:pt idx="783">
                  <c:v>10</c:v>
                </c:pt>
                <c:pt idx="784">
                  <c:v>3</c:v>
                </c:pt>
                <c:pt idx="785">
                  <c:v>2</c:v>
                </c:pt>
                <c:pt idx="786">
                  <c:v>6</c:v>
                </c:pt>
                <c:pt idx="787">
                  <c:v>6</c:v>
                </c:pt>
                <c:pt idx="788">
                  <c:v>1</c:v>
                </c:pt>
                <c:pt idx="789">
                  <c:v>3</c:v>
                </c:pt>
                <c:pt idx="790">
                  <c:v>1</c:v>
                </c:pt>
                <c:pt idx="791">
                  <c:v>1</c:v>
                </c:pt>
                <c:pt idx="792">
                  <c:v>1</c:v>
                </c:pt>
                <c:pt idx="793">
                  <c:v>1</c:v>
                </c:pt>
                <c:pt idx="794">
                  <c:v>3</c:v>
                </c:pt>
                <c:pt idx="795">
                  <c:v>3</c:v>
                </c:pt>
                <c:pt idx="796">
                  <c:v>4</c:v>
                </c:pt>
                <c:pt idx="797">
                  <c:v>6</c:v>
                </c:pt>
                <c:pt idx="798">
                  <c:v>12</c:v>
                </c:pt>
                <c:pt idx="799">
                  <c:v>16</c:v>
                </c:pt>
                <c:pt idx="800">
                  <c:v>21</c:v>
                </c:pt>
                <c:pt idx="801">
                  <c:v>22</c:v>
                </c:pt>
                <c:pt idx="802">
                  <c:v>24</c:v>
                </c:pt>
                <c:pt idx="803">
                  <c:v>22</c:v>
                </c:pt>
                <c:pt idx="804">
                  <c:v>27</c:v>
                </c:pt>
                <c:pt idx="805">
                  <c:v>27</c:v>
                </c:pt>
                <c:pt idx="806">
                  <c:v>31</c:v>
                </c:pt>
                <c:pt idx="807">
                  <c:v>27</c:v>
                </c:pt>
                <c:pt idx="808">
                  <c:v>30</c:v>
                </c:pt>
                <c:pt idx="809">
                  <c:v>29</c:v>
                </c:pt>
                <c:pt idx="810">
                  <c:v>16</c:v>
                </c:pt>
                <c:pt idx="811">
                  <c:v>10</c:v>
                </c:pt>
                <c:pt idx="812">
                  <c:v>13</c:v>
                </c:pt>
                <c:pt idx="813">
                  <c:v>2</c:v>
                </c:pt>
                <c:pt idx="814">
                  <c:v>7</c:v>
                </c:pt>
                <c:pt idx="815">
                  <c:v>5</c:v>
                </c:pt>
                <c:pt idx="816">
                  <c:v>3</c:v>
                </c:pt>
                <c:pt idx="817">
                  <c:v>4</c:v>
                </c:pt>
                <c:pt idx="818">
                  <c:v>3</c:v>
                </c:pt>
                <c:pt idx="819">
                  <c:v>2</c:v>
                </c:pt>
                <c:pt idx="820">
                  <c:v>3</c:v>
                </c:pt>
                <c:pt idx="821">
                  <c:v>2</c:v>
                </c:pt>
                <c:pt idx="822">
                  <c:v>3</c:v>
                </c:pt>
                <c:pt idx="823">
                  <c:v>3</c:v>
                </c:pt>
                <c:pt idx="824">
                  <c:v>1</c:v>
                </c:pt>
                <c:pt idx="825">
                  <c:v>5</c:v>
                </c:pt>
                <c:pt idx="826">
                  <c:v>6</c:v>
                </c:pt>
                <c:pt idx="827">
                  <c:v>6</c:v>
                </c:pt>
                <c:pt idx="828">
                  <c:v>10</c:v>
                </c:pt>
                <c:pt idx="829">
                  <c:v>7</c:v>
                </c:pt>
                <c:pt idx="830">
                  <c:v>7</c:v>
                </c:pt>
                <c:pt idx="831">
                  <c:v>11</c:v>
                </c:pt>
                <c:pt idx="832">
                  <c:v>8</c:v>
                </c:pt>
                <c:pt idx="833">
                  <c:v>8</c:v>
                </c:pt>
                <c:pt idx="834">
                  <c:v>8</c:v>
                </c:pt>
                <c:pt idx="835">
                  <c:v>4</c:v>
                </c:pt>
                <c:pt idx="836">
                  <c:v>1</c:v>
                </c:pt>
                <c:pt idx="837">
                  <c:v>12</c:v>
                </c:pt>
                <c:pt idx="838">
                  <c:v>6</c:v>
                </c:pt>
                <c:pt idx="839">
                  <c:v>5</c:v>
                </c:pt>
                <c:pt idx="840">
                  <c:v>3</c:v>
                </c:pt>
                <c:pt idx="841">
                  <c:v>1</c:v>
                </c:pt>
                <c:pt idx="842">
                  <c:v>2</c:v>
                </c:pt>
                <c:pt idx="843">
                  <c:v>1</c:v>
                </c:pt>
                <c:pt idx="844">
                  <c:v>2</c:v>
                </c:pt>
                <c:pt idx="845">
                  <c:v>1</c:v>
                </c:pt>
                <c:pt idx="846">
                  <c:v>1</c:v>
                </c:pt>
                <c:pt idx="847">
                  <c:v>1</c:v>
                </c:pt>
                <c:pt idx="848">
                  <c:v>1</c:v>
                </c:pt>
                <c:pt idx="849">
                  <c:v>2</c:v>
                </c:pt>
                <c:pt idx="850">
                  <c:v>3</c:v>
                </c:pt>
                <c:pt idx="851">
                  <c:v>7</c:v>
                </c:pt>
                <c:pt idx="852">
                  <c:v>12</c:v>
                </c:pt>
                <c:pt idx="853">
                  <c:v>7</c:v>
                </c:pt>
                <c:pt idx="854">
                  <c:v>19</c:v>
                </c:pt>
                <c:pt idx="855">
                  <c:v>18</c:v>
                </c:pt>
                <c:pt idx="856">
                  <c:v>23</c:v>
                </c:pt>
                <c:pt idx="857">
                  <c:v>22</c:v>
                </c:pt>
                <c:pt idx="858">
                  <c:v>26</c:v>
                </c:pt>
                <c:pt idx="859">
                  <c:v>38</c:v>
                </c:pt>
                <c:pt idx="860">
                  <c:v>29</c:v>
                </c:pt>
                <c:pt idx="861">
                  <c:v>24</c:v>
                </c:pt>
                <c:pt idx="862">
                  <c:v>30</c:v>
                </c:pt>
                <c:pt idx="863">
                  <c:v>22</c:v>
                </c:pt>
                <c:pt idx="864">
                  <c:v>24</c:v>
                </c:pt>
                <c:pt idx="865">
                  <c:v>15</c:v>
                </c:pt>
                <c:pt idx="866">
                  <c:v>7</c:v>
                </c:pt>
                <c:pt idx="867">
                  <c:v>10</c:v>
                </c:pt>
                <c:pt idx="868">
                  <c:v>11</c:v>
                </c:pt>
                <c:pt idx="869">
                  <c:v>6</c:v>
                </c:pt>
                <c:pt idx="870">
                  <c:v>3</c:v>
                </c:pt>
                <c:pt idx="871">
                  <c:v>4</c:v>
                </c:pt>
                <c:pt idx="872">
                  <c:v>4</c:v>
                </c:pt>
                <c:pt idx="873">
                  <c:v>2</c:v>
                </c:pt>
                <c:pt idx="874">
                  <c:v>1</c:v>
                </c:pt>
                <c:pt idx="875">
                  <c:v>1</c:v>
                </c:pt>
                <c:pt idx="876">
                  <c:v>3</c:v>
                </c:pt>
                <c:pt idx="877">
                  <c:v>3</c:v>
                </c:pt>
                <c:pt idx="878">
                  <c:v>3</c:v>
                </c:pt>
                <c:pt idx="879">
                  <c:v>4</c:v>
                </c:pt>
                <c:pt idx="880">
                  <c:v>4</c:v>
                </c:pt>
                <c:pt idx="881">
                  <c:v>6</c:v>
                </c:pt>
                <c:pt idx="882">
                  <c:v>4</c:v>
                </c:pt>
                <c:pt idx="883">
                  <c:v>7</c:v>
                </c:pt>
                <c:pt idx="884">
                  <c:v>9</c:v>
                </c:pt>
                <c:pt idx="885">
                  <c:v>5</c:v>
                </c:pt>
                <c:pt idx="886">
                  <c:v>11</c:v>
                </c:pt>
                <c:pt idx="887">
                  <c:v>13</c:v>
                </c:pt>
                <c:pt idx="888">
                  <c:v>3</c:v>
                </c:pt>
                <c:pt idx="889">
                  <c:v>8</c:v>
                </c:pt>
                <c:pt idx="890">
                  <c:v>7</c:v>
                </c:pt>
                <c:pt idx="891">
                  <c:v>2</c:v>
                </c:pt>
                <c:pt idx="892">
                  <c:v>7</c:v>
                </c:pt>
                <c:pt idx="893">
                  <c:v>11</c:v>
                </c:pt>
                <c:pt idx="894">
                  <c:v>9</c:v>
                </c:pt>
                <c:pt idx="895">
                  <c:v>6</c:v>
                </c:pt>
                <c:pt idx="896">
                  <c:v>1</c:v>
                </c:pt>
                <c:pt idx="897">
                  <c:v>1</c:v>
                </c:pt>
                <c:pt idx="898">
                  <c:v>1</c:v>
                </c:pt>
                <c:pt idx="899">
                  <c:v>3</c:v>
                </c:pt>
                <c:pt idx="900">
                  <c:v>3</c:v>
                </c:pt>
                <c:pt idx="901">
                  <c:v>1</c:v>
                </c:pt>
                <c:pt idx="902">
                  <c:v>1</c:v>
                </c:pt>
                <c:pt idx="903">
                  <c:v>1</c:v>
                </c:pt>
                <c:pt idx="904">
                  <c:v>1</c:v>
                </c:pt>
                <c:pt idx="905">
                  <c:v>3</c:v>
                </c:pt>
                <c:pt idx="906">
                  <c:v>3</c:v>
                </c:pt>
                <c:pt idx="907">
                  <c:v>10</c:v>
                </c:pt>
                <c:pt idx="908">
                  <c:v>9</c:v>
                </c:pt>
                <c:pt idx="909">
                  <c:v>6</c:v>
                </c:pt>
                <c:pt idx="910">
                  <c:v>18</c:v>
                </c:pt>
                <c:pt idx="911">
                  <c:v>22</c:v>
                </c:pt>
                <c:pt idx="912">
                  <c:v>19</c:v>
                </c:pt>
                <c:pt idx="913">
                  <c:v>34</c:v>
                </c:pt>
                <c:pt idx="914">
                  <c:v>28</c:v>
                </c:pt>
                <c:pt idx="915">
                  <c:v>35</c:v>
                </c:pt>
                <c:pt idx="916">
                  <c:v>39</c:v>
                </c:pt>
                <c:pt idx="917">
                  <c:v>32</c:v>
                </c:pt>
                <c:pt idx="918">
                  <c:v>35</c:v>
                </c:pt>
                <c:pt idx="919">
                  <c:v>30</c:v>
                </c:pt>
                <c:pt idx="920">
                  <c:v>31</c:v>
                </c:pt>
                <c:pt idx="921">
                  <c:v>18</c:v>
                </c:pt>
                <c:pt idx="922">
                  <c:v>15</c:v>
                </c:pt>
                <c:pt idx="923">
                  <c:v>15</c:v>
                </c:pt>
                <c:pt idx="924">
                  <c:v>9</c:v>
                </c:pt>
                <c:pt idx="925">
                  <c:v>3</c:v>
                </c:pt>
                <c:pt idx="926">
                  <c:v>12</c:v>
                </c:pt>
                <c:pt idx="927">
                  <c:v>5</c:v>
                </c:pt>
                <c:pt idx="928">
                  <c:v>4</c:v>
                </c:pt>
                <c:pt idx="929">
                  <c:v>1</c:v>
                </c:pt>
                <c:pt idx="930">
                  <c:v>1</c:v>
                </c:pt>
                <c:pt idx="931">
                  <c:v>1</c:v>
                </c:pt>
                <c:pt idx="932">
                  <c:v>1</c:v>
                </c:pt>
                <c:pt idx="933">
                  <c:v>3</c:v>
                </c:pt>
                <c:pt idx="934">
                  <c:v>4</c:v>
                </c:pt>
                <c:pt idx="935">
                  <c:v>2</c:v>
                </c:pt>
                <c:pt idx="936">
                  <c:v>3</c:v>
                </c:pt>
                <c:pt idx="937">
                  <c:v>3</c:v>
                </c:pt>
                <c:pt idx="938">
                  <c:v>4</c:v>
                </c:pt>
                <c:pt idx="939">
                  <c:v>5</c:v>
                </c:pt>
                <c:pt idx="940">
                  <c:v>4</c:v>
                </c:pt>
                <c:pt idx="941">
                  <c:v>4</c:v>
                </c:pt>
                <c:pt idx="942">
                  <c:v>5</c:v>
                </c:pt>
                <c:pt idx="943">
                  <c:v>5</c:v>
                </c:pt>
                <c:pt idx="944">
                  <c:v>11</c:v>
                </c:pt>
                <c:pt idx="945">
                  <c:v>3</c:v>
                </c:pt>
                <c:pt idx="946">
                  <c:v>11</c:v>
                </c:pt>
                <c:pt idx="947">
                  <c:v>5</c:v>
                </c:pt>
                <c:pt idx="948">
                  <c:v>4</c:v>
                </c:pt>
                <c:pt idx="949">
                  <c:v>7</c:v>
                </c:pt>
                <c:pt idx="950">
                  <c:v>4</c:v>
                </c:pt>
                <c:pt idx="951">
                  <c:v>10</c:v>
                </c:pt>
                <c:pt idx="952">
                  <c:v>3</c:v>
                </c:pt>
                <c:pt idx="953">
                  <c:v>3</c:v>
                </c:pt>
                <c:pt idx="954">
                  <c:v>1</c:v>
                </c:pt>
                <c:pt idx="955">
                  <c:v>1</c:v>
                </c:pt>
                <c:pt idx="956">
                  <c:v>2</c:v>
                </c:pt>
                <c:pt idx="957">
                  <c:v>2</c:v>
                </c:pt>
                <c:pt idx="958">
                  <c:v>1</c:v>
                </c:pt>
                <c:pt idx="959">
                  <c:v>1</c:v>
                </c:pt>
                <c:pt idx="960">
                  <c:v>1</c:v>
                </c:pt>
                <c:pt idx="961">
                  <c:v>2</c:v>
                </c:pt>
                <c:pt idx="962">
                  <c:v>3</c:v>
                </c:pt>
                <c:pt idx="963">
                  <c:v>2</c:v>
                </c:pt>
                <c:pt idx="964">
                  <c:v>8</c:v>
                </c:pt>
                <c:pt idx="965">
                  <c:v>6</c:v>
                </c:pt>
                <c:pt idx="966">
                  <c:v>12</c:v>
                </c:pt>
                <c:pt idx="967">
                  <c:v>17</c:v>
                </c:pt>
                <c:pt idx="968">
                  <c:v>19</c:v>
                </c:pt>
                <c:pt idx="969">
                  <c:v>24</c:v>
                </c:pt>
                <c:pt idx="970">
                  <c:v>30</c:v>
                </c:pt>
                <c:pt idx="971">
                  <c:v>19</c:v>
                </c:pt>
                <c:pt idx="972">
                  <c:v>35</c:v>
                </c:pt>
                <c:pt idx="973">
                  <c:v>34</c:v>
                </c:pt>
                <c:pt idx="974">
                  <c:v>35</c:v>
                </c:pt>
                <c:pt idx="975">
                  <c:v>35</c:v>
                </c:pt>
                <c:pt idx="976">
                  <c:v>36</c:v>
                </c:pt>
                <c:pt idx="977">
                  <c:v>31</c:v>
                </c:pt>
                <c:pt idx="978">
                  <c:v>27</c:v>
                </c:pt>
                <c:pt idx="979">
                  <c:v>23</c:v>
                </c:pt>
                <c:pt idx="980">
                  <c:v>17</c:v>
                </c:pt>
                <c:pt idx="981">
                  <c:v>15</c:v>
                </c:pt>
                <c:pt idx="982">
                  <c:v>7</c:v>
                </c:pt>
                <c:pt idx="983">
                  <c:v>6</c:v>
                </c:pt>
                <c:pt idx="984">
                  <c:v>2</c:v>
                </c:pt>
                <c:pt idx="985">
                  <c:v>7</c:v>
                </c:pt>
                <c:pt idx="986">
                  <c:v>3</c:v>
                </c:pt>
                <c:pt idx="987">
                  <c:v>1</c:v>
                </c:pt>
                <c:pt idx="988">
                  <c:v>1</c:v>
                </c:pt>
                <c:pt idx="989">
                  <c:v>1</c:v>
                </c:pt>
                <c:pt idx="990">
                  <c:v>1</c:v>
                </c:pt>
                <c:pt idx="991">
                  <c:v>3</c:v>
                </c:pt>
                <c:pt idx="992">
                  <c:v>1</c:v>
                </c:pt>
                <c:pt idx="993">
                  <c:v>1</c:v>
                </c:pt>
                <c:pt idx="994">
                  <c:v>2</c:v>
                </c:pt>
                <c:pt idx="995">
                  <c:v>3</c:v>
                </c:pt>
                <c:pt idx="996">
                  <c:v>5</c:v>
                </c:pt>
                <c:pt idx="997">
                  <c:v>6</c:v>
                </c:pt>
                <c:pt idx="998">
                  <c:v>8</c:v>
                </c:pt>
                <c:pt idx="999">
                  <c:v>10</c:v>
                </c:pt>
                <c:pt idx="1000">
                  <c:v>10</c:v>
                </c:pt>
                <c:pt idx="1001">
                  <c:v>8</c:v>
                </c:pt>
                <c:pt idx="1002">
                  <c:v>4</c:v>
                </c:pt>
                <c:pt idx="1003">
                  <c:v>9</c:v>
                </c:pt>
                <c:pt idx="1004">
                  <c:v>5</c:v>
                </c:pt>
                <c:pt idx="1005">
                  <c:v>4</c:v>
                </c:pt>
                <c:pt idx="1006">
                  <c:v>5</c:v>
                </c:pt>
                <c:pt idx="1007">
                  <c:v>4</c:v>
                </c:pt>
                <c:pt idx="1008">
                  <c:v>4</c:v>
                </c:pt>
                <c:pt idx="1009">
                  <c:v>5</c:v>
                </c:pt>
                <c:pt idx="1010">
                  <c:v>3</c:v>
                </c:pt>
                <c:pt idx="1011">
                  <c:v>3</c:v>
                </c:pt>
                <c:pt idx="1012">
                  <c:v>2</c:v>
                </c:pt>
                <c:pt idx="1013">
                  <c:v>3</c:v>
                </c:pt>
                <c:pt idx="1014">
                  <c:v>1</c:v>
                </c:pt>
                <c:pt idx="1015">
                  <c:v>3</c:v>
                </c:pt>
                <c:pt idx="1016">
                  <c:v>1</c:v>
                </c:pt>
                <c:pt idx="1017">
                  <c:v>1</c:v>
                </c:pt>
                <c:pt idx="1018">
                  <c:v>1</c:v>
                </c:pt>
                <c:pt idx="1019">
                  <c:v>1</c:v>
                </c:pt>
                <c:pt idx="1020">
                  <c:v>2</c:v>
                </c:pt>
                <c:pt idx="1021">
                  <c:v>3</c:v>
                </c:pt>
                <c:pt idx="1022">
                  <c:v>5</c:v>
                </c:pt>
                <c:pt idx="1023">
                  <c:v>6</c:v>
                </c:pt>
                <c:pt idx="1024">
                  <c:v>6</c:v>
                </c:pt>
                <c:pt idx="1025">
                  <c:v>14</c:v>
                </c:pt>
                <c:pt idx="1026">
                  <c:v>9</c:v>
                </c:pt>
                <c:pt idx="1027">
                  <c:v>21</c:v>
                </c:pt>
                <c:pt idx="1028">
                  <c:v>31</c:v>
                </c:pt>
                <c:pt idx="1029">
                  <c:v>27</c:v>
                </c:pt>
                <c:pt idx="1030">
                  <c:v>35</c:v>
                </c:pt>
                <c:pt idx="1031">
                  <c:v>27</c:v>
                </c:pt>
                <c:pt idx="1032">
                  <c:v>46</c:v>
                </c:pt>
                <c:pt idx="1033">
                  <c:v>37</c:v>
                </c:pt>
                <c:pt idx="1034">
                  <c:v>50</c:v>
                </c:pt>
                <c:pt idx="1035">
                  <c:v>34</c:v>
                </c:pt>
                <c:pt idx="1036">
                  <c:v>30</c:v>
                </c:pt>
                <c:pt idx="1037">
                  <c:v>24</c:v>
                </c:pt>
                <c:pt idx="1038">
                  <c:v>25</c:v>
                </c:pt>
                <c:pt idx="1039">
                  <c:v>19</c:v>
                </c:pt>
                <c:pt idx="1040">
                  <c:v>12</c:v>
                </c:pt>
                <c:pt idx="1041">
                  <c:v>12</c:v>
                </c:pt>
                <c:pt idx="1042">
                  <c:v>7</c:v>
                </c:pt>
                <c:pt idx="1043">
                  <c:v>3</c:v>
                </c:pt>
                <c:pt idx="1044">
                  <c:v>4</c:v>
                </c:pt>
                <c:pt idx="1045">
                  <c:v>2</c:v>
                </c:pt>
                <c:pt idx="1046">
                  <c:v>3</c:v>
                </c:pt>
                <c:pt idx="1047">
                  <c:v>2</c:v>
                </c:pt>
                <c:pt idx="1048">
                  <c:v>2</c:v>
                </c:pt>
                <c:pt idx="1049">
                  <c:v>2</c:v>
                </c:pt>
                <c:pt idx="1050">
                  <c:v>2</c:v>
                </c:pt>
                <c:pt idx="1051">
                  <c:v>5</c:v>
                </c:pt>
                <c:pt idx="1052">
                  <c:v>2</c:v>
                </c:pt>
                <c:pt idx="1053">
                  <c:v>1</c:v>
                </c:pt>
                <c:pt idx="1054">
                  <c:v>4</c:v>
                </c:pt>
                <c:pt idx="1055">
                  <c:v>4</c:v>
                </c:pt>
                <c:pt idx="1056">
                  <c:v>6</c:v>
                </c:pt>
                <c:pt idx="1057">
                  <c:v>5</c:v>
                </c:pt>
                <c:pt idx="1058">
                  <c:v>3</c:v>
                </c:pt>
                <c:pt idx="1059">
                  <c:v>5</c:v>
                </c:pt>
                <c:pt idx="1060">
                  <c:v>7</c:v>
                </c:pt>
                <c:pt idx="1061">
                  <c:v>9</c:v>
                </c:pt>
                <c:pt idx="1062">
                  <c:v>5</c:v>
                </c:pt>
                <c:pt idx="1063">
                  <c:v>6</c:v>
                </c:pt>
                <c:pt idx="1064">
                  <c:v>5</c:v>
                </c:pt>
                <c:pt idx="1065">
                  <c:v>3</c:v>
                </c:pt>
                <c:pt idx="1066">
                  <c:v>4</c:v>
                </c:pt>
                <c:pt idx="1067">
                  <c:v>3</c:v>
                </c:pt>
                <c:pt idx="1068">
                  <c:v>2</c:v>
                </c:pt>
                <c:pt idx="1069">
                  <c:v>4</c:v>
                </c:pt>
                <c:pt idx="1070">
                  <c:v>1</c:v>
                </c:pt>
                <c:pt idx="1071">
                  <c:v>3</c:v>
                </c:pt>
                <c:pt idx="1072">
                  <c:v>2</c:v>
                </c:pt>
                <c:pt idx="1073">
                  <c:v>1</c:v>
                </c:pt>
                <c:pt idx="1074">
                  <c:v>1</c:v>
                </c:pt>
                <c:pt idx="1075">
                  <c:v>1</c:v>
                </c:pt>
                <c:pt idx="1076">
                  <c:v>1</c:v>
                </c:pt>
                <c:pt idx="1077">
                  <c:v>1</c:v>
                </c:pt>
                <c:pt idx="1078">
                  <c:v>1</c:v>
                </c:pt>
                <c:pt idx="1079">
                  <c:v>1</c:v>
                </c:pt>
                <c:pt idx="1080">
                  <c:v>1</c:v>
                </c:pt>
                <c:pt idx="1081">
                  <c:v>1</c:v>
                </c:pt>
                <c:pt idx="1082">
                  <c:v>1</c:v>
                </c:pt>
                <c:pt idx="1083">
                  <c:v>2</c:v>
                </c:pt>
                <c:pt idx="1084">
                  <c:v>3</c:v>
                </c:pt>
                <c:pt idx="1085">
                  <c:v>3</c:v>
                </c:pt>
                <c:pt idx="1086">
                  <c:v>9</c:v>
                </c:pt>
                <c:pt idx="1087">
                  <c:v>12</c:v>
                </c:pt>
                <c:pt idx="1088">
                  <c:v>10</c:v>
                </c:pt>
                <c:pt idx="1089">
                  <c:v>24</c:v>
                </c:pt>
                <c:pt idx="1090">
                  <c:v>20</c:v>
                </c:pt>
                <c:pt idx="1091">
                  <c:v>30</c:v>
                </c:pt>
                <c:pt idx="1092">
                  <c:v>38</c:v>
                </c:pt>
                <c:pt idx="1093">
                  <c:v>32</c:v>
                </c:pt>
                <c:pt idx="1094">
                  <c:v>47</c:v>
                </c:pt>
                <c:pt idx="1095">
                  <c:v>48</c:v>
                </c:pt>
                <c:pt idx="1096">
                  <c:v>43</c:v>
                </c:pt>
                <c:pt idx="1097">
                  <c:v>40</c:v>
                </c:pt>
                <c:pt idx="1098">
                  <c:v>33</c:v>
                </c:pt>
                <c:pt idx="1099">
                  <c:v>21</c:v>
                </c:pt>
                <c:pt idx="1100">
                  <c:v>29</c:v>
                </c:pt>
                <c:pt idx="1101">
                  <c:v>21</c:v>
                </c:pt>
                <c:pt idx="1102">
                  <c:v>15</c:v>
                </c:pt>
                <c:pt idx="1103">
                  <c:v>16</c:v>
                </c:pt>
                <c:pt idx="1104">
                  <c:v>6</c:v>
                </c:pt>
                <c:pt idx="1105">
                  <c:v>7</c:v>
                </c:pt>
                <c:pt idx="1106">
                  <c:v>2</c:v>
                </c:pt>
                <c:pt idx="1107">
                  <c:v>2</c:v>
                </c:pt>
                <c:pt idx="1108">
                  <c:v>9</c:v>
                </c:pt>
                <c:pt idx="1109">
                  <c:v>2</c:v>
                </c:pt>
                <c:pt idx="1110">
                  <c:v>1</c:v>
                </c:pt>
                <c:pt idx="1111">
                  <c:v>1</c:v>
                </c:pt>
                <c:pt idx="1112">
                  <c:v>1</c:v>
                </c:pt>
                <c:pt idx="1113">
                  <c:v>2</c:v>
                </c:pt>
                <c:pt idx="1114">
                  <c:v>2</c:v>
                </c:pt>
                <c:pt idx="1115">
                  <c:v>2</c:v>
                </c:pt>
                <c:pt idx="1116">
                  <c:v>4</c:v>
                </c:pt>
                <c:pt idx="1117">
                  <c:v>3</c:v>
                </c:pt>
                <c:pt idx="1118">
                  <c:v>3</c:v>
                </c:pt>
                <c:pt idx="1119">
                  <c:v>6</c:v>
                </c:pt>
                <c:pt idx="1120">
                  <c:v>5</c:v>
                </c:pt>
                <c:pt idx="1121">
                  <c:v>2</c:v>
                </c:pt>
                <c:pt idx="1122">
                  <c:v>4</c:v>
                </c:pt>
                <c:pt idx="1123">
                  <c:v>4</c:v>
                </c:pt>
                <c:pt idx="1124">
                  <c:v>9</c:v>
                </c:pt>
                <c:pt idx="1125">
                  <c:v>9</c:v>
                </c:pt>
                <c:pt idx="1126">
                  <c:v>4</c:v>
                </c:pt>
                <c:pt idx="1127">
                  <c:v>8</c:v>
                </c:pt>
                <c:pt idx="1128">
                  <c:v>5</c:v>
                </c:pt>
                <c:pt idx="1129">
                  <c:v>7</c:v>
                </c:pt>
                <c:pt idx="1130">
                  <c:v>3</c:v>
                </c:pt>
                <c:pt idx="1131">
                  <c:v>3</c:v>
                </c:pt>
                <c:pt idx="1132">
                  <c:v>3</c:v>
                </c:pt>
                <c:pt idx="1133">
                  <c:v>3</c:v>
                </c:pt>
                <c:pt idx="1134">
                  <c:v>2</c:v>
                </c:pt>
                <c:pt idx="1135">
                  <c:v>5</c:v>
                </c:pt>
                <c:pt idx="1136">
                  <c:v>2</c:v>
                </c:pt>
                <c:pt idx="1137">
                  <c:v>2</c:v>
                </c:pt>
                <c:pt idx="1138">
                  <c:v>1</c:v>
                </c:pt>
                <c:pt idx="1139">
                  <c:v>1</c:v>
                </c:pt>
                <c:pt idx="1140">
                  <c:v>1</c:v>
                </c:pt>
                <c:pt idx="1141">
                  <c:v>1</c:v>
                </c:pt>
                <c:pt idx="1142">
                  <c:v>1</c:v>
                </c:pt>
                <c:pt idx="1143">
                  <c:v>1</c:v>
                </c:pt>
                <c:pt idx="1144">
                  <c:v>1</c:v>
                </c:pt>
                <c:pt idx="1145">
                  <c:v>4</c:v>
                </c:pt>
                <c:pt idx="1146">
                  <c:v>5</c:v>
                </c:pt>
                <c:pt idx="1147">
                  <c:v>12</c:v>
                </c:pt>
                <c:pt idx="1148">
                  <c:v>10</c:v>
                </c:pt>
                <c:pt idx="1149">
                  <c:v>12</c:v>
                </c:pt>
                <c:pt idx="1150">
                  <c:v>21</c:v>
                </c:pt>
                <c:pt idx="1151">
                  <c:v>29</c:v>
                </c:pt>
                <c:pt idx="1152">
                  <c:v>36</c:v>
                </c:pt>
                <c:pt idx="1153">
                  <c:v>37</c:v>
                </c:pt>
                <c:pt idx="1154">
                  <c:v>48</c:v>
                </c:pt>
                <c:pt idx="1155">
                  <c:v>38</c:v>
                </c:pt>
                <c:pt idx="1156">
                  <c:v>49</c:v>
                </c:pt>
                <c:pt idx="1157">
                  <c:v>44</c:v>
                </c:pt>
                <c:pt idx="1158">
                  <c:v>33</c:v>
                </c:pt>
                <c:pt idx="1159">
                  <c:v>39</c:v>
                </c:pt>
                <c:pt idx="1160">
                  <c:v>35</c:v>
                </c:pt>
                <c:pt idx="1161">
                  <c:v>33</c:v>
                </c:pt>
                <c:pt idx="1162">
                  <c:v>23</c:v>
                </c:pt>
                <c:pt idx="1163">
                  <c:v>21</c:v>
                </c:pt>
                <c:pt idx="1164">
                  <c:v>22</c:v>
                </c:pt>
                <c:pt idx="1165">
                  <c:v>13</c:v>
                </c:pt>
                <c:pt idx="1166">
                  <c:v>6</c:v>
                </c:pt>
                <c:pt idx="1167">
                  <c:v>6</c:v>
                </c:pt>
                <c:pt idx="1168">
                  <c:v>5</c:v>
                </c:pt>
                <c:pt idx="1169">
                  <c:v>1</c:v>
                </c:pt>
                <c:pt idx="1170">
                  <c:v>2</c:v>
                </c:pt>
                <c:pt idx="1171">
                  <c:v>1</c:v>
                </c:pt>
                <c:pt idx="1172">
                  <c:v>1</c:v>
                </c:pt>
                <c:pt idx="1173">
                  <c:v>1</c:v>
                </c:pt>
                <c:pt idx="1174">
                  <c:v>1</c:v>
                </c:pt>
                <c:pt idx="1175">
                  <c:v>4</c:v>
                </c:pt>
                <c:pt idx="1176">
                  <c:v>1</c:v>
                </c:pt>
                <c:pt idx="1177">
                  <c:v>3</c:v>
                </c:pt>
                <c:pt idx="1178">
                  <c:v>1</c:v>
                </c:pt>
                <c:pt idx="1179">
                  <c:v>2</c:v>
                </c:pt>
                <c:pt idx="1180">
                  <c:v>4</c:v>
                </c:pt>
                <c:pt idx="1181">
                  <c:v>2</c:v>
                </c:pt>
                <c:pt idx="1182">
                  <c:v>1</c:v>
                </c:pt>
                <c:pt idx="1183">
                  <c:v>6</c:v>
                </c:pt>
                <c:pt idx="1184">
                  <c:v>3</c:v>
                </c:pt>
                <c:pt idx="1185">
                  <c:v>5</c:v>
                </c:pt>
                <c:pt idx="1186">
                  <c:v>3</c:v>
                </c:pt>
                <c:pt idx="1187">
                  <c:v>4</c:v>
                </c:pt>
                <c:pt idx="1188">
                  <c:v>2</c:v>
                </c:pt>
                <c:pt idx="1189">
                  <c:v>4</c:v>
                </c:pt>
                <c:pt idx="1190">
                  <c:v>3</c:v>
                </c:pt>
                <c:pt idx="1191">
                  <c:v>5</c:v>
                </c:pt>
                <c:pt idx="1192">
                  <c:v>3</c:v>
                </c:pt>
                <c:pt idx="1193">
                  <c:v>6</c:v>
                </c:pt>
                <c:pt idx="1194">
                  <c:v>8</c:v>
                </c:pt>
                <c:pt idx="1195">
                  <c:v>2</c:v>
                </c:pt>
                <c:pt idx="1196">
                  <c:v>1</c:v>
                </c:pt>
                <c:pt idx="1197">
                  <c:v>1</c:v>
                </c:pt>
                <c:pt idx="1198">
                  <c:v>2</c:v>
                </c:pt>
                <c:pt idx="1199">
                  <c:v>2</c:v>
                </c:pt>
                <c:pt idx="1200">
                  <c:v>2</c:v>
                </c:pt>
                <c:pt idx="1201">
                  <c:v>2</c:v>
                </c:pt>
                <c:pt idx="1202">
                  <c:v>1</c:v>
                </c:pt>
                <c:pt idx="1203">
                  <c:v>1</c:v>
                </c:pt>
                <c:pt idx="1204">
                  <c:v>1</c:v>
                </c:pt>
                <c:pt idx="1205">
                  <c:v>2</c:v>
                </c:pt>
                <c:pt idx="1206">
                  <c:v>2</c:v>
                </c:pt>
                <c:pt idx="1207">
                  <c:v>2</c:v>
                </c:pt>
                <c:pt idx="1208">
                  <c:v>1</c:v>
                </c:pt>
                <c:pt idx="1209">
                  <c:v>1</c:v>
                </c:pt>
                <c:pt idx="1210">
                  <c:v>1</c:v>
                </c:pt>
                <c:pt idx="1211">
                  <c:v>6</c:v>
                </c:pt>
                <c:pt idx="1212">
                  <c:v>5</c:v>
                </c:pt>
                <c:pt idx="1213">
                  <c:v>16</c:v>
                </c:pt>
                <c:pt idx="1214">
                  <c:v>24</c:v>
                </c:pt>
                <c:pt idx="1215">
                  <c:v>19</c:v>
                </c:pt>
                <c:pt idx="1216">
                  <c:v>31</c:v>
                </c:pt>
                <c:pt idx="1217">
                  <c:v>32</c:v>
                </c:pt>
                <c:pt idx="1218">
                  <c:v>41</c:v>
                </c:pt>
                <c:pt idx="1219">
                  <c:v>41</c:v>
                </c:pt>
                <c:pt idx="1220">
                  <c:v>53</c:v>
                </c:pt>
                <c:pt idx="1221">
                  <c:v>40</c:v>
                </c:pt>
                <c:pt idx="1222">
                  <c:v>39</c:v>
                </c:pt>
                <c:pt idx="1223">
                  <c:v>45</c:v>
                </c:pt>
                <c:pt idx="1224">
                  <c:v>44</c:v>
                </c:pt>
                <c:pt idx="1225">
                  <c:v>33</c:v>
                </c:pt>
                <c:pt idx="1226">
                  <c:v>32</c:v>
                </c:pt>
                <c:pt idx="1227">
                  <c:v>23</c:v>
                </c:pt>
                <c:pt idx="1228">
                  <c:v>15</c:v>
                </c:pt>
                <c:pt idx="1229">
                  <c:v>18</c:v>
                </c:pt>
                <c:pt idx="1230">
                  <c:v>6</c:v>
                </c:pt>
                <c:pt idx="1231">
                  <c:v>5</c:v>
                </c:pt>
                <c:pt idx="1232">
                  <c:v>9</c:v>
                </c:pt>
                <c:pt idx="1233">
                  <c:v>6</c:v>
                </c:pt>
                <c:pt idx="1234">
                  <c:v>7</c:v>
                </c:pt>
                <c:pt idx="1235">
                  <c:v>3</c:v>
                </c:pt>
                <c:pt idx="1236">
                  <c:v>2</c:v>
                </c:pt>
                <c:pt idx="1237">
                  <c:v>1</c:v>
                </c:pt>
                <c:pt idx="1238">
                  <c:v>1</c:v>
                </c:pt>
                <c:pt idx="1239">
                  <c:v>1</c:v>
                </c:pt>
                <c:pt idx="1240">
                  <c:v>1</c:v>
                </c:pt>
                <c:pt idx="1241">
                  <c:v>3</c:v>
                </c:pt>
                <c:pt idx="1242">
                  <c:v>1</c:v>
                </c:pt>
                <c:pt idx="1243">
                  <c:v>1</c:v>
                </c:pt>
                <c:pt idx="1244">
                  <c:v>4</c:v>
                </c:pt>
                <c:pt idx="1245">
                  <c:v>4</c:v>
                </c:pt>
                <c:pt idx="1246">
                  <c:v>2</c:v>
                </c:pt>
                <c:pt idx="1247">
                  <c:v>2</c:v>
                </c:pt>
                <c:pt idx="1248">
                  <c:v>5</c:v>
                </c:pt>
                <c:pt idx="1249">
                  <c:v>5</c:v>
                </c:pt>
                <c:pt idx="1250">
                  <c:v>3</c:v>
                </c:pt>
                <c:pt idx="1251">
                  <c:v>1</c:v>
                </c:pt>
                <c:pt idx="1252">
                  <c:v>7</c:v>
                </c:pt>
                <c:pt idx="1253">
                  <c:v>1</c:v>
                </c:pt>
                <c:pt idx="1254">
                  <c:v>3</c:v>
                </c:pt>
                <c:pt idx="1255">
                  <c:v>5</c:v>
                </c:pt>
                <c:pt idx="1256">
                  <c:v>4</c:v>
                </c:pt>
                <c:pt idx="1257">
                  <c:v>1</c:v>
                </c:pt>
                <c:pt idx="1258">
                  <c:v>4</c:v>
                </c:pt>
                <c:pt idx="1259">
                  <c:v>2</c:v>
                </c:pt>
                <c:pt idx="1260">
                  <c:v>1</c:v>
                </c:pt>
                <c:pt idx="1261">
                  <c:v>1</c:v>
                </c:pt>
                <c:pt idx="1262">
                  <c:v>2</c:v>
                </c:pt>
                <c:pt idx="1263">
                  <c:v>1</c:v>
                </c:pt>
                <c:pt idx="1264">
                  <c:v>1</c:v>
                </c:pt>
                <c:pt idx="1265">
                  <c:v>1</c:v>
                </c:pt>
                <c:pt idx="1266">
                  <c:v>2</c:v>
                </c:pt>
                <c:pt idx="1267">
                  <c:v>1</c:v>
                </c:pt>
                <c:pt idx="1268">
                  <c:v>1</c:v>
                </c:pt>
                <c:pt idx="1269">
                  <c:v>1</c:v>
                </c:pt>
                <c:pt idx="1270">
                  <c:v>2</c:v>
                </c:pt>
                <c:pt idx="1271">
                  <c:v>11</c:v>
                </c:pt>
                <c:pt idx="1272">
                  <c:v>6</c:v>
                </c:pt>
                <c:pt idx="1273">
                  <c:v>9</c:v>
                </c:pt>
                <c:pt idx="1274">
                  <c:v>15</c:v>
                </c:pt>
                <c:pt idx="1275">
                  <c:v>25</c:v>
                </c:pt>
                <c:pt idx="1276">
                  <c:v>36</c:v>
                </c:pt>
                <c:pt idx="1277">
                  <c:v>32</c:v>
                </c:pt>
                <c:pt idx="1278">
                  <c:v>27</c:v>
                </c:pt>
                <c:pt idx="1279">
                  <c:v>37</c:v>
                </c:pt>
                <c:pt idx="1280">
                  <c:v>40</c:v>
                </c:pt>
                <c:pt idx="1281">
                  <c:v>44</c:v>
                </c:pt>
                <c:pt idx="1282">
                  <c:v>43</c:v>
                </c:pt>
                <c:pt idx="1283">
                  <c:v>46</c:v>
                </c:pt>
                <c:pt idx="1284">
                  <c:v>32</c:v>
                </c:pt>
                <c:pt idx="1285">
                  <c:v>28</c:v>
                </c:pt>
                <c:pt idx="1286">
                  <c:v>37</c:v>
                </c:pt>
                <c:pt idx="1287">
                  <c:v>42</c:v>
                </c:pt>
                <c:pt idx="1288">
                  <c:v>21</c:v>
                </c:pt>
                <c:pt idx="1289">
                  <c:v>19</c:v>
                </c:pt>
                <c:pt idx="1290">
                  <c:v>5</c:v>
                </c:pt>
                <c:pt idx="1291">
                  <c:v>11</c:v>
                </c:pt>
                <c:pt idx="1292">
                  <c:v>5</c:v>
                </c:pt>
                <c:pt idx="1293">
                  <c:v>11</c:v>
                </c:pt>
                <c:pt idx="1294">
                  <c:v>5</c:v>
                </c:pt>
                <c:pt idx="1295">
                  <c:v>1</c:v>
                </c:pt>
                <c:pt idx="1296">
                  <c:v>1</c:v>
                </c:pt>
                <c:pt idx="1297">
                  <c:v>1</c:v>
                </c:pt>
                <c:pt idx="1298">
                  <c:v>1</c:v>
                </c:pt>
                <c:pt idx="1299">
                  <c:v>3</c:v>
                </c:pt>
                <c:pt idx="1300">
                  <c:v>2</c:v>
                </c:pt>
                <c:pt idx="1301">
                  <c:v>2</c:v>
                </c:pt>
                <c:pt idx="1302">
                  <c:v>1</c:v>
                </c:pt>
                <c:pt idx="1303">
                  <c:v>3</c:v>
                </c:pt>
                <c:pt idx="1304">
                  <c:v>2</c:v>
                </c:pt>
                <c:pt idx="1305">
                  <c:v>4</c:v>
                </c:pt>
                <c:pt idx="1306">
                  <c:v>3</c:v>
                </c:pt>
                <c:pt idx="1307">
                  <c:v>3</c:v>
                </c:pt>
                <c:pt idx="1308">
                  <c:v>5</c:v>
                </c:pt>
                <c:pt idx="1309">
                  <c:v>6</c:v>
                </c:pt>
                <c:pt idx="1310">
                  <c:v>4</c:v>
                </c:pt>
                <c:pt idx="1311">
                  <c:v>1</c:v>
                </c:pt>
                <c:pt idx="1312">
                  <c:v>3</c:v>
                </c:pt>
                <c:pt idx="1313">
                  <c:v>3</c:v>
                </c:pt>
                <c:pt idx="1314">
                  <c:v>2</c:v>
                </c:pt>
                <c:pt idx="1315">
                  <c:v>4</c:v>
                </c:pt>
                <c:pt idx="1316">
                  <c:v>3</c:v>
                </c:pt>
                <c:pt idx="1317">
                  <c:v>1</c:v>
                </c:pt>
                <c:pt idx="1318">
                  <c:v>2</c:v>
                </c:pt>
                <c:pt idx="1319">
                  <c:v>1</c:v>
                </c:pt>
                <c:pt idx="1320">
                  <c:v>2</c:v>
                </c:pt>
                <c:pt idx="1321">
                  <c:v>1</c:v>
                </c:pt>
                <c:pt idx="1322">
                  <c:v>1</c:v>
                </c:pt>
                <c:pt idx="1323">
                  <c:v>1</c:v>
                </c:pt>
                <c:pt idx="1324">
                  <c:v>1</c:v>
                </c:pt>
                <c:pt idx="1325">
                  <c:v>1</c:v>
                </c:pt>
                <c:pt idx="1326">
                  <c:v>1</c:v>
                </c:pt>
                <c:pt idx="1327">
                  <c:v>2</c:v>
                </c:pt>
                <c:pt idx="1328">
                  <c:v>3</c:v>
                </c:pt>
                <c:pt idx="1329">
                  <c:v>4</c:v>
                </c:pt>
                <c:pt idx="1330">
                  <c:v>9</c:v>
                </c:pt>
                <c:pt idx="1331">
                  <c:v>8</c:v>
                </c:pt>
                <c:pt idx="1332">
                  <c:v>12</c:v>
                </c:pt>
                <c:pt idx="1333">
                  <c:v>17</c:v>
                </c:pt>
                <c:pt idx="1334">
                  <c:v>30</c:v>
                </c:pt>
                <c:pt idx="1335">
                  <c:v>28</c:v>
                </c:pt>
                <c:pt idx="1336">
                  <c:v>25</c:v>
                </c:pt>
                <c:pt idx="1337">
                  <c:v>29</c:v>
                </c:pt>
                <c:pt idx="1338">
                  <c:v>43</c:v>
                </c:pt>
                <c:pt idx="1339">
                  <c:v>60</c:v>
                </c:pt>
                <c:pt idx="1340">
                  <c:v>33</c:v>
                </c:pt>
                <c:pt idx="1341">
                  <c:v>39</c:v>
                </c:pt>
                <c:pt idx="1342">
                  <c:v>35</c:v>
                </c:pt>
                <c:pt idx="1343">
                  <c:v>46</c:v>
                </c:pt>
                <c:pt idx="1344">
                  <c:v>49</c:v>
                </c:pt>
                <c:pt idx="1345">
                  <c:v>41</c:v>
                </c:pt>
                <c:pt idx="1346">
                  <c:v>25</c:v>
                </c:pt>
                <c:pt idx="1347">
                  <c:v>23</c:v>
                </c:pt>
                <c:pt idx="1348">
                  <c:v>18</c:v>
                </c:pt>
                <c:pt idx="1349">
                  <c:v>14</c:v>
                </c:pt>
                <c:pt idx="1350">
                  <c:v>12</c:v>
                </c:pt>
                <c:pt idx="1351">
                  <c:v>7</c:v>
                </c:pt>
                <c:pt idx="1352">
                  <c:v>4</c:v>
                </c:pt>
                <c:pt idx="1353">
                  <c:v>6</c:v>
                </c:pt>
                <c:pt idx="1354">
                  <c:v>4</c:v>
                </c:pt>
                <c:pt idx="1355">
                  <c:v>2</c:v>
                </c:pt>
                <c:pt idx="1356">
                  <c:v>2</c:v>
                </c:pt>
                <c:pt idx="1357">
                  <c:v>2</c:v>
                </c:pt>
                <c:pt idx="1358">
                  <c:v>4</c:v>
                </c:pt>
                <c:pt idx="1359">
                  <c:v>2</c:v>
                </c:pt>
                <c:pt idx="1360">
                  <c:v>1</c:v>
                </c:pt>
                <c:pt idx="1361">
                  <c:v>1</c:v>
                </c:pt>
                <c:pt idx="1362">
                  <c:v>1</c:v>
                </c:pt>
                <c:pt idx="1363">
                  <c:v>1</c:v>
                </c:pt>
                <c:pt idx="1364">
                  <c:v>3</c:v>
                </c:pt>
                <c:pt idx="1365">
                  <c:v>5</c:v>
                </c:pt>
                <c:pt idx="1366">
                  <c:v>7</c:v>
                </c:pt>
                <c:pt idx="1367">
                  <c:v>4</c:v>
                </c:pt>
                <c:pt idx="1368">
                  <c:v>3</c:v>
                </c:pt>
                <c:pt idx="1369">
                  <c:v>3</c:v>
                </c:pt>
                <c:pt idx="1370">
                  <c:v>7</c:v>
                </c:pt>
                <c:pt idx="1371">
                  <c:v>1</c:v>
                </c:pt>
                <c:pt idx="1372">
                  <c:v>1</c:v>
                </c:pt>
                <c:pt idx="1373">
                  <c:v>1</c:v>
                </c:pt>
                <c:pt idx="1374">
                  <c:v>6</c:v>
                </c:pt>
                <c:pt idx="1375">
                  <c:v>4</c:v>
                </c:pt>
                <c:pt idx="1376">
                  <c:v>4</c:v>
                </c:pt>
                <c:pt idx="1377">
                  <c:v>1</c:v>
                </c:pt>
                <c:pt idx="1378">
                  <c:v>2</c:v>
                </c:pt>
                <c:pt idx="1379">
                  <c:v>1</c:v>
                </c:pt>
                <c:pt idx="1380">
                  <c:v>1</c:v>
                </c:pt>
                <c:pt idx="1381">
                  <c:v>3</c:v>
                </c:pt>
                <c:pt idx="1382">
                  <c:v>2</c:v>
                </c:pt>
                <c:pt idx="1383">
                  <c:v>2</c:v>
                </c:pt>
                <c:pt idx="1384">
                  <c:v>1</c:v>
                </c:pt>
                <c:pt idx="1385">
                  <c:v>1</c:v>
                </c:pt>
                <c:pt idx="1386">
                  <c:v>1</c:v>
                </c:pt>
                <c:pt idx="1387">
                  <c:v>1</c:v>
                </c:pt>
                <c:pt idx="1388">
                  <c:v>1</c:v>
                </c:pt>
                <c:pt idx="1389">
                  <c:v>1</c:v>
                </c:pt>
                <c:pt idx="1390">
                  <c:v>1</c:v>
                </c:pt>
                <c:pt idx="1391">
                  <c:v>1</c:v>
                </c:pt>
                <c:pt idx="1392">
                  <c:v>2</c:v>
                </c:pt>
                <c:pt idx="1393">
                  <c:v>2</c:v>
                </c:pt>
                <c:pt idx="1394">
                  <c:v>2</c:v>
                </c:pt>
                <c:pt idx="1395">
                  <c:v>1</c:v>
                </c:pt>
                <c:pt idx="1396">
                  <c:v>1</c:v>
                </c:pt>
                <c:pt idx="1397">
                  <c:v>3</c:v>
                </c:pt>
                <c:pt idx="1398">
                  <c:v>5</c:v>
                </c:pt>
                <c:pt idx="1399">
                  <c:v>12</c:v>
                </c:pt>
                <c:pt idx="1400">
                  <c:v>8</c:v>
                </c:pt>
                <c:pt idx="1401">
                  <c:v>15</c:v>
                </c:pt>
                <c:pt idx="1402">
                  <c:v>25</c:v>
                </c:pt>
                <c:pt idx="1403">
                  <c:v>23</c:v>
                </c:pt>
                <c:pt idx="1404">
                  <c:v>25</c:v>
                </c:pt>
                <c:pt idx="1405">
                  <c:v>34</c:v>
                </c:pt>
                <c:pt idx="1406">
                  <c:v>40</c:v>
                </c:pt>
                <c:pt idx="1407">
                  <c:v>40</c:v>
                </c:pt>
                <c:pt idx="1408">
                  <c:v>54</c:v>
                </c:pt>
                <c:pt idx="1409">
                  <c:v>48</c:v>
                </c:pt>
                <c:pt idx="1410">
                  <c:v>45</c:v>
                </c:pt>
                <c:pt idx="1411">
                  <c:v>48</c:v>
                </c:pt>
                <c:pt idx="1412">
                  <c:v>42</c:v>
                </c:pt>
                <c:pt idx="1413">
                  <c:v>34</c:v>
                </c:pt>
                <c:pt idx="1414">
                  <c:v>32</c:v>
                </c:pt>
                <c:pt idx="1415">
                  <c:v>30</c:v>
                </c:pt>
                <c:pt idx="1416">
                  <c:v>27</c:v>
                </c:pt>
                <c:pt idx="1417">
                  <c:v>22</c:v>
                </c:pt>
                <c:pt idx="1418">
                  <c:v>17</c:v>
                </c:pt>
                <c:pt idx="1419">
                  <c:v>7</c:v>
                </c:pt>
                <c:pt idx="1420">
                  <c:v>10</c:v>
                </c:pt>
                <c:pt idx="1421">
                  <c:v>9</c:v>
                </c:pt>
                <c:pt idx="1422">
                  <c:v>2</c:v>
                </c:pt>
                <c:pt idx="1423">
                  <c:v>6</c:v>
                </c:pt>
                <c:pt idx="1424">
                  <c:v>6</c:v>
                </c:pt>
                <c:pt idx="1425">
                  <c:v>1</c:v>
                </c:pt>
                <c:pt idx="1426">
                  <c:v>1</c:v>
                </c:pt>
                <c:pt idx="1427">
                  <c:v>1</c:v>
                </c:pt>
                <c:pt idx="1428">
                  <c:v>2</c:v>
                </c:pt>
                <c:pt idx="1429">
                  <c:v>1</c:v>
                </c:pt>
                <c:pt idx="1430">
                  <c:v>1</c:v>
                </c:pt>
                <c:pt idx="1431">
                  <c:v>2</c:v>
                </c:pt>
                <c:pt idx="1432">
                  <c:v>1</c:v>
                </c:pt>
                <c:pt idx="1433">
                  <c:v>3</c:v>
                </c:pt>
                <c:pt idx="1434">
                  <c:v>3</c:v>
                </c:pt>
                <c:pt idx="1435">
                  <c:v>1</c:v>
                </c:pt>
                <c:pt idx="1436">
                  <c:v>1</c:v>
                </c:pt>
                <c:pt idx="1437">
                  <c:v>2</c:v>
                </c:pt>
                <c:pt idx="1438">
                  <c:v>1</c:v>
                </c:pt>
                <c:pt idx="1439">
                  <c:v>3</c:v>
                </c:pt>
                <c:pt idx="1440">
                  <c:v>7</c:v>
                </c:pt>
                <c:pt idx="1441">
                  <c:v>5</c:v>
                </c:pt>
                <c:pt idx="1442">
                  <c:v>1</c:v>
                </c:pt>
                <c:pt idx="1443">
                  <c:v>2</c:v>
                </c:pt>
                <c:pt idx="1444">
                  <c:v>1</c:v>
                </c:pt>
                <c:pt idx="1445">
                  <c:v>1</c:v>
                </c:pt>
                <c:pt idx="1446">
                  <c:v>1</c:v>
                </c:pt>
                <c:pt idx="1447">
                  <c:v>1</c:v>
                </c:pt>
                <c:pt idx="1448">
                  <c:v>2</c:v>
                </c:pt>
                <c:pt idx="1449">
                  <c:v>2</c:v>
                </c:pt>
                <c:pt idx="1450">
                  <c:v>1</c:v>
                </c:pt>
                <c:pt idx="1451">
                  <c:v>1</c:v>
                </c:pt>
                <c:pt idx="1452">
                  <c:v>2</c:v>
                </c:pt>
                <c:pt idx="1453">
                  <c:v>1</c:v>
                </c:pt>
                <c:pt idx="1454">
                  <c:v>2</c:v>
                </c:pt>
                <c:pt idx="1455">
                  <c:v>1</c:v>
                </c:pt>
                <c:pt idx="1456">
                  <c:v>1</c:v>
                </c:pt>
                <c:pt idx="1457">
                  <c:v>2</c:v>
                </c:pt>
                <c:pt idx="1458">
                  <c:v>1</c:v>
                </c:pt>
                <c:pt idx="1459">
                  <c:v>3</c:v>
                </c:pt>
                <c:pt idx="1460">
                  <c:v>5</c:v>
                </c:pt>
                <c:pt idx="1461">
                  <c:v>3</c:v>
                </c:pt>
                <c:pt idx="1462">
                  <c:v>5</c:v>
                </c:pt>
                <c:pt idx="1463">
                  <c:v>8</c:v>
                </c:pt>
                <c:pt idx="1464">
                  <c:v>15</c:v>
                </c:pt>
                <c:pt idx="1465">
                  <c:v>12</c:v>
                </c:pt>
                <c:pt idx="1466">
                  <c:v>30</c:v>
                </c:pt>
                <c:pt idx="1467">
                  <c:v>28</c:v>
                </c:pt>
                <c:pt idx="1468">
                  <c:v>40</c:v>
                </c:pt>
                <c:pt idx="1469">
                  <c:v>35</c:v>
                </c:pt>
                <c:pt idx="1470">
                  <c:v>35</c:v>
                </c:pt>
                <c:pt idx="1471">
                  <c:v>38</c:v>
                </c:pt>
                <c:pt idx="1472">
                  <c:v>42</c:v>
                </c:pt>
                <c:pt idx="1473">
                  <c:v>53</c:v>
                </c:pt>
                <c:pt idx="1474">
                  <c:v>53</c:v>
                </c:pt>
                <c:pt idx="1475">
                  <c:v>48</c:v>
                </c:pt>
                <c:pt idx="1476">
                  <c:v>43</c:v>
                </c:pt>
                <c:pt idx="1477">
                  <c:v>41</c:v>
                </c:pt>
                <c:pt idx="1478">
                  <c:v>33</c:v>
                </c:pt>
                <c:pt idx="1479">
                  <c:v>21</c:v>
                </c:pt>
                <c:pt idx="1480">
                  <c:v>26</c:v>
                </c:pt>
                <c:pt idx="1481">
                  <c:v>15</c:v>
                </c:pt>
                <c:pt idx="1482">
                  <c:v>20</c:v>
                </c:pt>
                <c:pt idx="1483">
                  <c:v>6</c:v>
                </c:pt>
                <c:pt idx="1484">
                  <c:v>8</c:v>
                </c:pt>
                <c:pt idx="1485">
                  <c:v>8</c:v>
                </c:pt>
                <c:pt idx="1486">
                  <c:v>3</c:v>
                </c:pt>
                <c:pt idx="1487">
                  <c:v>1</c:v>
                </c:pt>
                <c:pt idx="1488">
                  <c:v>1</c:v>
                </c:pt>
                <c:pt idx="1489">
                  <c:v>2</c:v>
                </c:pt>
                <c:pt idx="1490">
                  <c:v>1</c:v>
                </c:pt>
                <c:pt idx="1491">
                  <c:v>2</c:v>
                </c:pt>
                <c:pt idx="1492">
                  <c:v>2</c:v>
                </c:pt>
                <c:pt idx="1493">
                  <c:v>3</c:v>
                </c:pt>
                <c:pt idx="1494">
                  <c:v>2</c:v>
                </c:pt>
                <c:pt idx="1495">
                  <c:v>5</c:v>
                </c:pt>
                <c:pt idx="1496">
                  <c:v>3</c:v>
                </c:pt>
                <c:pt idx="1497">
                  <c:v>2</c:v>
                </c:pt>
                <c:pt idx="1498">
                  <c:v>1</c:v>
                </c:pt>
                <c:pt idx="1499">
                  <c:v>3</c:v>
                </c:pt>
                <c:pt idx="1500">
                  <c:v>4</c:v>
                </c:pt>
                <c:pt idx="1501">
                  <c:v>4</c:v>
                </c:pt>
                <c:pt idx="1502">
                  <c:v>2</c:v>
                </c:pt>
                <c:pt idx="1503">
                  <c:v>3</c:v>
                </c:pt>
                <c:pt idx="1504">
                  <c:v>3</c:v>
                </c:pt>
                <c:pt idx="1505">
                  <c:v>1</c:v>
                </c:pt>
                <c:pt idx="1506">
                  <c:v>1</c:v>
                </c:pt>
                <c:pt idx="1507">
                  <c:v>2</c:v>
                </c:pt>
                <c:pt idx="1508">
                  <c:v>1</c:v>
                </c:pt>
                <c:pt idx="1509">
                  <c:v>1</c:v>
                </c:pt>
                <c:pt idx="1510">
                  <c:v>3</c:v>
                </c:pt>
                <c:pt idx="1511">
                  <c:v>1</c:v>
                </c:pt>
                <c:pt idx="1512">
                  <c:v>1</c:v>
                </c:pt>
                <c:pt idx="1513">
                  <c:v>2</c:v>
                </c:pt>
                <c:pt idx="1514">
                  <c:v>1</c:v>
                </c:pt>
                <c:pt idx="1515">
                  <c:v>1</c:v>
                </c:pt>
                <c:pt idx="1516">
                  <c:v>1</c:v>
                </c:pt>
                <c:pt idx="1517">
                  <c:v>2</c:v>
                </c:pt>
                <c:pt idx="1518">
                  <c:v>1</c:v>
                </c:pt>
                <c:pt idx="1519">
                  <c:v>1</c:v>
                </c:pt>
                <c:pt idx="1520">
                  <c:v>2</c:v>
                </c:pt>
                <c:pt idx="1521">
                  <c:v>1</c:v>
                </c:pt>
                <c:pt idx="1522">
                  <c:v>1</c:v>
                </c:pt>
                <c:pt idx="1523">
                  <c:v>3</c:v>
                </c:pt>
                <c:pt idx="1524">
                  <c:v>3</c:v>
                </c:pt>
                <c:pt idx="1525">
                  <c:v>2</c:v>
                </c:pt>
                <c:pt idx="1526">
                  <c:v>1</c:v>
                </c:pt>
                <c:pt idx="1527">
                  <c:v>3</c:v>
                </c:pt>
                <c:pt idx="1528">
                  <c:v>6</c:v>
                </c:pt>
                <c:pt idx="1529">
                  <c:v>14</c:v>
                </c:pt>
                <c:pt idx="1530">
                  <c:v>5</c:v>
                </c:pt>
                <c:pt idx="1531">
                  <c:v>20</c:v>
                </c:pt>
                <c:pt idx="1532">
                  <c:v>18</c:v>
                </c:pt>
                <c:pt idx="1533">
                  <c:v>19</c:v>
                </c:pt>
                <c:pt idx="1534">
                  <c:v>34</c:v>
                </c:pt>
                <c:pt idx="1535">
                  <c:v>36</c:v>
                </c:pt>
                <c:pt idx="1536">
                  <c:v>38</c:v>
                </c:pt>
                <c:pt idx="1537">
                  <c:v>43</c:v>
                </c:pt>
                <c:pt idx="1538">
                  <c:v>37</c:v>
                </c:pt>
                <c:pt idx="1539">
                  <c:v>47</c:v>
                </c:pt>
                <c:pt idx="1540">
                  <c:v>44</c:v>
                </c:pt>
                <c:pt idx="1541">
                  <c:v>38</c:v>
                </c:pt>
                <c:pt idx="1542">
                  <c:v>33</c:v>
                </c:pt>
                <c:pt idx="1543">
                  <c:v>37</c:v>
                </c:pt>
                <c:pt idx="1544">
                  <c:v>29</c:v>
                </c:pt>
                <c:pt idx="1545">
                  <c:v>33</c:v>
                </c:pt>
                <c:pt idx="1546">
                  <c:v>16</c:v>
                </c:pt>
                <c:pt idx="1547">
                  <c:v>17</c:v>
                </c:pt>
                <c:pt idx="1548">
                  <c:v>14</c:v>
                </c:pt>
                <c:pt idx="1549">
                  <c:v>13</c:v>
                </c:pt>
                <c:pt idx="1550">
                  <c:v>10</c:v>
                </c:pt>
                <c:pt idx="1551">
                  <c:v>7</c:v>
                </c:pt>
                <c:pt idx="1552">
                  <c:v>5</c:v>
                </c:pt>
                <c:pt idx="1553">
                  <c:v>2</c:v>
                </c:pt>
                <c:pt idx="1554">
                  <c:v>1</c:v>
                </c:pt>
                <c:pt idx="1555">
                  <c:v>3</c:v>
                </c:pt>
                <c:pt idx="1556">
                  <c:v>2</c:v>
                </c:pt>
                <c:pt idx="1557">
                  <c:v>2</c:v>
                </c:pt>
                <c:pt idx="1558">
                  <c:v>1</c:v>
                </c:pt>
                <c:pt idx="1559">
                  <c:v>1</c:v>
                </c:pt>
                <c:pt idx="1560">
                  <c:v>2</c:v>
                </c:pt>
                <c:pt idx="1561">
                  <c:v>1</c:v>
                </c:pt>
                <c:pt idx="1562">
                  <c:v>2</c:v>
                </c:pt>
                <c:pt idx="1563">
                  <c:v>1</c:v>
                </c:pt>
                <c:pt idx="1564">
                  <c:v>3</c:v>
                </c:pt>
                <c:pt idx="1565">
                  <c:v>2</c:v>
                </c:pt>
                <c:pt idx="1566">
                  <c:v>4</c:v>
                </c:pt>
                <c:pt idx="1567">
                  <c:v>1</c:v>
                </c:pt>
                <c:pt idx="1568">
                  <c:v>4</c:v>
                </c:pt>
                <c:pt idx="1569">
                  <c:v>2</c:v>
                </c:pt>
                <c:pt idx="1570">
                  <c:v>1</c:v>
                </c:pt>
                <c:pt idx="1571">
                  <c:v>4</c:v>
                </c:pt>
                <c:pt idx="1572">
                  <c:v>4</c:v>
                </c:pt>
                <c:pt idx="1573">
                  <c:v>7</c:v>
                </c:pt>
                <c:pt idx="1574">
                  <c:v>1</c:v>
                </c:pt>
                <c:pt idx="1575">
                  <c:v>4</c:v>
                </c:pt>
                <c:pt idx="1576">
                  <c:v>3</c:v>
                </c:pt>
                <c:pt idx="1577">
                  <c:v>2</c:v>
                </c:pt>
                <c:pt idx="1578">
                  <c:v>1</c:v>
                </c:pt>
                <c:pt idx="1579">
                  <c:v>1</c:v>
                </c:pt>
                <c:pt idx="1580">
                  <c:v>1</c:v>
                </c:pt>
                <c:pt idx="1581">
                  <c:v>1</c:v>
                </c:pt>
                <c:pt idx="1582">
                  <c:v>1</c:v>
                </c:pt>
                <c:pt idx="1583">
                  <c:v>1</c:v>
                </c:pt>
                <c:pt idx="1584">
                  <c:v>1</c:v>
                </c:pt>
                <c:pt idx="1585">
                  <c:v>1</c:v>
                </c:pt>
                <c:pt idx="1586">
                  <c:v>1</c:v>
                </c:pt>
                <c:pt idx="1587">
                  <c:v>1</c:v>
                </c:pt>
                <c:pt idx="1588">
                  <c:v>1</c:v>
                </c:pt>
                <c:pt idx="1589">
                  <c:v>2</c:v>
                </c:pt>
                <c:pt idx="1590">
                  <c:v>2</c:v>
                </c:pt>
                <c:pt idx="1591">
                  <c:v>2</c:v>
                </c:pt>
                <c:pt idx="1592">
                  <c:v>1</c:v>
                </c:pt>
                <c:pt idx="1593">
                  <c:v>1</c:v>
                </c:pt>
                <c:pt idx="1594">
                  <c:v>1</c:v>
                </c:pt>
                <c:pt idx="1595">
                  <c:v>3</c:v>
                </c:pt>
                <c:pt idx="1596">
                  <c:v>5</c:v>
                </c:pt>
                <c:pt idx="1597">
                  <c:v>5</c:v>
                </c:pt>
                <c:pt idx="1598">
                  <c:v>8</c:v>
                </c:pt>
                <c:pt idx="1599">
                  <c:v>9</c:v>
                </c:pt>
                <c:pt idx="1600">
                  <c:v>21</c:v>
                </c:pt>
                <c:pt idx="1601">
                  <c:v>15</c:v>
                </c:pt>
                <c:pt idx="1602">
                  <c:v>13</c:v>
                </c:pt>
                <c:pt idx="1603">
                  <c:v>25</c:v>
                </c:pt>
                <c:pt idx="1604">
                  <c:v>26</c:v>
                </c:pt>
                <c:pt idx="1605">
                  <c:v>31</c:v>
                </c:pt>
                <c:pt idx="1606">
                  <c:v>42</c:v>
                </c:pt>
                <c:pt idx="1607">
                  <c:v>63</c:v>
                </c:pt>
                <c:pt idx="1608">
                  <c:v>42</c:v>
                </c:pt>
                <c:pt idx="1609">
                  <c:v>44</c:v>
                </c:pt>
                <c:pt idx="1610">
                  <c:v>43</c:v>
                </c:pt>
                <c:pt idx="1611">
                  <c:v>41</c:v>
                </c:pt>
                <c:pt idx="1612">
                  <c:v>28</c:v>
                </c:pt>
                <c:pt idx="1613">
                  <c:v>49</c:v>
                </c:pt>
                <c:pt idx="1614">
                  <c:v>29</c:v>
                </c:pt>
                <c:pt idx="1615">
                  <c:v>26</c:v>
                </c:pt>
                <c:pt idx="1616">
                  <c:v>23</c:v>
                </c:pt>
                <c:pt idx="1617">
                  <c:v>19</c:v>
                </c:pt>
                <c:pt idx="1618">
                  <c:v>12</c:v>
                </c:pt>
                <c:pt idx="1619">
                  <c:v>15</c:v>
                </c:pt>
                <c:pt idx="1620">
                  <c:v>8</c:v>
                </c:pt>
                <c:pt idx="1621">
                  <c:v>6</c:v>
                </c:pt>
                <c:pt idx="1622">
                  <c:v>5</c:v>
                </c:pt>
                <c:pt idx="1623">
                  <c:v>1</c:v>
                </c:pt>
                <c:pt idx="1624">
                  <c:v>1</c:v>
                </c:pt>
                <c:pt idx="1625">
                  <c:v>1</c:v>
                </c:pt>
                <c:pt idx="1626">
                  <c:v>1</c:v>
                </c:pt>
                <c:pt idx="1627">
                  <c:v>1</c:v>
                </c:pt>
                <c:pt idx="1628">
                  <c:v>2</c:v>
                </c:pt>
                <c:pt idx="1629">
                  <c:v>2</c:v>
                </c:pt>
                <c:pt idx="1630">
                  <c:v>3</c:v>
                </c:pt>
                <c:pt idx="1631">
                  <c:v>3</c:v>
                </c:pt>
                <c:pt idx="1632">
                  <c:v>5</c:v>
                </c:pt>
                <c:pt idx="1633">
                  <c:v>1</c:v>
                </c:pt>
                <c:pt idx="1634">
                  <c:v>4</c:v>
                </c:pt>
                <c:pt idx="1635">
                  <c:v>3</c:v>
                </c:pt>
                <c:pt idx="1636">
                  <c:v>2</c:v>
                </c:pt>
                <c:pt idx="1637">
                  <c:v>2</c:v>
                </c:pt>
                <c:pt idx="1638">
                  <c:v>1</c:v>
                </c:pt>
                <c:pt idx="1639">
                  <c:v>2</c:v>
                </c:pt>
                <c:pt idx="1640">
                  <c:v>1</c:v>
                </c:pt>
                <c:pt idx="1641">
                  <c:v>1</c:v>
                </c:pt>
                <c:pt idx="1642">
                  <c:v>1</c:v>
                </c:pt>
                <c:pt idx="1643">
                  <c:v>4</c:v>
                </c:pt>
                <c:pt idx="1644">
                  <c:v>1</c:v>
                </c:pt>
                <c:pt idx="1645">
                  <c:v>1</c:v>
                </c:pt>
                <c:pt idx="1646">
                  <c:v>2</c:v>
                </c:pt>
                <c:pt idx="1647">
                  <c:v>1</c:v>
                </c:pt>
                <c:pt idx="1648">
                  <c:v>1</c:v>
                </c:pt>
                <c:pt idx="1649">
                  <c:v>2</c:v>
                </c:pt>
                <c:pt idx="1650">
                  <c:v>3</c:v>
                </c:pt>
                <c:pt idx="1651">
                  <c:v>1</c:v>
                </c:pt>
                <c:pt idx="1652">
                  <c:v>1</c:v>
                </c:pt>
                <c:pt idx="1653">
                  <c:v>1</c:v>
                </c:pt>
                <c:pt idx="1654">
                  <c:v>1</c:v>
                </c:pt>
                <c:pt idx="1655">
                  <c:v>1</c:v>
                </c:pt>
                <c:pt idx="1656">
                  <c:v>2</c:v>
                </c:pt>
                <c:pt idx="1657">
                  <c:v>3</c:v>
                </c:pt>
                <c:pt idx="1658">
                  <c:v>3</c:v>
                </c:pt>
                <c:pt idx="1659">
                  <c:v>4</c:v>
                </c:pt>
                <c:pt idx="1660">
                  <c:v>5</c:v>
                </c:pt>
                <c:pt idx="1661">
                  <c:v>10</c:v>
                </c:pt>
                <c:pt idx="1662">
                  <c:v>9</c:v>
                </c:pt>
                <c:pt idx="1663">
                  <c:v>9</c:v>
                </c:pt>
                <c:pt idx="1664">
                  <c:v>28</c:v>
                </c:pt>
                <c:pt idx="1665">
                  <c:v>21</c:v>
                </c:pt>
                <c:pt idx="1666">
                  <c:v>22</c:v>
                </c:pt>
                <c:pt idx="1667">
                  <c:v>32</c:v>
                </c:pt>
                <c:pt idx="1668">
                  <c:v>35</c:v>
                </c:pt>
                <c:pt idx="1669">
                  <c:v>34</c:v>
                </c:pt>
                <c:pt idx="1670">
                  <c:v>53</c:v>
                </c:pt>
                <c:pt idx="1671">
                  <c:v>31</c:v>
                </c:pt>
                <c:pt idx="1672">
                  <c:v>32</c:v>
                </c:pt>
                <c:pt idx="1673">
                  <c:v>32</c:v>
                </c:pt>
                <c:pt idx="1674">
                  <c:v>56</c:v>
                </c:pt>
                <c:pt idx="1675">
                  <c:v>32</c:v>
                </c:pt>
                <c:pt idx="1676">
                  <c:v>24</c:v>
                </c:pt>
                <c:pt idx="1677">
                  <c:v>33</c:v>
                </c:pt>
                <c:pt idx="1678">
                  <c:v>15</c:v>
                </c:pt>
                <c:pt idx="1679">
                  <c:v>22</c:v>
                </c:pt>
                <c:pt idx="1680">
                  <c:v>17</c:v>
                </c:pt>
                <c:pt idx="1681">
                  <c:v>8</c:v>
                </c:pt>
                <c:pt idx="1682">
                  <c:v>9</c:v>
                </c:pt>
                <c:pt idx="1683">
                  <c:v>3</c:v>
                </c:pt>
                <c:pt idx="1684">
                  <c:v>4</c:v>
                </c:pt>
                <c:pt idx="1685">
                  <c:v>5</c:v>
                </c:pt>
                <c:pt idx="1686">
                  <c:v>2</c:v>
                </c:pt>
                <c:pt idx="1687">
                  <c:v>2</c:v>
                </c:pt>
                <c:pt idx="1688">
                  <c:v>1</c:v>
                </c:pt>
                <c:pt idx="1689">
                  <c:v>1</c:v>
                </c:pt>
                <c:pt idx="1690">
                  <c:v>2</c:v>
                </c:pt>
                <c:pt idx="1691">
                  <c:v>3</c:v>
                </c:pt>
                <c:pt idx="1692">
                  <c:v>1</c:v>
                </c:pt>
                <c:pt idx="1693">
                  <c:v>2</c:v>
                </c:pt>
                <c:pt idx="1694">
                  <c:v>4</c:v>
                </c:pt>
                <c:pt idx="1695">
                  <c:v>2</c:v>
                </c:pt>
                <c:pt idx="1696">
                  <c:v>1</c:v>
                </c:pt>
                <c:pt idx="1697">
                  <c:v>1</c:v>
                </c:pt>
                <c:pt idx="1698">
                  <c:v>2</c:v>
                </c:pt>
                <c:pt idx="1699">
                  <c:v>1</c:v>
                </c:pt>
                <c:pt idx="1700">
                  <c:v>2</c:v>
                </c:pt>
                <c:pt idx="1701">
                  <c:v>2</c:v>
                </c:pt>
                <c:pt idx="1702">
                  <c:v>1</c:v>
                </c:pt>
                <c:pt idx="1703">
                  <c:v>1</c:v>
                </c:pt>
                <c:pt idx="1704">
                  <c:v>1</c:v>
                </c:pt>
                <c:pt idx="1705">
                  <c:v>1</c:v>
                </c:pt>
                <c:pt idx="1706">
                  <c:v>1</c:v>
                </c:pt>
                <c:pt idx="1707">
                  <c:v>2</c:v>
                </c:pt>
                <c:pt idx="1708">
                  <c:v>1</c:v>
                </c:pt>
                <c:pt idx="1709">
                  <c:v>1</c:v>
                </c:pt>
                <c:pt idx="1710">
                  <c:v>3</c:v>
                </c:pt>
                <c:pt idx="1711">
                  <c:v>1</c:v>
                </c:pt>
                <c:pt idx="1712">
                  <c:v>2</c:v>
                </c:pt>
                <c:pt idx="1713">
                  <c:v>2</c:v>
                </c:pt>
                <c:pt idx="1714">
                  <c:v>1</c:v>
                </c:pt>
                <c:pt idx="1715">
                  <c:v>1</c:v>
                </c:pt>
                <c:pt idx="1716">
                  <c:v>1</c:v>
                </c:pt>
                <c:pt idx="1717">
                  <c:v>1</c:v>
                </c:pt>
                <c:pt idx="1718">
                  <c:v>1</c:v>
                </c:pt>
                <c:pt idx="1719">
                  <c:v>3</c:v>
                </c:pt>
                <c:pt idx="1720">
                  <c:v>5</c:v>
                </c:pt>
                <c:pt idx="1721">
                  <c:v>6</c:v>
                </c:pt>
                <c:pt idx="1722">
                  <c:v>5</c:v>
                </c:pt>
                <c:pt idx="1723">
                  <c:v>15</c:v>
                </c:pt>
                <c:pt idx="1724">
                  <c:v>21</c:v>
                </c:pt>
                <c:pt idx="1725">
                  <c:v>28</c:v>
                </c:pt>
                <c:pt idx="1726">
                  <c:v>29</c:v>
                </c:pt>
                <c:pt idx="1727">
                  <c:v>32</c:v>
                </c:pt>
                <c:pt idx="1728">
                  <c:v>29</c:v>
                </c:pt>
                <c:pt idx="1729">
                  <c:v>27</c:v>
                </c:pt>
                <c:pt idx="1730">
                  <c:v>32</c:v>
                </c:pt>
                <c:pt idx="1731">
                  <c:v>36</c:v>
                </c:pt>
                <c:pt idx="1732">
                  <c:v>47</c:v>
                </c:pt>
                <c:pt idx="1733">
                  <c:v>53</c:v>
                </c:pt>
                <c:pt idx="1734">
                  <c:v>29</c:v>
                </c:pt>
                <c:pt idx="1735">
                  <c:v>34</c:v>
                </c:pt>
                <c:pt idx="1736">
                  <c:v>27</c:v>
                </c:pt>
                <c:pt idx="1737">
                  <c:v>24</c:v>
                </c:pt>
                <c:pt idx="1738">
                  <c:v>21</c:v>
                </c:pt>
                <c:pt idx="1739">
                  <c:v>21</c:v>
                </c:pt>
                <c:pt idx="1740">
                  <c:v>20</c:v>
                </c:pt>
                <c:pt idx="1741">
                  <c:v>8</c:v>
                </c:pt>
                <c:pt idx="1742">
                  <c:v>8</c:v>
                </c:pt>
                <c:pt idx="1743">
                  <c:v>9</c:v>
                </c:pt>
                <c:pt idx="1744">
                  <c:v>4</c:v>
                </c:pt>
                <c:pt idx="1745">
                  <c:v>4</c:v>
                </c:pt>
                <c:pt idx="1746">
                  <c:v>5</c:v>
                </c:pt>
                <c:pt idx="1747">
                  <c:v>3</c:v>
                </c:pt>
                <c:pt idx="1748">
                  <c:v>2</c:v>
                </c:pt>
                <c:pt idx="1749">
                  <c:v>3</c:v>
                </c:pt>
                <c:pt idx="1750">
                  <c:v>3</c:v>
                </c:pt>
                <c:pt idx="1751">
                  <c:v>2</c:v>
                </c:pt>
                <c:pt idx="1752">
                  <c:v>1</c:v>
                </c:pt>
                <c:pt idx="1753">
                  <c:v>1</c:v>
                </c:pt>
                <c:pt idx="1754">
                  <c:v>2</c:v>
                </c:pt>
                <c:pt idx="1755">
                  <c:v>2</c:v>
                </c:pt>
                <c:pt idx="1756">
                  <c:v>4</c:v>
                </c:pt>
                <c:pt idx="1757">
                  <c:v>2</c:v>
                </c:pt>
                <c:pt idx="1758">
                  <c:v>2</c:v>
                </c:pt>
                <c:pt idx="1759">
                  <c:v>1</c:v>
                </c:pt>
                <c:pt idx="1760">
                  <c:v>1</c:v>
                </c:pt>
                <c:pt idx="1761">
                  <c:v>1</c:v>
                </c:pt>
                <c:pt idx="1762">
                  <c:v>1</c:v>
                </c:pt>
                <c:pt idx="1763">
                  <c:v>2</c:v>
                </c:pt>
                <c:pt idx="1764">
                  <c:v>2</c:v>
                </c:pt>
                <c:pt idx="1765">
                  <c:v>2</c:v>
                </c:pt>
                <c:pt idx="1766">
                  <c:v>2</c:v>
                </c:pt>
                <c:pt idx="1767">
                  <c:v>1</c:v>
                </c:pt>
                <c:pt idx="1768">
                  <c:v>1</c:v>
                </c:pt>
                <c:pt idx="1769">
                  <c:v>1</c:v>
                </c:pt>
                <c:pt idx="1770">
                  <c:v>1</c:v>
                </c:pt>
                <c:pt idx="1771">
                  <c:v>1</c:v>
                </c:pt>
                <c:pt idx="1772">
                  <c:v>1</c:v>
                </c:pt>
                <c:pt idx="1773">
                  <c:v>2</c:v>
                </c:pt>
                <c:pt idx="1774">
                  <c:v>3</c:v>
                </c:pt>
                <c:pt idx="1775">
                  <c:v>3</c:v>
                </c:pt>
                <c:pt idx="1776">
                  <c:v>1</c:v>
                </c:pt>
                <c:pt idx="1777">
                  <c:v>1</c:v>
                </c:pt>
                <c:pt idx="1778">
                  <c:v>2</c:v>
                </c:pt>
                <c:pt idx="1779">
                  <c:v>1</c:v>
                </c:pt>
                <c:pt idx="1780">
                  <c:v>3</c:v>
                </c:pt>
                <c:pt idx="1781">
                  <c:v>2</c:v>
                </c:pt>
                <c:pt idx="1782">
                  <c:v>1</c:v>
                </c:pt>
                <c:pt idx="1783">
                  <c:v>6</c:v>
                </c:pt>
                <c:pt idx="1784">
                  <c:v>11</c:v>
                </c:pt>
                <c:pt idx="1785">
                  <c:v>8</c:v>
                </c:pt>
                <c:pt idx="1786">
                  <c:v>9</c:v>
                </c:pt>
                <c:pt idx="1787">
                  <c:v>16</c:v>
                </c:pt>
                <c:pt idx="1788">
                  <c:v>14</c:v>
                </c:pt>
                <c:pt idx="1789">
                  <c:v>24</c:v>
                </c:pt>
                <c:pt idx="1790">
                  <c:v>26</c:v>
                </c:pt>
                <c:pt idx="1791">
                  <c:v>23</c:v>
                </c:pt>
                <c:pt idx="1792">
                  <c:v>30</c:v>
                </c:pt>
                <c:pt idx="1793">
                  <c:v>36</c:v>
                </c:pt>
                <c:pt idx="1794">
                  <c:v>33</c:v>
                </c:pt>
                <c:pt idx="1795">
                  <c:v>45</c:v>
                </c:pt>
                <c:pt idx="1796">
                  <c:v>25</c:v>
                </c:pt>
                <c:pt idx="1797">
                  <c:v>33</c:v>
                </c:pt>
                <c:pt idx="1798">
                  <c:v>33</c:v>
                </c:pt>
                <c:pt idx="1799">
                  <c:v>28</c:v>
                </c:pt>
                <c:pt idx="1800">
                  <c:v>23</c:v>
                </c:pt>
                <c:pt idx="1801">
                  <c:v>31</c:v>
                </c:pt>
                <c:pt idx="1802">
                  <c:v>22</c:v>
                </c:pt>
                <c:pt idx="1803">
                  <c:v>14</c:v>
                </c:pt>
                <c:pt idx="1804">
                  <c:v>18</c:v>
                </c:pt>
                <c:pt idx="1805">
                  <c:v>11</c:v>
                </c:pt>
                <c:pt idx="1806">
                  <c:v>6</c:v>
                </c:pt>
                <c:pt idx="1807">
                  <c:v>11</c:v>
                </c:pt>
                <c:pt idx="1808">
                  <c:v>4</c:v>
                </c:pt>
                <c:pt idx="1809">
                  <c:v>4</c:v>
                </c:pt>
                <c:pt idx="1810">
                  <c:v>5</c:v>
                </c:pt>
                <c:pt idx="1811">
                  <c:v>4</c:v>
                </c:pt>
                <c:pt idx="1812">
                  <c:v>1</c:v>
                </c:pt>
                <c:pt idx="1813">
                  <c:v>2</c:v>
                </c:pt>
                <c:pt idx="1814">
                  <c:v>1</c:v>
                </c:pt>
                <c:pt idx="1815">
                  <c:v>2</c:v>
                </c:pt>
                <c:pt idx="1816">
                  <c:v>1</c:v>
                </c:pt>
                <c:pt idx="1817">
                  <c:v>1</c:v>
                </c:pt>
                <c:pt idx="1818">
                  <c:v>2</c:v>
                </c:pt>
                <c:pt idx="1819">
                  <c:v>1</c:v>
                </c:pt>
                <c:pt idx="1820">
                  <c:v>3</c:v>
                </c:pt>
                <c:pt idx="1821">
                  <c:v>2</c:v>
                </c:pt>
                <c:pt idx="1822">
                  <c:v>1</c:v>
                </c:pt>
                <c:pt idx="1823">
                  <c:v>1</c:v>
                </c:pt>
                <c:pt idx="1824">
                  <c:v>2</c:v>
                </c:pt>
                <c:pt idx="1825">
                  <c:v>1</c:v>
                </c:pt>
                <c:pt idx="1826">
                  <c:v>1</c:v>
                </c:pt>
                <c:pt idx="1827">
                  <c:v>2</c:v>
                </c:pt>
                <c:pt idx="1828">
                  <c:v>2</c:v>
                </c:pt>
                <c:pt idx="1829">
                  <c:v>1</c:v>
                </c:pt>
                <c:pt idx="1830">
                  <c:v>1</c:v>
                </c:pt>
                <c:pt idx="1831">
                  <c:v>1</c:v>
                </c:pt>
                <c:pt idx="1832">
                  <c:v>1</c:v>
                </c:pt>
                <c:pt idx="1833">
                  <c:v>3</c:v>
                </c:pt>
                <c:pt idx="1834">
                  <c:v>2</c:v>
                </c:pt>
                <c:pt idx="1835">
                  <c:v>2</c:v>
                </c:pt>
                <c:pt idx="1836">
                  <c:v>2</c:v>
                </c:pt>
                <c:pt idx="1837">
                  <c:v>2</c:v>
                </c:pt>
                <c:pt idx="1838">
                  <c:v>2</c:v>
                </c:pt>
                <c:pt idx="1839">
                  <c:v>2</c:v>
                </c:pt>
                <c:pt idx="1840">
                  <c:v>3</c:v>
                </c:pt>
                <c:pt idx="1841">
                  <c:v>2</c:v>
                </c:pt>
                <c:pt idx="1842">
                  <c:v>3</c:v>
                </c:pt>
                <c:pt idx="1843">
                  <c:v>1</c:v>
                </c:pt>
                <c:pt idx="1844">
                  <c:v>2</c:v>
                </c:pt>
                <c:pt idx="1845">
                  <c:v>2</c:v>
                </c:pt>
                <c:pt idx="1846">
                  <c:v>2</c:v>
                </c:pt>
                <c:pt idx="1847">
                  <c:v>3</c:v>
                </c:pt>
                <c:pt idx="1848">
                  <c:v>7</c:v>
                </c:pt>
                <c:pt idx="1849">
                  <c:v>6</c:v>
                </c:pt>
                <c:pt idx="1850">
                  <c:v>7</c:v>
                </c:pt>
                <c:pt idx="1851">
                  <c:v>11</c:v>
                </c:pt>
                <c:pt idx="1852">
                  <c:v>17</c:v>
                </c:pt>
                <c:pt idx="1853">
                  <c:v>17</c:v>
                </c:pt>
                <c:pt idx="1854">
                  <c:v>25</c:v>
                </c:pt>
                <c:pt idx="1855">
                  <c:v>39</c:v>
                </c:pt>
                <c:pt idx="1856">
                  <c:v>25</c:v>
                </c:pt>
                <c:pt idx="1857">
                  <c:v>30</c:v>
                </c:pt>
                <c:pt idx="1858">
                  <c:v>52</c:v>
                </c:pt>
                <c:pt idx="1859">
                  <c:v>29</c:v>
                </c:pt>
                <c:pt idx="1860">
                  <c:v>31</c:v>
                </c:pt>
                <c:pt idx="1861">
                  <c:v>28</c:v>
                </c:pt>
                <c:pt idx="1862">
                  <c:v>41</c:v>
                </c:pt>
                <c:pt idx="1863">
                  <c:v>31</c:v>
                </c:pt>
                <c:pt idx="1864">
                  <c:v>35</c:v>
                </c:pt>
                <c:pt idx="1865">
                  <c:v>32</c:v>
                </c:pt>
                <c:pt idx="1866">
                  <c:v>32</c:v>
                </c:pt>
                <c:pt idx="1867">
                  <c:v>18</c:v>
                </c:pt>
                <c:pt idx="1868">
                  <c:v>19</c:v>
                </c:pt>
                <c:pt idx="1869">
                  <c:v>16</c:v>
                </c:pt>
                <c:pt idx="1870">
                  <c:v>10</c:v>
                </c:pt>
                <c:pt idx="1871">
                  <c:v>12</c:v>
                </c:pt>
                <c:pt idx="1872">
                  <c:v>8</c:v>
                </c:pt>
                <c:pt idx="1873">
                  <c:v>2</c:v>
                </c:pt>
                <c:pt idx="1874">
                  <c:v>4</c:v>
                </c:pt>
                <c:pt idx="1875">
                  <c:v>2</c:v>
                </c:pt>
                <c:pt idx="1876">
                  <c:v>4</c:v>
                </c:pt>
                <c:pt idx="1877">
                  <c:v>1</c:v>
                </c:pt>
                <c:pt idx="1878">
                  <c:v>1</c:v>
                </c:pt>
                <c:pt idx="1879">
                  <c:v>1</c:v>
                </c:pt>
                <c:pt idx="1880">
                  <c:v>1</c:v>
                </c:pt>
                <c:pt idx="1881">
                  <c:v>1</c:v>
                </c:pt>
                <c:pt idx="1882">
                  <c:v>1</c:v>
                </c:pt>
                <c:pt idx="1883">
                  <c:v>1</c:v>
                </c:pt>
                <c:pt idx="1884">
                  <c:v>1</c:v>
                </c:pt>
                <c:pt idx="1885">
                  <c:v>1</c:v>
                </c:pt>
                <c:pt idx="1886">
                  <c:v>2</c:v>
                </c:pt>
                <c:pt idx="1887">
                  <c:v>1</c:v>
                </c:pt>
                <c:pt idx="1888">
                  <c:v>1</c:v>
                </c:pt>
                <c:pt idx="1889">
                  <c:v>2</c:v>
                </c:pt>
                <c:pt idx="1890">
                  <c:v>1</c:v>
                </c:pt>
                <c:pt idx="1891">
                  <c:v>1</c:v>
                </c:pt>
                <c:pt idx="1892">
                  <c:v>1</c:v>
                </c:pt>
                <c:pt idx="1893">
                  <c:v>1</c:v>
                </c:pt>
                <c:pt idx="1894">
                  <c:v>1</c:v>
                </c:pt>
                <c:pt idx="1895">
                  <c:v>1</c:v>
                </c:pt>
                <c:pt idx="1896">
                  <c:v>2</c:v>
                </c:pt>
                <c:pt idx="1897">
                  <c:v>2</c:v>
                </c:pt>
                <c:pt idx="1898">
                  <c:v>2</c:v>
                </c:pt>
                <c:pt idx="1899">
                  <c:v>3</c:v>
                </c:pt>
                <c:pt idx="1900">
                  <c:v>4</c:v>
                </c:pt>
                <c:pt idx="1901">
                  <c:v>2</c:v>
                </c:pt>
                <c:pt idx="1902">
                  <c:v>2</c:v>
                </c:pt>
                <c:pt idx="1903">
                  <c:v>2</c:v>
                </c:pt>
                <c:pt idx="1904">
                  <c:v>4</c:v>
                </c:pt>
                <c:pt idx="1905">
                  <c:v>1</c:v>
                </c:pt>
                <c:pt idx="1906">
                  <c:v>1</c:v>
                </c:pt>
                <c:pt idx="1907">
                  <c:v>2</c:v>
                </c:pt>
                <c:pt idx="1908">
                  <c:v>1</c:v>
                </c:pt>
                <c:pt idx="1909">
                  <c:v>1</c:v>
                </c:pt>
                <c:pt idx="1910">
                  <c:v>2</c:v>
                </c:pt>
                <c:pt idx="1911">
                  <c:v>3</c:v>
                </c:pt>
                <c:pt idx="1912">
                  <c:v>4</c:v>
                </c:pt>
                <c:pt idx="1913">
                  <c:v>3</c:v>
                </c:pt>
                <c:pt idx="1914">
                  <c:v>8</c:v>
                </c:pt>
                <c:pt idx="1915">
                  <c:v>8</c:v>
                </c:pt>
                <c:pt idx="1916">
                  <c:v>13</c:v>
                </c:pt>
                <c:pt idx="1917">
                  <c:v>16</c:v>
                </c:pt>
                <c:pt idx="1918">
                  <c:v>17</c:v>
                </c:pt>
                <c:pt idx="1919">
                  <c:v>21</c:v>
                </c:pt>
                <c:pt idx="1920">
                  <c:v>22</c:v>
                </c:pt>
                <c:pt idx="1921">
                  <c:v>15</c:v>
                </c:pt>
                <c:pt idx="1922">
                  <c:v>35</c:v>
                </c:pt>
                <c:pt idx="1923">
                  <c:v>39</c:v>
                </c:pt>
                <c:pt idx="1924">
                  <c:v>27</c:v>
                </c:pt>
                <c:pt idx="1925">
                  <c:v>37</c:v>
                </c:pt>
                <c:pt idx="1926">
                  <c:v>35</c:v>
                </c:pt>
                <c:pt idx="1927">
                  <c:v>24</c:v>
                </c:pt>
                <c:pt idx="1928">
                  <c:v>24</c:v>
                </c:pt>
                <c:pt idx="1929">
                  <c:v>24</c:v>
                </c:pt>
                <c:pt idx="1930">
                  <c:v>34</c:v>
                </c:pt>
                <c:pt idx="1931">
                  <c:v>24</c:v>
                </c:pt>
                <c:pt idx="1932">
                  <c:v>23</c:v>
                </c:pt>
                <c:pt idx="1933">
                  <c:v>15</c:v>
                </c:pt>
                <c:pt idx="1934">
                  <c:v>12</c:v>
                </c:pt>
                <c:pt idx="1935">
                  <c:v>8</c:v>
                </c:pt>
                <c:pt idx="1936">
                  <c:v>14</c:v>
                </c:pt>
                <c:pt idx="1937">
                  <c:v>8</c:v>
                </c:pt>
                <c:pt idx="1938">
                  <c:v>5</c:v>
                </c:pt>
                <c:pt idx="1939">
                  <c:v>5</c:v>
                </c:pt>
                <c:pt idx="1940">
                  <c:v>5</c:v>
                </c:pt>
                <c:pt idx="1941">
                  <c:v>4</c:v>
                </c:pt>
                <c:pt idx="1942">
                  <c:v>3</c:v>
                </c:pt>
                <c:pt idx="1943">
                  <c:v>2</c:v>
                </c:pt>
                <c:pt idx="1944">
                  <c:v>1</c:v>
                </c:pt>
                <c:pt idx="1945">
                  <c:v>2</c:v>
                </c:pt>
                <c:pt idx="1946">
                  <c:v>1</c:v>
                </c:pt>
                <c:pt idx="1947">
                  <c:v>4</c:v>
                </c:pt>
                <c:pt idx="1948">
                  <c:v>1</c:v>
                </c:pt>
                <c:pt idx="1949">
                  <c:v>1</c:v>
                </c:pt>
                <c:pt idx="1950">
                  <c:v>2</c:v>
                </c:pt>
                <c:pt idx="1951">
                  <c:v>1</c:v>
                </c:pt>
                <c:pt idx="1952">
                  <c:v>1</c:v>
                </c:pt>
                <c:pt idx="1953">
                  <c:v>1</c:v>
                </c:pt>
                <c:pt idx="1954">
                  <c:v>1</c:v>
                </c:pt>
                <c:pt idx="1955">
                  <c:v>1</c:v>
                </c:pt>
                <c:pt idx="1956">
                  <c:v>2</c:v>
                </c:pt>
                <c:pt idx="1957">
                  <c:v>1</c:v>
                </c:pt>
                <c:pt idx="1958">
                  <c:v>1</c:v>
                </c:pt>
                <c:pt idx="1959">
                  <c:v>1</c:v>
                </c:pt>
                <c:pt idx="1960">
                  <c:v>2</c:v>
                </c:pt>
                <c:pt idx="1961">
                  <c:v>1</c:v>
                </c:pt>
                <c:pt idx="1962">
                  <c:v>1</c:v>
                </c:pt>
                <c:pt idx="1963">
                  <c:v>1</c:v>
                </c:pt>
                <c:pt idx="1964">
                  <c:v>1</c:v>
                </c:pt>
                <c:pt idx="1965">
                  <c:v>1</c:v>
                </c:pt>
                <c:pt idx="1966">
                  <c:v>2</c:v>
                </c:pt>
                <c:pt idx="1967">
                  <c:v>1</c:v>
                </c:pt>
                <c:pt idx="1968">
                  <c:v>2</c:v>
                </c:pt>
                <c:pt idx="1969">
                  <c:v>2</c:v>
                </c:pt>
                <c:pt idx="1970">
                  <c:v>1</c:v>
                </c:pt>
                <c:pt idx="1971">
                  <c:v>1</c:v>
                </c:pt>
                <c:pt idx="1972">
                  <c:v>1</c:v>
                </c:pt>
                <c:pt idx="1973">
                  <c:v>2</c:v>
                </c:pt>
                <c:pt idx="1974">
                  <c:v>1</c:v>
                </c:pt>
                <c:pt idx="1975">
                  <c:v>1</c:v>
                </c:pt>
                <c:pt idx="1976">
                  <c:v>1</c:v>
                </c:pt>
                <c:pt idx="1977">
                  <c:v>2</c:v>
                </c:pt>
                <c:pt idx="1978">
                  <c:v>1</c:v>
                </c:pt>
                <c:pt idx="1979">
                  <c:v>2</c:v>
                </c:pt>
                <c:pt idx="1980">
                  <c:v>1</c:v>
                </c:pt>
                <c:pt idx="1981">
                  <c:v>2</c:v>
                </c:pt>
                <c:pt idx="1982">
                  <c:v>8</c:v>
                </c:pt>
                <c:pt idx="1983">
                  <c:v>6</c:v>
                </c:pt>
                <c:pt idx="1984">
                  <c:v>9</c:v>
                </c:pt>
                <c:pt idx="1985">
                  <c:v>11</c:v>
                </c:pt>
                <c:pt idx="1986">
                  <c:v>17</c:v>
                </c:pt>
                <c:pt idx="1987">
                  <c:v>26</c:v>
                </c:pt>
                <c:pt idx="1988">
                  <c:v>22</c:v>
                </c:pt>
                <c:pt idx="1989">
                  <c:v>27</c:v>
                </c:pt>
                <c:pt idx="1990">
                  <c:v>32</c:v>
                </c:pt>
                <c:pt idx="1991">
                  <c:v>18</c:v>
                </c:pt>
                <c:pt idx="1992">
                  <c:v>34</c:v>
                </c:pt>
                <c:pt idx="1993">
                  <c:v>31</c:v>
                </c:pt>
                <c:pt idx="1994">
                  <c:v>28</c:v>
                </c:pt>
                <c:pt idx="1995">
                  <c:v>27</c:v>
                </c:pt>
                <c:pt idx="1996">
                  <c:v>33</c:v>
                </c:pt>
                <c:pt idx="1997">
                  <c:v>33</c:v>
                </c:pt>
                <c:pt idx="1998">
                  <c:v>30</c:v>
                </c:pt>
                <c:pt idx="1999">
                  <c:v>19</c:v>
                </c:pt>
                <c:pt idx="2000">
                  <c:v>14</c:v>
                </c:pt>
                <c:pt idx="2001">
                  <c:v>22</c:v>
                </c:pt>
                <c:pt idx="2002">
                  <c:v>21</c:v>
                </c:pt>
                <c:pt idx="2003">
                  <c:v>17</c:v>
                </c:pt>
                <c:pt idx="2004">
                  <c:v>9</c:v>
                </c:pt>
                <c:pt idx="2005">
                  <c:v>7</c:v>
                </c:pt>
                <c:pt idx="2006">
                  <c:v>8</c:v>
                </c:pt>
                <c:pt idx="2007">
                  <c:v>5</c:v>
                </c:pt>
                <c:pt idx="2008">
                  <c:v>1</c:v>
                </c:pt>
                <c:pt idx="2009">
                  <c:v>3</c:v>
                </c:pt>
                <c:pt idx="2010">
                  <c:v>2</c:v>
                </c:pt>
                <c:pt idx="2011">
                  <c:v>3</c:v>
                </c:pt>
                <c:pt idx="2012">
                  <c:v>2</c:v>
                </c:pt>
                <c:pt idx="2013">
                  <c:v>2</c:v>
                </c:pt>
                <c:pt idx="2014">
                  <c:v>1</c:v>
                </c:pt>
                <c:pt idx="2015">
                  <c:v>1</c:v>
                </c:pt>
                <c:pt idx="2016">
                  <c:v>1</c:v>
                </c:pt>
                <c:pt idx="2017">
                  <c:v>1</c:v>
                </c:pt>
                <c:pt idx="2018">
                  <c:v>1</c:v>
                </c:pt>
                <c:pt idx="2019">
                  <c:v>2</c:v>
                </c:pt>
                <c:pt idx="2020">
                  <c:v>2</c:v>
                </c:pt>
                <c:pt idx="2021">
                  <c:v>1</c:v>
                </c:pt>
                <c:pt idx="2022">
                  <c:v>1</c:v>
                </c:pt>
                <c:pt idx="2023">
                  <c:v>1</c:v>
                </c:pt>
                <c:pt idx="2024">
                  <c:v>1</c:v>
                </c:pt>
                <c:pt idx="2025">
                  <c:v>1</c:v>
                </c:pt>
                <c:pt idx="2026">
                  <c:v>1</c:v>
                </c:pt>
                <c:pt idx="2027">
                  <c:v>1</c:v>
                </c:pt>
                <c:pt idx="2028">
                  <c:v>1</c:v>
                </c:pt>
                <c:pt idx="2029">
                  <c:v>1</c:v>
                </c:pt>
                <c:pt idx="2030">
                  <c:v>1</c:v>
                </c:pt>
                <c:pt idx="2031">
                  <c:v>1</c:v>
                </c:pt>
                <c:pt idx="2032">
                  <c:v>2</c:v>
                </c:pt>
                <c:pt idx="2033">
                  <c:v>2</c:v>
                </c:pt>
                <c:pt idx="2034">
                  <c:v>4</c:v>
                </c:pt>
                <c:pt idx="2035">
                  <c:v>4</c:v>
                </c:pt>
                <c:pt idx="2036">
                  <c:v>1</c:v>
                </c:pt>
                <c:pt idx="2037">
                  <c:v>5</c:v>
                </c:pt>
                <c:pt idx="2038">
                  <c:v>6</c:v>
                </c:pt>
                <c:pt idx="2039">
                  <c:v>2</c:v>
                </c:pt>
                <c:pt idx="2040">
                  <c:v>1</c:v>
                </c:pt>
                <c:pt idx="2041">
                  <c:v>2</c:v>
                </c:pt>
                <c:pt idx="2042">
                  <c:v>1</c:v>
                </c:pt>
                <c:pt idx="2043">
                  <c:v>1</c:v>
                </c:pt>
                <c:pt idx="2044">
                  <c:v>1</c:v>
                </c:pt>
                <c:pt idx="2045">
                  <c:v>1</c:v>
                </c:pt>
                <c:pt idx="2046">
                  <c:v>2</c:v>
                </c:pt>
                <c:pt idx="2047">
                  <c:v>4</c:v>
                </c:pt>
                <c:pt idx="2048">
                  <c:v>3</c:v>
                </c:pt>
                <c:pt idx="2049">
                  <c:v>6</c:v>
                </c:pt>
                <c:pt idx="2050">
                  <c:v>11</c:v>
                </c:pt>
                <c:pt idx="2051">
                  <c:v>8</c:v>
                </c:pt>
                <c:pt idx="2052">
                  <c:v>9</c:v>
                </c:pt>
                <c:pt idx="2053">
                  <c:v>15</c:v>
                </c:pt>
                <c:pt idx="2054">
                  <c:v>18</c:v>
                </c:pt>
                <c:pt idx="2055">
                  <c:v>25</c:v>
                </c:pt>
                <c:pt idx="2056">
                  <c:v>14</c:v>
                </c:pt>
                <c:pt idx="2057">
                  <c:v>33</c:v>
                </c:pt>
                <c:pt idx="2058">
                  <c:v>26</c:v>
                </c:pt>
                <c:pt idx="2059">
                  <c:v>22</c:v>
                </c:pt>
                <c:pt idx="2060">
                  <c:v>29</c:v>
                </c:pt>
                <c:pt idx="2061">
                  <c:v>30</c:v>
                </c:pt>
                <c:pt idx="2062">
                  <c:v>24</c:v>
                </c:pt>
                <c:pt idx="2063">
                  <c:v>22</c:v>
                </c:pt>
                <c:pt idx="2064">
                  <c:v>28</c:v>
                </c:pt>
                <c:pt idx="2065">
                  <c:v>23</c:v>
                </c:pt>
                <c:pt idx="2066">
                  <c:v>19</c:v>
                </c:pt>
                <c:pt idx="2067">
                  <c:v>24</c:v>
                </c:pt>
                <c:pt idx="2068">
                  <c:v>13</c:v>
                </c:pt>
                <c:pt idx="2069">
                  <c:v>9</c:v>
                </c:pt>
                <c:pt idx="2070">
                  <c:v>5</c:v>
                </c:pt>
                <c:pt idx="2071">
                  <c:v>10</c:v>
                </c:pt>
                <c:pt idx="2072">
                  <c:v>7</c:v>
                </c:pt>
                <c:pt idx="2073">
                  <c:v>5</c:v>
                </c:pt>
                <c:pt idx="2074">
                  <c:v>5</c:v>
                </c:pt>
                <c:pt idx="2075">
                  <c:v>5</c:v>
                </c:pt>
                <c:pt idx="2076">
                  <c:v>1</c:v>
                </c:pt>
                <c:pt idx="2077">
                  <c:v>1</c:v>
                </c:pt>
                <c:pt idx="2078">
                  <c:v>3</c:v>
                </c:pt>
                <c:pt idx="2079">
                  <c:v>3</c:v>
                </c:pt>
                <c:pt idx="2080">
                  <c:v>1</c:v>
                </c:pt>
                <c:pt idx="2081">
                  <c:v>1</c:v>
                </c:pt>
                <c:pt idx="2082">
                  <c:v>2</c:v>
                </c:pt>
                <c:pt idx="2083">
                  <c:v>2</c:v>
                </c:pt>
                <c:pt idx="2084">
                  <c:v>2</c:v>
                </c:pt>
                <c:pt idx="2085">
                  <c:v>1</c:v>
                </c:pt>
                <c:pt idx="2086">
                  <c:v>2</c:v>
                </c:pt>
                <c:pt idx="2087">
                  <c:v>1</c:v>
                </c:pt>
                <c:pt idx="2088">
                  <c:v>2</c:v>
                </c:pt>
                <c:pt idx="2089">
                  <c:v>1</c:v>
                </c:pt>
                <c:pt idx="2090">
                  <c:v>1</c:v>
                </c:pt>
                <c:pt idx="2091">
                  <c:v>1</c:v>
                </c:pt>
                <c:pt idx="2092">
                  <c:v>1</c:v>
                </c:pt>
                <c:pt idx="2093">
                  <c:v>1</c:v>
                </c:pt>
                <c:pt idx="2094">
                  <c:v>3</c:v>
                </c:pt>
                <c:pt idx="2095">
                  <c:v>1</c:v>
                </c:pt>
                <c:pt idx="2096">
                  <c:v>1</c:v>
                </c:pt>
                <c:pt idx="2097">
                  <c:v>2</c:v>
                </c:pt>
                <c:pt idx="2098">
                  <c:v>1</c:v>
                </c:pt>
                <c:pt idx="2099">
                  <c:v>1</c:v>
                </c:pt>
                <c:pt idx="2100">
                  <c:v>2</c:v>
                </c:pt>
                <c:pt idx="2101">
                  <c:v>1</c:v>
                </c:pt>
                <c:pt idx="2102">
                  <c:v>1</c:v>
                </c:pt>
                <c:pt idx="2103">
                  <c:v>3</c:v>
                </c:pt>
                <c:pt idx="2104">
                  <c:v>3</c:v>
                </c:pt>
                <c:pt idx="2105">
                  <c:v>2</c:v>
                </c:pt>
                <c:pt idx="2106">
                  <c:v>2</c:v>
                </c:pt>
                <c:pt idx="2107">
                  <c:v>1</c:v>
                </c:pt>
                <c:pt idx="2108">
                  <c:v>1</c:v>
                </c:pt>
                <c:pt idx="2109">
                  <c:v>1</c:v>
                </c:pt>
                <c:pt idx="2110">
                  <c:v>6</c:v>
                </c:pt>
                <c:pt idx="2111">
                  <c:v>1</c:v>
                </c:pt>
                <c:pt idx="2112">
                  <c:v>4</c:v>
                </c:pt>
                <c:pt idx="2113">
                  <c:v>12</c:v>
                </c:pt>
                <c:pt idx="2114">
                  <c:v>8</c:v>
                </c:pt>
                <c:pt idx="2115">
                  <c:v>7</c:v>
                </c:pt>
                <c:pt idx="2116">
                  <c:v>17</c:v>
                </c:pt>
                <c:pt idx="2117">
                  <c:v>21</c:v>
                </c:pt>
                <c:pt idx="2118">
                  <c:v>15</c:v>
                </c:pt>
                <c:pt idx="2119">
                  <c:v>29</c:v>
                </c:pt>
                <c:pt idx="2120">
                  <c:v>22</c:v>
                </c:pt>
                <c:pt idx="2121">
                  <c:v>22</c:v>
                </c:pt>
                <c:pt idx="2122">
                  <c:v>29</c:v>
                </c:pt>
                <c:pt idx="2123">
                  <c:v>20</c:v>
                </c:pt>
                <c:pt idx="2124">
                  <c:v>28</c:v>
                </c:pt>
                <c:pt idx="2125">
                  <c:v>30</c:v>
                </c:pt>
                <c:pt idx="2126">
                  <c:v>27</c:v>
                </c:pt>
                <c:pt idx="2127">
                  <c:v>26</c:v>
                </c:pt>
                <c:pt idx="2128">
                  <c:v>26</c:v>
                </c:pt>
                <c:pt idx="2129">
                  <c:v>18</c:v>
                </c:pt>
                <c:pt idx="2130">
                  <c:v>20</c:v>
                </c:pt>
                <c:pt idx="2131">
                  <c:v>17</c:v>
                </c:pt>
                <c:pt idx="2132">
                  <c:v>15</c:v>
                </c:pt>
                <c:pt idx="2133">
                  <c:v>10</c:v>
                </c:pt>
                <c:pt idx="2134">
                  <c:v>10</c:v>
                </c:pt>
                <c:pt idx="2135">
                  <c:v>8</c:v>
                </c:pt>
                <c:pt idx="2136">
                  <c:v>7</c:v>
                </c:pt>
                <c:pt idx="2137">
                  <c:v>3</c:v>
                </c:pt>
                <c:pt idx="2138">
                  <c:v>4</c:v>
                </c:pt>
                <c:pt idx="2139">
                  <c:v>2</c:v>
                </c:pt>
                <c:pt idx="2140">
                  <c:v>1</c:v>
                </c:pt>
                <c:pt idx="2141">
                  <c:v>1</c:v>
                </c:pt>
                <c:pt idx="2142">
                  <c:v>2</c:v>
                </c:pt>
                <c:pt idx="2143">
                  <c:v>1</c:v>
                </c:pt>
                <c:pt idx="2144">
                  <c:v>1</c:v>
                </c:pt>
                <c:pt idx="2145">
                  <c:v>2</c:v>
                </c:pt>
                <c:pt idx="2146">
                  <c:v>1</c:v>
                </c:pt>
                <c:pt idx="2147">
                  <c:v>2</c:v>
                </c:pt>
                <c:pt idx="2148">
                  <c:v>1</c:v>
                </c:pt>
                <c:pt idx="2149">
                  <c:v>3</c:v>
                </c:pt>
                <c:pt idx="2150">
                  <c:v>1</c:v>
                </c:pt>
                <c:pt idx="2151">
                  <c:v>1</c:v>
                </c:pt>
                <c:pt idx="2152">
                  <c:v>1</c:v>
                </c:pt>
                <c:pt idx="2153">
                  <c:v>1</c:v>
                </c:pt>
                <c:pt idx="2154">
                  <c:v>1</c:v>
                </c:pt>
                <c:pt idx="2155">
                  <c:v>2</c:v>
                </c:pt>
                <c:pt idx="2156">
                  <c:v>1</c:v>
                </c:pt>
                <c:pt idx="2157">
                  <c:v>1</c:v>
                </c:pt>
                <c:pt idx="2158">
                  <c:v>4</c:v>
                </c:pt>
                <c:pt idx="2159">
                  <c:v>3</c:v>
                </c:pt>
                <c:pt idx="2160">
                  <c:v>3</c:v>
                </c:pt>
                <c:pt idx="2161">
                  <c:v>2</c:v>
                </c:pt>
                <c:pt idx="2162">
                  <c:v>4</c:v>
                </c:pt>
                <c:pt idx="2163">
                  <c:v>2</c:v>
                </c:pt>
                <c:pt idx="2164">
                  <c:v>3</c:v>
                </c:pt>
                <c:pt idx="2165">
                  <c:v>3</c:v>
                </c:pt>
                <c:pt idx="2166">
                  <c:v>1</c:v>
                </c:pt>
                <c:pt idx="2167">
                  <c:v>1</c:v>
                </c:pt>
                <c:pt idx="2168">
                  <c:v>1</c:v>
                </c:pt>
                <c:pt idx="2169">
                  <c:v>1</c:v>
                </c:pt>
                <c:pt idx="2170">
                  <c:v>2</c:v>
                </c:pt>
                <c:pt idx="2171">
                  <c:v>5</c:v>
                </c:pt>
                <c:pt idx="2172">
                  <c:v>6</c:v>
                </c:pt>
                <c:pt idx="2173">
                  <c:v>3</c:v>
                </c:pt>
                <c:pt idx="2174">
                  <c:v>3</c:v>
                </c:pt>
                <c:pt idx="2175">
                  <c:v>3</c:v>
                </c:pt>
                <c:pt idx="2176">
                  <c:v>17</c:v>
                </c:pt>
                <c:pt idx="2177">
                  <c:v>8</c:v>
                </c:pt>
                <c:pt idx="2178">
                  <c:v>17</c:v>
                </c:pt>
                <c:pt idx="2179">
                  <c:v>15</c:v>
                </c:pt>
                <c:pt idx="2180">
                  <c:v>16</c:v>
                </c:pt>
                <c:pt idx="2181">
                  <c:v>27</c:v>
                </c:pt>
                <c:pt idx="2182">
                  <c:v>21</c:v>
                </c:pt>
                <c:pt idx="2183">
                  <c:v>23</c:v>
                </c:pt>
                <c:pt idx="2184">
                  <c:v>20</c:v>
                </c:pt>
                <c:pt idx="2185">
                  <c:v>34</c:v>
                </c:pt>
                <c:pt idx="2186">
                  <c:v>26</c:v>
                </c:pt>
                <c:pt idx="2187">
                  <c:v>23</c:v>
                </c:pt>
                <c:pt idx="2188">
                  <c:v>27</c:v>
                </c:pt>
                <c:pt idx="2189">
                  <c:v>20</c:v>
                </c:pt>
                <c:pt idx="2190">
                  <c:v>31</c:v>
                </c:pt>
                <c:pt idx="2191">
                  <c:v>16</c:v>
                </c:pt>
                <c:pt idx="2192">
                  <c:v>14</c:v>
                </c:pt>
                <c:pt idx="2193">
                  <c:v>15</c:v>
                </c:pt>
                <c:pt idx="2194">
                  <c:v>17</c:v>
                </c:pt>
                <c:pt idx="2195">
                  <c:v>11</c:v>
                </c:pt>
                <c:pt idx="2196">
                  <c:v>4</c:v>
                </c:pt>
                <c:pt idx="2197">
                  <c:v>7</c:v>
                </c:pt>
                <c:pt idx="2198">
                  <c:v>3</c:v>
                </c:pt>
                <c:pt idx="2199">
                  <c:v>2</c:v>
                </c:pt>
                <c:pt idx="2200">
                  <c:v>4</c:v>
                </c:pt>
                <c:pt idx="2201">
                  <c:v>1</c:v>
                </c:pt>
                <c:pt idx="2202">
                  <c:v>1</c:v>
                </c:pt>
                <c:pt idx="2203">
                  <c:v>1</c:v>
                </c:pt>
                <c:pt idx="2204">
                  <c:v>1</c:v>
                </c:pt>
                <c:pt idx="2205">
                  <c:v>1</c:v>
                </c:pt>
                <c:pt idx="2206">
                  <c:v>1</c:v>
                </c:pt>
                <c:pt idx="2207">
                  <c:v>1</c:v>
                </c:pt>
                <c:pt idx="2208">
                  <c:v>3</c:v>
                </c:pt>
                <c:pt idx="2209">
                  <c:v>2</c:v>
                </c:pt>
                <c:pt idx="2210">
                  <c:v>1</c:v>
                </c:pt>
                <c:pt idx="2211">
                  <c:v>1</c:v>
                </c:pt>
                <c:pt idx="2212">
                  <c:v>2</c:v>
                </c:pt>
                <c:pt idx="2213">
                  <c:v>2</c:v>
                </c:pt>
                <c:pt idx="2214">
                  <c:v>1</c:v>
                </c:pt>
                <c:pt idx="2215">
                  <c:v>1</c:v>
                </c:pt>
                <c:pt idx="2216">
                  <c:v>1</c:v>
                </c:pt>
                <c:pt idx="2217">
                  <c:v>4</c:v>
                </c:pt>
                <c:pt idx="2218">
                  <c:v>4</c:v>
                </c:pt>
                <c:pt idx="2219">
                  <c:v>5</c:v>
                </c:pt>
                <c:pt idx="2220">
                  <c:v>1</c:v>
                </c:pt>
                <c:pt idx="2221">
                  <c:v>3</c:v>
                </c:pt>
                <c:pt idx="2222">
                  <c:v>3</c:v>
                </c:pt>
                <c:pt idx="2223">
                  <c:v>1</c:v>
                </c:pt>
                <c:pt idx="2224">
                  <c:v>2</c:v>
                </c:pt>
                <c:pt idx="2225">
                  <c:v>2</c:v>
                </c:pt>
                <c:pt idx="2226">
                  <c:v>2</c:v>
                </c:pt>
                <c:pt idx="2227">
                  <c:v>2</c:v>
                </c:pt>
                <c:pt idx="2228">
                  <c:v>1</c:v>
                </c:pt>
                <c:pt idx="2229">
                  <c:v>1</c:v>
                </c:pt>
                <c:pt idx="2230">
                  <c:v>1</c:v>
                </c:pt>
                <c:pt idx="2231">
                  <c:v>3</c:v>
                </c:pt>
                <c:pt idx="2232">
                  <c:v>1</c:v>
                </c:pt>
                <c:pt idx="2233">
                  <c:v>1</c:v>
                </c:pt>
                <c:pt idx="2234">
                  <c:v>2</c:v>
                </c:pt>
                <c:pt idx="2235">
                  <c:v>3</c:v>
                </c:pt>
                <c:pt idx="2236">
                  <c:v>9</c:v>
                </c:pt>
                <c:pt idx="2237">
                  <c:v>10</c:v>
                </c:pt>
                <c:pt idx="2238">
                  <c:v>9</c:v>
                </c:pt>
                <c:pt idx="2239">
                  <c:v>16</c:v>
                </c:pt>
                <c:pt idx="2240">
                  <c:v>9</c:v>
                </c:pt>
                <c:pt idx="2241">
                  <c:v>11</c:v>
                </c:pt>
                <c:pt idx="2242">
                  <c:v>19</c:v>
                </c:pt>
                <c:pt idx="2243">
                  <c:v>22</c:v>
                </c:pt>
                <c:pt idx="2244">
                  <c:v>20</c:v>
                </c:pt>
                <c:pt idx="2245">
                  <c:v>19</c:v>
                </c:pt>
                <c:pt idx="2246">
                  <c:v>28</c:v>
                </c:pt>
                <c:pt idx="2247">
                  <c:v>18</c:v>
                </c:pt>
                <c:pt idx="2248">
                  <c:v>22</c:v>
                </c:pt>
                <c:pt idx="2249">
                  <c:v>33</c:v>
                </c:pt>
                <c:pt idx="2250">
                  <c:v>24</c:v>
                </c:pt>
                <c:pt idx="2251">
                  <c:v>25</c:v>
                </c:pt>
                <c:pt idx="2252">
                  <c:v>16</c:v>
                </c:pt>
                <c:pt idx="2253">
                  <c:v>11</c:v>
                </c:pt>
                <c:pt idx="2254">
                  <c:v>10</c:v>
                </c:pt>
                <c:pt idx="2255">
                  <c:v>11</c:v>
                </c:pt>
                <c:pt idx="2256">
                  <c:v>10</c:v>
                </c:pt>
                <c:pt idx="2257">
                  <c:v>4</c:v>
                </c:pt>
                <c:pt idx="2258">
                  <c:v>6</c:v>
                </c:pt>
                <c:pt idx="2259">
                  <c:v>6</c:v>
                </c:pt>
                <c:pt idx="2260">
                  <c:v>6</c:v>
                </c:pt>
                <c:pt idx="2261">
                  <c:v>8</c:v>
                </c:pt>
                <c:pt idx="2262">
                  <c:v>3</c:v>
                </c:pt>
                <c:pt idx="2263">
                  <c:v>4</c:v>
                </c:pt>
                <c:pt idx="2264">
                  <c:v>2</c:v>
                </c:pt>
                <c:pt idx="2265">
                  <c:v>1</c:v>
                </c:pt>
                <c:pt idx="2266">
                  <c:v>1</c:v>
                </c:pt>
                <c:pt idx="2267">
                  <c:v>2</c:v>
                </c:pt>
                <c:pt idx="2268">
                  <c:v>2</c:v>
                </c:pt>
                <c:pt idx="2269">
                  <c:v>1</c:v>
                </c:pt>
                <c:pt idx="2270">
                  <c:v>1</c:v>
                </c:pt>
                <c:pt idx="2271">
                  <c:v>1</c:v>
                </c:pt>
                <c:pt idx="2272">
                  <c:v>1</c:v>
                </c:pt>
                <c:pt idx="2273">
                  <c:v>1</c:v>
                </c:pt>
                <c:pt idx="2274">
                  <c:v>1</c:v>
                </c:pt>
                <c:pt idx="2275">
                  <c:v>3</c:v>
                </c:pt>
                <c:pt idx="2276">
                  <c:v>1</c:v>
                </c:pt>
                <c:pt idx="2277">
                  <c:v>1</c:v>
                </c:pt>
                <c:pt idx="2278">
                  <c:v>1</c:v>
                </c:pt>
                <c:pt idx="2279">
                  <c:v>1</c:v>
                </c:pt>
                <c:pt idx="2280">
                  <c:v>1</c:v>
                </c:pt>
                <c:pt idx="2281">
                  <c:v>1</c:v>
                </c:pt>
                <c:pt idx="2282">
                  <c:v>1</c:v>
                </c:pt>
                <c:pt idx="2283">
                  <c:v>1</c:v>
                </c:pt>
                <c:pt idx="2284">
                  <c:v>1</c:v>
                </c:pt>
                <c:pt idx="2285">
                  <c:v>2</c:v>
                </c:pt>
                <c:pt idx="2286">
                  <c:v>5</c:v>
                </c:pt>
                <c:pt idx="2287">
                  <c:v>1</c:v>
                </c:pt>
                <c:pt idx="2288">
                  <c:v>2</c:v>
                </c:pt>
                <c:pt idx="2289">
                  <c:v>4</c:v>
                </c:pt>
                <c:pt idx="2290">
                  <c:v>2</c:v>
                </c:pt>
                <c:pt idx="2291">
                  <c:v>2</c:v>
                </c:pt>
                <c:pt idx="2292">
                  <c:v>1</c:v>
                </c:pt>
                <c:pt idx="2293">
                  <c:v>1</c:v>
                </c:pt>
                <c:pt idx="2294">
                  <c:v>2</c:v>
                </c:pt>
                <c:pt idx="2295">
                  <c:v>2</c:v>
                </c:pt>
                <c:pt idx="2296">
                  <c:v>3</c:v>
                </c:pt>
                <c:pt idx="2297">
                  <c:v>1</c:v>
                </c:pt>
                <c:pt idx="2298">
                  <c:v>4</c:v>
                </c:pt>
                <c:pt idx="2299">
                  <c:v>8</c:v>
                </c:pt>
                <c:pt idx="2300">
                  <c:v>4</c:v>
                </c:pt>
                <c:pt idx="2301">
                  <c:v>4</c:v>
                </c:pt>
                <c:pt idx="2302">
                  <c:v>9</c:v>
                </c:pt>
                <c:pt idx="2303">
                  <c:v>11</c:v>
                </c:pt>
                <c:pt idx="2304">
                  <c:v>12</c:v>
                </c:pt>
                <c:pt idx="2305">
                  <c:v>10</c:v>
                </c:pt>
                <c:pt idx="2306">
                  <c:v>18</c:v>
                </c:pt>
                <c:pt idx="2307">
                  <c:v>17</c:v>
                </c:pt>
                <c:pt idx="2308">
                  <c:v>21</c:v>
                </c:pt>
                <c:pt idx="2309">
                  <c:v>20</c:v>
                </c:pt>
                <c:pt idx="2310">
                  <c:v>12</c:v>
                </c:pt>
                <c:pt idx="2311">
                  <c:v>20</c:v>
                </c:pt>
                <c:pt idx="2312">
                  <c:v>24</c:v>
                </c:pt>
                <c:pt idx="2313">
                  <c:v>19</c:v>
                </c:pt>
                <c:pt idx="2314">
                  <c:v>22</c:v>
                </c:pt>
                <c:pt idx="2315">
                  <c:v>20</c:v>
                </c:pt>
                <c:pt idx="2316">
                  <c:v>21</c:v>
                </c:pt>
                <c:pt idx="2317">
                  <c:v>17</c:v>
                </c:pt>
                <c:pt idx="2318">
                  <c:v>23</c:v>
                </c:pt>
                <c:pt idx="2319">
                  <c:v>11</c:v>
                </c:pt>
                <c:pt idx="2320">
                  <c:v>9</c:v>
                </c:pt>
                <c:pt idx="2321">
                  <c:v>9</c:v>
                </c:pt>
                <c:pt idx="2322">
                  <c:v>12</c:v>
                </c:pt>
                <c:pt idx="2323">
                  <c:v>6</c:v>
                </c:pt>
                <c:pt idx="2324">
                  <c:v>11</c:v>
                </c:pt>
                <c:pt idx="2325">
                  <c:v>1</c:v>
                </c:pt>
                <c:pt idx="2326">
                  <c:v>3</c:v>
                </c:pt>
                <c:pt idx="2327">
                  <c:v>4</c:v>
                </c:pt>
                <c:pt idx="2328">
                  <c:v>4</c:v>
                </c:pt>
                <c:pt idx="2329">
                  <c:v>3</c:v>
                </c:pt>
                <c:pt idx="2330">
                  <c:v>4</c:v>
                </c:pt>
                <c:pt idx="2331">
                  <c:v>1</c:v>
                </c:pt>
                <c:pt idx="2332">
                  <c:v>1</c:v>
                </c:pt>
                <c:pt idx="2333">
                  <c:v>2</c:v>
                </c:pt>
                <c:pt idx="2334">
                  <c:v>1</c:v>
                </c:pt>
                <c:pt idx="2335">
                  <c:v>1</c:v>
                </c:pt>
                <c:pt idx="2336">
                  <c:v>1</c:v>
                </c:pt>
                <c:pt idx="2337">
                  <c:v>1</c:v>
                </c:pt>
                <c:pt idx="2338">
                  <c:v>1</c:v>
                </c:pt>
                <c:pt idx="2339">
                  <c:v>2</c:v>
                </c:pt>
                <c:pt idx="2340">
                  <c:v>1</c:v>
                </c:pt>
                <c:pt idx="2341">
                  <c:v>1</c:v>
                </c:pt>
                <c:pt idx="2342">
                  <c:v>2</c:v>
                </c:pt>
                <c:pt idx="2343">
                  <c:v>1</c:v>
                </c:pt>
                <c:pt idx="2344">
                  <c:v>4</c:v>
                </c:pt>
                <c:pt idx="2345">
                  <c:v>2</c:v>
                </c:pt>
                <c:pt idx="2346">
                  <c:v>1</c:v>
                </c:pt>
                <c:pt idx="2347">
                  <c:v>2</c:v>
                </c:pt>
                <c:pt idx="2348">
                  <c:v>4</c:v>
                </c:pt>
                <c:pt idx="2349">
                  <c:v>1</c:v>
                </c:pt>
                <c:pt idx="2350">
                  <c:v>6</c:v>
                </c:pt>
                <c:pt idx="2351">
                  <c:v>4</c:v>
                </c:pt>
                <c:pt idx="2352">
                  <c:v>2</c:v>
                </c:pt>
                <c:pt idx="2353">
                  <c:v>3</c:v>
                </c:pt>
                <c:pt idx="2354">
                  <c:v>2</c:v>
                </c:pt>
                <c:pt idx="2355">
                  <c:v>3</c:v>
                </c:pt>
                <c:pt idx="2356">
                  <c:v>2</c:v>
                </c:pt>
                <c:pt idx="2357">
                  <c:v>1</c:v>
                </c:pt>
                <c:pt idx="2358">
                  <c:v>1</c:v>
                </c:pt>
                <c:pt idx="2359">
                  <c:v>2</c:v>
                </c:pt>
                <c:pt idx="2360">
                  <c:v>1</c:v>
                </c:pt>
                <c:pt idx="2361">
                  <c:v>1</c:v>
                </c:pt>
                <c:pt idx="2362">
                  <c:v>1</c:v>
                </c:pt>
                <c:pt idx="2363">
                  <c:v>3</c:v>
                </c:pt>
                <c:pt idx="2364">
                  <c:v>5</c:v>
                </c:pt>
                <c:pt idx="2365">
                  <c:v>8</c:v>
                </c:pt>
                <c:pt idx="2366">
                  <c:v>2</c:v>
                </c:pt>
                <c:pt idx="2367">
                  <c:v>2</c:v>
                </c:pt>
                <c:pt idx="2368">
                  <c:v>4</c:v>
                </c:pt>
                <c:pt idx="2369">
                  <c:v>13</c:v>
                </c:pt>
                <c:pt idx="2370">
                  <c:v>17</c:v>
                </c:pt>
                <c:pt idx="2371">
                  <c:v>13</c:v>
                </c:pt>
                <c:pt idx="2372">
                  <c:v>18</c:v>
                </c:pt>
                <c:pt idx="2373">
                  <c:v>18</c:v>
                </c:pt>
                <c:pt idx="2374">
                  <c:v>18</c:v>
                </c:pt>
                <c:pt idx="2375">
                  <c:v>22</c:v>
                </c:pt>
                <c:pt idx="2376">
                  <c:v>23</c:v>
                </c:pt>
                <c:pt idx="2377">
                  <c:v>17</c:v>
                </c:pt>
                <c:pt idx="2378">
                  <c:v>23</c:v>
                </c:pt>
                <c:pt idx="2379">
                  <c:v>18</c:v>
                </c:pt>
                <c:pt idx="2380">
                  <c:v>10</c:v>
                </c:pt>
                <c:pt idx="2381">
                  <c:v>15</c:v>
                </c:pt>
                <c:pt idx="2382">
                  <c:v>16</c:v>
                </c:pt>
                <c:pt idx="2383">
                  <c:v>19</c:v>
                </c:pt>
                <c:pt idx="2384">
                  <c:v>12</c:v>
                </c:pt>
                <c:pt idx="2385">
                  <c:v>10</c:v>
                </c:pt>
                <c:pt idx="2386">
                  <c:v>13</c:v>
                </c:pt>
                <c:pt idx="2387">
                  <c:v>6</c:v>
                </c:pt>
                <c:pt idx="2388">
                  <c:v>5</c:v>
                </c:pt>
                <c:pt idx="2389">
                  <c:v>3</c:v>
                </c:pt>
                <c:pt idx="2390">
                  <c:v>3</c:v>
                </c:pt>
                <c:pt idx="2391">
                  <c:v>1</c:v>
                </c:pt>
                <c:pt idx="2392">
                  <c:v>6</c:v>
                </c:pt>
                <c:pt idx="2393">
                  <c:v>1</c:v>
                </c:pt>
                <c:pt idx="2394">
                  <c:v>2</c:v>
                </c:pt>
                <c:pt idx="2395">
                  <c:v>2</c:v>
                </c:pt>
                <c:pt idx="2396">
                  <c:v>2</c:v>
                </c:pt>
                <c:pt idx="2397">
                  <c:v>2</c:v>
                </c:pt>
                <c:pt idx="2398">
                  <c:v>1</c:v>
                </c:pt>
                <c:pt idx="2399">
                  <c:v>1</c:v>
                </c:pt>
                <c:pt idx="2400">
                  <c:v>1</c:v>
                </c:pt>
                <c:pt idx="2401">
                  <c:v>1</c:v>
                </c:pt>
                <c:pt idx="2402">
                  <c:v>1</c:v>
                </c:pt>
                <c:pt idx="2403">
                  <c:v>1</c:v>
                </c:pt>
                <c:pt idx="2404">
                  <c:v>1</c:v>
                </c:pt>
                <c:pt idx="2405">
                  <c:v>1</c:v>
                </c:pt>
                <c:pt idx="2406">
                  <c:v>1</c:v>
                </c:pt>
                <c:pt idx="2407">
                  <c:v>1</c:v>
                </c:pt>
                <c:pt idx="2408">
                  <c:v>1</c:v>
                </c:pt>
                <c:pt idx="2409">
                  <c:v>1</c:v>
                </c:pt>
                <c:pt idx="2410">
                  <c:v>1</c:v>
                </c:pt>
                <c:pt idx="2411">
                  <c:v>2</c:v>
                </c:pt>
                <c:pt idx="2412">
                  <c:v>2</c:v>
                </c:pt>
                <c:pt idx="2413">
                  <c:v>1</c:v>
                </c:pt>
                <c:pt idx="2414">
                  <c:v>2</c:v>
                </c:pt>
                <c:pt idx="2415">
                  <c:v>5</c:v>
                </c:pt>
                <c:pt idx="2416">
                  <c:v>4</c:v>
                </c:pt>
                <c:pt idx="2417">
                  <c:v>2</c:v>
                </c:pt>
                <c:pt idx="2418">
                  <c:v>2</c:v>
                </c:pt>
                <c:pt idx="2419">
                  <c:v>4</c:v>
                </c:pt>
                <c:pt idx="2420">
                  <c:v>2</c:v>
                </c:pt>
                <c:pt idx="2421">
                  <c:v>1</c:v>
                </c:pt>
                <c:pt idx="2422">
                  <c:v>2</c:v>
                </c:pt>
                <c:pt idx="2423">
                  <c:v>1</c:v>
                </c:pt>
                <c:pt idx="2424">
                  <c:v>1</c:v>
                </c:pt>
                <c:pt idx="2425">
                  <c:v>1</c:v>
                </c:pt>
                <c:pt idx="2426">
                  <c:v>2</c:v>
                </c:pt>
                <c:pt idx="2427">
                  <c:v>2</c:v>
                </c:pt>
                <c:pt idx="2428">
                  <c:v>4</c:v>
                </c:pt>
                <c:pt idx="2429">
                  <c:v>4</c:v>
                </c:pt>
                <c:pt idx="2430">
                  <c:v>7</c:v>
                </c:pt>
                <c:pt idx="2431">
                  <c:v>5</c:v>
                </c:pt>
                <c:pt idx="2432">
                  <c:v>4</c:v>
                </c:pt>
                <c:pt idx="2433">
                  <c:v>17</c:v>
                </c:pt>
                <c:pt idx="2434">
                  <c:v>10</c:v>
                </c:pt>
                <c:pt idx="2435">
                  <c:v>8</c:v>
                </c:pt>
                <c:pt idx="2436">
                  <c:v>16</c:v>
                </c:pt>
                <c:pt idx="2437">
                  <c:v>17</c:v>
                </c:pt>
                <c:pt idx="2438">
                  <c:v>24</c:v>
                </c:pt>
                <c:pt idx="2439">
                  <c:v>21</c:v>
                </c:pt>
                <c:pt idx="2440">
                  <c:v>23</c:v>
                </c:pt>
                <c:pt idx="2441">
                  <c:v>24</c:v>
                </c:pt>
                <c:pt idx="2442">
                  <c:v>14</c:v>
                </c:pt>
                <c:pt idx="2443">
                  <c:v>18</c:v>
                </c:pt>
                <c:pt idx="2444">
                  <c:v>16</c:v>
                </c:pt>
                <c:pt idx="2445">
                  <c:v>21</c:v>
                </c:pt>
                <c:pt idx="2446">
                  <c:v>21</c:v>
                </c:pt>
                <c:pt idx="2447">
                  <c:v>16</c:v>
                </c:pt>
                <c:pt idx="2448">
                  <c:v>22</c:v>
                </c:pt>
                <c:pt idx="2449">
                  <c:v>13</c:v>
                </c:pt>
                <c:pt idx="2450">
                  <c:v>7</c:v>
                </c:pt>
                <c:pt idx="2451">
                  <c:v>8</c:v>
                </c:pt>
                <c:pt idx="2452">
                  <c:v>3</c:v>
                </c:pt>
                <c:pt idx="2453">
                  <c:v>8</c:v>
                </c:pt>
                <c:pt idx="2454">
                  <c:v>9</c:v>
                </c:pt>
                <c:pt idx="2455">
                  <c:v>3</c:v>
                </c:pt>
                <c:pt idx="2456">
                  <c:v>1</c:v>
                </c:pt>
                <c:pt idx="2457">
                  <c:v>3</c:v>
                </c:pt>
                <c:pt idx="2458">
                  <c:v>4</c:v>
                </c:pt>
                <c:pt idx="2459">
                  <c:v>3</c:v>
                </c:pt>
                <c:pt idx="2460">
                  <c:v>1</c:v>
                </c:pt>
                <c:pt idx="2461">
                  <c:v>1</c:v>
                </c:pt>
                <c:pt idx="2462">
                  <c:v>1</c:v>
                </c:pt>
                <c:pt idx="2463">
                  <c:v>1</c:v>
                </c:pt>
                <c:pt idx="2464">
                  <c:v>1</c:v>
                </c:pt>
                <c:pt idx="2465">
                  <c:v>1</c:v>
                </c:pt>
                <c:pt idx="2466">
                  <c:v>1</c:v>
                </c:pt>
                <c:pt idx="2467">
                  <c:v>1</c:v>
                </c:pt>
                <c:pt idx="2468">
                  <c:v>1</c:v>
                </c:pt>
                <c:pt idx="2469">
                  <c:v>1</c:v>
                </c:pt>
                <c:pt idx="2470">
                  <c:v>2</c:v>
                </c:pt>
                <c:pt idx="2471">
                  <c:v>4</c:v>
                </c:pt>
                <c:pt idx="2472">
                  <c:v>4</c:v>
                </c:pt>
                <c:pt idx="2473">
                  <c:v>1</c:v>
                </c:pt>
                <c:pt idx="2474">
                  <c:v>8</c:v>
                </c:pt>
                <c:pt idx="2475">
                  <c:v>2</c:v>
                </c:pt>
                <c:pt idx="2476">
                  <c:v>7</c:v>
                </c:pt>
                <c:pt idx="2477">
                  <c:v>4</c:v>
                </c:pt>
                <c:pt idx="2478">
                  <c:v>3</c:v>
                </c:pt>
                <c:pt idx="2479">
                  <c:v>1</c:v>
                </c:pt>
                <c:pt idx="2480">
                  <c:v>5</c:v>
                </c:pt>
                <c:pt idx="2481">
                  <c:v>2</c:v>
                </c:pt>
                <c:pt idx="2482">
                  <c:v>2</c:v>
                </c:pt>
                <c:pt idx="2483">
                  <c:v>1</c:v>
                </c:pt>
                <c:pt idx="2484">
                  <c:v>1</c:v>
                </c:pt>
                <c:pt idx="2485">
                  <c:v>1</c:v>
                </c:pt>
                <c:pt idx="2486">
                  <c:v>3</c:v>
                </c:pt>
                <c:pt idx="2487">
                  <c:v>1</c:v>
                </c:pt>
                <c:pt idx="2488">
                  <c:v>2</c:v>
                </c:pt>
                <c:pt idx="2489">
                  <c:v>1</c:v>
                </c:pt>
                <c:pt idx="2490">
                  <c:v>2</c:v>
                </c:pt>
                <c:pt idx="2491">
                  <c:v>3</c:v>
                </c:pt>
                <c:pt idx="2492">
                  <c:v>5</c:v>
                </c:pt>
                <c:pt idx="2493">
                  <c:v>6</c:v>
                </c:pt>
                <c:pt idx="2494">
                  <c:v>5</c:v>
                </c:pt>
                <c:pt idx="2495">
                  <c:v>9</c:v>
                </c:pt>
                <c:pt idx="2496">
                  <c:v>6</c:v>
                </c:pt>
                <c:pt idx="2497">
                  <c:v>12</c:v>
                </c:pt>
                <c:pt idx="2498">
                  <c:v>14</c:v>
                </c:pt>
                <c:pt idx="2499">
                  <c:v>10</c:v>
                </c:pt>
                <c:pt idx="2500">
                  <c:v>17</c:v>
                </c:pt>
                <c:pt idx="2501">
                  <c:v>15</c:v>
                </c:pt>
                <c:pt idx="2502">
                  <c:v>15</c:v>
                </c:pt>
                <c:pt idx="2503">
                  <c:v>15</c:v>
                </c:pt>
                <c:pt idx="2504">
                  <c:v>20</c:v>
                </c:pt>
                <c:pt idx="2505">
                  <c:v>17</c:v>
                </c:pt>
                <c:pt idx="2506">
                  <c:v>19</c:v>
                </c:pt>
                <c:pt idx="2507">
                  <c:v>17</c:v>
                </c:pt>
                <c:pt idx="2508">
                  <c:v>22</c:v>
                </c:pt>
                <c:pt idx="2509">
                  <c:v>8</c:v>
                </c:pt>
                <c:pt idx="2510">
                  <c:v>8</c:v>
                </c:pt>
                <c:pt idx="2511">
                  <c:v>10</c:v>
                </c:pt>
                <c:pt idx="2512">
                  <c:v>15</c:v>
                </c:pt>
                <c:pt idx="2513">
                  <c:v>12</c:v>
                </c:pt>
                <c:pt idx="2514">
                  <c:v>9</c:v>
                </c:pt>
                <c:pt idx="2515">
                  <c:v>2</c:v>
                </c:pt>
                <c:pt idx="2516">
                  <c:v>6</c:v>
                </c:pt>
                <c:pt idx="2517">
                  <c:v>7</c:v>
                </c:pt>
                <c:pt idx="2518">
                  <c:v>3</c:v>
                </c:pt>
                <c:pt idx="2519">
                  <c:v>1</c:v>
                </c:pt>
                <c:pt idx="2520">
                  <c:v>3</c:v>
                </c:pt>
                <c:pt idx="2521">
                  <c:v>2</c:v>
                </c:pt>
                <c:pt idx="2522">
                  <c:v>2</c:v>
                </c:pt>
                <c:pt idx="2523">
                  <c:v>1</c:v>
                </c:pt>
                <c:pt idx="2524">
                  <c:v>1</c:v>
                </c:pt>
                <c:pt idx="2525">
                  <c:v>1</c:v>
                </c:pt>
                <c:pt idx="2526">
                  <c:v>1</c:v>
                </c:pt>
                <c:pt idx="2527">
                  <c:v>2</c:v>
                </c:pt>
                <c:pt idx="2528">
                  <c:v>1</c:v>
                </c:pt>
                <c:pt idx="2529">
                  <c:v>1</c:v>
                </c:pt>
                <c:pt idx="2530">
                  <c:v>3</c:v>
                </c:pt>
                <c:pt idx="2531">
                  <c:v>1</c:v>
                </c:pt>
                <c:pt idx="2532">
                  <c:v>3</c:v>
                </c:pt>
                <c:pt idx="2533">
                  <c:v>3</c:v>
                </c:pt>
                <c:pt idx="2534">
                  <c:v>2</c:v>
                </c:pt>
                <c:pt idx="2535">
                  <c:v>3</c:v>
                </c:pt>
                <c:pt idx="2536">
                  <c:v>4</c:v>
                </c:pt>
                <c:pt idx="2537">
                  <c:v>1</c:v>
                </c:pt>
                <c:pt idx="2538">
                  <c:v>3</c:v>
                </c:pt>
                <c:pt idx="2539">
                  <c:v>6</c:v>
                </c:pt>
                <c:pt idx="2540">
                  <c:v>2</c:v>
                </c:pt>
                <c:pt idx="2541">
                  <c:v>2</c:v>
                </c:pt>
                <c:pt idx="2542">
                  <c:v>2</c:v>
                </c:pt>
                <c:pt idx="2543">
                  <c:v>1</c:v>
                </c:pt>
                <c:pt idx="2544">
                  <c:v>3</c:v>
                </c:pt>
                <c:pt idx="2545">
                  <c:v>1</c:v>
                </c:pt>
                <c:pt idx="2546">
                  <c:v>1</c:v>
                </c:pt>
                <c:pt idx="2547">
                  <c:v>2</c:v>
                </c:pt>
                <c:pt idx="2548">
                  <c:v>3</c:v>
                </c:pt>
                <c:pt idx="2549">
                  <c:v>1</c:v>
                </c:pt>
                <c:pt idx="2550">
                  <c:v>1</c:v>
                </c:pt>
                <c:pt idx="2551">
                  <c:v>7</c:v>
                </c:pt>
                <c:pt idx="2552">
                  <c:v>4</c:v>
                </c:pt>
                <c:pt idx="2553">
                  <c:v>6</c:v>
                </c:pt>
                <c:pt idx="2554">
                  <c:v>8</c:v>
                </c:pt>
                <c:pt idx="2555">
                  <c:v>6</c:v>
                </c:pt>
                <c:pt idx="2556">
                  <c:v>7</c:v>
                </c:pt>
                <c:pt idx="2557">
                  <c:v>9</c:v>
                </c:pt>
                <c:pt idx="2558">
                  <c:v>12</c:v>
                </c:pt>
                <c:pt idx="2559">
                  <c:v>10</c:v>
                </c:pt>
                <c:pt idx="2560">
                  <c:v>10</c:v>
                </c:pt>
                <c:pt idx="2561">
                  <c:v>18</c:v>
                </c:pt>
                <c:pt idx="2562">
                  <c:v>15</c:v>
                </c:pt>
                <c:pt idx="2563">
                  <c:v>14</c:v>
                </c:pt>
                <c:pt idx="2564">
                  <c:v>18</c:v>
                </c:pt>
                <c:pt idx="2565">
                  <c:v>14</c:v>
                </c:pt>
                <c:pt idx="2566">
                  <c:v>12</c:v>
                </c:pt>
                <c:pt idx="2567">
                  <c:v>7</c:v>
                </c:pt>
                <c:pt idx="2568">
                  <c:v>12</c:v>
                </c:pt>
                <c:pt idx="2569">
                  <c:v>18</c:v>
                </c:pt>
                <c:pt idx="2570">
                  <c:v>6</c:v>
                </c:pt>
                <c:pt idx="2571">
                  <c:v>14</c:v>
                </c:pt>
                <c:pt idx="2572">
                  <c:v>11</c:v>
                </c:pt>
                <c:pt idx="2573">
                  <c:v>14</c:v>
                </c:pt>
                <c:pt idx="2574">
                  <c:v>6</c:v>
                </c:pt>
                <c:pt idx="2575">
                  <c:v>4</c:v>
                </c:pt>
                <c:pt idx="2576">
                  <c:v>9</c:v>
                </c:pt>
                <c:pt idx="2577">
                  <c:v>5</c:v>
                </c:pt>
                <c:pt idx="2578">
                  <c:v>6</c:v>
                </c:pt>
                <c:pt idx="2579">
                  <c:v>4</c:v>
                </c:pt>
                <c:pt idx="2580">
                  <c:v>2</c:v>
                </c:pt>
                <c:pt idx="2581">
                  <c:v>1</c:v>
                </c:pt>
                <c:pt idx="2582">
                  <c:v>2</c:v>
                </c:pt>
                <c:pt idx="2583">
                  <c:v>3</c:v>
                </c:pt>
                <c:pt idx="2584">
                  <c:v>1</c:v>
                </c:pt>
                <c:pt idx="2585">
                  <c:v>1</c:v>
                </c:pt>
                <c:pt idx="2586">
                  <c:v>1</c:v>
                </c:pt>
                <c:pt idx="2587">
                  <c:v>2</c:v>
                </c:pt>
                <c:pt idx="2588">
                  <c:v>1</c:v>
                </c:pt>
                <c:pt idx="2589">
                  <c:v>1</c:v>
                </c:pt>
                <c:pt idx="2590">
                  <c:v>6</c:v>
                </c:pt>
                <c:pt idx="2591">
                  <c:v>3</c:v>
                </c:pt>
                <c:pt idx="2592">
                  <c:v>4</c:v>
                </c:pt>
                <c:pt idx="2593">
                  <c:v>3</c:v>
                </c:pt>
                <c:pt idx="2594">
                  <c:v>3</c:v>
                </c:pt>
                <c:pt idx="2595">
                  <c:v>1</c:v>
                </c:pt>
                <c:pt idx="2596">
                  <c:v>5</c:v>
                </c:pt>
                <c:pt idx="2597">
                  <c:v>2</c:v>
                </c:pt>
                <c:pt idx="2598">
                  <c:v>3</c:v>
                </c:pt>
                <c:pt idx="2599">
                  <c:v>3</c:v>
                </c:pt>
                <c:pt idx="2600">
                  <c:v>6</c:v>
                </c:pt>
                <c:pt idx="2601">
                  <c:v>4</c:v>
                </c:pt>
                <c:pt idx="2602">
                  <c:v>2</c:v>
                </c:pt>
                <c:pt idx="2603">
                  <c:v>2</c:v>
                </c:pt>
                <c:pt idx="2604">
                  <c:v>4</c:v>
                </c:pt>
                <c:pt idx="2605">
                  <c:v>2</c:v>
                </c:pt>
                <c:pt idx="2606">
                  <c:v>1</c:v>
                </c:pt>
                <c:pt idx="2607">
                  <c:v>1</c:v>
                </c:pt>
                <c:pt idx="2608">
                  <c:v>1</c:v>
                </c:pt>
                <c:pt idx="2609">
                  <c:v>2</c:v>
                </c:pt>
                <c:pt idx="2610">
                  <c:v>1</c:v>
                </c:pt>
                <c:pt idx="2611">
                  <c:v>1</c:v>
                </c:pt>
                <c:pt idx="2612">
                  <c:v>2</c:v>
                </c:pt>
                <c:pt idx="2613">
                  <c:v>3</c:v>
                </c:pt>
                <c:pt idx="2614">
                  <c:v>4</c:v>
                </c:pt>
                <c:pt idx="2615">
                  <c:v>3</c:v>
                </c:pt>
                <c:pt idx="2616">
                  <c:v>9</c:v>
                </c:pt>
                <c:pt idx="2617">
                  <c:v>8</c:v>
                </c:pt>
                <c:pt idx="2618">
                  <c:v>7</c:v>
                </c:pt>
                <c:pt idx="2619">
                  <c:v>8</c:v>
                </c:pt>
                <c:pt idx="2620">
                  <c:v>13</c:v>
                </c:pt>
                <c:pt idx="2621">
                  <c:v>4</c:v>
                </c:pt>
                <c:pt idx="2622">
                  <c:v>12</c:v>
                </c:pt>
                <c:pt idx="2623">
                  <c:v>14</c:v>
                </c:pt>
                <c:pt idx="2624">
                  <c:v>12</c:v>
                </c:pt>
                <c:pt idx="2625">
                  <c:v>16</c:v>
                </c:pt>
                <c:pt idx="2626">
                  <c:v>23</c:v>
                </c:pt>
                <c:pt idx="2627">
                  <c:v>9</c:v>
                </c:pt>
                <c:pt idx="2628">
                  <c:v>15</c:v>
                </c:pt>
                <c:pt idx="2629">
                  <c:v>7</c:v>
                </c:pt>
                <c:pt idx="2630">
                  <c:v>14</c:v>
                </c:pt>
                <c:pt idx="2631">
                  <c:v>8</c:v>
                </c:pt>
                <c:pt idx="2632">
                  <c:v>18</c:v>
                </c:pt>
                <c:pt idx="2633">
                  <c:v>9</c:v>
                </c:pt>
                <c:pt idx="2634">
                  <c:v>9</c:v>
                </c:pt>
                <c:pt idx="2635">
                  <c:v>9</c:v>
                </c:pt>
                <c:pt idx="2636">
                  <c:v>6</c:v>
                </c:pt>
                <c:pt idx="2637">
                  <c:v>5</c:v>
                </c:pt>
                <c:pt idx="2638">
                  <c:v>1</c:v>
                </c:pt>
                <c:pt idx="2639">
                  <c:v>2</c:v>
                </c:pt>
                <c:pt idx="2640">
                  <c:v>2</c:v>
                </c:pt>
                <c:pt idx="2641">
                  <c:v>4</c:v>
                </c:pt>
                <c:pt idx="2642">
                  <c:v>1</c:v>
                </c:pt>
                <c:pt idx="2643">
                  <c:v>2</c:v>
                </c:pt>
                <c:pt idx="2644">
                  <c:v>3</c:v>
                </c:pt>
                <c:pt idx="2645">
                  <c:v>2</c:v>
                </c:pt>
                <c:pt idx="2646">
                  <c:v>1</c:v>
                </c:pt>
                <c:pt idx="2647">
                  <c:v>1</c:v>
                </c:pt>
                <c:pt idx="2648">
                  <c:v>1</c:v>
                </c:pt>
                <c:pt idx="2649">
                  <c:v>1</c:v>
                </c:pt>
                <c:pt idx="2650">
                  <c:v>1</c:v>
                </c:pt>
                <c:pt idx="2651">
                  <c:v>1</c:v>
                </c:pt>
                <c:pt idx="2652">
                  <c:v>1</c:v>
                </c:pt>
                <c:pt idx="2653">
                  <c:v>5</c:v>
                </c:pt>
                <c:pt idx="2654">
                  <c:v>2</c:v>
                </c:pt>
                <c:pt idx="2655">
                  <c:v>1</c:v>
                </c:pt>
                <c:pt idx="2656">
                  <c:v>2</c:v>
                </c:pt>
                <c:pt idx="2657">
                  <c:v>2</c:v>
                </c:pt>
                <c:pt idx="2658">
                  <c:v>2</c:v>
                </c:pt>
                <c:pt idx="2659">
                  <c:v>1</c:v>
                </c:pt>
                <c:pt idx="2660">
                  <c:v>2</c:v>
                </c:pt>
                <c:pt idx="2661">
                  <c:v>1</c:v>
                </c:pt>
                <c:pt idx="2662">
                  <c:v>4</c:v>
                </c:pt>
                <c:pt idx="2663">
                  <c:v>3</c:v>
                </c:pt>
                <c:pt idx="2664">
                  <c:v>6</c:v>
                </c:pt>
                <c:pt idx="2665">
                  <c:v>2</c:v>
                </c:pt>
                <c:pt idx="2666">
                  <c:v>6</c:v>
                </c:pt>
                <c:pt idx="2667">
                  <c:v>3</c:v>
                </c:pt>
                <c:pt idx="2668">
                  <c:v>1</c:v>
                </c:pt>
                <c:pt idx="2669">
                  <c:v>1</c:v>
                </c:pt>
                <c:pt idx="2670">
                  <c:v>3</c:v>
                </c:pt>
                <c:pt idx="2671">
                  <c:v>2</c:v>
                </c:pt>
                <c:pt idx="2672">
                  <c:v>3</c:v>
                </c:pt>
                <c:pt idx="2673">
                  <c:v>1</c:v>
                </c:pt>
                <c:pt idx="2674">
                  <c:v>3</c:v>
                </c:pt>
                <c:pt idx="2675">
                  <c:v>3</c:v>
                </c:pt>
                <c:pt idx="2676">
                  <c:v>7</c:v>
                </c:pt>
                <c:pt idx="2677">
                  <c:v>5</c:v>
                </c:pt>
                <c:pt idx="2678">
                  <c:v>4</c:v>
                </c:pt>
                <c:pt idx="2679">
                  <c:v>7</c:v>
                </c:pt>
                <c:pt idx="2680">
                  <c:v>6</c:v>
                </c:pt>
                <c:pt idx="2681">
                  <c:v>7</c:v>
                </c:pt>
                <c:pt idx="2682">
                  <c:v>11</c:v>
                </c:pt>
                <c:pt idx="2683">
                  <c:v>7</c:v>
                </c:pt>
                <c:pt idx="2684">
                  <c:v>6</c:v>
                </c:pt>
                <c:pt idx="2685">
                  <c:v>18</c:v>
                </c:pt>
                <c:pt idx="2686">
                  <c:v>9</c:v>
                </c:pt>
                <c:pt idx="2687">
                  <c:v>13</c:v>
                </c:pt>
                <c:pt idx="2688">
                  <c:v>10</c:v>
                </c:pt>
                <c:pt idx="2689">
                  <c:v>17</c:v>
                </c:pt>
                <c:pt idx="2690">
                  <c:v>15</c:v>
                </c:pt>
                <c:pt idx="2691">
                  <c:v>9</c:v>
                </c:pt>
                <c:pt idx="2692">
                  <c:v>16</c:v>
                </c:pt>
                <c:pt idx="2693">
                  <c:v>11</c:v>
                </c:pt>
                <c:pt idx="2694">
                  <c:v>11</c:v>
                </c:pt>
                <c:pt idx="2695">
                  <c:v>12</c:v>
                </c:pt>
                <c:pt idx="2696">
                  <c:v>7</c:v>
                </c:pt>
                <c:pt idx="2697">
                  <c:v>10</c:v>
                </c:pt>
                <c:pt idx="2698">
                  <c:v>8</c:v>
                </c:pt>
                <c:pt idx="2699">
                  <c:v>5</c:v>
                </c:pt>
                <c:pt idx="2700">
                  <c:v>9</c:v>
                </c:pt>
                <c:pt idx="2701">
                  <c:v>2</c:v>
                </c:pt>
                <c:pt idx="2702">
                  <c:v>5</c:v>
                </c:pt>
                <c:pt idx="2703">
                  <c:v>3</c:v>
                </c:pt>
                <c:pt idx="2704">
                  <c:v>3</c:v>
                </c:pt>
                <c:pt idx="2705">
                  <c:v>3</c:v>
                </c:pt>
                <c:pt idx="2706">
                  <c:v>3</c:v>
                </c:pt>
                <c:pt idx="2707">
                  <c:v>2</c:v>
                </c:pt>
                <c:pt idx="2708">
                  <c:v>1</c:v>
                </c:pt>
                <c:pt idx="2709">
                  <c:v>4</c:v>
                </c:pt>
                <c:pt idx="2710">
                  <c:v>1</c:v>
                </c:pt>
                <c:pt idx="2711">
                  <c:v>1</c:v>
                </c:pt>
                <c:pt idx="2712">
                  <c:v>2</c:v>
                </c:pt>
                <c:pt idx="2713">
                  <c:v>1</c:v>
                </c:pt>
                <c:pt idx="2714">
                  <c:v>1</c:v>
                </c:pt>
                <c:pt idx="2715">
                  <c:v>2</c:v>
                </c:pt>
                <c:pt idx="2716">
                  <c:v>3</c:v>
                </c:pt>
                <c:pt idx="2717">
                  <c:v>1</c:v>
                </c:pt>
                <c:pt idx="2718">
                  <c:v>3</c:v>
                </c:pt>
                <c:pt idx="2719">
                  <c:v>3</c:v>
                </c:pt>
                <c:pt idx="2720">
                  <c:v>1</c:v>
                </c:pt>
                <c:pt idx="2721">
                  <c:v>2</c:v>
                </c:pt>
                <c:pt idx="2722">
                  <c:v>2</c:v>
                </c:pt>
                <c:pt idx="2723">
                  <c:v>2</c:v>
                </c:pt>
                <c:pt idx="2724">
                  <c:v>7</c:v>
                </c:pt>
                <c:pt idx="2725">
                  <c:v>3</c:v>
                </c:pt>
                <c:pt idx="2726">
                  <c:v>3</c:v>
                </c:pt>
                <c:pt idx="2727">
                  <c:v>3</c:v>
                </c:pt>
                <c:pt idx="2728">
                  <c:v>3</c:v>
                </c:pt>
                <c:pt idx="2729">
                  <c:v>3</c:v>
                </c:pt>
                <c:pt idx="2730">
                  <c:v>1</c:v>
                </c:pt>
                <c:pt idx="2731">
                  <c:v>1</c:v>
                </c:pt>
                <c:pt idx="2732">
                  <c:v>2</c:v>
                </c:pt>
                <c:pt idx="2733">
                  <c:v>1</c:v>
                </c:pt>
                <c:pt idx="2734">
                  <c:v>2</c:v>
                </c:pt>
                <c:pt idx="2735">
                  <c:v>2</c:v>
                </c:pt>
                <c:pt idx="2736">
                  <c:v>1</c:v>
                </c:pt>
                <c:pt idx="2737">
                  <c:v>1</c:v>
                </c:pt>
                <c:pt idx="2738">
                  <c:v>3</c:v>
                </c:pt>
                <c:pt idx="2739">
                  <c:v>2</c:v>
                </c:pt>
                <c:pt idx="2740">
                  <c:v>2</c:v>
                </c:pt>
                <c:pt idx="2741">
                  <c:v>2</c:v>
                </c:pt>
                <c:pt idx="2742">
                  <c:v>4</c:v>
                </c:pt>
                <c:pt idx="2743">
                  <c:v>4</c:v>
                </c:pt>
                <c:pt idx="2744">
                  <c:v>7</c:v>
                </c:pt>
                <c:pt idx="2745">
                  <c:v>3</c:v>
                </c:pt>
                <c:pt idx="2746">
                  <c:v>4</c:v>
                </c:pt>
                <c:pt idx="2747">
                  <c:v>6</c:v>
                </c:pt>
                <c:pt idx="2748">
                  <c:v>5</c:v>
                </c:pt>
                <c:pt idx="2749">
                  <c:v>9</c:v>
                </c:pt>
                <c:pt idx="2750">
                  <c:v>12</c:v>
                </c:pt>
                <c:pt idx="2751">
                  <c:v>6</c:v>
                </c:pt>
                <c:pt idx="2752">
                  <c:v>10</c:v>
                </c:pt>
                <c:pt idx="2753">
                  <c:v>15</c:v>
                </c:pt>
                <c:pt idx="2754">
                  <c:v>13</c:v>
                </c:pt>
                <c:pt idx="2755">
                  <c:v>9</c:v>
                </c:pt>
                <c:pt idx="2756">
                  <c:v>15</c:v>
                </c:pt>
                <c:pt idx="2757">
                  <c:v>13</c:v>
                </c:pt>
                <c:pt idx="2758">
                  <c:v>12</c:v>
                </c:pt>
                <c:pt idx="2759">
                  <c:v>9</c:v>
                </c:pt>
                <c:pt idx="2760">
                  <c:v>9</c:v>
                </c:pt>
                <c:pt idx="2761">
                  <c:v>6</c:v>
                </c:pt>
                <c:pt idx="2762">
                  <c:v>4</c:v>
                </c:pt>
                <c:pt idx="2763">
                  <c:v>5</c:v>
                </c:pt>
                <c:pt idx="2764">
                  <c:v>3</c:v>
                </c:pt>
                <c:pt idx="2765">
                  <c:v>5</c:v>
                </c:pt>
                <c:pt idx="2766">
                  <c:v>6</c:v>
                </c:pt>
                <c:pt idx="2767">
                  <c:v>6</c:v>
                </c:pt>
                <c:pt idx="2768">
                  <c:v>3</c:v>
                </c:pt>
                <c:pt idx="2769">
                  <c:v>2</c:v>
                </c:pt>
                <c:pt idx="2770">
                  <c:v>3</c:v>
                </c:pt>
                <c:pt idx="2771">
                  <c:v>1</c:v>
                </c:pt>
                <c:pt idx="2772">
                  <c:v>2</c:v>
                </c:pt>
                <c:pt idx="2773">
                  <c:v>2</c:v>
                </c:pt>
                <c:pt idx="2774">
                  <c:v>1</c:v>
                </c:pt>
                <c:pt idx="2775">
                  <c:v>1</c:v>
                </c:pt>
                <c:pt idx="2776">
                  <c:v>1</c:v>
                </c:pt>
                <c:pt idx="2777">
                  <c:v>1</c:v>
                </c:pt>
                <c:pt idx="2778">
                  <c:v>1</c:v>
                </c:pt>
                <c:pt idx="2779">
                  <c:v>1</c:v>
                </c:pt>
                <c:pt idx="2780">
                  <c:v>1</c:v>
                </c:pt>
                <c:pt idx="2781">
                  <c:v>1</c:v>
                </c:pt>
                <c:pt idx="2782">
                  <c:v>1</c:v>
                </c:pt>
                <c:pt idx="2783">
                  <c:v>2</c:v>
                </c:pt>
                <c:pt idx="2784">
                  <c:v>5</c:v>
                </c:pt>
                <c:pt idx="2785">
                  <c:v>3</c:v>
                </c:pt>
                <c:pt idx="2786">
                  <c:v>2</c:v>
                </c:pt>
                <c:pt idx="2787">
                  <c:v>4</c:v>
                </c:pt>
                <c:pt idx="2788">
                  <c:v>2</c:v>
                </c:pt>
                <c:pt idx="2789">
                  <c:v>1</c:v>
                </c:pt>
                <c:pt idx="2790">
                  <c:v>7</c:v>
                </c:pt>
                <c:pt idx="2791">
                  <c:v>3</c:v>
                </c:pt>
                <c:pt idx="2792">
                  <c:v>3</c:v>
                </c:pt>
                <c:pt idx="2793">
                  <c:v>3</c:v>
                </c:pt>
                <c:pt idx="2794">
                  <c:v>3</c:v>
                </c:pt>
                <c:pt idx="2795">
                  <c:v>3</c:v>
                </c:pt>
                <c:pt idx="2796">
                  <c:v>1</c:v>
                </c:pt>
                <c:pt idx="2797">
                  <c:v>3</c:v>
                </c:pt>
                <c:pt idx="2798">
                  <c:v>1</c:v>
                </c:pt>
                <c:pt idx="2799">
                  <c:v>1</c:v>
                </c:pt>
                <c:pt idx="2800">
                  <c:v>2</c:v>
                </c:pt>
                <c:pt idx="2801">
                  <c:v>2</c:v>
                </c:pt>
                <c:pt idx="2802">
                  <c:v>2</c:v>
                </c:pt>
                <c:pt idx="2803">
                  <c:v>3</c:v>
                </c:pt>
                <c:pt idx="2804">
                  <c:v>3</c:v>
                </c:pt>
                <c:pt idx="2805">
                  <c:v>6</c:v>
                </c:pt>
                <c:pt idx="2806">
                  <c:v>4</c:v>
                </c:pt>
                <c:pt idx="2807">
                  <c:v>4</c:v>
                </c:pt>
                <c:pt idx="2808">
                  <c:v>5</c:v>
                </c:pt>
                <c:pt idx="2809">
                  <c:v>7</c:v>
                </c:pt>
                <c:pt idx="2810">
                  <c:v>6</c:v>
                </c:pt>
                <c:pt idx="2811">
                  <c:v>8</c:v>
                </c:pt>
                <c:pt idx="2812">
                  <c:v>10</c:v>
                </c:pt>
                <c:pt idx="2813">
                  <c:v>14</c:v>
                </c:pt>
                <c:pt idx="2814">
                  <c:v>12</c:v>
                </c:pt>
                <c:pt idx="2815">
                  <c:v>7</c:v>
                </c:pt>
                <c:pt idx="2816">
                  <c:v>13</c:v>
                </c:pt>
                <c:pt idx="2817">
                  <c:v>15</c:v>
                </c:pt>
                <c:pt idx="2818">
                  <c:v>12</c:v>
                </c:pt>
                <c:pt idx="2819">
                  <c:v>6</c:v>
                </c:pt>
                <c:pt idx="2820">
                  <c:v>10</c:v>
                </c:pt>
                <c:pt idx="2821">
                  <c:v>12</c:v>
                </c:pt>
                <c:pt idx="2822">
                  <c:v>7</c:v>
                </c:pt>
                <c:pt idx="2823">
                  <c:v>5</c:v>
                </c:pt>
                <c:pt idx="2824">
                  <c:v>10</c:v>
                </c:pt>
                <c:pt idx="2825">
                  <c:v>5</c:v>
                </c:pt>
                <c:pt idx="2826">
                  <c:v>8</c:v>
                </c:pt>
                <c:pt idx="2827">
                  <c:v>3</c:v>
                </c:pt>
                <c:pt idx="2828">
                  <c:v>7</c:v>
                </c:pt>
                <c:pt idx="2829">
                  <c:v>5</c:v>
                </c:pt>
                <c:pt idx="2830">
                  <c:v>2</c:v>
                </c:pt>
                <c:pt idx="2831">
                  <c:v>2</c:v>
                </c:pt>
                <c:pt idx="2832">
                  <c:v>3</c:v>
                </c:pt>
                <c:pt idx="2833">
                  <c:v>1</c:v>
                </c:pt>
                <c:pt idx="2834">
                  <c:v>1</c:v>
                </c:pt>
                <c:pt idx="2835">
                  <c:v>1</c:v>
                </c:pt>
                <c:pt idx="2836">
                  <c:v>1</c:v>
                </c:pt>
                <c:pt idx="2837">
                  <c:v>1</c:v>
                </c:pt>
                <c:pt idx="2838">
                  <c:v>1</c:v>
                </c:pt>
                <c:pt idx="2839">
                  <c:v>1</c:v>
                </c:pt>
                <c:pt idx="2840">
                  <c:v>1</c:v>
                </c:pt>
                <c:pt idx="2841">
                  <c:v>1</c:v>
                </c:pt>
                <c:pt idx="2842">
                  <c:v>1</c:v>
                </c:pt>
                <c:pt idx="2843">
                  <c:v>4</c:v>
                </c:pt>
                <c:pt idx="2844">
                  <c:v>1</c:v>
                </c:pt>
                <c:pt idx="2845">
                  <c:v>3</c:v>
                </c:pt>
                <c:pt idx="2846">
                  <c:v>5</c:v>
                </c:pt>
                <c:pt idx="2847">
                  <c:v>1</c:v>
                </c:pt>
                <c:pt idx="2848">
                  <c:v>2</c:v>
                </c:pt>
                <c:pt idx="2849">
                  <c:v>6</c:v>
                </c:pt>
                <c:pt idx="2850">
                  <c:v>1</c:v>
                </c:pt>
                <c:pt idx="2851">
                  <c:v>2</c:v>
                </c:pt>
                <c:pt idx="2852">
                  <c:v>1</c:v>
                </c:pt>
                <c:pt idx="2853">
                  <c:v>1</c:v>
                </c:pt>
                <c:pt idx="2854">
                  <c:v>2</c:v>
                </c:pt>
                <c:pt idx="2855">
                  <c:v>1</c:v>
                </c:pt>
                <c:pt idx="2856">
                  <c:v>2</c:v>
                </c:pt>
                <c:pt idx="2857">
                  <c:v>1</c:v>
                </c:pt>
                <c:pt idx="2858">
                  <c:v>4</c:v>
                </c:pt>
                <c:pt idx="2859">
                  <c:v>1</c:v>
                </c:pt>
                <c:pt idx="2860">
                  <c:v>1</c:v>
                </c:pt>
                <c:pt idx="2861">
                  <c:v>1</c:v>
                </c:pt>
                <c:pt idx="2862">
                  <c:v>2</c:v>
                </c:pt>
                <c:pt idx="2863">
                  <c:v>1</c:v>
                </c:pt>
                <c:pt idx="2864">
                  <c:v>3</c:v>
                </c:pt>
                <c:pt idx="2865">
                  <c:v>2</c:v>
                </c:pt>
                <c:pt idx="2866">
                  <c:v>2</c:v>
                </c:pt>
                <c:pt idx="2867">
                  <c:v>3</c:v>
                </c:pt>
                <c:pt idx="2868">
                  <c:v>1</c:v>
                </c:pt>
                <c:pt idx="2869">
                  <c:v>6</c:v>
                </c:pt>
                <c:pt idx="2870">
                  <c:v>3</c:v>
                </c:pt>
                <c:pt idx="2871">
                  <c:v>7</c:v>
                </c:pt>
                <c:pt idx="2872">
                  <c:v>9</c:v>
                </c:pt>
                <c:pt idx="2873">
                  <c:v>5</c:v>
                </c:pt>
                <c:pt idx="2874">
                  <c:v>5</c:v>
                </c:pt>
                <c:pt idx="2875">
                  <c:v>10</c:v>
                </c:pt>
                <c:pt idx="2876">
                  <c:v>3</c:v>
                </c:pt>
                <c:pt idx="2877">
                  <c:v>6</c:v>
                </c:pt>
                <c:pt idx="2878">
                  <c:v>7</c:v>
                </c:pt>
                <c:pt idx="2879">
                  <c:v>8</c:v>
                </c:pt>
                <c:pt idx="2880">
                  <c:v>17</c:v>
                </c:pt>
                <c:pt idx="2881">
                  <c:v>16</c:v>
                </c:pt>
                <c:pt idx="2882">
                  <c:v>6</c:v>
                </c:pt>
                <c:pt idx="2883">
                  <c:v>11</c:v>
                </c:pt>
                <c:pt idx="2884">
                  <c:v>10</c:v>
                </c:pt>
                <c:pt idx="2885">
                  <c:v>8</c:v>
                </c:pt>
                <c:pt idx="2886">
                  <c:v>8</c:v>
                </c:pt>
                <c:pt idx="2887">
                  <c:v>4</c:v>
                </c:pt>
                <c:pt idx="2888">
                  <c:v>5</c:v>
                </c:pt>
                <c:pt idx="2889">
                  <c:v>7</c:v>
                </c:pt>
                <c:pt idx="2890">
                  <c:v>5</c:v>
                </c:pt>
                <c:pt idx="2891">
                  <c:v>5</c:v>
                </c:pt>
                <c:pt idx="2892">
                  <c:v>4</c:v>
                </c:pt>
                <c:pt idx="2893">
                  <c:v>2</c:v>
                </c:pt>
                <c:pt idx="2894">
                  <c:v>2</c:v>
                </c:pt>
                <c:pt idx="2895">
                  <c:v>2</c:v>
                </c:pt>
                <c:pt idx="2896">
                  <c:v>2</c:v>
                </c:pt>
                <c:pt idx="2897">
                  <c:v>1</c:v>
                </c:pt>
                <c:pt idx="2898">
                  <c:v>1</c:v>
                </c:pt>
                <c:pt idx="2899">
                  <c:v>1</c:v>
                </c:pt>
                <c:pt idx="2900">
                  <c:v>1</c:v>
                </c:pt>
                <c:pt idx="2901">
                  <c:v>1</c:v>
                </c:pt>
                <c:pt idx="2902">
                  <c:v>1</c:v>
                </c:pt>
                <c:pt idx="2903">
                  <c:v>1</c:v>
                </c:pt>
                <c:pt idx="2904">
                  <c:v>1</c:v>
                </c:pt>
                <c:pt idx="2905">
                  <c:v>1</c:v>
                </c:pt>
                <c:pt idx="2906">
                  <c:v>1</c:v>
                </c:pt>
                <c:pt idx="2907">
                  <c:v>2</c:v>
                </c:pt>
                <c:pt idx="2908">
                  <c:v>2</c:v>
                </c:pt>
                <c:pt idx="2909">
                  <c:v>3</c:v>
                </c:pt>
                <c:pt idx="2910">
                  <c:v>3</c:v>
                </c:pt>
                <c:pt idx="2911">
                  <c:v>7</c:v>
                </c:pt>
                <c:pt idx="2912">
                  <c:v>2</c:v>
                </c:pt>
                <c:pt idx="2913">
                  <c:v>6</c:v>
                </c:pt>
                <c:pt idx="2914">
                  <c:v>7</c:v>
                </c:pt>
                <c:pt idx="2915">
                  <c:v>3</c:v>
                </c:pt>
                <c:pt idx="2916">
                  <c:v>3</c:v>
                </c:pt>
                <c:pt idx="2917">
                  <c:v>1</c:v>
                </c:pt>
                <c:pt idx="2918">
                  <c:v>2</c:v>
                </c:pt>
                <c:pt idx="2919">
                  <c:v>2</c:v>
                </c:pt>
                <c:pt idx="2920">
                  <c:v>2</c:v>
                </c:pt>
                <c:pt idx="2921">
                  <c:v>2</c:v>
                </c:pt>
                <c:pt idx="2922">
                  <c:v>1</c:v>
                </c:pt>
                <c:pt idx="2923">
                  <c:v>1</c:v>
                </c:pt>
                <c:pt idx="2924">
                  <c:v>1</c:v>
                </c:pt>
                <c:pt idx="2925">
                  <c:v>1</c:v>
                </c:pt>
                <c:pt idx="2926">
                  <c:v>1</c:v>
                </c:pt>
                <c:pt idx="2927">
                  <c:v>3</c:v>
                </c:pt>
                <c:pt idx="2928">
                  <c:v>2</c:v>
                </c:pt>
                <c:pt idx="2929">
                  <c:v>3</c:v>
                </c:pt>
                <c:pt idx="2930">
                  <c:v>3</c:v>
                </c:pt>
                <c:pt idx="2931">
                  <c:v>6</c:v>
                </c:pt>
                <c:pt idx="2932">
                  <c:v>3</c:v>
                </c:pt>
                <c:pt idx="2933">
                  <c:v>7</c:v>
                </c:pt>
                <c:pt idx="2934">
                  <c:v>7</c:v>
                </c:pt>
                <c:pt idx="2935">
                  <c:v>12</c:v>
                </c:pt>
                <c:pt idx="2936">
                  <c:v>5</c:v>
                </c:pt>
                <c:pt idx="2937">
                  <c:v>7</c:v>
                </c:pt>
                <c:pt idx="2938">
                  <c:v>11</c:v>
                </c:pt>
                <c:pt idx="2939">
                  <c:v>9</c:v>
                </c:pt>
                <c:pt idx="2940">
                  <c:v>10</c:v>
                </c:pt>
                <c:pt idx="2941">
                  <c:v>11</c:v>
                </c:pt>
                <c:pt idx="2942">
                  <c:v>6</c:v>
                </c:pt>
                <c:pt idx="2943">
                  <c:v>3</c:v>
                </c:pt>
                <c:pt idx="2944">
                  <c:v>12</c:v>
                </c:pt>
                <c:pt idx="2945">
                  <c:v>8</c:v>
                </c:pt>
                <c:pt idx="2946">
                  <c:v>5</c:v>
                </c:pt>
                <c:pt idx="2947">
                  <c:v>4</c:v>
                </c:pt>
                <c:pt idx="2948">
                  <c:v>4</c:v>
                </c:pt>
                <c:pt idx="2949">
                  <c:v>6</c:v>
                </c:pt>
                <c:pt idx="2950">
                  <c:v>6</c:v>
                </c:pt>
                <c:pt idx="2951">
                  <c:v>3</c:v>
                </c:pt>
                <c:pt idx="2952">
                  <c:v>3</c:v>
                </c:pt>
                <c:pt idx="2953">
                  <c:v>6</c:v>
                </c:pt>
                <c:pt idx="2954">
                  <c:v>4</c:v>
                </c:pt>
                <c:pt idx="2955">
                  <c:v>2</c:v>
                </c:pt>
                <c:pt idx="2956">
                  <c:v>3</c:v>
                </c:pt>
                <c:pt idx="2957">
                  <c:v>1</c:v>
                </c:pt>
                <c:pt idx="2958">
                  <c:v>1</c:v>
                </c:pt>
                <c:pt idx="2959">
                  <c:v>1</c:v>
                </c:pt>
                <c:pt idx="2960">
                  <c:v>2</c:v>
                </c:pt>
                <c:pt idx="2961">
                  <c:v>1</c:v>
                </c:pt>
                <c:pt idx="2962">
                  <c:v>1</c:v>
                </c:pt>
                <c:pt idx="2963">
                  <c:v>1</c:v>
                </c:pt>
                <c:pt idx="2964">
                  <c:v>1</c:v>
                </c:pt>
                <c:pt idx="2965">
                  <c:v>1</c:v>
                </c:pt>
                <c:pt idx="2966">
                  <c:v>3</c:v>
                </c:pt>
                <c:pt idx="2967">
                  <c:v>2</c:v>
                </c:pt>
                <c:pt idx="2968">
                  <c:v>3</c:v>
                </c:pt>
                <c:pt idx="2969">
                  <c:v>2</c:v>
                </c:pt>
                <c:pt idx="2970">
                  <c:v>3</c:v>
                </c:pt>
                <c:pt idx="2971">
                  <c:v>3</c:v>
                </c:pt>
                <c:pt idx="2972">
                  <c:v>2</c:v>
                </c:pt>
                <c:pt idx="2973">
                  <c:v>4</c:v>
                </c:pt>
                <c:pt idx="2974">
                  <c:v>2</c:v>
                </c:pt>
                <c:pt idx="2975">
                  <c:v>2</c:v>
                </c:pt>
                <c:pt idx="2976">
                  <c:v>5</c:v>
                </c:pt>
                <c:pt idx="2977">
                  <c:v>2</c:v>
                </c:pt>
                <c:pt idx="2978">
                  <c:v>5</c:v>
                </c:pt>
                <c:pt idx="2979">
                  <c:v>5</c:v>
                </c:pt>
                <c:pt idx="2980">
                  <c:v>2</c:v>
                </c:pt>
                <c:pt idx="2981">
                  <c:v>3</c:v>
                </c:pt>
                <c:pt idx="2982">
                  <c:v>1</c:v>
                </c:pt>
                <c:pt idx="2983">
                  <c:v>2</c:v>
                </c:pt>
                <c:pt idx="2984">
                  <c:v>2</c:v>
                </c:pt>
                <c:pt idx="2985">
                  <c:v>1</c:v>
                </c:pt>
                <c:pt idx="2986">
                  <c:v>1</c:v>
                </c:pt>
                <c:pt idx="2987">
                  <c:v>1</c:v>
                </c:pt>
                <c:pt idx="2988">
                  <c:v>1</c:v>
                </c:pt>
                <c:pt idx="2989">
                  <c:v>1</c:v>
                </c:pt>
                <c:pt idx="2990">
                  <c:v>2</c:v>
                </c:pt>
                <c:pt idx="2991">
                  <c:v>2</c:v>
                </c:pt>
                <c:pt idx="2992">
                  <c:v>1</c:v>
                </c:pt>
                <c:pt idx="2993">
                  <c:v>1</c:v>
                </c:pt>
                <c:pt idx="2994">
                  <c:v>1</c:v>
                </c:pt>
                <c:pt idx="2995">
                  <c:v>3</c:v>
                </c:pt>
                <c:pt idx="2996">
                  <c:v>4</c:v>
                </c:pt>
                <c:pt idx="2997">
                  <c:v>8</c:v>
                </c:pt>
                <c:pt idx="2998">
                  <c:v>4</c:v>
                </c:pt>
                <c:pt idx="2999">
                  <c:v>9</c:v>
                </c:pt>
                <c:pt idx="3000">
                  <c:v>3</c:v>
                </c:pt>
                <c:pt idx="3001">
                  <c:v>9</c:v>
                </c:pt>
                <c:pt idx="3002">
                  <c:v>3</c:v>
                </c:pt>
                <c:pt idx="3003">
                  <c:v>8</c:v>
                </c:pt>
                <c:pt idx="3004">
                  <c:v>5</c:v>
                </c:pt>
                <c:pt idx="3005">
                  <c:v>11</c:v>
                </c:pt>
                <c:pt idx="3006">
                  <c:v>4</c:v>
                </c:pt>
                <c:pt idx="3007">
                  <c:v>14</c:v>
                </c:pt>
                <c:pt idx="3008">
                  <c:v>4</c:v>
                </c:pt>
                <c:pt idx="3009">
                  <c:v>5</c:v>
                </c:pt>
                <c:pt idx="3010">
                  <c:v>10</c:v>
                </c:pt>
                <c:pt idx="3011">
                  <c:v>5</c:v>
                </c:pt>
                <c:pt idx="3012">
                  <c:v>6</c:v>
                </c:pt>
                <c:pt idx="3013">
                  <c:v>5</c:v>
                </c:pt>
                <c:pt idx="3014">
                  <c:v>5</c:v>
                </c:pt>
                <c:pt idx="3015">
                  <c:v>3</c:v>
                </c:pt>
                <c:pt idx="3016">
                  <c:v>1</c:v>
                </c:pt>
                <c:pt idx="3017">
                  <c:v>4</c:v>
                </c:pt>
                <c:pt idx="3018">
                  <c:v>2</c:v>
                </c:pt>
                <c:pt idx="3019">
                  <c:v>2</c:v>
                </c:pt>
                <c:pt idx="3020">
                  <c:v>1</c:v>
                </c:pt>
                <c:pt idx="3021">
                  <c:v>1</c:v>
                </c:pt>
                <c:pt idx="3022">
                  <c:v>2</c:v>
                </c:pt>
                <c:pt idx="3023">
                  <c:v>2</c:v>
                </c:pt>
                <c:pt idx="3024">
                  <c:v>1</c:v>
                </c:pt>
                <c:pt idx="3025">
                  <c:v>1</c:v>
                </c:pt>
                <c:pt idx="3026">
                  <c:v>1</c:v>
                </c:pt>
                <c:pt idx="3027">
                  <c:v>1</c:v>
                </c:pt>
                <c:pt idx="3028">
                  <c:v>1</c:v>
                </c:pt>
                <c:pt idx="3029">
                  <c:v>2</c:v>
                </c:pt>
                <c:pt idx="3030">
                  <c:v>1</c:v>
                </c:pt>
                <c:pt idx="3031">
                  <c:v>6</c:v>
                </c:pt>
                <c:pt idx="3032">
                  <c:v>4</c:v>
                </c:pt>
                <c:pt idx="3033">
                  <c:v>3</c:v>
                </c:pt>
                <c:pt idx="3034">
                  <c:v>2</c:v>
                </c:pt>
                <c:pt idx="3035">
                  <c:v>2</c:v>
                </c:pt>
                <c:pt idx="3036">
                  <c:v>3</c:v>
                </c:pt>
                <c:pt idx="3037">
                  <c:v>3</c:v>
                </c:pt>
                <c:pt idx="3038">
                  <c:v>2</c:v>
                </c:pt>
                <c:pt idx="3039">
                  <c:v>3</c:v>
                </c:pt>
                <c:pt idx="3040">
                  <c:v>3</c:v>
                </c:pt>
                <c:pt idx="3041">
                  <c:v>3</c:v>
                </c:pt>
                <c:pt idx="3042">
                  <c:v>2</c:v>
                </c:pt>
                <c:pt idx="3043">
                  <c:v>3</c:v>
                </c:pt>
                <c:pt idx="3044">
                  <c:v>1</c:v>
                </c:pt>
                <c:pt idx="3045">
                  <c:v>4</c:v>
                </c:pt>
                <c:pt idx="3046">
                  <c:v>1</c:v>
                </c:pt>
                <c:pt idx="3047">
                  <c:v>1</c:v>
                </c:pt>
                <c:pt idx="3048">
                  <c:v>1</c:v>
                </c:pt>
                <c:pt idx="3049">
                  <c:v>2</c:v>
                </c:pt>
                <c:pt idx="3050">
                  <c:v>2</c:v>
                </c:pt>
                <c:pt idx="3051">
                  <c:v>2</c:v>
                </c:pt>
                <c:pt idx="3052">
                  <c:v>6</c:v>
                </c:pt>
                <c:pt idx="3053">
                  <c:v>1</c:v>
                </c:pt>
                <c:pt idx="3054">
                  <c:v>6</c:v>
                </c:pt>
                <c:pt idx="3055">
                  <c:v>2</c:v>
                </c:pt>
                <c:pt idx="3056">
                  <c:v>12</c:v>
                </c:pt>
                <c:pt idx="3057">
                  <c:v>4</c:v>
                </c:pt>
                <c:pt idx="3058">
                  <c:v>2</c:v>
                </c:pt>
                <c:pt idx="3059">
                  <c:v>6</c:v>
                </c:pt>
                <c:pt idx="3060">
                  <c:v>5</c:v>
                </c:pt>
                <c:pt idx="3061">
                  <c:v>8</c:v>
                </c:pt>
                <c:pt idx="3062">
                  <c:v>7</c:v>
                </c:pt>
                <c:pt idx="3063">
                  <c:v>3</c:v>
                </c:pt>
                <c:pt idx="3064">
                  <c:v>5</c:v>
                </c:pt>
                <c:pt idx="3065">
                  <c:v>9</c:v>
                </c:pt>
                <c:pt idx="3066">
                  <c:v>3</c:v>
                </c:pt>
                <c:pt idx="3067">
                  <c:v>2</c:v>
                </c:pt>
                <c:pt idx="3068">
                  <c:v>7</c:v>
                </c:pt>
                <c:pt idx="3069">
                  <c:v>5</c:v>
                </c:pt>
                <c:pt idx="3070">
                  <c:v>2</c:v>
                </c:pt>
                <c:pt idx="3071">
                  <c:v>4</c:v>
                </c:pt>
                <c:pt idx="3072">
                  <c:v>4</c:v>
                </c:pt>
                <c:pt idx="3073">
                  <c:v>7</c:v>
                </c:pt>
                <c:pt idx="3074">
                  <c:v>1</c:v>
                </c:pt>
                <c:pt idx="3075">
                  <c:v>5</c:v>
                </c:pt>
                <c:pt idx="3076">
                  <c:v>1</c:v>
                </c:pt>
                <c:pt idx="3077">
                  <c:v>1</c:v>
                </c:pt>
                <c:pt idx="3078">
                  <c:v>2</c:v>
                </c:pt>
                <c:pt idx="3079">
                  <c:v>5</c:v>
                </c:pt>
                <c:pt idx="3080">
                  <c:v>1</c:v>
                </c:pt>
                <c:pt idx="3081">
                  <c:v>1</c:v>
                </c:pt>
                <c:pt idx="3082">
                  <c:v>2</c:v>
                </c:pt>
                <c:pt idx="3083">
                  <c:v>1</c:v>
                </c:pt>
                <c:pt idx="3084">
                  <c:v>1</c:v>
                </c:pt>
                <c:pt idx="3085">
                  <c:v>4</c:v>
                </c:pt>
                <c:pt idx="3086">
                  <c:v>2</c:v>
                </c:pt>
                <c:pt idx="3087">
                  <c:v>3</c:v>
                </c:pt>
                <c:pt idx="3088">
                  <c:v>2</c:v>
                </c:pt>
                <c:pt idx="3089">
                  <c:v>3</c:v>
                </c:pt>
                <c:pt idx="3090">
                  <c:v>4</c:v>
                </c:pt>
                <c:pt idx="3091">
                  <c:v>2</c:v>
                </c:pt>
                <c:pt idx="3092">
                  <c:v>4</c:v>
                </c:pt>
                <c:pt idx="3093">
                  <c:v>5</c:v>
                </c:pt>
                <c:pt idx="3094">
                  <c:v>1</c:v>
                </c:pt>
                <c:pt idx="3095">
                  <c:v>5</c:v>
                </c:pt>
                <c:pt idx="3096">
                  <c:v>3</c:v>
                </c:pt>
                <c:pt idx="3097">
                  <c:v>3</c:v>
                </c:pt>
                <c:pt idx="3098">
                  <c:v>3</c:v>
                </c:pt>
                <c:pt idx="3099">
                  <c:v>1</c:v>
                </c:pt>
                <c:pt idx="3100">
                  <c:v>5</c:v>
                </c:pt>
                <c:pt idx="3101">
                  <c:v>1</c:v>
                </c:pt>
                <c:pt idx="3102">
                  <c:v>1</c:v>
                </c:pt>
                <c:pt idx="3103">
                  <c:v>1</c:v>
                </c:pt>
                <c:pt idx="3104">
                  <c:v>1</c:v>
                </c:pt>
                <c:pt idx="3105">
                  <c:v>1</c:v>
                </c:pt>
                <c:pt idx="3106">
                  <c:v>1</c:v>
                </c:pt>
                <c:pt idx="3107">
                  <c:v>1</c:v>
                </c:pt>
                <c:pt idx="3108">
                  <c:v>1</c:v>
                </c:pt>
                <c:pt idx="3109">
                  <c:v>3</c:v>
                </c:pt>
                <c:pt idx="3110">
                  <c:v>2</c:v>
                </c:pt>
                <c:pt idx="3111">
                  <c:v>5</c:v>
                </c:pt>
                <c:pt idx="3112">
                  <c:v>2</c:v>
                </c:pt>
                <c:pt idx="3113">
                  <c:v>1</c:v>
                </c:pt>
                <c:pt idx="3114">
                  <c:v>4</c:v>
                </c:pt>
                <c:pt idx="3115">
                  <c:v>6</c:v>
                </c:pt>
                <c:pt idx="3116">
                  <c:v>2</c:v>
                </c:pt>
                <c:pt idx="3117">
                  <c:v>2</c:v>
                </c:pt>
                <c:pt idx="3118">
                  <c:v>7</c:v>
                </c:pt>
                <c:pt idx="3119">
                  <c:v>10</c:v>
                </c:pt>
                <c:pt idx="3120">
                  <c:v>8</c:v>
                </c:pt>
                <c:pt idx="3121">
                  <c:v>4</c:v>
                </c:pt>
                <c:pt idx="3122">
                  <c:v>7</c:v>
                </c:pt>
                <c:pt idx="3123">
                  <c:v>4</c:v>
                </c:pt>
                <c:pt idx="3124">
                  <c:v>10</c:v>
                </c:pt>
                <c:pt idx="3125">
                  <c:v>7</c:v>
                </c:pt>
                <c:pt idx="3126">
                  <c:v>6</c:v>
                </c:pt>
                <c:pt idx="3127">
                  <c:v>5</c:v>
                </c:pt>
                <c:pt idx="3128">
                  <c:v>2</c:v>
                </c:pt>
                <c:pt idx="3129">
                  <c:v>4</c:v>
                </c:pt>
                <c:pt idx="3130">
                  <c:v>6</c:v>
                </c:pt>
                <c:pt idx="3131">
                  <c:v>7</c:v>
                </c:pt>
                <c:pt idx="3132">
                  <c:v>4</c:v>
                </c:pt>
                <c:pt idx="3133">
                  <c:v>4</c:v>
                </c:pt>
                <c:pt idx="3134">
                  <c:v>3</c:v>
                </c:pt>
                <c:pt idx="3135">
                  <c:v>3</c:v>
                </c:pt>
                <c:pt idx="3136">
                  <c:v>3</c:v>
                </c:pt>
                <c:pt idx="3137">
                  <c:v>3</c:v>
                </c:pt>
                <c:pt idx="3138">
                  <c:v>1</c:v>
                </c:pt>
                <c:pt idx="3139">
                  <c:v>1</c:v>
                </c:pt>
                <c:pt idx="3140">
                  <c:v>1</c:v>
                </c:pt>
                <c:pt idx="3141">
                  <c:v>1</c:v>
                </c:pt>
                <c:pt idx="3142">
                  <c:v>1</c:v>
                </c:pt>
                <c:pt idx="3143">
                  <c:v>1</c:v>
                </c:pt>
                <c:pt idx="3144">
                  <c:v>1</c:v>
                </c:pt>
                <c:pt idx="3145">
                  <c:v>1</c:v>
                </c:pt>
                <c:pt idx="3146">
                  <c:v>1</c:v>
                </c:pt>
                <c:pt idx="3147">
                  <c:v>2</c:v>
                </c:pt>
                <c:pt idx="3148">
                  <c:v>1</c:v>
                </c:pt>
                <c:pt idx="3149">
                  <c:v>2</c:v>
                </c:pt>
                <c:pt idx="3150">
                  <c:v>2</c:v>
                </c:pt>
                <c:pt idx="3151">
                  <c:v>1</c:v>
                </c:pt>
                <c:pt idx="3152">
                  <c:v>1</c:v>
                </c:pt>
                <c:pt idx="3153">
                  <c:v>5</c:v>
                </c:pt>
                <c:pt idx="3154">
                  <c:v>1</c:v>
                </c:pt>
                <c:pt idx="3155">
                  <c:v>3</c:v>
                </c:pt>
                <c:pt idx="3156">
                  <c:v>4</c:v>
                </c:pt>
                <c:pt idx="3157">
                  <c:v>3</c:v>
                </c:pt>
                <c:pt idx="3158">
                  <c:v>3</c:v>
                </c:pt>
                <c:pt idx="3159">
                  <c:v>1</c:v>
                </c:pt>
                <c:pt idx="3160">
                  <c:v>5</c:v>
                </c:pt>
                <c:pt idx="3161">
                  <c:v>3</c:v>
                </c:pt>
                <c:pt idx="3162">
                  <c:v>2</c:v>
                </c:pt>
                <c:pt idx="3163">
                  <c:v>3</c:v>
                </c:pt>
                <c:pt idx="3164">
                  <c:v>2</c:v>
                </c:pt>
                <c:pt idx="3165">
                  <c:v>1</c:v>
                </c:pt>
                <c:pt idx="3166">
                  <c:v>4</c:v>
                </c:pt>
                <c:pt idx="3167">
                  <c:v>4</c:v>
                </c:pt>
                <c:pt idx="3168">
                  <c:v>3</c:v>
                </c:pt>
                <c:pt idx="3169">
                  <c:v>1</c:v>
                </c:pt>
                <c:pt idx="3170">
                  <c:v>2</c:v>
                </c:pt>
                <c:pt idx="3171">
                  <c:v>1</c:v>
                </c:pt>
                <c:pt idx="3172">
                  <c:v>1</c:v>
                </c:pt>
                <c:pt idx="3173">
                  <c:v>1</c:v>
                </c:pt>
                <c:pt idx="3174">
                  <c:v>1</c:v>
                </c:pt>
                <c:pt idx="3175">
                  <c:v>2</c:v>
                </c:pt>
                <c:pt idx="3176">
                  <c:v>2</c:v>
                </c:pt>
                <c:pt idx="3177">
                  <c:v>2</c:v>
                </c:pt>
                <c:pt idx="3178">
                  <c:v>1</c:v>
                </c:pt>
                <c:pt idx="3179">
                  <c:v>2</c:v>
                </c:pt>
                <c:pt idx="3180">
                  <c:v>3</c:v>
                </c:pt>
                <c:pt idx="3181">
                  <c:v>4</c:v>
                </c:pt>
                <c:pt idx="3182">
                  <c:v>1</c:v>
                </c:pt>
                <c:pt idx="3183">
                  <c:v>5</c:v>
                </c:pt>
                <c:pt idx="3184">
                  <c:v>5</c:v>
                </c:pt>
                <c:pt idx="3185">
                  <c:v>5</c:v>
                </c:pt>
                <c:pt idx="3186">
                  <c:v>3</c:v>
                </c:pt>
                <c:pt idx="3187">
                  <c:v>4</c:v>
                </c:pt>
                <c:pt idx="3188">
                  <c:v>11</c:v>
                </c:pt>
                <c:pt idx="3189">
                  <c:v>5</c:v>
                </c:pt>
                <c:pt idx="3190">
                  <c:v>5</c:v>
                </c:pt>
                <c:pt idx="3191">
                  <c:v>5</c:v>
                </c:pt>
                <c:pt idx="3192">
                  <c:v>9</c:v>
                </c:pt>
                <c:pt idx="3193">
                  <c:v>7</c:v>
                </c:pt>
                <c:pt idx="3194">
                  <c:v>3</c:v>
                </c:pt>
                <c:pt idx="3195">
                  <c:v>4</c:v>
                </c:pt>
                <c:pt idx="3196">
                  <c:v>6</c:v>
                </c:pt>
                <c:pt idx="3197">
                  <c:v>3</c:v>
                </c:pt>
                <c:pt idx="3198">
                  <c:v>3</c:v>
                </c:pt>
                <c:pt idx="3199">
                  <c:v>2</c:v>
                </c:pt>
                <c:pt idx="3200">
                  <c:v>5</c:v>
                </c:pt>
                <c:pt idx="3201">
                  <c:v>1</c:v>
                </c:pt>
                <c:pt idx="3202">
                  <c:v>3</c:v>
                </c:pt>
                <c:pt idx="3203">
                  <c:v>2</c:v>
                </c:pt>
                <c:pt idx="3204">
                  <c:v>2</c:v>
                </c:pt>
                <c:pt idx="3205">
                  <c:v>3</c:v>
                </c:pt>
                <c:pt idx="3206">
                  <c:v>1</c:v>
                </c:pt>
                <c:pt idx="3207">
                  <c:v>1</c:v>
                </c:pt>
                <c:pt idx="3208">
                  <c:v>2</c:v>
                </c:pt>
                <c:pt idx="3209">
                  <c:v>1</c:v>
                </c:pt>
                <c:pt idx="3210">
                  <c:v>1</c:v>
                </c:pt>
                <c:pt idx="3211">
                  <c:v>1</c:v>
                </c:pt>
                <c:pt idx="3212">
                  <c:v>2</c:v>
                </c:pt>
                <c:pt idx="3213">
                  <c:v>1</c:v>
                </c:pt>
                <c:pt idx="3214">
                  <c:v>1</c:v>
                </c:pt>
                <c:pt idx="3215">
                  <c:v>1</c:v>
                </c:pt>
                <c:pt idx="3216">
                  <c:v>4</c:v>
                </c:pt>
                <c:pt idx="3217">
                  <c:v>3</c:v>
                </c:pt>
                <c:pt idx="3218">
                  <c:v>4</c:v>
                </c:pt>
                <c:pt idx="3219">
                  <c:v>3</c:v>
                </c:pt>
                <c:pt idx="3220">
                  <c:v>2</c:v>
                </c:pt>
                <c:pt idx="3221">
                  <c:v>1</c:v>
                </c:pt>
                <c:pt idx="3222">
                  <c:v>3</c:v>
                </c:pt>
                <c:pt idx="3223">
                  <c:v>4</c:v>
                </c:pt>
                <c:pt idx="3224">
                  <c:v>2</c:v>
                </c:pt>
                <c:pt idx="3225">
                  <c:v>4</c:v>
                </c:pt>
                <c:pt idx="3226">
                  <c:v>5</c:v>
                </c:pt>
                <c:pt idx="3227">
                  <c:v>2</c:v>
                </c:pt>
                <c:pt idx="3228">
                  <c:v>4</c:v>
                </c:pt>
                <c:pt idx="3229">
                  <c:v>1</c:v>
                </c:pt>
                <c:pt idx="3230">
                  <c:v>1</c:v>
                </c:pt>
                <c:pt idx="3231">
                  <c:v>1</c:v>
                </c:pt>
                <c:pt idx="3232">
                  <c:v>1</c:v>
                </c:pt>
                <c:pt idx="3233">
                  <c:v>2</c:v>
                </c:pt>
                <c:pt idx="3234">
                  <c:v>1</c:v>
                </c:pt>
                <c:pt idx="3235">
                  <c:v>1</c:v>
                </c:pt>
                <c:pt idx="3236">
                  <c:v>2</c:v>
                </c:pt>
                <c:pt idx="3237">
                  <c:v>1</c:v>
                </c:pt>
                <c:pt idx="3238">
                  <c:v>1</c:v>
                </c:pt>
                <c:pt idx="3239">
                  <c:v>1</c:v>
                </c:pt>
                <c:pt idx="3240">
                  <c:v>2</c:v>
                </c:pt>
                <c:pt idx="3241">
                  <c:v>3</c:v>
                </c:pt>
                <c:pt idx="3242">
                  <c:v>6</c:v>
                </c:pt>
                <c:pt idx="3243">
                  <c:v>2</c:v>
                </c:pt>
                <c:pt idx="3244">
                  <c:v>5</c:v>
                </c:pt>
                <c:pt idx="3245">
                  <c:v>3</c:v>
                </c:pt>
                <c:pt idx="3246">
                  <c:v>5</c:v>
                </c:pt>
                <c:pt idx="3247">
                  <c:v>6</c:v>
                </c:pt>
                <c:pt idx="3248">
                  <c:v>3</c:v>
                </c:pt>
                <c:pt idx="3249">
                  <c:v>9</c:v>
                </c:pt>
                <c:pt idx="3250">
                  <c:v>4</c:v>
                </c:pt>
                <c:pt idx="3251">
                  <c:v>5</c:v>
                </c:pt>
                <c:pt idx="3252">
                  <c:v>5</c:v>
                </c:pt>
                <c:pt idx="3253">
                  <c:v>6</c:v>
                </c:pt>
                <c:pt idx="3254">
                  <c:v>2</c:v>
                </c:pt>
                <c:pt idx="3255">
                  <c:v>4</c:v>
                </c:pt>
                <c:pt idx="3256">
                  <c:v>3</c:v>
                </c:pt>
                <c:pt idx="3257">
                  <c:v>5</c:v>
                </c:pt>
                <c:pt idx="3258">
                  <c:v>4</c:v>
                </c:pt>
                <c:pt idx="3259">
                  <c:v>8</c:v>
                </c:pt>
                <c:pt idx="3260">
                  <c:v>1</c:v>
                </c:pt>
                <c:pt idx="3261">
                  <c:v>2</c:v>
                </c:pt>
                <c:pt idx="3262">
                  <c:v>2</c:v>
                </c:pt>
                <c:pt idx="3263">
                  <c:v>1</c:v>
                </c:pt>
                <c:pt idx="3264">
                  <c:v>2</c:v>
                </c:pt>
                <c:pt idx="3265">
                  <c:v>3</c:v>
                </c:pt>
                <c:pt idx="3266">
                  <c:v>3</c:v>
                </c:pt>
                <c:pt idx="3267">
                  <c:v>1</c:v>
                </c:pt>
                <c:pt idx="3268">
                  <c:v>1</c:v>
                </c:pt>
                <c:pt idx="3269">
                  <c:v>1</c:v>
                </c:pt>
                <c:pt idx="3270">
                  <c:v>1</c:v>
                </c:pt>
                <c:pt idx="3271">
                  <c:v>1</c:v>
                </c:pt>
                <c:pt idx="3272">
                  <c:v>1</c:v>
                </c:pt>
                <c:pt idx="3273">
                  <c:v>1</c:v>
                </c:pt>
                <c:pt idx="3274">
                  <c:v>1</c:v>
                </c:pt>
                <c:pt idx="3275">
                  <c:v>1</c:v>
                </c:pt>
                <c:pt idx="3276">
                  <c:v>5</c:v>
                </c:pt>
                <c:pt idx="3277">
                  <c:v>3</c:v>
                </c:pt>
                <c:pt idx="3278">
                  <c:v>1</c:v>
                </c:pt>
                <c:pt idx="3279">
                  <c:v>2</c:v>
                </c:pt>
                <c:pt idx="3280">
                  <c:v>2</c:v>
                </c:pt>
                <c:pt idx="3281">
                  <c:v>5</c:v>
                </c:pt>
                <c:pt idx="3282">
                  <c:v>3</c:v>
                </c:pt>
                <c:pt idx="3283">
                  <c:v>4</c:v>
                </c:pt>
                <c:pt idx="3284">
                  <c:v>4</c:v>
                </c:pt>
                <c:pt idx="3285">
                  <c:v>2</c:v>
                </c:pt>
                <c:pt idx="3286">
                  <c:v>3</c:v>
                </c:pt>
                <c:pt idx="3287">
                  <c:v>2</c:v>
                </c:pt>
                <c:pt idx="3288">
                  <c:v>7</c:v>
                </c:pt>
                <c:pt idx="3289">
                  <c:v>3</c:v>
                </c:pt>
                <c:pt idx="3290">
                  <c:v>2</c:v>
                </c:pt>
                <c:pt idx="3291">
                  <c:v>3</c:v>
                </c:pt>
                <c:pt idx="3292">
                  <c:v>1</c:v>
                </c:pt>
                <c:pt idx="3293">
                  <c:v>1</c:v>
                </c:pt>
                <c:pt idx="3294">
                  <c:v>1</c:v>
                </c:pt>
                <c:pt idx="3295">
                  <c:v>1</c:v>
                </c:pt>
                <c:pt idx="3296">
                  <c:v>1</c:v>
                </c:pt>
                <c:pt idx="3297">
                  <c:v>2</c:v>
                </c:pt>
                <c:pt idx="3298">
                  <c:v>1</c:v>
                </c:pt>
                <c:pt idx="3299">
                  <c:v>2</c:v>
                </c:pt>
                <c:pt idx="3300">
                  <c:v>1</c:v>
                </c:pt>
                <c:pt idx="3301">
                  <c:v>4</c:v>
                </c:pt>
                <c:pt idx="3302">
                  <c:v>2</c:v>
                </c:pt>
                <c:pt idx="3303">
                  <c:v>2</c:v>
                </c:pt>
                <c:pt idx="3304">
                  <c:v>4</c:v>
                </c:pt>
                <c:pt idx="3305">
                  <c:v>1</c:v>
                </c:pt>
                <c:pt idx="3306">
                  <c:v>4</c:v>
                </c:pt>
                <c:pt idx="3307">
                  <c:v>5</c:v>
                </c:pt>
                <c:pt idx="3308">
                  <c:v>4</c:v>
                </c:pt>
                <c:pt idx="3309">
                  <c:v>2</c:v>
                </c:pt>
                <c:pt idx="3310">
                  <c:v>4</c:v>
                </c:pt>
                <c:pt idx="3311">
                  <c:v>5</c:v>
                </c:pt>
                <c:pt idx="3312">
                  <c:v>8</c:v>
                </c:pt>
                <c:pt idx="3313">
                  <c:v>3</c:v>
                </c:pt>
                <c:pt idx="3314">
                  <c:v>3</c:v>
                </c:pt>
                <c:pt idx="3315">
                  <c:v>3</c:v>
                </c:pt>
                <c:pt idx="3316">
                  <c:v>2</c:v>
                </c:pt>
                <c:pt idx="3317">
                  <c:v>1</c:v>
                </c:pt>
                <c:pt idx="3318">
                  <c:v>7</c:v>
                </c:pt>
                <c:pt idx="3319">
                  <c:v>5</c:v>
                </c:pt>
                <c:pt idx="3320">
                  <c:v>1</c:v>
                </c:pt>
                <c:pt idx="3321">
                  <c:v>4</c:v>
                </c:pt>
                <c:pt idx="3322">
                  <c:v>3</c:v>
                </c:pt>
                <c:pt idx="3323">
                  <c:v>4</c:v>
                </c:pt>
                <c:pt idx="3324">
                  <c:v>2</c:v>
                </c:pt>
                <c:pt idx="3325">
                  <c:v>4</c:v>
                </c:pt>
                <c:pt idx="3326">
                  <c:v>4</c:v>
                </c:pt>
                <c:pt idx="3327">
                  <c:v>2</c:v>
                </c:pt>
                <c:pt idx="3328">
                  <c:v>3</c:v>
                </c:pt>
                <c:pt idx="3329">
                  <c:v>1</c:v>
                </c:pt>
                <c:pt idx="3330">
                  <c:v>2</c:v>
                </c:pt>
                <c:pt idx="3331">
                  <c:v>1</c:v>
                </c:pt>
                <c:pt idx="3332">
                  <c:v>1</c:v>
                </c:pt>
                <c:pt idx="3333">
                  <c:v>2</c:v>
                </c:pt>
                <c:pt idx="3334">
                  <c:v>1</c:v>
                </c:pt>
                <c:pt idx="3335">
                  <c:v>1</c:v>
                </c:pt>
                <c:pt idx="3336">
                  <c:v>1</c:v>
                </c:pt>
                <c:pt idx="3337">
                  <c:v>1</c:v>
                </c:pt>
                <c:pt idx="3338">
                  <c:v>1</c:v>
                </c:pt>
                <c:pt idx="3339">
                  <c:v>1</c:v>
                </c:pt>
                <c:pt idx="3340">
                  <c:v>2</c:v>
                </c:pt>
                <c:pt idx="3341">
                  <c:v>3</c:v>
                </c:pt>
                <c:pt idx="3342">
                  <c:v>2</c:v>
                </c:pt>
                <c:pt idx="3343">
                  <c:v>1</c:v>
                </c:pt>
                <c:pt idx="3344">
                  <c:v>1</c:v>
                </c:pt>
                <c:pt idx="3345">
                  <c:v>4</c:v>
                </c:pt>
                <c:pt idx="3346">
                  <c:v>3</c:v>
                </c:pt>
                <c:pt idx="3347">
                  <c:v>2</c:v>
                </c:pt>
                <c:pt idx="3348">
                  <c:v>6</c:v>
                </c:pt>
                <c:pt idx="3349">
                  <c:v>1</c:v>
                </c:pt>
                <c:pt idx="3350">
                  <c:v>2</c:v>
                </c:pt>
                <c:pt idx="3351">
                  <c:v>1</c:v>
                </c:pt>
                <c:pt idx="3352">
                  <c:v>3</c:v>
                </c:pt>
                <c:pt idx="3353">
                  <c:v>1</c:v>
                </c:pt>
                <c:pt idx="3354">
                  <c:v>1</c:v>
                </c:pt>
                <c:pt idx="3355">
                  <c:v>1</c:v>
                </c:pt>
                <c:pt idx="3356">
                  <c:v>1</c:v>
                </c:pt>
                <c:pt idx="3357">
                  <c:v>2</c:v>
                </c:pt>
                <c:pt idx="3358">
                  <c:v>1</c:v>
                </c:pt>
                <c:pt idx="3359">
                  <c:v>1</c:v>
                </c:pt>
                <c:pt idx="3360">
                  <c:v>1</c:v>
                </c:pt>
                <c:pt idx="3361">
                  <c:v>1</c:v>
                </c:pt>
                <c:pt idx="3362">
                  <c:v>1</c:v>
                </c:pt>
                <c:pt idx="3363">
                  <c:v>1</c:v>
                </c:pt>
                <c:pt idx="3364">
                  <c:v>2</c:v>
                </c:pt>
                <c:pt idx="3365">
                  <c:v>2</c:v>
                </c:pt>
                <c:pt idx="3366">
                  <c:v>3</c:v>
                </c:pt>
                <c:pt idx="3367">
                  <c:v>3</c:v>
                </c:pt>
                <c:pt idx="3368">
                  <c:v>3</c:v>
                </c:pt>
                <c:pt idx="3369">
                  <c:v>2</c:v>
                </c:pt>
                <c:pt idx="3370">
                  <c:v>1</c:v>
                </c:pt>
                <c:pt idx="3371">
                  <c:v>5</c:v>
                </c:pt>
                <c:pt idx="3372">
                  <c:v>6</c:v>
                </c:pt>
                <c:pt idx="3373">
                  <c:v>1</c:v>
                </c:pt>
                <c:pt idx="3374">
                  <c:v>5</c:v>
                </c:pt>
                <c:pt idx="3375">
                  <c:v>5</c:v>
                </c:pt>
                <c:pt idx="3376">
                  <c:v>5</c:v>
                </c:pt>
                <c:pt idx="3377">
                  <c:v>2</c:v>
                </c:pt>
                <c:pt idx="3378">
                  <c:v>3</c:v>
                </c:pt>
                <c:pt idx="3379">
                  <c:v>5</c:v>
                </c:pt>
                <c:pt idx="3380">
                  <c:v>3</c:v>
                </c:pt>
                <c:pt idx="3381">
                  <c:v>2</c:v>
                </c:pt>
                <c:pt idx="3382">
                  <c:v>4</c:v>
                </c:pt>
                <c:pt idx="3383">
                  <c:v>2</c:v>
                </c:pt>
                <c:pt idx="3384">
                  <c:v>2</c:v>
                </c:pt>
                <c:pt idx="3385">
                  <c:v>2</c:v>
                </c:pt>
                <c:pt idx="3386">
                  <c:v>1</c:v>
                </c:pt>
                <c:pt idx="3387">
                  <c:v>2</c:v>
                </c:pt>
                <c:pt idx="3388">
                  <c:v>2</c:v>
                </c:pt>
                <c:pt idx="3389">
                  <c:v>1</c:v>
                </c:pt>
                <c:pt idx="3390">
                  <c:v>1</c:v>
                </c:pt>
                <c:pt idx="3391">
                  <c:v>1</c:v>
                </c:pt>
                <c:pt idx="3392">
                  <c:v>1</c:v>
                </c:pt>
                <c:pt idx="3393">
                  <c:v>1</c:v>
                </c:pt>
                <c:pt idx="3394">
                  <c:v>1</c:v>
                </c:pt>
                <c:pt idx="3395">
                  <c:v>1</c:v>
                </c:pt>
                <c:pt idx="3396">
                  <c:v>1</c:v>
                </c:pt>
                <c:pt idx="3397">
                  <c:v>3</c:v>
                </c:pt>
                <c:pt idx="3398">
                  <c:v>3</c:v>
                </c:pt>
                <c:pt idx="3399">
                  <c:v>6</c:v>
                </c:pt>
                <c:pt idx="3400">
                  <c:v>3</c:v>
                </c:pt>
                <c:pt idx="3401">
                  <c:v>5</c:v>
                </c:pt>
                <c:pt idx="3402">
                  <c:v>3</c:v>
                </c:pt>
                <c:pt idx="3403">
                  <c:v>3</c:v>
                </c:pt>
                <c:pt idx="3404">
                  <c:v>5</c:v>
                </c:pt>
                <c:pt idx="3405">
                  <c:v>2</c:v>
                </c:pt>
                <c:pt idx="3406">
                  <c:v>2</c:v>
                </c:pt>
                <c:pt idx="3407">
                  <c:v>3</c:v>
                </c:pt>
                <c:pt idx="3408">
                  <c:v>4</c:v>
                </c:pt>
                <c:pt idx="3409">
                  <c:v>4</c:v>
                </c:pt>
                <c:pt idx="3410">
                  <c:v>1</c:v>
                </c:pt>
                <c:pt idx="3411">
                  <c:v>2</c:v>
                </c:pt>
                <c:pt idx="3412">
                  <c:v>2</c:v>
                </c:pt>
                <c:pt idx="3413">
                  <c:v>2</c:v>
                </c:pt>
                <c:pt idx="3414">
                  <c:v>1</c:v>
                </c:pt>
                <c:pt idx="3415">
                  <c:v>1</c:v>
                </c:pt>
                <c:pt idx="3416">
                  <c:v>1</c:v>
                </c:pt>
                <c:pt idx="3417">
                  <c:v>1</c:v>
                </c:pt>
                <c:pt idx="3418">
                  <c:v>2</c:v>
                </c:pt>
                <c:pt idx="3419">
                  <c:v>1</c:v>
                </c:pt>
                <c:pt idx="3420">
                  <c:v>1</c:v>
                </c:pt>
                <c:pt idx="3421">
                  <c:v>1</c:v>
                </c:pt>
                <c:pt idx="3422">
                  <c:v>4</c:v>
                </c:pt>
                <c:pt idx="3423">
                  <c:v>4</c:v>
                </c:pt>
                <c:pt idx="3424">
                  <c:v>4</c:v>
                </c:pt>
                <c:pt idx="3425">
                  <c:v>2</c:v>
                </c:pt>
                <c:pt idx="3426">
                  <c:v>3</c:v>
                </c:pt>
                <c:pt idx="3427">
                  <c:v>3</c:v>
                </c:pt>
                <c:pt idx="3428">
                  <c:v>3</c:v>
                </c:pt>
                <c:pt idx="3429">
                  <c:v>5</c:v>
                </c:pt>
                <c:pt idx="3430">
                  <c:v>1</c:v>
                </c:pt>
                <c:pt idx="3431">
                  <c:v>5</c:v>
                </c:pt>
                <c:pt idx="3432">
                  <c:v>2</c:v>
                </c:pt>
                <c:pt idx="3433">
                  <c:v>1</c:v>
                </c:pt>
                <c:pt idx="3434">
                  <c:v>4</c:v>
                </c:pt>
                <c:pt idx="3435">
                  <c:v>2</c:v>
                </c:pt>
                <c:pt idx="3436">
                  <c:v>4</c:v>
                </c:pt>
                <c:pt idx="3437">
                  <c:v>1</c:v>
                </c:pt>
                <c:pt idx="3438">
                  <c:v>3</c:v>
                </c:pt>
                <c:pt idx="3439">
                  <c:v>2</c:v>
                </c:pt>
                <c:pt idx="3440">
                  <c:v>3</c:v>
                </c:pt>
                <c:pt idx="3441">
                  <c:v>4</c:v>
                </c:pt>
                <c:pt idx="3442">
                  <c:v>2</c:v>
                </c:pt>
                <c:pt idx="3443">
                  <c:v>3</c:v>
                </c:pt>
                <c:pt idx="3444">
                  <c:v>2</c:v>
                </c:pt>
                <c:pt idx="3445">
                  <c:v>2</c:v>
                </c:pt>
                <c:pt idx="3446">
                  <c:v>2</c:v>
                </c:pt>
                <c:pt idx="3447">
                  <c:v>1</c:v>
                </c:pt>
                <c:pt idx="3448">
                  <c:v>1</c:v>
                </c:pt>
                <c:pt idx="3449">
                  <c:v>1</c:v>
                </c:pt>
                <c:pt idx="3450">
                  <c:v>1</c:v>
                </c:pt>
                <c:pt idx="3451">
                  <c:v>2</c:v>
                </c:pt>
                <c:pt idx="3452">
                  <c:v>1</c:v>
                </c:pt>
                <c:pt idx="3453">
                  <c:v>1</c:v>
                </c:pt>
                <c:pt idx="3454">
                  <c:v>1</c:v>
                </c:pt>
                <c:pt idx="3455">
                  <c:v>2</c:v>
                </c:pt>
                <c:pt idx="3456">
                  <c:v>1</c:v>
                </c:pt>
                <c:pt idx="3457">
                  <c:v>2</c:v>
                </c:pt>
                <c:pt idx="3458">
                  <c:v>6</c:v>
                </c:pt>
                <c:pt idx="3459">
                  <c:v>3</c:v>
                </c:pt>
                <c:pt idx="3460">
                  <c:v>1</c:v>
                </c:pt>
                <c:pt idx="3461">
                  <c:v>1</c:v>
                </c:pt>
                <c:pt idx="3462">
                  <c:v>3</c:v>
                </c:pt>
                <c:pt idx="3463">
                  <c:v>3</c:v>
                </c:pt>
                <c:pt idx="3464">
                  <c:v>2</c:v>
                </c:pt>
                <c:pt idx="3465">
                  <c:v>3</c:v>
                </c:pt>
                <c:pt idx="3466">
                  <c:v>4</c:v>
                </c:pt>
                <c:pt idx="3467">
                  <c:v>1</c:v>
                </c:pt>
                <c:pt idx="3468">
                  <c:v>6</c:v>
                </c:pt>
                <c:pt idx="3469">
                  <c:v>7</c:v>
                </c:pt>
                <c:pt idx="3470">
                  <c:v>1</c:v>
                </c:pt>
                <c:pt idx="3471">
                  <c:v>1</c:v>
                </c:pt>
                <c:pt idx="3472">
                  <c:v>2</c:v>
                </c:pt>
                <c:pt idx="3473">
                  <c:v>2</c:v>
                </c:pt>
                <c:pt idx="3474">
                  <c:v>1</c:v>
                </c:pt>
                <c:pt idx="3475">
                  <c:v>1</c:v>
                </c:pt>
                <c:pt idx="3476">
                  <c:v>1</c:v>
                </c:pt>
                <c:pt idx="3477">
                  <c:v>1</c:v>
                </c:pt>
                <c:pt idx="3478">
                  <c:v>1</c:v>
                </c:pt>
                <c:pt idx="3479">
                  <c:v>2</c:v>
                </c:pt>
                <c:pt idx="3480">
                  <c:v>1</c:v>
                </c:pt>
                <c:pt idx="3481">
                  <c:v>1</c:v>
                </c:pt>
                <c:pt idx="3482">
                  <c:v>1</c:v>
                </c:pt>
                <c:pt idx="3483">
                  <c:v>3</c:v>
                </c:pt>
                <c:pt idx="3484">
                  <c:v>3</c:v>
                </c:pt>
                <c:pt idx="3485">
                  <c:v>3</c:v>
                </c:pt>
                <c:pt idx="3486">
                  <c:v>1</c:v>
                </c:pt>
                <c:pt idx="3487">
                  <c:v>1</c:v>
                </c:pt>
                <c:pt idx="3488">
                  <c:v>3</c:v>
                </c:pt>
                <c:pt idx="3489">
                  <c:v>2</c:v>
                </c:pt>
                <c:pt idx="3490">
                  <c:v>2</c:v>
                </c:pt>
                <c:pt idx="3491">
                  <c:v>2</c:v>
                </c:pt>
                <c:pt idx="3492">
                  <c:v>3</c:v>
                </c:pt>
                <c:pt idx="3493">
                  <c:v>2</c:v>
                </c:pt>
                <c:pt idx="3494">
                  <c:v>4</c:v>
                </c:pt>
                <c:pt idx="3495">
                  <c:v>2</c:v>
                </c:pt>
                <c:pt idx="3496">
                  <c:v>5</c:v>
                </c:pt>
                <c:pt idx="3497">
                  <c:v>4</c:v>
                </c:pt>
                <c:pt idx="3498">
                  <c:v>4</c:v>
                </c:pt>
                <c:pt idx="3499">
                  <c:v>3</c:v>
                </c:pt>
                <c:pt idx="3500">
                  <c:v>5</c:v>
                </c:pt>
                <c:pt idx="3501">
                  <c:v>2</c:v>
                </c:pt>
                <c:pt idx="3502">
                  <c:v>3</c:v>
                </c:pt>
                <c:pt idx="3503">
                  <c:v>1</c:v>
                </c:pt>
                <c:pt idx="3504">
                  <c:v>1</c:v>
                </c:pt>
                <c:pt idx="3505">
                  <c:v>2</c:v>
                </c:pt>
                <c:pt idx="3506">
                  <c:v>1</c:v>
                </c:pt>
                <c:pt idx="3507">
                  <c:v>1</c:v>
                </c:pt>
                <c:pt idx="3508">
                  <c:v>2</c:v>
                </c:pt>
                <c:pt idx="3509">
                  <c:v>1</c:v>
                </c:pt>
                <c:pt idx="3510">
                  <c:v>1</c:v>
                </c:pt>
                <c:pt idx="3511">
                  <c:v>1</c:v>
                </c:pt>
                <c:pt idx="3512">
                  <c:v>1</c:v>
                </c:pt>
                <c:pt idx="3513">
                  <c:v>2</c:v>
                </c:pt>
                <c:pt idx="3514">
                  <c:v>1</c:v>
                </c:pt>
                <c:pt idx="3515">
                  <c:v>1</c:v>
                </c:pt>
                <c:pt idx="3516">
                  <c:v>1</c:v>
                </c:pt>
                <c:pt idx="3517">
                  <c:v>2</c:v>
                </c:pt>
                <c:pt idx="3518">
                  <c:v>1</c:v>
                </c:pt>
                <c:pt idx="3519">
                  <c:v>3</c:v>
                </c:pt>
                <c:pt idx="3520">
                  <c:v>5</c:v>
                </c:pt>
                <c:pt idx="3521">
                  <c:v>1</c:v>
                </c:pt>
                <c:pt idx="3522">
                  <c:v>4</c:v>
                </c:pt>
                <c:pt idx="3523">
                  <c:v>1</c:v>
                </c:pt>
                <c:pt idx="3524">
                  <c:v>2</c:v>
                </c:pt>
                <c:pt idx="3525">
                  <c:v>1</c:v>
                </c:pt>
                <c:pt idx="3526">
                  <c:v>4</c:v>
                </c:pt>
                <c:pt idx="3527">
                  <c:v>5</c:v>
                </c:pt>
                <c:pt idx="3528">
                  <c:v>3</c:v>
                </c:pt>
                <c:pt idx="3529">
                  <c:v>2</c:v>
                </c:pt>
                <c:pt idx="3530">
                  <c:v>3</c:v>
                </c:pt>
                <c:pt idx="3531">
                  <c:v>3</c:v>
                </c:pt>
                <c:pt idx="3532">
                  <c:v>1</c:v>
                </c:pt>
                <c:pt idx="3533">
                  <c:v>2</c:v>
                </c:pt>
                <c:pt idx="3534">
                  <c:v>1</c:v>
                </c:pt>
                <c:pt idx="3535">
                  <c:v>1</c:v>
                </c:pt>
                <c:pt idx="3536">
                  <c:v>2</c:v>
                </c:pt>
                <c:pt idx="3537">
                  <c:v>1</c:v>
                </c:pt>
                <c:pt idx="3538">
                  <c:v>2</c:v>
                </c:pt>
                <c:pt idx="3539">
                  <c:v>1</c:v>
                </c:pt>
                <c:pt idx="3540">
                  <c:v>3</c:v>
                </c:pt>
                <c:pt idx="3541">
                  <c:v>3</c:v>
                </c:pt>
                <c:pt idx="3542">
                  <c:v>5</c:v>
                </c:pt>
                <c:pt idx="3543">
                  <c:v>2</c:v>
                </c:pt>
                <c:pt idx="3544">
                  <c:v>1</c:v>
                </c:pt>
                <c:pt idx="3545">
                  <c:v>7</c:v>
                </c:pt>
                <c:pt idx="3546">
                  <c:v>4</c:v>
                </c:pt>
                <c:pt idx="3547">
                  <c:v>4</c:v>
                </c:pt>
                <c:pt idx="3548">
                  <c:v>3</c:v>
                </c:pt>
                <c:pt idx="3549">
                  <c:v>3</c:v>
                </c:pt>
                <c:pt idx="3550">
                  <c:v>3</c:v>
                </c:pt>
                <c:pt idx="3551">
                  <c:v>4</c:v>
                </c:pt>
                <c:pt idx="3552">
                  <c:v>1</c:v>
                </c:pt>
                <c:pt idx="3553">
                  <c:v>4</c:v>
                </c:pt>
                <c:pt idx="3554">
                  <c:v>4</c:v>
                </c:pt>
                <c:pt idx="3555">
                  <c:v>4</c:v>
                </c:pt>
                <c:pt idx="3556">
                  <c:v>3</c:v>
                </c:pt>
                <c:pt idx="3557">
                  <c:v>2</c:v>
                </c:pt>
                <c:pt idx="3558">
                  <c:v>1</c:v>
                </c:pt>
                <c:pt idx="3559">
                  <c:v>2</c:v>
                </c:pt>
                <c:pt idx="3560">
                  <c:v>2</c:v>
                </c:pt>
                <c:pt idx="3561">
                  <c:v>2</c:v>
                </c:pt>
                <c:pt idx="3562">
                  <c:v>1</c:v>
                </c:pt>
                <c:pt idx="3563">
                  <c:v>1</c:v>
                </c:pt>
                <c:pt idx="3564">
                  <c:v>1</c:v>
                </c:pt>
                <c:pt idx="3565">
                  <c:v>1</c:v>
                </c:pt>
                <c:pt idx="3566">
                  <c:v>1</c:v>
                </c:pt>
                <c:pt idx="3567">
                  <c:v>2</c:v>
                </c:pt>
                <c:pt idx="3568">
                  <c:v>1</c:v>
                </c:pt>
                <c:pt idx="3569">
                  <c:v>4</c:v>
                </c:pt>
                <c:pt idx="3570">
                  <c:v>3</c:v>
                </c:pt>
                <c:pt idx="3571">
                  <c:v>1</c:v>
                </c:pt>
                <c:pt idx="3572">
                  <c:v>2</c:v>
                </c:pt>
                <c:pt idx="3573">
                  <c:v>5</c:v>
                </c:pt>
                <c:pt idx="3574">
                  <c:v>2</c:v>
                </c:pt>
                <c:pt idx="3575">
                  <c:v>2</c:v>
                </c:pt>
                <c:pt idx="3576">
                  <c:v>1</c:v>
                </c:pt>
                <c:pt idx="3577">
                  <c:v>4</c:v>
                </c:pt>
                <c:pt idx="3578">
                  <c:v>6</c:v>
                </c:pt>
                <c:pt idx="3579">
                  <c:v>6</c:v>
                </c:pt>
                <c:pt idx="3580">
                  <c:v>1</c:v>
                </c:pt>
                <c:pt idx="3581">
                  <c:v>1</c:v>
                </c:pt>
                <c:pt idx="3582">
                  <c:v>1</c:v>
                </c:pt>
                <c:pt idx="3583">
                  <c:v>3</c:v>
                </c:pt>
                <c:pt idx="3584">
                  <c:v>1</c:v>
                </c:pt>
                <c:pt idx="3585">
                  <c:v>2</c:v>
                </c:pt>
                <c:pt idx="3586">
                  <c:v>2</c:v>
                </c:pt>
                <c:pt idx="3587">
                  <c:v>1</c:v>
                </c:pt>
                <c:pt idx="3588">
                  <c:v>1</c:v>
                </c:pt>
                <c:pt idx="3589">
                  <c:v>1</c:v>
                </c:pt>
                <c:pt idx="3590">
                  <c:v>1</c:v>
                </c:pt>
                <c:pt idx="3591">
                  <c:v>1</c:v>
                </c:pt>
                <c:pt idx="3592">
                  <c:v>1</c:v>
                </c:pt>
                <c:pt idx="3593">
                  <c:v>1</c:v>
                </c:pt>
                <c:pt idx="3594">
                  <c:v>1</c:v>
                </c:pt>
                <c:pt idx="3595">
                  <c:v>3</c:v>
                </c:pt>
                <c:pt idx="3596">
                  <c:v>3</c:v>
                </c:pt>
                <c:pt idx="3597">
                  <c:v>1</c:v>
                </c:pt>
                <c:pt idx="3598">
                  <c:v>1</c:v>
                </c:pt>
                <c:pt idx="3599">
                  <c:v>6</c:v>
                </c:pt>
                <c:pt idx="3600">
                  <c:v>1</c:v>
                </c:pt>
                <c:pt idx="3601">
                  <c:v>3</c:v>
                </c:pt>
                <c:pt idx="3602">
                  <c:v>2</c:v>
                </c:pt>
                <c:pt idx="3603">
                  <c:v>3</c:v>
                </c:pt>
                <c:pt idx="3604">
                  <c:v>3</c:v>
                </c:pt>
                <c:pt idx="3605">
                  <c:v>3</c:v>
                </c:pt>
                <c:pt idx="3606">
                  <c:v>3</c:v>
                </c:pt>
                <c:pt idx="3607">
                  <c:v>5</c:v>
                </c:pt>
                <c:pt idx="3608">
                  <c:v>3</c:v>
                </c:pt>
                <c:pt idx="3609">
                  <c:v>3</c:v>
                </c:pt>
                <c:pt idx="3610">
                  <c:v>4</c:v>
                </c:pt>
                <c:pt idx="3611">
                  <c:v>3</c:v>
                </c:pt>
                <c:pt idx="3612">
                  <c:v>2</c:v>
                </c:pt>
                <c:pt idx="3613">
                  <c:v>2</c:v>
                </c:pt>
                <c:pt idx="3614">
                  <c:v>2</c:v>
                </c:pt>
                <c:pt idx="3615">
                  <c:v>1</c:v>
                </c:pt>
                <c:pt idx="3616">
                  <c:v>1</c:v>
                </c:pt>
                <c:pt idx="3617">
                  <c:v>1</c:v>
                </c:pt>
                <c:pt idx="3618">
                  <c:v>1</c:v>
                </c:pt>
                <c:pt idx="3619">
                  <c:v>1</c:v>
                </c:pt>
                <c:pt idx="3620">
                  <c:v>1</c:v>
                </c:pt>
                <c:pt idx="3621">
                  <c:v>1</c:v>
                </c:pt>
                <c:pt idx="3622">
                  <c:v>1</c:v>
                </c:pt>
                <c:pt idx="3623">
                  <c:v>1</c:v>
                </c:pt>
                <c:pt idx="3624">
                  <c:v>1</c:v>
                </c:pt>
                <c:pt idx="3625">
                  <c:v>2</c:v>
                </c:pt>
                <c:pt idx="3626">
                  <c:v>1</c:v>
                </c:pt>
                <c:pt idx="3627">
                  <c:v>1</c:v>
                </c:pt>
                <c:pt idx="3628">
                  <c:v>2</c:v>
                </c:pt>
                <c:pt idx="3629">
                  <c:v>7</c:v>
                </c:pt>
                <c:pt idx="3630">
                  <c:v>1</c:v>
                </c:pt>
                <c:pt idx="3631">
                  <c:v>1</c:v>
                </c:pt>
                <c:pt idx="3632">
                  <c:v>3</c:v>
                </c:pt>
                <c:pt idx="3633">
                  <c:v>4</c:v>
                </c:pt>
                <c:pt idx="3634">
                  <c:v>3</c:v>
                </c:pt>
                <c:pt idx="3635">
                  <c:v>2</c:v>
                </c:pt>
                <c:pt idx="3636">
                  <c:v>3</c:v>
                </c:pt>
                <c:pt idx="3637">
                  <c:v>1</c:v>
                </c:pt>
                <c:pt idx="3638">
                  <c:v>5</c:v>
                </c:pt>
                <c:pt idx="3639">
                  <c:v>2</c:v>
                </c:pt>
                <c:pt idx="3640">
                  <c:v>2</c:v>
                </c:pt>
                <c:pt idx="3641">
                  <c:v>1</c:v>
                </c:pt>
                <c:pt idx="3642">
                  <c:v>1</c:v>
                </c:pt>
                <c:pt idx="3643">
                  <c:v>1</c:v>
                </c:pt>
                <c:pt idx="3644">
                  <c:v>1</c:v>
                </c:pt>
                <c:pt idx="3645">
                  <c:v>2</c:v>
                </c:pt>
                <c:pt idx="3646">
                  <c:v>1</c:v>
                </c:pt>
                <c:pt idx="3647">
                  <c:v>1</c:v>
                </c:pt>
                <c:pt idx="3648">
                  <c:v>1</c:v>
                </c:pt>
                <c:pt idx="3649">
                  <c:v>1</c:v>
                </c:pt>
                <c:pt idx="3650">
                  <c:v>1</c:v>
                </c:pt>
                <c:pt idx="3651">
                  <c:v>3</c:v>
                </c:pt>
                <c:pt idx="3652">
                  <c:v>1</c:v>
                </c:pt>
                <c:pt idx="3653">
                  <c:v>1</c:v>
                </c:pt>
                <c:pt idx="3654">
                  <c:v>1</c:v>
                </c:pt>
                <c:pt idx="3655">
                  <c:v>2</c:v>
                </c:pt>
                <c:pt idx="3656">
                  <c:v>1</c:v>
                </c:pt>
                <c:pt idx="3657">
                  <c:v>3</c:v>
                </c:pt>
                <c:pt idx="3658">
                  <c:v>3</c:v>
                </c:pt>
                <c:pt idx="3659">
                  <c:v>3</c:v>
                </c:pt>
                <c:pt idx="3660">
                  <c:v>3</c:v>
                </c:pt>
                <c:pt idx="3661">
                  <c:v>1</c:v>
                </c:pt>
                <c:pt idx="3662">
                  <c:v>4</c:v>
                </c:pt>
                <c:pt idx="3663">
                  <c:v>6</c:v>
                </c:pt>
                <c:pt idx="3664">
                  <c:v>2</c:v>
                </c:pt>
                <c:pt idx="3665">
                  <c:v>2</c:v>
                </c:pt>
                <c:pt idx="3666">
                  <c:v>5</c:v>
                </c:pt>
                <c:pt idx="3667">
                  <c:v>3</c:v>
                </c:pt>
                <c:pt idx="3668">
                  <c:v>2</c:v>
                </c:pt>
                <c:pt idx="3669">
                  <c:v>2</c:v>
                </c:pt>
                <c:pt idx="3670">
                  <c:v>1</c:v>
                </c:pt>
                <c:pt idx="3671">
                  <c:v>1</c:v>
                </c:pt>
                <c:pt idx="3672">
                  <c:v>1</c:v>
                </c:pt>
                <c:pt idx="3673">
                  <c:v>1</c:v>
                </c:pt>
                <c:pt idx="3674">
                  <c:v>1</c:v>
                </c:pt>
                <c:pt idx="3675">
                  <c:v>1</c:v>
                </c:pt>
                <c:pt idx="3676">
                  <c:v>1</c:v>
                </c:pt>
                <c:pt idx="3677">
                  <c:v>1</c:v>
                </c:pt>
                <c:pt idx="3678">
                  <c:v>1</c:v>
                </c:pt>
                <c:pt idx="3679">
                  <c:v>1</c:v>
                </c:pt>
                <c:pt idx="3680">
                  <c:v>1</c:v>
                </c:pt>
                <c:pt idx="3681">
                  <c:v>1</c:v>
                </c:pt>
                <c:pt idx="3682">
                  <c:v>1</c:v>
                </c:pt>
                <c:pt idx="3683">
                  <c:v>2</c:v>
                </c:pt>
                <c:pt idx="3684">
                  <c:v>1</c:v>
                </c:pt>
                <c:pt idx="3685">
                  <c:v>2</c:v>
                </c:pt>
                <c:pt idx="3686">
                  <c:v>3</c:v>
                </c:pt>
                <c:pt idx="3687">
                  <c:v>4</c:v>
                </c:pt>
                <c:pt idx="3688">
                  <c:v>5</c:v>
                </c:pt>
                <c:pt idx="3689">
                  <c:v>3</c:v>
                </c:pt>
                <c:pt idx="3690">
                  <c:v>2</c:v>
                </c:pt>
                <c:pt idx="3691">
                  <c:v>1</c:v>
                </c:pt>
                <c:pt idx="3692">
                  <c:v>6</c:v>
                </c:pt>
                <c:pt idx="3693">
                  <c:v>1</c:v>
                </c:pt>
                <c:pt idx="3694">
                  <c:v>1</c:v>
                </c:pt>
                <c:pt idx="3695">
                  <c:v>5</c:v>
                </c:pt>
                <c:pt idx="3696">
                  <c:v>1</c:v>
                </c:pt>
                <c:pt idx="3697">
                  <c:v>3</c:v>
                </c:pt>
                <c:pt idx="3698">
                  <c:v>3</c:v>
                </c:pt>
                <c:pt idx="3699">
                  <c:v>3</c:v>
                </c:pt>
                <c:pt idx="3700">
                  <c:v>2</c:v>
                </c:pt>
                <c:pt idx="3701">
                  <c:v>1</c:v>
                </c:pt>
                <c:pt idx="3702">
                  <c:v>1</c:v>
                </c:pt>
                <c:pt idx="3703">
                  <c:v>2</c:v>
                </c:pt>
                <c:pt idx="3704">
                  <c:v>2</c:v>
                </c:pt>
                <c:pt idx="3705">
                  <c:v>3</c:v>
                </c:pt>
                <c:pt idx="3706">
                  <c:v>2</c:v>
                </c:pt>
                <c:pt idx="3707">
                  <c:v>2</c:v>
                </c:pt>
                <c:pt idx="3708">
                  <c:v>1</c:v>
                </c:pt>
                <c:pt idx="3709">
                  <c:v>1</c:v>
                </c:pt>
                <c:pt idx="3710">
                  <c:v>1</c:v>
                </c:pt>
                <c:pt idx="3711">
                  <c:v>1</c:v>
                </c:pt>
                <c:pt idx="3712">
                  <c:v>2</c:v>
                </c:pt>
                <c:pt idx="3713">
                  <c:v>3</c:v>
                </c:pt>
                <c:pt idx="3714">
                  <c:v>1</c:v>
                </c:pt>
                <c:pt idx="3715">
                  <c:v>1</c:v>
                </c:pt>
                <c:pt idx="3716">
                  <c:v>2</c:v>
                </c:pt>
                <c:pt idx="3717">
                  <c:v>1</c:v>
                </c:pt>
                <c:pt idx="3718">
                  <c:v>1</c:v>
                </c:pt>
                <c:pt idx="3719">
                  <c:v>1</c:v>
                </c:pt>
                <c:pt idx="3720">
                  <c:v>3</c:v>
                </c:pt>
                <c:pt idx="3721">
                  <c:v>4</c:v>
                </c:pt>
                <c:pt idx="3722">
                  <c:v>1</c:v>
                </c:pt>
                <c:pt idx="3723">
                  <c:v>3</c:v>
                </c:pt>
                <c:pt idx="3724">
                  <c:v>4</c:v>
                </c:pt>
                <c:pt idx="3725">
                  <c:v>2</c:v>
                </c:pt>
                <c:pt idx="3726">
                  <c:v>1</c:v>
                </c:pt>
                <c:pt idx="3727">
                  <c:v>1</c:v>
                </c:pt>
                <c:pt idx="3728">
                  <c:v>2</c:v>
                </c:pt>
                <c:pt idx="3729">
                  <c:v>2</c:v>
                </c:pt>
                <c:pt idx="3730">
                  <c:v>1</c:v>
                </c:pt>
                <c:pt idx="3731">
                  <c:v>1</c:v>
                </c:pt>
                <c:pt idx="3732">
                  <c:v>1</c:v>
                </c:pt>
                <c:pt idx="3733">
                  <c:v>1</c:v>
                </c:pt>
                <c:pt idx="3734">
                  <c:v>1</c:v>
                </c:pt>
                <c:pt idx="3735">
                  <c:v>1</c:v>
                </c:pt>
                <c:pt idx="3736">
                  <c:v>1</c:v>
                </c:pt>
                <c:pt idx="3737">
                  <c:v>3</c:v>
                </c:pt>
                <c:pt idx="3738">
                  <c:v>2</c:v>
                </c:pt>
                <c:pt idx="3739">
                  <c:v>1</c:v>
                </c:pt>
                <c:pt idx="3740">
                  <c:v>2</c:v>
                </c:pt>
                <c:pt idx="3741">
                  <c:v>1</c:v>
                </c:pt>
                <c:pt idx="3742">
                  <c:v>5</c:v>
                </c:pt>
                <c:pt idx="3743">
                  <c:v>5</c:v>
                </c:pt>
                <c:pt idx="3744">
                  <c:v>4</c:v>
                </c:pt>
                <c:pt idx="3745">
                  <c:v>2</c:v>
                </c:pt>
                <c:pt idx="3746">
                  <c:v>4</c:v>
                </c:pt>
                <c:pt idx="3747">
                  <c:v>1</c:v>
                </c:pt>
                <c:pt idx="3748">
                  <c:v>3</c:v>
                </c:pt>
                <c:pt idx="3749">
                  <c:v>1</c:v>
                </c:pt>
                <c:pt idx="3750">
                  <c:v>2</c:v>
                </c:pt>
                <c:pt idx="3751">
                  <c:v>1</c:v>
                </c:pt>
                <c:pt idx="3752">
                  <c:v>1</c:v>
                </c:pt>
                <c:pt idx="3753">
                  <c:v>1</c:v>
                </c:pt>
                <c:pt idx="3754">
                  <c:v>1</c:v>
                </c:pt>
                <c:pt idx="3755">
                  <c:v>1</c:v>
                </c:pt>
                <c:pt idx="3756">
                  <c:v>1</c:v>
                </c:pt>
                <c:pt idx="3757">
                  <c:v>1</c:v>
                </c:pt>
                <c:pt idx="3758">
                  <c:v>1</c:v>
                </c:pt>
                <c:pt idx="3759">
                  <c:v>1</c:v>
                </c:pt>
                <c:pt idx="3760">
                  <c:v>1</c:v>
                </c:pt>
                <c:pt idx="3761">
                  <c:v>1</c:v>
                </c:pt>
                <c:pt idx="3762">
                  <c:v>1</c:v>
                </c:pt>
                <c:pt idx="3763">
                  <c:v>1</c:v>
                </c:pt>
                <c:pt idx="3764">
                  <c:v>1</c:v>
                </c:pt>
                <c:pt idx="3765">
                  <c:v>1</c:v>
                </c:pt>
                <c:pt idx="3766">
                  <c:v>2</c:v>
                </c:pt>
                <c:pt idx="3767">
                  <c:v>2</c:v>
                </c:pt>
                <c:pt idx="3768">
                  <c:v>1</c:v>
                </c:pt>
                <c:pt idx="3769">
                  <c:v>1</c:v>
                </c:pt>
                <c:pt idx="3770">
                  <c:v>3</c:v>
                </c:pt>
                <c:pt idx="3771">
                  <c:v>1</c:v>
                </c:pt>
                <c:pt idx="3772">
                  <c:v>4</c:v>
                </c:pt>
                <c:pt idx="3773">
                  <c:v>2</c:v>
                </c:pt>
                <c:pt idx="3774">
                  <c:v>1</c:v>
                </c:pt>
                <c:pt idx="3775">
                  <c:v>2</c:v>
                </c:pt>
                <c:pt idx="3776">
                  <c:v>1</c:v>
                </c:pt>
                <c:pt idx="3777">
                  <c:v>1</c:v>
                </c:pt>
                <c:pt idx="3778">
                  <c:v>3</c:v>
                </c:pt>
                <c:pt idx="3779">
                  <c:v>1</c:v>
                </c:pt>
                <c:pt idx="3780">
                  <c:v>2</c:v>
                </c:pt>
                <c:pt idx="3781">
                  <c:v>3</c:v>
                </c:pt>
                <c:pt idx="3782">
                  <c:v>1</c:v>
                </c:pt>
                <c:pt idx="3783">
                  <c:v>1</c:v>
                </c:pt>
                <c:pt idx="3784">
                  <c:v>1</c:v>
                </c:pt>
                <c:pt idx="3785">
                  <c:v>1</c:v>
                </c:pt>
                <c:pt idx="3786">
                  <c:v>1</c:v>
                </c:pt>
                <c:pt idx="3787">
                  <c:v>1</c:v>
                </c:pt>
                <c:pt idx="3788">
                  <c:v>1</c:v>
                </c:pt>
                <c:pt idx="3789">
                  <c:v>1</c:v>
                </c:pt>
                <c:pt idx="3790">
                  <c:v>1</c:v>
                </c:pt>
                <c:pt idx="3791">
                  <c:v>3</c:v>
                </c:pt>
                <c:pt idx="3792">
                  <c:v>1</c:v>
                </c:pt>
                <c:pt idx="3793">
                  <c:v>4</c:v>
                </c:pt>
                <c:pt idx="3794">
                  <c:v>4</c:v>
                </c:pt>
                <c:pt idx="3795">
                  <c:v>1</c:v>
                </c:pt>
                <c:pt idx="3796">
                  <c:v>3</c:v>
                </c:pt>
                <c:pt idx="3797">
                  <c:v>1</c:v>
                </c:pt>
                <c:pt idx="3798">
                  <c:v>2</c:v>
                </c:pt>
                <c:pt idx="3799">
                  <c:v>1</c:v>
                </c:pt>
                <c:pt idx="3800">
                  <c:v>3</c:v>
                </c:pt>
                <c:pt idx="3801">
                  <c:v>3</c:v>
                </c:pt>
                <c:pt idx="3802">
                  <c:v>2</c:v>
                </c:pt>
                <c:pt idx="3803">
                  <c:v>3</c:v>
                </c:pt>
                <c:pt idx="3804">
                  <c:v>3</c:v>
                </c:pt>
                <c:pt idx="3805">
                  <c:v>2</c:v>
                </c:pt>
                <c:pt idx="3806">
                  <c:v>1</c:v>
                </c:pt>
                <c:pt idx="3807">
                  <c:v>2</c:v>
                </c:pt>
                <c:pt idx="3808">
                  <c:v>1</c:v>
                </c:pt>
                <c:pt idx="3809">
                  <c:v>1</c:v>
                </c:pt>
                <c:pt idx="3810">
                  <c:v>1</c:v>
                </c:pt>
                <c:pt idx="3811">
                  <c:v>1</c:v>
                </c:pt>
                <c:pt idx="3812">
                  <c:v>1</c:v>
                </c:pt>
                <c:pt idx="3813">
                  <c:v>2</c:v>
                </c:pt>
                <c:pt idx="3814">
                  <c:v>1</c:v>
                </c:pt>
                <c:pt idx="3815">
                  <c:v>3</c:v>
                </c:pt>
                <c:pt idx="3816">
                  <c:v>4</c:v>
                </c:pt>
                <c:pt idx="3817">
                  <c:v>1</c:v>
                </c:pt>
                <c:pt idx="3818">
                  <c:v>2</c:v>
                </c:pt>
                <c:pt idx="3819">
                  <c:v>2</c:v>
                </c:pt>
                <c:pt idx="3820">
                  <c:v>2</c:v>
                </c:pt>
                <c:pt idx="3821">
                  <c:v>2</c:v>
                </c:pt>
                <c:pt idx="3822">
                  <c:v>3</c:v>
                </c:pt>
                <c:pt idx="3823">
                  <c:v>3</c:v>
                </c:pt>
                <c:pt idx="3824">
                  <c:v>3</c:v>
                </c:pt>
                <c:pt idx="3825">
                  <c:v>3</c:v>
                </c:pt>
                <c:pt idx="3826">
                  <c:v>1</c:v>
                </c:pt>
                <c:pt idx="3827">
                  <c:v>1</c:v>
                </c:pt>
                <c:pt idx="3828">
                  <c:v>1</c:v>
                </c:pt>
                <c:pt idx="3829">
                  <c:v>2</c:v>
                </c:pt>
                <c:pt idx="3830">
                  <c:v>1</c:v>
                </c:pt>
                <c:pt idx="3831">
                  <c:v>1</c:v>
                </c:pt>
                <c:pt idx="3832">
                  <c:v>1</c:v>
                </c:pt>
                <c:pt idx="3833">
                  <c:v>2</c:v>
                </c:pt>
                <c:pt idx="3834">
                  <c:v>4</c:v>
                </c:pt>
                <c:pt idx="3835">
                  <c:v>3</c:v>
                </c:pt>
                <c:pt idx="3836">
                  <c:v>2</c:v>
                </c:pt>
                <c:pt idx="3837">
                  <c:v>2</c:v>
                </c:pt>
                <c:pt idx="3838">
                  <c:v>1</c:v>
                </c:pt>
                <c:pt idx="3839">
                  <c:v>3</c:v>
                </c:pt>
                <c:pt idx="3840">
                  <c:v>2</c:v>
                </c:pt>
                <c:pt idx="3841">
                  <c:v>2</c:v>
                </c:pt>
                <c:pt idx="3842">
                  <c:v>5</c:v>
                </c:pt>
                <c:pt idx="3843">
                  <c:v>3</c:v>
                </c:pt>
                <c:pt idx="3844">
                  <c:v>3</c:v>
                </c:pt>
                <c:pt idx="3845">
                  <c:v>1</c:v>
                </c:pt>
                <c:pt idx="3846">
                  <c:v>2</c:v>
                </c:pt>
                <c:pt idx="3847">
                  <c:v>2</c:v>
                </c:pt>
                <c:pt idx="3848">
                  <c:v>1</c:v>
                </c:pt>
                <c:pt idx="3849">
                  <c:v>3</c:v>
                </c:pt>
                <c:pt idx="3850">
                  <c:v>3</c:v>
                </c:pt>
                <c:pt idx="3851">
                  <c:v>1</c:v>
                </c:pt>
                <c:pt idx="3852">
                  <c:v>1</c:v>
                </c:pt>
                <c:pt idx="3853">
                  <c:v>1</c:v>
                </c:pt>
                <c:pt idx="3854">
                  <c:v>1</c:v>
                </c:pt>
                <c:pt idx="3855">
                  <c:v>1</c:v>
                </c:pt>
                <c:pt idx="3856">
                  <c:v>1</c:v>
                </c:pt>
                <c:pt idx="3857">
                  <c:v>1</c:v>
                </c:pt>
                <c:pt idx="3858">
                  <c:v>1</c:v>
                </c:pt>
                <c:pt idx="3859">
                  <c:v>1</c:v>
                </c:pt>
                <c:pt idx="3860">
                  <c:v>1</c:v>
                </c:pt>
                <c:pt idx="3861">
                  <c:v>1</c:v>
                </c:pt>
                <c:pt idx="3862">
                  <c:v>1</c:v>
                </c:pt>
                <c:pt idx="3863">
                  <c:v>2</c:v>
                </c:pt>
                <c:pt idx="3864">
                  <c:v>1</c:v>
                </c:pt>
                <c:pt idx="3865">
                  <c:v>1</c:v>
                </c:pt>
                <c:pt idx="3866">
                  <c:v>1</c:v>
                </c:pt>
                <c:pt idx="3867">
                  <c:v>2</c:v>
                </c:pt>
                <c:pt idx="3868">
                  <c:v>3</c:v>
                </c:pt>
                <c:pt idx="3869">
                  <c:v>2</c:v>
                </c:pt>
                <c:pt idx="3870">
                  <c:v>1</c:v>
                </c:pt>
                <c:pt idx="3871">
                  <c:v>1</c:v>
                </c:pt>
                <c:pt idx="3872">
                  <c:v>1</c:v>
                </c:pt>
                <c:pt idx="3873">
                  <c:v>1</c:v>
                </c:pt>
                <c:pt idx="3874">
                  <c:v>1</c:v>
                </c:pt>
                <c:pt idx="3875">
                  <c:v>2</c:v>
                </c:pt>
                <c:pt idx="3876">
                  <c:v>1</c:v>
                </c:pt>
                <c:pt idx="3877">
                  <c:v>1</c:v>
                </c:pt>
                <c:pt idx="3878">
                  <c:v>2</c:v>
                </c:pt>
                <c:pt idx="3879">
                  <c:v>2</c:v>
                </c:pt>
                <c:pt idx="3880">
                  <c:v>1</c:v>
                </c:pt>
                <c:pt idx="3881">
                  <c:v>1</c:v>
                </c:pt>
                <c:pt idx="3882">
                  <c:v>1</c:v>
                </c:pt>
                <c:pt idx="3883">
                  <c:v>1</c:v>
                </c:pt>
                <c:pt idx="3884">
                  <c:v>1</c:v>
                </c:pt>
                <c:pt idx="3885">
                  <c:v>1</c:v>
                </c:pt>
                <c:pt idx="3886">
                  <c:v>1</c:v>
                </c:pt>
                <c:pt idx="3887">
                  <c:v>1</c:v>
                </c:pt>
                <c:pt idx="3888">
                  <c:v>2</c:v>
                </c:pt>
                <c:pt idx="3889">
                  <c:v>3</c:v>
                </c:pt>
                <c:pt idx="3890">
                  <c:v>3</c:v>
                </c:pt>
                <c:pt idx="3891">
                  <c:v>1</c:v>
                </c:pt>
                <c:pt idx="3892">
                  <c:v>1</c:v>
                </c:pt>
                <c:pt idx="3893">
                  <c:v>1</c:v>
                </c:pt>
                <c:pt idx="3894">
                  <c:v>1</c:v>
                </c:pt>
                <c:pt idx="3895">
                  <c:v>1</c:v>
                </c:pt>
                <c:pt idx="3896">
                  <c:v>3</c:v>
                </c:pt>
                <c:pt idx="3897">
                  <c:v>1</c:v>
                </c:pt>
                <c:pt idx="3898">
                  <c:v>2</c:v>
                </c:pt>
                <c:pt idx="3899">
                  <c:v>2</c:v>
                </c:pt>
                <c:pt idx="3900">
                  <c:v>1</c:v>
                </c:pt>
                <c:pt idx="3901">
                  <c:v>1</c:v>
                </c:pt>
                <c:pt idx="3902">
                  <c:v>3</c:v>
                </c:pt>
                <c:pt idx="3903">
                  <c:v>2</c:v>
                </c:pt>
                <c:pt idx="3904">
                  <c:v>1</c:v>
                </c:pt>
                <c:pt idx="3905">
                  <c:v>2</c:v>
                </c:pt>
                <c:pt idx="3906">
                  <c:v>1</c:v>
                </c:pt>
                <c:pt idx="3907">
                  <c:v>2</c:v>
                </c:pt>
                <c:pt idx="3908">
                  <c:v>1</c:v>
                </c:pt>
                <c:pt idx="3909">
                  <c:v>1</c:v>
                </c:pt>
                <c:pt idx="3910">
                  <c:v>3</c:v>
                </c:pt>
                <c:pt idx="3911">
                  <c:v>1</c:v>
                </c:pt>
                <c:pt idx="3912">
                  <c:v>1</c:v>
                </c:pt>
                <c:pt idx="3913">
                  <c:v>1</c:v>
                </c:pt>
                <c:pt idx="3914">
                  <c:v>2</c:v>
                </c:pt>
                <c:pt idx="3915">
                  <c:v>2</c:v>
                </c:pt>
                <c:pt idx="3916">
                  <c:v>4</c:v>
                </c:pt>
                <c:pt idx="3917">
                  <c:v>2</c:v>
                </c:pt>
                <c:pt idx="3918">
                  <c:v>1</c:v>
                </c:pt>
                <c:pt idx="3919">
                  <c:v>3</c:v>
                </c:pt>
                <c:pt idx="3920">
                  <c:v>1</c:v>
                </c:pt>
                <c:pt idx="3921">
                  <c:v>1</c:v>
                </c:pt>
                <c:pt idx="3922">
                  <c:v>1</c:v>
                </c:pt>
                <c:pt idx="3923">
                  <c:v>1</c:v>
                </c:pt>
                <c:pt idx="3924">
                  <c:v>1</c:v>
                </c:pt>
                <c:pt idx="3925">
                  <c:v>2</c:v>
                </c:pt>
                <c:pt idx="3926">
                  <c:v>1</c:v>
                </c:pt>
                <c:pt idx="3927">
                  <c:v>1</c:v>
                </c:pt>
                <c:pt idx="3928">
                  <c:v>1</c:v>
                </c:pt>
                <c:pt idx="3929">
                  <c:v>2</c:v>
                </c:pt>
                <c:pt idx="3930">
                  <c:v>1</c:v>
                </c:pt>
                <c:pt idx="3931">
                  <c:v>1</c:v>
                </c:pt>
                <c:pt idx="3932">
                  <c:v>2</c:v>
                </c:pt>
                <c:pt idx="3933">
                  <c:v>2</c:v>
                </c:pt>
                <c:pt idx="3934">
                  <c:v>3</c:v>
                </c:pt>
                <c:pt idx="3935">
                  <c:v>5</c:v>
                </c:pt>
                <c:pt idx="3936">
                  <c:v>3</c:v>
                </c:pt>
                <c:pt idx="3937">
                  <c:v>1</c:v>
                </c:pt>
                <c:pt idx="3938">
                  <c:v>6</c:v>
                </c:pt>
                <c:pt idx="3939">
                  <c:v>1</c:v>
                </c:pt>
                <c:pt idx="3940">
                  <c:v>2</c:v>
                </c:pt>
                <c:pt idx="3941">
                  <c:v>2</c:v>
                </c:pt>
                <c:pt idx="3942">
                  <c:v>1</c:v>
                </c:pt>
                <c:pt idx="3943">
                  <c:v>2</c:v>
                </c:pt>
                <c:pt idx="3944">
                  <c:v>1</c:v>
                </c:pt>
                <c:pt idx="3945">
                  <c:v>2</c:v>
                </c:pt>
                <c:pt idx="3946">
                  <c:v>1</c:v>
                </c:pt>
                <c:pt idx="3947">
                  <c:v>1</c:v>
                </c:pt>
                <c:pt idx="3948">
                  <c:v>1</c:v>
                </c:pt>
                <c:pt idx="3949">
                  <c:v>1</c:v>
                </c:pt>
                <c:pt idx="3950">
                  <c:v>2</c:v>
                </c:pt>
                <c:pt idx="3951">
                  <c:v>1</c:v>
                </c:pt>
                <c:pt idx="3952">
                  <c:v>1</c:v>
                </c:pt>
                <c:pt idx="3953">
                  <c:v>1</c:v>
                </c:pt>
                <c:pt idx="3954">
                  <c:v>1</c:v>
                </c:pt>
                <c:pt idx="3955">
                  <c:v>1</c:v>
                </c:pt>
                <c:pt idx="3956">
                  <c:v>1</c:v>
                </c:pt>
                <c:pt idx="3957">
                  <c:v>1</c:v>
                </c:pt>
                <c:pt idx="3958">
                  <c:v>1</c:v>
                </c:pt>
                <c:pt idx="3959">
                  <c:v>3</c:v>
                </c:pt>
                <c:pt idx="3960">
                  <c:v>1</c:v>
                </c:pt>
                <c:pt idx="3961">
                  <c:v>1</c:v>
                </c:pt>
                <c:pt idx="3962">
                  <c:v>1</c:v>
                </c:pt>
                <c:pt idx="3963">
                  <c:v>1</c:v>
                </c:pt>
                <c:pt idx="3964">
                  <c:v>1</c:v>
                </c:pt>
                <c:pt idx="3965">
                  <c:v>2</c:v>
                </c:pt>
                <c:pt idx="3966">
                  <c:v>1</c:v>
                </c:pt>
                <c:pt idx="3967">
                  <c:v>1</c:v>
                </c:pt>
                <c:pt idx="3968">
                  <c:v>1</c:v>
                </c:pt>
                <c:pt idx="3969">
                  <c:v>1</c:v>
                </c:pt>
                <c:pt idx="3970">
                  <c:v>1</c:v>
                </c:pt>
                <c:pt idx="3971">
                  <c:v>3</c:v>
                </c:pt>
                <c:pt idx="3972">
                  <c:v>1</c:v>
                </c:pt>
                <c:pt idx="3973">
                  <c:v>2</c:v>
                </c:pt>
                <c:pt idx="3974">
                  <c:v>1</c:v>
                </c:pt>
                <c:pt idx="3975">
                  <c:v>1</c:v>
                </c:pt>
                <c:pt idx="3976">
                  <c:v>4</c:v>
                </c:pt>
                <c:pt idx="3977">
                  <c:v>1</c:v>
                </c:pt>
                <c:pt idx="3978">
                  <c:v>3</c:v>
                </c:pt>
                <c:pt idx="3979">
                  <c:v>1</c:v>
                </c:pt>
                <c:pt idx="3980">
                  <c:v>2</c:v>
                </c:pt>
                <c:pt idx="3981">
                  <c:v>3</c:v>
                </c:pt>
                <c:pt idx="3982">
                  <c:v>1</c:v>
                </c:pt>
                <c:pt idx="3983">
                  <c:v>1</c:v>
                </c:pt>
                <c:pt idx="3984">
                  <c:v>3</c:v>
                </c:pt>
                <c:pt idx="3985">
                  <c:v>2</c:v>
                </c:pt>
                <c:pt idx="3986">
                  <c:v>3</c:v>
                </c:pt>
                <c:pt idx="3987">
                  <c:v>3</c:v>
                </c:pt>
                <c:pt idx="3988">
                  <c:v>4</c:v>
                </c:pt>
                <c:pt idx="3989">
                  <c:v>1</c:v>
                </c:pt>
                <c:pt idx="3990">
                  <c:v>1</c:v>
                </c:pt>
                <c:pt idx="3991">
                  <c:v>1</c:v>
                </c:pt>
                <c:pt idx="3992">
                  <c:v>1</c:v>
                </c:pt>
                <c:pt idx="3993">
                  <c:v>1</c:v>
                </c:pt>
                <c:pt idx="3994">
                  <c:v>1</c:v>
                </c:pt>
                <c:pt idx="3995">
                  <c:v>2</c:v>
                </c:pt>
                <c:pt idx="3996">
                  <c:v>1</c:v>
                </c:pt>
                <c:pt idx="3997">
                  <c:v>1</c:v>
                </c:pt>
                <c:pt idx="3998">
                  <c:v>1</c:v>
                </c:pt>
                <c:pt idx="3999">
                  <c:v>1</c:v>
                </c:pt>
                <c:pt idx="4000">
                  <c:v>1</c:v>
                </c:pt>
                <c:pt idx="4001">
                  <c:v>2</c:v>
                </c:pt>
                <c:pt idx="4002">
                  <c:v>1</c:v>
                </c:pt>
                <c:pt idx="4003">
                  <c:v>2</c:v>
                </c:pt>
                <c:pt idx="4004">
                  <c:v>3</c:v>
                </c:pt>
                <c:pt idx="4005">
                  <c:v>1</c:v>
                </c:pt>
                <c:pt idx="4006">
                  <c:v>1</c:v>
                </c:pt>
                <c:pt idx="4007">
                  <c:v>1</c:v>
                </c:pt>
                <c:pt idx="4008">
                  <c:v>1</c:v>
                </c:pt>
                <c:pt idx="4009">
                  <c:v>1</c:v>
                </c:pt>
                <c:pt idx="4010">
                  <c:v>1</c:v>
                </c:pt>
                <c:pt idx="4011">
                  <c:v>2</c:v>
                </c:pt>
                <c:pt idx="4012">
                  <c:v>1</c:v>
                </c:pt>
                <c:pt idx="4013">
                  <c:v>2</c:v>
                </c:pt>
                <c:pt idx="4014">
                  <c:v>2</c:v>
                </c:pt>
                <c:pt idx="4015">
                  <c:v>2</c:v>
                </c:pt>
                <c:pt idx="4016">
                  <c:v>1</c:v>
                </c:pt>
                <c:pt idx="4017">
                  <c:v>2</c:v>
                </c:pt>
                <c:pt idx="4018">
                  <c:v>1</c:v>
                </c:pt>
                <c:pt idx="4019">
                  <c:v>4</c:v>
                </c:pt>
                <c:pt idx="4020">
                  <c:v>3</c:v>
                </c:pt>
                <c:pt idx="4021">
                  <c:v>2</c:v>
                </c:pt>
                <c:pt idx="4022">
                  <c:v>3</c:v>
                </c:pt>
                <c:pt idx="4023">
                  <c:v>2</c:v>
                </c:pt>
                <c:pt idx="4024">
                  <c:v>3</c:v>
                </c:pt>
                <c:pt idx="4025">
                  <c:v>5</c:v>
                </c:pt>
                <c:pt idx="4026">
                  <c:v>2</c:v>
                </c:pt>
                <c:pt idx="4027">
                  <c:v>3</c:v>
                </c:pt>
                <c:pt idx="4028">
                  <c:v>1</c:v>
                </c:pt>
                <c:pt idx="4029">
                  <c:v>2</c:v>
                </c:pt>
                <c:pt idx="4030">
                  <c:v>1</c:v>
                </c:pt>
                <c:pt idx="4031">
                  <c:v>1</c:v>
                </c:pt>
                <c:pt idx="4032">
                  <c:v>1</c:v>
                </c:pt>
                <c:pt idx="4033">
                  <c:v>1</c:v>
                </c:pt>
                <c:pt idx="4034">
                  <c:v>1</c:v>
                </c:pt>
                <c:pt idx="4035">
                  <c:v>1</c:v>
                </c:pt>
                <c:pt idx="4036">
                  <c:v>2</c:v>
                </c:pt>
                <c:pt idx="4037">
                  <c:v>1</c:v>
                </c:pt>
                <c:pt idx="4038">
                  <c:v>1</c:v>
                </c:pt>
                <c:pt idx="4039">
                  <c:v>1</c:v>
                </c:pt>
                <c:pt idx="4040">
                  <c:v>1</c:v>
                </c:pt>
                <c:pt idx="4041">
                  <c:v>1</c:v>
                </c:pt>
                <c:pt idx="4042">
                  <c:v>2</c:v>
                </c:pt>
                <c:pt idx="4043">
                  <c:v>2</c:v>
                </c:pt>
                <c:pt idx="4044">
                  <c:v>1</c:v>
                </c:pt>
                <c:pt idx="4045">
                  <c:v>2</c:v>
                </c:pt>
                <c:pt idx="4046">
                  <c:v>1</c:v>
                </c:pt>
                <c:pt idx="4047">
                  <c:v>1</c:v>
                </c:pt>
                <c:pt idx="4048">
                  <c:v>2</c:v>
                </c:pt>
                <c:pt idx="4049">
                  <c:v>1</c:v>
                </c:pt>
                <c:pt idx="4050">
                  <c:v>1</c:v>
                </c:pt>
                <c:pt idx="4051">
                  <c:v>1</c:v>
                </c:pt>
                <c:pt idx="4052">
                  <c:v>1</c:v>
                </c:pt>
                <c:pt idx="4053">
                  <c:v>1</c:v>
                </c:pt>
                <c:pt idx="4054">
                  <c:v>2</c:v>
                </c:pt>
                <c:pt idx="4055">
                  <c:v>1</c:v>
                </c:pt>
                <c:pt idx="4056">
                  <c:v>1</c:v>
                </c:pt>
                <c:pt idx="4057">
                  <c:v>2</c:v>
                </c:pt>
                <c:pt idx="4058">
                  <c:v>1</c:v>
                </c:pt>
                <c:pt idx="4059">
                  <c:v>1</c:v>
                </c:pt>
                <c:pt idx="4060">
                  <c:v>1</c:v>
                </c:pt>
                <c:pt idx="4061">
                  <c:v>3</c:v>
                </c:pt>
                <c:pt idx="4062">
                  <c:v>2</c:v>
                </c:pt>
                <c:pt idx="4063">
                  <c:v>1</c:v>
                </c:pt>
                <c:pt idx="4064">
                  <c:v>2</c:v>
                </c:pt>
                <c:pt idx="4065">
                  <c:v>1</c:v>
                </c:pt>
                <c:pt idx="4066">
                  <c:v>1</c:v>
                </c:pt>
                <c:pt idx="4067">
                  <c:v>2</c:v>
                </c:pt>
                <c:pt idx="4068">
                  <c:v>3</c:v>
                </c:pt>
                <c:pt idx="4069">
                  <c:v>2</c:v>
                </c:pt>
                <c:pt idx="4070">
                  <c:v>1</c:v>
                </c:pt>
                <c:pt idx="4071">
                  <c:v>2</c:v>
                </c:pt>
                <c:pt idx="4072">
                  <c:v>2</c:v>
                </c:pt>
                <c:pt idx="4073">
                  <c:v>1</c:v>
                </c:pt>
                <c:pt idx="4074">
                  <c:v>2</c:v>
                </c:pt>
                <c:pt idx="4075">
                  <c:v>1</c:v>
                </c:pt>
                <c:pt idx="4076">
                  <c:v>1</c:v>
                </c:pt>
                <c:pt idx="4077">
                  <c:v>1</c:v>
                </c:pt>
                <c:pt idx="4078">
                  <c:v>1</c:v>
                </c:pt>
                <c:pt idx="4079">
                  <c:v>1</c:v>
                </c:pt>
                <c:pt idx="4080">
                  <c:v>1</c:v>
                </c:pt>
                <c:pt idx="4081">
                  <c:v>1</c:v>
                </c:pt>
                <c:pt idx="4082">
                  <c:v>1</c:v>
                </c:pt>
                <c:pt idx="4083">
                  <c:v>3</c:v>
                </c:pt>
                <c:pt idx="4084">
                  <c:v>1</c:v>
                </c:pt>
                <c:pt idx="4085">
                  <c:v>1</c:v>
                </c:pt>
                <c:pt idx="4086">
                  <c:v>1</c:v>
                </c:pt>
                <c:pt idx="4087">
                  <c:v>1</c:v>
                </c:pt>
                <c:pt idx="4088">
                  <c:v>1</c:v>
                </c:pt>
                <c:pt idx="4089">
                  <c:v>1</c:v>
                </c:pt>
                <c:pt idx="4090">
                  <c:v>1</c:v>
                </c:pt>
                <c:pt idx="4091">
                  <c:v>2</c:v>
                </c:pt>
                <c:pt idx="4092">
                  <c:v>1</c:v>
                </c:pt>
                <c:pt idx="4093">
                  <c:v>1</c:v>
                </c:pt>
                <c:pt idx="4094">
                  <c:v>1</c:v>
                </c:pt>
                <c:pt idx="4095">
                  <c:v>1</c:v>
                </c:pt>
                <c:pt idx="4096">
                  <c:v>1</c:v>
                </c:pt>
                <c:pt idx="4097">
                  <c:v>2</c:v>
                </c:pt>
                <c:pt idx="4098">
                  <c:v>1</c:v>
                </c:pt>
                <c:pt idx="4099">
                  <c:v>3</c:v>
                </c:pt>
                <c:pt idx="4100">
                  <c:v>4</c:v>
                </c:pt>
                <c:pt idx="4101">
                  <c:v>3</c:v>
                </c:pt>
                <c:pt idx="4102">
                  <c:v>2</c:v>
                </c:pt>
                <c:pt idx="4103">
                  <c:v>4</c:v>
                </c:pt>
                <c:pt idx="4104">
                  <c:v>1</c:v>
                </c:pt>
                <c:pt idx="4105">
                  <c:v>1</c:v>
                </c:pt>
                <c:pt idx="4106">
                  <c:v>1</c:v>
                </c:pt>
                <c:pt idx="4107">
                  <c:v>1</c:v>
                </c:pt>
                <c:pt idx="4108">
                  <c:v>1</c:v>
                </c:pt>
                <c:pt idx="4109">
                  <c:v>1</c:v>
                </c:pt>
                <c:pt idx="4110">
                  <c:v>2</c:v>
                </c:pt>
                <c:pt idx="4111">
                  <c:v>1</c:v>
                </c:pt>
                <c:pt idx="4112">
                  <c:v>1</c:v>
                </c:pt>
                <c:pt idx="4113">
                  <c:v>2</c:v>
                </c:pt>
                <c:pt idx="4114">
                  <c:v>1</c:v>
                </c:pt>
                <c:pt idx="4115">
                  <c:v>1</c:v>
                </c:pt>
                <c:pt idx="4116">
                  <c:v>2</c:v>
                </c:pt>
                <c:pt idx="4117">
                  <c:v>1</c:v>
                </c:pt>
                <c:pt idx="4118">
                  <c:v>1</c:v>
                </c:pt>
                <c:pt idx="4119">
                  <c:v>2</c:v>
                </c:pt>
                <c:pt idx="4120">
                  <c:v>1</c:v>
                </c:pt>
                <c:pt idx="4121">
                  <c:v>2</c:v>
                </c:pt>
                <c:pt idx="4122">
                  <c:v>1</c:v>
                </c:pt>
                <c:pt idx="4123">
                  <c:v>1</c:v>
                </c:pt>
                <c:pt idx="4124">
                  <c:v>1</c:v>
                </c:pt>
                <c:pt idx="4125">
                  <c:v>1</c:v>
                </c:pt>
                <c:pt idx="4126">
                  <c:v>1</c:v>
                </c:pt>
                <c:pt idx="4127">
                  <c:v>3</c:v>
                </c:pt>
                <c:pt idx="4128">
                  <c:v>1</c:v>
                </c:pt>
                <c:pt idx="4129">
                  <c:v>1</c:v>
                </c:pt>
                <c:pt idx="4130">
                  <c:v>2</c:v>
                </c:pt>
                <c:pt idx="4131">
                  <c:v>2</c:v>
                </c:pt>
                <c:pt idx="4132">
                  <c:v>1</c:v>
                </c:pt>
                <c:pt idx="4133">
                  <c:v>1</c:v>
                </c:pt>
                <c:pt idx="4134">
                  <c:v>1</c:v>
                </c:pt>
                <c:pt idx="4135">
                  <c:v>1</c:v>
                </c:pt>
                <c:pt idx="4136">
                  <c:v>1</c:v>
                </c:pt>
                <c:pt idx="4137">
                  <c:v>1</c:v>
                </c:pt>
                <c:pt idx="4138">
                  <c:v>1</c:v>
                </c:pt>
                <c:pt idx="4139">
                  <c:v>1</c:v>
                </c:pt>
                <c:pt idx="4140">
                  <c:v>1</c:v>
                </c:pt>
                <c:pt idx="4141">
                  <c:v>1</c:v>
                </c:pt>
                <c:pt idx="4142">
                  <c:v>1</c:v>
                </c:pt>
                <c:pt idx="4143">
                  <c:v>2</c:v>
                </c:pt>
                <c:pt idx="4144">
                  <c:v>1</c:v>
                </c:pt>
                <c:pt idx="4145">
                  <c:v>1</c:v>
                </c:pt>
                <c:pt idx="4146">
                  <c:v>1</c:v>
                </c:pt>
                <c:pt idx="4147">
                  <c:v>1</c:v>
                </c:pt>
                <c:pt idx="4148">
                  <c:v>1</c:v>
                </c:pt>
                <c:pt idx="4149">
                  <c:v>1</c:v>
                </c:pt>
                <c:pt idx="4150">
                  <c:v>1</c:v>
                </c:pt>
                <c:pt idx="4151">
                  <c:v>1</c:v>
                </c:pt>
                <c:pt idx="4152">
                  <c:v>1</c:v>
                </c:pt>
                <c:pt idx="4153">
                  <c:v>2</c:v>
                </c:pt>
                <c:pt idx="4154">
                  <c:v>2</c:v>
                </c:pt>
                <c:pt idx="4155">
                  <c:v>2</c:v>
                </c:pt>
                <c:pt idx="4156">
                  <c:v>2</c:v>
                </c:pt>
                <c:pt idx="4157">
                  <c:v>2</c:v>
                </c:pt>
                <c:pt idx="4158">
                  <c:v>1</c:v>
                </c:pt>
                <c:pt idx="4159">
                  <c:v>1</c:v>
                </c:pt>
                <c:pt idx="4160">
                  <c:v>3</c:v>
                </c:pt>
                <c:pt idx="4161">
                  <c:v>1</c:v>
                </c:pt>
                <c:pt idx="4162">
                  <c:v>2</c:v>
                </c:pt>
                <c:pt idx="4163">
                  <c:v>1</c:v>
                </c:pt>
                <c:pt idx="4164">
                  <c:v>1</c:v>
                </c:pt>
                <c:pt idx="4165">
                  <c:v>1</c:v>
                </c:pt>
                <c:pt idx="4166">
                  <c:v>2</c:v>
                </c:pt>
                <c:pt idx="4167">
                  <c:v>1</c:v>
                </c:pt>
                <c:pt idx="4168">
                  <c:v>1</c:v>
                </c:pt>
                <c:pt idx="4169">
                  <c:v>2</c:v>
                </c:pt>
                <c:pt idx="4170">
                  <c:v>1</c:v>
                </c:pt>
                <c:pt idx="4171">
                  <c:v>1</c:v>
                </c:pt>
                <c:pt idx="4172">
                  <c:v>1</c:v>
                </c:pt>
                <c:pt idx="4173">
                  <c:v>1</c:v>
                </c:pt>
                <c:pt idx="4174">
                  <c:v>2</c:v>
                </c:pt>
                <c:pt idx="4175">
                  <c:v>1</c:v>
                </c:pt>
                <c:pt idx="4176">
                  <c:v>1</c:v>
                </c:pt>
                <c:pt idx="4177">
                  <c:v>1</c:v>
                </c:pt>
                <c:pt idx="4178">
                  <c:v>1</c:v>
                </c:pt>
                <c:pt idx="4179">
                  <c:v>1</c:v>
                </c:pt>
                <c:pt idx="4180">
                  <c:v>1</c:v>
                </c:pt>
                <c:pt idx="4181">
                  <c:v>1</c:v>
                </c:pt>
                <c:pt idx="4182">
                  <c:v>1</c:v>
                </c:pt>
                <c:pt idx="4183">
                  <c:v>1</c:v>
                </c:pt>
                <c:pt idx="4184">
                  <c:v>1</c:v>
                </c:pt>
                <c:pt idx="4185">
                  <c:v>2</c:v>
                </c:pt>
                <c:pt idx="4186">
                  <c:v>1</c:v>
                </c:pt>
                <c:pt idx="4187">
                  <c:v>1</c:v>
                </c:pt>
                <c:pt idx="4188">
                  <c:v>1</c:v>
                </c:pt>
                <c:pt idx="4189">
                  <c:v>2</c:v>
                </c:pt>
                <c:pt idx="4190">
                  <c:v>1</c:v>
                </c:pt>
                <c:pt idx="4191">
                  <c:v>1</c:v>
                </c:pt>
                <c:pt idx="4192">
                  <c:v>4</c:v>
                </c:pt>
                <c:pt idx="4193">
                  <c:v>1</c:v>
                </c:pt>
                <c:pt idx="4194">
                  <c:v>2</c:v>
                </c:pt>
                <c:pt idx="4195">
                  <c:v>1</c:v>
                </c:pt>
                <c:pt idx="4196">
                  <c:v>2</c:v>
                </c:pt>
                <c:pt idx="4197">
                  <c:v>1</c:v>
                </c:pt>
                <c:pt idx="4198">
                  <c:v>1</c:v>
                </c:pt>
                <c:pt idx="4199">
                  <c:v>1</c:v>
                </c:pt>
                <c:pt idx="4200">
                  <c:v>1</c:v>
                </c:pt>
                <c:pt idx="4201">
                  <c:v>1</c:v>
                </c:pt>
                <c:pt idx="4202">
                  <c:v>1</c:v>
                </c:pt>
                <c:pt idx="4203">
                  <c:v>2</c:v>
                </c:pt>
                <c:pt idx="4204">
                  <c:v>1</c:v>
                </c:pt>
                <c:pt idx="4205">
                  <c:v>1</c:v>
                </c:pt>
                <c:pt idx="4206">
                  <c:v>1</c:v>
                </c:pt>
                <c:pt idx="4207">
                  <c:v>1</c:v>
                </c:pt>
                <c:pt idx="4208">
                  <c:v>2</c:v>
                </c:pt>
                <c:pt idx="4209">
                  <c:v>1</c:v>
                </c:pt>
                <c:pt idx="4210">
                  <c:v>1</c:v>
                </c:pt>
                <c:pt idx="4211">
                  <c:v>1</c:v>
                </c:pt>
                <c:pt idx="4212">
                  <c:v>1</c:v>
                </c:pt>
                <c:pt idx="4213">
                  <c:v>1</c:v>
                </c:pt>
                <c:pt idx="4214">
                  <c:v>1</c:v>
                </c:pt>
                <c:pt idx="4215">
                  <c:v>2</c:v>
                </c:pt>
                <c:pt idx="4216">
                  <c:v>4</c:v>
                </c:pt>
                <c:pt idx="4217">
                  <c:v>1</c:v>
                </c:pt>
                <c:pt idx="4218">
                  <c:v>3</c:v>
                </c:pt>
                <c:pt idx="4219">
                  <c:v>1</c:v>
                </c:pt>
                <c:pt idx="4220">
                  <c:v>1</c:v>
                </c:pt>
                <c:pt idx="4221">
                  <c:v>1</c:v>
                </c:pt>
                <c:pt idx="4222">
                  <c:v>1</c:v>
                </c:pt>
                <c:pt idx="4223">
                  <c:v>2</c:v>
                </c:pt>
                <c:pt idx="4224">
                  <c:v>3</c:v>
                </c:pt>
                <c:pt idx="4225">
                  <c:v>1</c:v>
                </c:pt>
                <c:pt idx="4226">
                  <c:v>2</c:v>
                </c:pt>
                <c:pt idx="4227">
                  <c:v>2</c:v>
                </c:pt>
                <c:pt idx="4228">
                  <c:v>1</c:v>
                </c:pt>
                <c:pt idx="4229">
                  <c:v>1</c:v>
                </c:pt>
                <c:pt idx="4230">
                  <c:v>1</c:v>
                </c:pt>
                <c:pt idx="4231">
                  <c:v>2</c:v>
                </c:pt>
                <c:pt idx="4232">
                  <c:v>1</c:v>
                </c:pt>
                <c:pt idx="4233">
                  <c:v>1</c:v>
                </c:pt>
                <c:pt idx="4234">
                  <c:v>1</c:v>
                </c:pt>
                <c:pt idx="4235">
                  <c:v>1</c:v>
                </c:pt>
                <c:pt idx="4236">
                  <c:v>1</c:v>
                </c:pt>
                <c:pt idx="4237">
                  <c:v>2</c:v>
                </c:pt>
                <c:pt idx="4238">
                  <c:v>1</c:v>
                </c:pt>
                <c:pt idx="4239">
                  <c:v>1</c:v>
                </c:pt>
                <c:pt idx="4240">
                  <c:v>2</c:v>
                </c:pt>
                <c:pt idx="4241">
                  <c:v>2</c:v>
                </c:pt>
                <c:pt idx="4242">
                  <c:v>2</c:v>
                </c:pt>
                <c:pt idx="4243">
                  <c:v>1</c:v>
                </c:pt>
                <c:pt idx="4244">
                  <c:v>1</c:v>
                </c:pt>
                <c:pt idx="4245">
                  <c:v>1</c:v>
                </c:pt>
                <c:pt idx="4246">
                  <c:v>1</c:v>
                </c:pt>
                <c:pt idx="4247">
                  <c:v>1</c:v>
                </c:pt>
                <c:pt idx="4248">
                  <c:v>1</c:v>
                </c:pt>
                <c:pt idx="4249">
                  <c:v>1</c:v>
                </c:pt>
                <c:pt idx="4250">
                  <c:v>1</c:v>
                </c:pt>
                <c:pt idx="4251">
                  <c:v>3</c:v>
                </c:pt>
                <c:pt idx="4252">
                  <c:v>2</c:v>
                </c:pt>
                <c:pt idx="4253">
                  <c:v>2</c:v>
                </c:pt>
                <c:pt idx="4254">
                  <c:v>1</c:v>
                </c:pt>
                <c:pt idx="4255">
                  <c:v>2</c:v>
                </c:pt>
                <c:pt idx="4256">
                  <c:v>2</c:v>
                </c:pt>
                <c:pt idx="4257">
                  <c:v>1</c:v>
                </c:pt>
                <c:pt idx="4258">
                  <c:v>2</c:v>
                </c:pt>
                <c:pt idx="4259">
                  <c:v>2</c:v>
                </c:pt>
                <c:pt idx="4260">
                  <c:v>1</c:v>
                </c:pt>
                <c:pt idx="4261">
                  <c:v>1</c:v>
                </c:pt>
                <c:pt idx="4262">
                  <c:v>1</c:v>
                </c:pt>
                <c:pt idx="4263">
                  <c:v>1</c:v>
                </c:pt>
                <c:pt idx="4264">
                  <c:v>1</c:v>
                </c:pt>
                <c:pt idx="4265">
                  <c:v>1</c:v>
                </c:pt>
                <c:pt idx="4266">
                  <c:v>1</c:v>
                </c:pt>
                <c:pt idx="4267">
                  <c:v>1</c:v>
                </c:pt>
                <c:pt idx="4268">
                  <c:v>1</c:v>
                </c:pt>
                <c:pt idx="4269">
                  <c:v>2</c:v>
                </c:pt>
                <c:pt idx="4270">
                  <c:v>1</c:v>
                </c:pt>
                <c:pt idx="4271">
                  <c:v>1</c:v>
                </c:pt>
                <c:pt idx="4272">
                  <c:v>1</c:v>
                </c:pt>
                <c:pt idx="4273">
                  <c:v>1</c:v>
                </c:pt>
                <c:pt idx="4274">
                  <c:v>2</c:v>
                </c:pt>
                <c:pt idx="4275">
                  <c:v>2</c:v>
                </c:pt>
                <c:pt idx="4276">
                  <c:v>2</c:v>
                </c:pt>
                <c:pt idx="4277">
                  <c:v>2</c:v>
                </c:pt>
                <c:pt idx="4278">
                  <c:v>1</c:v>
                </c:pt>
                <c:pt idx="4279">
                  <c:v>1</c:v>
                </c:pt>
                <c:pt idx="4280">
                  <c:v>2</c:v>
                </c:pt>
                <c:pt idx="4281">
                  <c:v>1</c:v>
                </c:pt>
                <c:pt idx="4282">
                  <c:v>1</c:v>
                </c:pt>
                <c:pt idx="4283">
                  <c:v>1</c:v>
                </c:pt>
                <c:pt idx="4284">
                  <c:v>1</c:v>
                </c:pt>
                <c:pt idx="4285">
                  <c:v>1</c:v>
                </c:pt>
                <c:pt idx="4286">
                  <c:v>1</c:v>
                </c:pt>
                <c:pt idx="4287">
                  <c:v>1</c:v>
                </c:pt>
                <c:pt idx="4288">
                  <c:v>1</c:v>
                </c:pt>
                <c:pt idx="4289">
                  <c:v>1</c:v>
                </c:pt>
                <c:pt idx="4290">
                  <c:v>1</c:v>
                </c:pt>
                <c:pt idx="4291">
                  <c:v>1</c:v>
                </c:pt>
                <c:pt idx="4292">
                  <c:v>1</c:v>
                </c:pt>
                <c:pt idx="4293">
                  <c:v>1</c:v>
                </c:pt>
                <c:pt idx="4294">
                  <c:v>1</c:v>
                </c:pt>
                <c:pt idx="4295">
                  <c:v>1</c:v>
                </c:pt>
                <c:pt idx="4296">
                  <c:v>2</c:v>
                </c:pt>
                <c:pt idx="4297">
                  <c:v>2</c:v>
                </c:pt>
                <c:pt idx="4298">
                  <c:v>1</c:v>
                </c:pt>
                <c:pt idx="4299">
                  <c:v>1</c:v>
                </c:pt>
                <c:pt idx="4300">
                  <c:v>2</c:v>
                </c:pt>
                <c:pt idx="4301">
                  <c:v>1</c:v>
                </c:pt>
                <c:pt idx="4302">
                  <c:v>1</c:v>
                </c:pt>
                <c:pt idx="4303">
                  <c:v>1</c:v>
                </c:pt>
                <c:pt idx="4304">
                  <c:v>1</c:v>
                </c:pt>
                <c:pt idx="4305">
                  <c:v>3</c:v>
                </c:pt>
                <c:pt idx="4306">
                  <c:v>2</c:v>
                </c:pt>
                <c:pt idx="4307">
                  <c:v>2</c:v>
                </c:pt>
                <c:pt idx="4308">
                  <c:v>2</c:v>
                </c:pt>
                <c:pt idx="4309">
                  <c:v>1</c:v>
                </c:pt>
                <c:pt idx="4310">
                  <c:v>1</c:v>
                </c:pt>
                <c:pt idx="4311">
                  <c:v>1</c:v>
                </c:pt>
                <c:pt idx="4312">
                  <c:v>1</c:v>
                </c:pt>
                <c:pt idx="4313">
                  <c:v>1</c:v>
                </c:pt>
                <c:pt idx="4314">
                  <c:v>1</c:v>
                </c:pt>
                <c:pt idx="4315">
                  <c:v>1</c:v>
                </c:pt>
                <c:pt idx="4316">
                  <c:v>1</c:v>
                </c:pt>
                <c:pt idx="4317">
                  <c:v>2</c:v>
                </c:pt>
                <c:pt idx="4318">
                  <c:v>1</c:v>
                </c:pt>
                <c:pt idx="4319">
                  <c:v>1</c:v>
                </c:pt>
                <c:pt idx="4320">
                  <c:v>1</c:v>
                </c:pt>
                <c:pt idx="4321">
                  <c:v>1</c:v>
                </c:pt>
                <c:pt idx="4322">
                  <c:v>1</c:v>
                </c:pt>
                <c:pt idx="4323">
                  <c:v>1</c:v>
                </c:pt>
                <c:pt idx="4324">
                  <c:v>1</c:v>
                </c:pt>
                <c:pt idx="4325">
                  <c:v>1</c:v>
                </c:pt>
                <c:pt idx="4326">
                  <c:v>1</c:v>
                </c:pt>
                <c:pt idx="4327">
                  <c:v>2</c:v>
                </c:pt>
                <c:pt idx="4328">
                  <c:v>1</c:v>
                </c:pt>
                <c:pt idx="4329">
                  <c:v>1</c:v>
                </c:pt>
                <c:pt idx="4330">
                  <c:v>2</c:v>
                </c:pt>
                <c:pt idx="4331">
                  <c:v>2</c:v>
                </c:pt>
                <c:pt idx="4332">
                  <c:v>1</c:v>
                </c:pt>
                <c:pt idx="4333">
                  <c:v>1</c:v>
                </c:pt>
                <c:pt idx="4334">
                  <c:v>2</c:v>
                </c:pt>
                <c:pt idx="4335">
                  <c:v>1</c:v>
                </c:pt>
                <c:pt idx="4336">
                  <c:v>3</c:v>
                </c:pt>
                <c:pt idx="4337">
                  <c:v>1</c:v>
                </c:pt>
                <c:pt idx="4338">
                  <c:v>1</c:v>
                </c:pt>
                <c:pt idx="4339">
                  <c:v>1</c:v>
                </c:pt>
                <c:pt idx="4340">
                  <c:v>1</c:v>
                </c:pt>
                <c:pt idx="4341">
                  <c:v>1</c:v>
                </c:pt>
                <c:pt idx="4342">
                  <c:v>1</c:v>
                </c:pt>
                <c:pt idx="4343">
                  <c:v>1</c:v>
                </c:pt>
                <c:pt idx="4344">
                  <c:v>1</c:v>
                </c:pt>
                <c:pt idx="4345">
                  <c:v>1</c:v>
                </c:pt>
                <c:pt idx="4346">
                  <c:v>1</c:v>
                </c:pt>
                <c:pt idx="4347">
                  <c:v>1</c:v>
                </c:pt>
                <c:pt idx="4348">
                  <c:v>1</c:v>
                </c:pt>
                <c:pt idx="4349">
                  <c:v>1</c:v>
                </c:pt>
                <c:pt idx="4350">
                  <c:v>1</c:v>
                </c:pt>
                <c:pt idx="4351">
                  <c:v>2</c:v>
                </c:pt>
                <c:pt idx="4352">
                  <c:v>1</c:v>
                </c:pt>
                <c:pt idx="4353">
                  <c:v>1</c:v>
                </c:pt>
                <c:pt idx="4354">
                  <c:v>2</c:v>
                </c:pt>
                <c:pt idx="4355">
                  <c:v>3</c:v>
                </c:pt>
                <c:pt idx="4356">
                  <c:v>2</c:v>
                </c:pt>
                <c:pt idx="4357">
                  <c:v>1</c:v>
                </c:pt>
                <c:pt idx="4358">
                  <c:v>2</c:v>
                </c:pt>
                <c:pt idx="4359">
                  <c:v>1</c:v>
                </c:pt>
                <c:pt idx="4360">
                  <c:v>2</c:v>
                </c:pt>
              </c:numCache>
            </c:numRef>
          </c:bubbleSize>
          <c:bubble3D val="0"/>
          <c:extLst>
            <c:ext xmlns:c16="http://schemas.microsoft.com/office/drawing/2014/chart" uri="{C3380CC4-5D6E-409C-BE32-E72D297353CC}">
              <c16:uniqueId val="{00000000-35F6-4AE1-B32E-6EB5D98B770A}"/>
            </c:ext>
          </c:extLst>
        </c:ser>
        <c:dLbls>
          <c:showLegendKey val="0"/>
          <c:showVal val="0"/>
          <c:showCatName val="0"/>
          <c:showSerName val="0"/>
          <c:showPercent val="0"/>
          <c:showBubbleSize val="0"/>
        </c:dLbls>
        <c:bubbleScale val="8"/>
        <c:showNegBubbles val="0"/>
        <c:axId val="681477200"/>
        <c:axId val="588375720"/>
      </c:bubbleChart>
      <c:valAx>
        <c:axId val="681477200"/>
        <c:scaling>
          <c:orientation val="minMax"/>
          <c:max val="60"/>
          <c:min val="-60"/>
        </c:scaling>
        <c:delete val="0"/>
        <c:axPos val="b"/>
        <c:title>
          <c:tx>
            <c:rich>
              <a:bodyPr/>
              <a:lstStyle/>
              <a:p>
                <a:pPr>
                  <a:defRPr sz="1700">
                    <a:solidFill>
                      <a:schemeClr val="bg2"/>
                    </a:solidFill>
                  </a:defRPr>
                </a:pPr>
                <a:r>
                  <a:rPr lang="en-US" sz="1700" b="1" i="0" baseline="0" dirty="0" smtClean="0">
                    <a:effectLst/>
                  </a:rPr>
                  <a:t>Donor-Recipient Weight Match (%)</a:t>
                </a:r>
                <a:endParaRPr lang="en-US" sz="1700" dirty="0">
                  <a:effectLst/>
                </a:endParaRPr>
              </a:p>
            </c:rich>
          </c:tx>
          <c:layout>
            <c:manualLayout>
              <c:xMode val="edge"/>
              <c:yMode val="edge"/>
              <c:x val="0.31642169728783903"/>
              <c:y val="0.92375486133789564"/>
            </c:manualLayout>
          </c:layout>
          <c:overlay val="0"/>
        </c:title>
        <c:numFmt formatCode="General" sourceLinked="1"/>
        <c:majorTickMark val="out"/>
        <c:minorTickMark val="none"/>
        <c:tickLblPos val="low"/>
        <c:spPr>
          <a:ln>
            <a:solidFill>
              <a:schemeClr val="bg2"/>
            </a:solidFill>
          </a:ln>
        </c:spPr>
        <c:txPr>
          <a:bodyPr/>
          <a:lstStyle/>
          <a:p>
            <a:pPr>
              <a:defRPr>
                <a:solidFill>
                  <a:schemeClr val="bg2"/>
                </a:solidFill>
              </a:defRPr>
            </a:pPr>
            <a:endParaRPr lang="en-US"/>
          </a:p>
        </c:txPr>
        <c:crossAx val="588375720"/>
        <c:crosses val="autoZero"/>
        <c:crossBetween val="midCat"/>
      </c:valAx>
      <c:valAx>
        <c:axId val="588375720"/>
        <c:scaling>
          <c:orientation val="minMax"/>
          <c:max val="60"/>
          <c:min val="-60"/>
        </c:scaling>
        <c:delete val="0"/>
        <c:axPos val="l"/>
        <c:majorGridlines>
          <c:spPr>
            <a:ln>
              <a:solidFill>
                <a:schemeClr val="bg2"/>
              </a:solidFill>
              <a:prstDash val="sysDash"/>
            </a:ln>
          </c:spPr>
        </c:majorGridlines>
        <c:title>
          <c:tx>
            <c:rich>
              <a:bodyPr rot="-5400000" vert="horz"/>
              <a:lstStyle/>
              <a:p>
                <a:pPr>
                  <a:defRPr sz="1600">
                    <a:solidFill>
                      <a:schemeClr val="bg2"/>
                    </a:solidFill>
                  </a:defRPr>
                </a:pPr>
                <a:r>
                  <a:rPr lang="en-US" sz="1600" dirty="0" smtClean="0">
                    <a:solidFill>
                      <a:schemeClr val="bg2"/>
                    </a:solidFill>
                  </a:rPr>
                  <a:t>Donor-Recipient</a:t>
                </a:r>
                <a:r>
                  <a:rPr lang="en-US" sz="1600" baseline="0" dirty="0" smtClean="0">
                    <a:solidFill>
                      <a:schemeClr val="bg2"/>
                    </a:solidFill>
                  </a:rPr>
                  <a:t> </a:t>
                </a:r>
                <a:r>
                  <a:rPr lang="en-US" sz="1600" dirty="0" smtClean="0">
                    <a:solidFill>
                      <a:schemeClr val="bg2"/>
                    </a:solidFill>
                  </a:rPr>
                  <a:t>PHM Match (%)</a:t>
                </a:r>
                <a:endParaRPr lang="en-US" sz="1600" dirty="0">
                  <a:solidFill>
                    <a:schemeClr val="bg2"/>
                  </a:solidFill>
                </a:endParaRPr>
              </a:p>
            </c:rich>
          </c:tx>
          <c:layout>
            <c:manualLayout>
              <c:xMode val="edge"/>
              <c:yMode val="edge"/>
              <c:x val="2.1844868075701063E-2"/>
              <c:y val="8.0524064187631486E-2"/>
            </c:manualLayout>
          </c:layout>
          <c:overlay val="0"/>
        </c:title>
        <c:numFmt formatCode="General" sourceLinked="1"/>
        <c:majorTickMark val="out"/>
        <c:minorTickMark val="none"/>
        <c:tickLblPos val="low"/>
        <c:spPr>
          <a:ln>
            <a:solidFill>
              <a:schemeClr val="bg2"/>
            </a:solidFill>
          </a:ln>
        </c:spPr>
        <c:txPr>
          <a:bodyPr/>
          <a:lstStyle/>
          <a:p>
            <a:pPr>
              <a:defRPr>
                <a:solidFill>
                  <a:schemeClr val="bg2"/>
                </a:solidFill>
              </a:defRPr>
            </a:pPr>
            <a:endParaRPr lang="en-US"/>
          </a:p>
        </c:txPr>
        <c:crossAx val="681477200"/>
        <c:crosses val="autoZero"/>
        <c:crossBetween val="midCat"/>
      </c:valAx>
      <c:spPr>
        <a:noFill/>
        <a:ln>
          <a:solidFill>
            <a:schemeClr val="bg2"/>
          </a:solidFill>
        </a:ln>
      </c:spPr>
    </c:plotArea>
    <c:plotVisOnly val="1"/>
    <c:dispBlanksAs val="gap"/>
    <c:showDLblsOverMax val="0"/>
  </c:chart>
  <c:txPr>
    <a:bodyPr/>
    <a:lstStyle/>
    <a:p>
      <a:pPr>
        <a:defRPr sz="1500" b="1"/>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43878067873095"/>
          <c:y val="3.3606930249655068E-2"/>
          <c:w val="0.86083218216144042"/>
          <c:h val="0.82048248110205546"/>
        </c:manualLayout>
      </c:layout>
      <c:bubbleChart>
        <c:varyColors val="0"/>
        <c:ser>
          <c:idx val="0"/>
          <c:order val="0"/>
          <c:tx>
            <c:strRef>
              <c:f>Sheet1!$C$1</c:f>
              <c:strCache>
                <c:ptCount val="1"/>
                <c:pt idx="0">
                  <c:v>N</c:v>
                </c:pt>
              </c:strCache>
            </c:strRef>
          </c:tx>
          <c:spPr>
            <a:solidFill>
              <a:srgbClr val="009900"/>
            </a:solidFill>
            <a:ln>
              <a:noFill/>
            </a:ln>
          </c:spPr>
          <c:invertIfNegative val="0"/>
          <c:xVal>
            <c:numRef>
              <c:f>Sheet1!$B$2:$B$2295</c:f>
              <c:numCache>
                <c:formatCode>General</c:formatCode>
                <c:ptCount val="2294"/>
                <c:pt idx="0">
                  <c:v>-11</c:v>
                </c:pt>
                <c:pt idx="1">
                  <c:v>-16</c:v>
                </c:pt>
                <c:pt idx="2">
                  <c:v>-12</c:v>
                </c:pt>
                <c:pt idx="3">
                  <c:v>-7</c:v>
                </c:pt>
                <c:pt idx="4">
                  <c:v>-9</c:v>
                </c:pt>
                <c:pt idx="5">
                  <c:v>-10</c:v>
                </c:pt>
                <c:pt idx="6">
                  <c:v>-13</c:v>
                </c:pt>
                <c:pt idx="7">
                  <c:v>-4</c:v>
                </c:pt>
                <c:pt idx="8">
                  <c:v>-15</c:v>
                </c:pt>
                <c:pt idx="9">
                  <c:v>-8</c:v>
                </c:pt>
                <c:pt idx="10">
                  <c:v>-11</c:v>
                </c:pt>
                <c:pt idx="11">
                  <c:v>-6</c:v>
                </c:pt>
                <c:pt idx="12">
                  <c:v>-16</c:v>
                </c:pt>
                <c:pt idx="13">
                  <c:v>-13</c:v>
                </c:pt>
                <c:pt idx="14">
                  <c:v>-12</c:v>
                </c:pt>
                <c:pt idx="15">
                  <c:v>-10</c:v>
                </c:pt>
                <c:pt idx="16">
                  <c:v>-9</c:v>
                </c:pt>
                <c:pt idx="17">
                  <c:v>-21</c:v>
                </c:pt>
                <c:pt idx="18">
                  <c:v>-19</c:v>
                </c:pt>
                <c:pt idx="19">
                  <c:v>-16</c:v>
                </c:pt>
                <c:pt idx="20">
                  <c:v>-15</c:v>
                </c:pt>
                <c:pt idx="21">
                  <c:v>-14</c:v>
                </c:pt>
                <c:pt idx="22">
                  <c:v>-13</c:v>
                </c:pt>
                <c:pt idx="23">
                  <c:v>-12</c:v>
                </c:pt>
                <c:pt idx="24">
                  <c:v>-10</c:v>
                </c:pt>
                <c:pt idx="25">
                  <c:v>-9</c:v>
                </c:pt>
                <c:pt idx="26">
                  <c:v>-3</c:v>
                </c:pt>
                <c:pt idx="27">
                  <c:v>-2</c:v>
                </c:pt>
                <c:pt idx="28">
                  <c:v>-15</c:v>
                </c:pt>
                <c:pt idx="29">
                  <c:v>-13</c:v>
                </c:pt>
                <c:pt idx="30">
                  <c:v>-9</c:v>
                </c:pt>
                <c:pt idx="31">
                  <c:v>-8</c:v>
                </c:pt>
                <c:pt idx="32">
                  <c:v>-7</c:v>
                </c:pt>
                <c:pt idx="33">
                  <c:v>-3</c:v>
                </c:pt>
                <c:pt idx="34">
                  <c:v>0</c:v>
                </c:pt>
                <c:pt idx="35">
                  <c:v>-17</c:v>
                </c:pt>
                <c:pt idx="36">
                  <c:v>-16</c:v>
                </c:pt>
                <c:pt idx="37">
                  <c:v>-13</c:v>
                </c:pt>
                <c:pt idx="38">
                  <c:v>-12</c:v>
                </c:pt>
                <c:pt idx="39">
                  <c:v>-11</c:v>
                </c:pt>
                <c:pt idx="40">
                  <c:v>-10</c:v>
                </c:pt>
                <c:pt idx="41">
                  <c:v>-9</c:v>
                </c:pt>
                <c:pt idx="42">
                  <c:v>-3</c:v>
                </c:pt>
                <c:pt idx="43">
                  <c:v>-1</c:v>
                </c:pt>
                <c:pt idx="44">
                  <c:v>-14</c:v>
                </c:pt>
                <c:pt idx="45">
                  <c:v>-12</c:v>
                </c:pt>
                <c:pt idx="46">
                  <c:v>-11</c:v>
                </c:pt>
                <c:pt idx="47">
                  <c:v>-10</c:v>
                </c:pt>
                <c:pt idx="48">
                  <c:v>-7</c:v>
                </c:pt>
                <c:pt idx="49">
                  <c:v>-3</c:v>
                </c:pt>
                <c:pt idx="50">
                  <c:v>-2</c:v>
                </c:pt>
                <c:pt idx="51">
                  <c:v>0</c:v>
                </c:pt>
                <c:pt idx="52">
                  <c:v>-22</c:v>
                </c:pt>
                <c:pt idx="53">
                  <c:v>-18</c:v>
                </c:pt>
                <c:pt idx="54">
                  <c:v>-14</c:v>
                </c:pt>
                <c:pt idx="55">
                  <c:v>-13</c:v>
                </c:pt>
                <c:pt idx="56">
                  <c:v>-11</c:v>
                </c:pt>
                <c:pt idx="57">
                  <c:v>-10</c:v>
                </c:pt>
                <c:pt idx="58">
                  <c:v>-9</c:v>
                </c:pt>
                <c:pt idx="59">
                  <c:v>-8</c:v>
                </c:pt>
                <c:pt idx="60">
                  <c:v>-7</c:v>
                </c:pt>
                <c:pt idx="61">
                  <c:v>-6</c:v>
                </c:pt>
                <c:pt idx="62">
                  <c:v>-5</c:v>
                </c:pt>
                <c:pt idx="63">
                  <c:v>-4</c:v>
                </c:pt>
                <c:pt idx="64">
                  <c:v>-1</c:v>
                </c:pt>
                <c:pt idx="65">
                  <c:v>0</c:v>
                </c:pt>
                <c:pt idx="66">
                  <c:v>-16</c:v>
                </c:pt>
                <c:pt idx="67">
                  <c:v>-14</c:v>
                </c:pt>
                <c:pt idx="68">
                  <c:v>-12</c:v>
                </c:pt>
                <c:pt idx="69">
                  <c:v>-11</c:v>
                </c:pt>
                <c:pt idx="70">
                  <c:v>-10</c:v>
                </c:pt>
                <c:pt idx="71">
                  <c:v>-9</c:v>
                </c:pt>
                <c:pt idx="72">
                  <c:v>-8</c:v>
                </c:pt>
                <c:pt idx="73">
                  <c:v>-7</c:v>
                </c:pt>
                <c:pt idx="74">
                  <c:v>-6</c:v>
                </c:pt>
                <c:pt idx="75">
                  <c:v>-5</c:v>
                </c:pt>
                <c:pt idx="76">
                  <c:v>-4</c:v>
                </c:pt>
                <c:pt idx="77">
                  <c:v>-2</c:v>
                </c:pt>
                <c:pt idx="78">
                  <c:v>-1</c:v>
                </c:pt>
                <c:pt idx="79">
                  <c:v>0</c:v>
                </c:pt>
                <c:pt idx="80">
                  <c:v>1</c:v>
                </c:pt>
                <c:pt idx="81">
                  <c:v>-18</c:v>
                </c:pt>
                <c:pt idx="82">
                  <c:v>-17</c:v>
                </c:pt>
                <c:pt idx="83">
                  <c:v>-16</c:v>
                </c:pt>
                <c:pt idx="84">
                  <c:v>-15</c:v>
                </c:pt>
                <c:pt idx="85">
                  <c:v>-14</c:v>
                </c:pt>
                <c:pt idx="86">
                  <c:v>-13</c:v>
                </c:pt>
                <c:pt idx="87">
                  <c:v>-12</c:v>
                </c:pt>
                <c:pt idx="88">
                  <c:v>-11</c:v>
                </c:pt>
                <c:pt idx="89">
                  <c:v>-10</c:v>
                </c:pt>
                <c:pt idx="90">
                  <c:v>-9</c:v>
                </c:pt>
                <c:pt idx="91">
                  <c:v>-8</c:v>
                </c:pt>
                <c:pt idx="92">
                  <c:v>-7</c:v>
                </c:pt>
                <c:pt idx="93">
                  <c:v>-6</c:v>
                </c:pt>
                <c:pt idx="94">
                  <c:v>-5</c:v>
                </c:pt>
                <c:pt idx="95">
                  <c:v>-4</c:v>
                </c:pt>
                <c:pt idx="96">
                  <c:v>-3</c:v>
                </c:pt>
                <c:pt idx="97">
                  <c:v>-1</c:v>
                </c:pt>
                <c:pt idx="98">
                  <c:v>0</c:v>
                </c:pt>
                <c:pt idx="99">
                  <c:v>3</c:v>
                </c:pt>
                <c:pt idx="100">
                  <c:v>-18</c:v>
                </c:pt>
                <c:pt idx="101">
                  <c:v>-13</c:v>
                </c:pt>
                <c:pt idx="102">
                  <c:v>-12</c:v>
                </c:pt>
                <c:pt idx="103">
                  <c:v>-11</c:v>
                </c:pt>
                <c:pt idx="104">
                  <c:v>-10</c:v>
                </c:pt>
                <c:pt idx="105">
                  <c:v>-9</c:v>
                </c:pt>
                <c:pt idx="106">
                  <c:v>-8</c:v>
                </c:pt>
                <c:pt idx="107">
                  <c:v>-7</c:v>
                </c:pt>
                <c:pt idx="108">
                  <c:v>-6</c:v>
                </c:pt>
                <c:pt idx="109">
                  <c:v>-5</c:v>
                </c:pt>
                <c:pt idx="110">
                  <c:v>-4</c:v>
                </c:pt>
                <c:pt idx="111">
                  <c:v>-3</c:v>
                </c:pt>
                <c:pt idx="112">
                  <c:v>-1</c:v>
                </c:pt>
                <c:pt idx="113">
                  <c:v>0</c:v>
                </c:pt>
                <c:pt idx="114">
                  <c:v>4</c:v>
                </c:pt>
                <c:pt idx="115">
                  <c:v>-21</c:v>
                </c:pt>
                <c:pt idx="116">
                  <c:v>-18</c:v>
                </c:pt>
                <c:pt idx="117">
                  <c:v>-14</c:v>
                </c:pt>
                <c:pt idx="118">
                  <c:v>-13</c:v>
                </c:pt>
                <c:pt idx="119">
                  <c:v>-12</c:v>
                </c:pt>
                <c:pt idx="120">
                  <c:v>-11</c:v>
                </c:pt>
                <c:pt idx="121">
                  <c:v>-10</c:v>
                </c:pt>
                <c:pt idx="122">
                  <c:v>-9</c:v>
                </c:pt>
                <c:pt idx="123">
                  <c:v>-7</c:v>
                </c:pt>
                <c:pt idx="124">
                  <c:v>-6</c:v>
                </c:pt>
                <c:pt idx="125">
                  <c:v>-5</c:v>
                </c:pt>
                <c:pt idx="126">
                  <c:v>-4</c:v>
                </c:pt>
                <c:pt idx="127">
                  <c:v>-3</c:v>
                </c:pt>
                <c:pt idx="128">
                  <c:v>-1</c:v>
                </c:pt>
                <c:pt idx="129">
                  <c:v>0</c:v>
                </c:pt>
                <c:pt idx="130">
                  <c:v>3</c:v>
                </c:pt>
                <c:pt idx="131">
                  <c:v>-17</c:v>
                </c:pt>
                <c:pt idx="132">
                  <c:v>-15</c:v>
                </c:pt>
                <c:pt idx="133">
                  <c:v>-12</c:v>
                </c:pt>
                <c:pt idx="134">
                  <c:v>-11</c:v>
                </c:pt>
                <c:pt idx="135">
                  <c:v>-10</c:v>
                </c:pt>
                <c:pt idx="136">
                  <c:v>-9</c:v>
                </c:pt>
                <c:pt idx="137">
                  <c:v>-8</c:v>
                </c:pt>
                <c:pt idx="138">
                  <c:v>-7</c:v>
                </c:pt>
                <c:pt idx="139">
                  <c:v>-6</c:v>
                </c:pt>
                <c:pt idx="140">
                  <c:v>-5</c:v>
                </c:pt>
                <c:pt idx="141">
                  <c:v>-4</c:v>
                </c:pt>
                <c:pt idx="142">
                  <c:v>-3</c:v>
                </c:pt>
                <c:pt idx="143">
                  <c:v>-2</c:v>
                </c:pt>
                <c:pt idx="144">
                  <c:v>-1</c:v>
                </c:pt>
                <c:pt idx="145">
                  <c:v>0</c:v>
                </c:pt>
                <c:pt idx="146">
                  <c:v>2</c:v>
                </c:pt>
                <c:pt idx="147">
                  <c:v>3</c:v>
                </c:pt>
                <c:pt idx="148">
                  <c:v>8</c:v>
                </c:pt>
                <c:pt idx="149">
                  <c:v>-17</c:v>
                </c:pt>
                <c:pt idx="150">
                  <c:v>-15</c:v>
                </c:pt>
                <c:pt idx="151">
                  <c:v>-14</c:v>
                </c:pt>
                <c:pt idx="152">
                  <c:v>-13</c:v>
                </c:pt>
                <c:pt idx="153">
                  <c:v>-12</c:v>
                </c:pt>
                <c:pt idx="154">
                  <c:v>-11</c:v>
                </c:pt>
                <c:pt idx="155">
                  <c:v>-10</c:v>
                </c:pt>
                <c:pt idx="156">
                  <c:v>-9</c:v>
                </c:pt>
                <c:pt idx="157">
                  <c:v>-8</c:v>
                </c:pt>
                <c:pt idx="158">
                  <c:v>-7</c:v>
                </c:pt>
                <c:pt idx="159">
                  <c:v>-6</c:v>
                </c:pt>
                <c:pt idx="160">
                  <c:v>-5</c:v>
                </c:pt>
                <c:pt idx="161">
                  <c:v>-4</c:v>
                </c:pt>
                <c:pt idx="162">
                  <c:v>-3</c:v>
                </c:pt>
                <c:pt idx="163">
                  <c:v>-2</c:v>
                </c:pt>
                <c:pt idx="164">
                  <c:v>-1</c:v>
                </c:pt>
                <c:pt idx="165">
                  <c:v>0</c:v>
                </c:pt>
                <c:pt idx="166">
                  <c:v>1</c:v>
                </c:pt>
                <c:pt idx="167">
                  <c:v>4</c:v>
                </c:pt>
                <c:pt idx="168">
                  <c:v>5</c:v>
                </c:pt>
                <c:pt idx="169">
                  <c:v>-19</c:v>
                </c:pt>
                <c:pt idx="170">
                  <c:v>-14</c:v>
                </c:pt>
                <c:pt idx="171">
                  <c:v>-13</c:v>
                </c:pt>
                <c:pt idx="172">
                  <c:v>-12</c:v>
                </c:pt>
                <c:pt idx="173">
                  <c:v>-11</c:v>
                </c:pt>
                <c:pt idx="174">
                  <c:v>-10</c:v>
                </c:pt>
                <c:pt idx="175">
                  <c:v>-9</c:v>
                </c:pt>
                <c:pt idx="176">
                  <c:v>-8</c:v>
                </c:pt>
                <c:pt idx="177">
                  <c:v>-7</c:v>
                </c:pt>
                <c:pt idx="178">
                  <c:v>-6</c:v>
                </c:pt>
                <c:pt idx="179">
                  <c:v>-5</c:v>
                </c:pt>
                <c:pt idx="180">
                  <c:v>-4</c:v>
                </c:pt>
                <c:pt idx="181">
                  <c:v>-3</c:v>
                </c:pt>
                <c:pt idx="182">
                  <c:v>-2</c:v>
                </c:pt>
                <c:pt idx="183">
                  <c:v>-1</c:v>
                </c:pt>
                <c:pt idx="184">
                  <c:v>0</c:v>
                </c:pt>
                <c:pt idx="185">
                  <c:v>1</c:v>
                </c:pt>
                <c:pt idx="186">
                  <c:v>2</c:v>
                </c:pt>
                <c:pt idx="187">
                  <c:v>3</c:v>
                </c:pt>
                <c:pt idx="188">
                  <c:v>4</c:v>
                </c:pt>
                <c:pt idx="189">
                  <c:v>6</c:v>
                </c:pt>
                <c:pt idx="190">
                  <c:v>-16</c:v>
                </c:pt>
                <c:pt idx="191">
                  <c:v>-14</c:v>
                </c:pt>
                <c:pt idx="192">
                  <c:v>-13</c:v>
                </c:pt>
                <c:pt idx="193">
                  <c:v>-12</c:v>
                </c:pt>
                <c:pt idx="194">
                  <c:v>-11</c:v>
                </c:pt>
                <c:pt idx="195">
                  <c:v>-10</c:v>
                </c:pt>
                <c:pt idx="196">
                  <c:v>-9</c:v>
                </c:pt>
                <c:pt idx="197">
                  <c:v>-8</c:v>
                </c:pt>
                <c:pt idx="198">
                  <c:v>-7</c:v>
                </c:pt>
                <c:pt idx="199">
                  <c:v>-6</c:v>
                </c:pt>
                <c:pt idx="200">
                  <c:v>-5</c:v>
                </c:pt>
                <c:pt idx="201">
                  <c:v>-4</c:v>
                </c:pt>
                <c:pt idx="202">
                  <c:v>-3</c:v>
                </c:pt>
                <c:pt idx="203">
                  <c:v>-2</c:v>
                </c:pt>
                <c:pt idx="204">
                  <c:v>-1</c:v>
                </c:pt>
                <c:pt idx="205">
                  <c:v>0</c:v>
                </c:pt>
                <c:pt idx="206">
                  <c:v>2</c:v>
                </c:pt>
                <c:pt idx="207">
                  <c:v>3</c:v>
                </c:pt>
                <c:pt idx="208">
                  <c:v>4</c:v>
                </c:pt>
                <c:pt idx="209">
                  <c:v>-14</c:v>
                </c:pt>
                <c:pt idx="210">
                  <c:v>-13</c:v>
                </c:pt>
                <c:pt idx="211">
                  <c:v>-11</c:v>
                </c:pt>
                <c:pt idx="212">
                  <c:v>-10</c:v>
                </c:pt>
                <c:pt idx="213">
                  <c:v>-9</c:v>
                </c:pt>
                <c:pt idx="214">
                  <c:v>-8</c:v>
                </c:pt>
                <c:pt idx="215">
                  <c:v>-7</c:v>
                </c:pt>
                <c:pt idx="216">
                  <c:v>-6</c:v>
                </c:pt>
                <c:pt idx="217">
                  <c:v>-5</c:v>
                </c:pt>
                <c:pt idx="218">
                  <c:v>-4</c:v>
                </c:pt>
                <c:pt idx="219">
                  <c:v>-3</c:v>
                </c:pt>
                <c:pt idx="220">
                  <c:v>-2</c:v>
                </c:pt>
                <c:pt idx="221">
                  <c:v>-1</c:v>
                </c:pt>
                <c:pt idx="222">
                  <c:v>0</c:v>
                </c:pt>
                <c:pt idx="223">
                  <c:v>1</c:v>
                </c:pt>
                <c:pt idx="224">
                  <c:v>2</c:v>
                </c:pt>
                <c:pt idx="225">
                  <c:v>3</c:v>
                </c:pt>
                <c:pt idx="226">
                  <c:v>5</c:v>
                </c:pt>
                <c:pt idx="227">
                  <c:v>-17</c:v>
                </c:pt>
                <c:pt idx="228">
                  <c:v>-14</c:v>
                </c:pt>
                <c:pt idx="229">
                  <c:v>-13</c:v>
                </c:pt>
                <c:pt idx="230">
                  <c:v>-12</c:v>
                </c:pt>
                <c:pt idx="231">
                  <c:v>-11</c:v>
                </c:pt>
                <c:pt idx="232">
                  <c:v>-10</c:v>
                </c:pt>
                <c:pt idx="233">
                  <c:v>-9</c:v>
                </c:pt>
                <c:pt idx="234">
                  <c:v>-8</c:v>
                </c:pt>
                <c:pt idx="235">
                  <c:v>-7</c:v>
                </c:pt>
                <c:pt idx="236">
                  <c:v>-6</c:v>
                </c:pt>
                <c:pt idx="237">
                  <c:v>-5</c:v>
                </c:pt>
                <c:pt idx="238">
                  <c:v>-4</c:v>
                </c:pt>
                <c:pt idx="239">
                  <c:v>-3</c:v>
                </c:pt>
                <c:pt idx="240">
                  <c:v>-2</c:v>
                </c:pt>
                <c:pt idx="241">
                  <c:v>-1</c:v>
                </c:pt>
                <c:pt idx="242">
                  <c:v>0</c:v>
                </c:pt>
                <c:pt idx="243">
                  <c:v>1</c:v>
                </c:pt>
                <c:pt idx="244">
                  <c:v>2</c:v>
                </c:pt>
                <c:pt idx="245">
                  <c:v>3</c:v>
                </c:pt>
                <c:pt idx="246">
                  <c:v>4</c:v>
                </c:pt>
                <c:pt idx="247">
                  <c:v>15</c:v>
                </c:pt>
                <c:pt idx="248">
                  <c:v>-16</c:v>
                </c:pt>
                <c:pt idx="249">
                  <c:v>-14</c:v>
                </c:pt>
                <c:pt idx="250">
                  <c:v>-13</c:v>
                </c:pt>
                <c:pt idx="251">
                  <c:v>-11</c:v>
                </c:pt>
                <c:pt idx="252">
                  <c:v>-10</c:v>
                </c:pt>
                <c:pt idx="253">
                  <c:v>-9</c:v>
                </c:pt>
                <c:pt idx="254">
                  <c:v>-8</c:v>
                </c:pt>
                <c:pt idx="255">
                  <c:v>-7</c:v>
                </c:pt>
                <c:pt idx="256">
                  <c:v>-6</c:v>
                </c:pt>
                <c:pt idx="257">
                  <c:v>-5</c:v>
                </c:pt>
                <c:pt idx="258">
                  <c:v>-4</c:v>
                </c:pt>
                <c:pt idx="259">
                  <c:v>-3</c:v>
                </c:pt>
                <c:pt idx="260">
                  <c:v>-2</c:v>
                </c:pt>
                <c:pt idx="261">
                  <c:v>-1</c:v>
                </c:pt>
                <c:pt idx="262">
                  <c:v>0</c:v>
                </c:pt>
                <c:pt idx="263">
                  <c:v>1</c:v>
                </c:pt>
                <c:pt idx="264">
                  <c:v>2</c:v>
                </c:pt>
                <c:pt idx="265">
                  <c:v>3</c:v>
                </c:pt>
                <c:pt idx="266">
                  <c:v>4</c:v>
                </c:pt>
                <c:pt idx="267">
                  <c:v>6</c:v>
                </c:pt>
                <c:pt idx="268">
                  <c:v>9</c:v>
                </c:pt>
                <c:pt idx="269">
                  <c:v>-14</c:v>
                </c:pt>
                <c:pt idx="270">
                  <c:v>-13</c:v>
                </c:pt>
                <c:pt idx="271">
                  <c:v>-12</c:v>
                </c:pt>
                <c:pt idx="272">
                  <c:v>-11</c:v>
                </c:pt>
                <c:pt idx="273">
                  <c:v>-10</c:v>
                </c:pt>
                <c:pt idx="274">
                  <c:v>-9</c:v>
                </c:pt>
                <c:pt idx="275">
                  <c:v>-8</c:v>
                </c:pt>
                <c:pt idx="276">
                  <c:v>-7</c:v>
                </c:pt>
                <c:pt idx="277">
                  <c:v>-6</c:v>
                </c:pt>
                <c:pt idx="278">
                  <c:v>-5</c:v>
                </c:pt>
                <c:pt idx="279">
                  <c:v>-4</c:v>
                </c:pt>
                <c:pt idx="280">
                  <c:v>-3</c:v>
                </c:pt>
                <c:pt idx="281">
                  <c:v>-2</c:v>
                </c:pt>
                <c:pt idx="282">
                  <c:v>-1</c:v>
                </c:pt>
                <c:pt idx="283">
                  <c:v>0</c:v>
                </c:pt>
                <c:pt idx="284">
                  <c:v>1</c:v>
                </c:pt>
                <c:pt idx="285">
                  <c:v>2</c:v>
                </c:pt>
                <c:pt idx="286">
                  <c:v>3</c:v>
                </c:pt>
                <c:pt idx="287">
                  <c:v>6</c:v>
                </c:pt>
                <c:pt idx="288">
                  <c:v>-14</c:v>
                </c:pt>
                <c:pt idx="289">
                  <c:v>-13</c:v>
                </c:pt>
                <c:pt idx="290">
                  <c:v>-12</c:v>
                </c:pt>
                <c:pt idx="291">
                  <c:v>-11</c:v>
                </c:pt>
                <c:pt idx="292">
                  <c:v>-10</c:v>
                </c:pt>
                <c:pt idx="293">
                  <c:v>-9</c:v>
                </c:pt>
                <c:pt idx="294">
                  <c:v>-8</c:v>
                </c:pt>
                <c:pt idx="295">
                  <c:v>-7</c:v>
                </c:pt>
                <c:pt idx="296">
                  <c:v>-6</c:v>
                </c:pt>
                <c:pt idx="297">
                  <c:v>-5</c:v>
                </c:pt>
                <c:pt idx="298">
                  <c:v>-4</c:v>
                </c:pt>
                <c:pt idx="299">
                  <c:v>-3</c:v>
                </c:pt>
                <c:pt idx="300">
                  <c:v>-2</c:v>
                </c:pt>
                <c:pt idx="301">
                  <c:v>-1</c:v>
                </c:pt>
                <c:pt idx="302">
                  <c:v>0</c:v>
                </c:pt>
                <c:pt idx="303">
                  <c:v>1</c:v>
                </c:pt>
                <c:pt idx="304">
                  <c:v>2</c:v>
                </c:pt>
                <c:pt idx="305">
                  <c:v>3</c:v>
                </c:pt>
                <c:pt idx="306">
                  <c:v>4</c:v>
                </c:pt>
                <c:pt idx="307">
                  <c:v>5</c:v>
                </c:pt>
                <c:pt idx="308">
                  <c:v>6</c:v>
                </c:pt>
                <c:pt idx="309">
                  <c:v>8</c:v>
                </c:pt>
                <c:pt idx="310">
                  <c:v>-18</c:v>
                </c:pt>
                <c:pt idx="311">
                  <c:v>-14</c:v>
                </c:pt>
                <c:pt idx="312">
                  <c:v>-13</c:v>
                </c:pt>
                <c:pt idx="313">
                  <c:v>-12</c:v>
                </c:pt>
                <c:pt idx="314">
                  <c:v>-11</c:v>
                </c:pt>
                <c:pt idx="315">
                  <c:v>-10</c:v>
                </c:pt>
                <c:pt idx="316">
                  <c:v>-9</c:v>
                </c:pt>
                <c:pt idx="317">
                  <c:v>-8</c:v>
                </c:pt>
                <c:pt idx="318">
                  <c:v>-7</c:v>
                </c:pt>
                <c:pt idx="319">
                  <c:v>-6</c:v>
                </c:pt>
                <c:pt idx="320">
                  <c:v>-5</c:v>
                </c:pt>
                <c:pt idx="321">
                  <c:v>-4</c:v>
                </c:pt>
                <c:pt idx="322">
                  <c:v>-3</c:v>
                </c:pt>
                <c:pt idx="323">
                  <c:v>-2</c:v>
                </c:pt>
                <c:pt idx="324">
                  <c:v>-1</c:v>
                </c:pt>
                <c:pt idx="325">
                  <c:v>0</c:v>
                </c:pt>
                <c:pt idx="326">
                  <c:v>1</c:v>
                </c:pt>
                <c:pt idx="327">
                  <c:v>2</c:v>
                </c:pt>
                <c:pt idx="328">
                  <c:v>3</c:v>
                </c:pt>
                <c:pt idx="329">
                  <c:v>4</c:v>
                </c:pt>
                <c:pt idx="330">
                  <c:v>5</c:v>
                </c:pt>
                <c:pt idx="331">
                  <c:v>7</c:v>
                </c:pt>
                <c:pt idx="332">
                  <c:v>10</c:v>
                </c:pt>
                <c:pt idx="333">
                  <c:v>-14</c:v>
                </c:pt>
                <c:pt idx="334">
                  <c:v>-13</c:v>
                </c:pt>
                <c:pt idx="335">
                  <c:v>-12</c:v>
                </c:pt>
                <c:pt idx="336">
                  <c:v>-11</c:v>
                </c:pt>
                <c:pt idx="337">
                  <c:v>-10</c:v>
                </c:pt>
                <c:pt idx="338">
                  <c:v>-9</c:v>
                </c:pt>
                <c:pt idx="339">
                  <c:v>-8</c:v>
                </c:pt>
                <c:pt idx="340">
                  <c:v>-7</c:v>
                </c:pt>
                <c:pt idx="341">
                  <c:v>-6</c:v>
                </c:pt>
                <c:pt idx="342">
                  <c:v>-5</c:v>
                </c:pt>
                <c:pt idx="343">
                  <c:v>-4</c:v>
                </c:pt>
                <c:pt idx="344">
                  <c:v>-3</c:v>
                </c:pt>
                <c:pt idx="345">
                  <c:v>-2</c:v>
                </c:pt>
                <c:pt idx="346">
                  <c:v>-1</c:v>
                </c:pt>
                <c:pt idx="347">
                  <c:v>0</c:v>
                </c:pt>
                <c:pt idx="348">
                  <c:v>1</c:v>
                </c:pt>
                <c:pt idx="349">
                  <c:v>2</c:v>
                </c:pt>
                <c:pt idx="350">
                  <c:v>3</c:v>
                </c:pt>
                <c:pt idx="351">
                  <c:v>4</c:v>
                </c:pt>
                <c:pt idx="352">
                  <c:v>5</c:v>
                </c:pt>
                <c:pt idx="353">
                  <c:v>6</c:v>
                </c:pt>
                <c:pt idx="354">
                  <c:v>8</c:v>
                </c:pt>
                <c:pt idx="355">
                  <c:v>-14</c:v>
                </c:pt>
                <c:pt idx="356">
                  <c:v>-13</c:v>
                </c:pt>
                <c:pt idx="357">
                  <c:v>-12</c:v>
                </c:pt>
                <c:pt idx="358">
                  <c:v>-11</c:v>
                </c:pt>
                <c:pt idx="359">
                  <c:v>-10</c:v>
                </c:pt>
                <c:pt idx="360">
                  <c:v>-9</c:v>
                </c:pt>
                <c:pt idx="361">
                  <c:v>-8</c:v>
                </c:pt>
                <c:pt idx="362">
                  <c:v>-7</c:v>
                </c:pt>
                <c:pt idx="363">
                  <c:v>-6</c:v>
                </c:pt>
                <c:pt idx="364">
                  <c:v>-5</c:v>
                </c:pt>
                <c:pt idx="365">
                  <c:v>-4</c:v>
                </c:pt>
                <c:pt idx="366">
                  <c:v>-3</c:v>
                </c:pt>
                <c:pt idx="367">
                  <c:v>-2</c:v>
                </c:pt>
                <c:pt idx="368">
                  <c:v>-1</c:v>
                </c:pt>
                <c:pt idx="369">
                  <c:v>0</c:v>
                </c:pt>
                <c:pt idx="370">
                  <c:v>1</c:v>
                </c:pt>
                <c:pt idx="371">
                  <c:v>2</c:v>
                </c:pt>
                <c:pt idx="372">
                  <c:v>3</c:v>
                </c:pt>
                <c:pt idx="373">
                  <c:v>4</c:v>
                </c:pt>
                <c:pt idx="374">
                  <c:v>5</c:v>
                </c:pt>
                <c:pt idx="375">
                  <c:v>-19</c:v>
                </c:pt>
                <c:pt idx="376">
                  <c:v>-16</c:v>
                </c:pt>
                <c:pt idx="377">
                  <c:v>-14</c:v>
                </c:pt>
                <c:pt idx="378">
                  <c:v>-12</c:v>
                </c:pt>
                <c:pt idx="379">
                  <c:v>-11</c:v>
                </c:pt>
                <c:pt idx="380">
                  <c:v>-10</c:v>
                </c:pt>
                <c:pt idx="381">
                  <c:v>-9</c:v>
                </c:pt>
                <c:pt idx="382">
                  <c:v>-8</c:v>
                </c:pt>
                <c:pt idx="383">
                  <c:v>-7</c:v>
                </c:pt>
                <c:pt idx="384">
                  <c:v>-6</c:v>
                </c:pt>
                <c:pt idx="385">
                  <c:v>-5</c:v>
                </c:pt>
                <c:pt idx="386">
                  <c:v>-4</c:v>
                </c:pt>
                <c:pt idx="387">
                  <c:v>-3</c:v>
                </c:pt>
                <c:pt idx="388">
                  <c:v>-2</c:v>
                </c:pt>
                <c:pt idx="389">
                  <c:v>-1</c:v>
                </c:pt>
                <c:pt idx="390">
                  <c:v>0</c:v>
                </c:pt>
                <c:pt idx="391">
                  <c:v>1</c:v>
                </c:pt>
                <c:pt idx="392">
                  <c:v>2</c:v>
                </c:pt>
                <c:pt idx="393">
                  <c:v>3</c:v>
                </c:pt>
                <c:pt idx="394">
                  <c:v>4</c:v>
                </c:pt>
                <c:pt idx="395">
                  <c:v>5</c:v>
                </c:pt>
                <c:pt idx="396">
                  <c:v>6</c:v>
                </c:pt>
                <c:pt idx="397">
                  <c:v>7</c:v>
                </c:pt>
                <c:pt idx="398">
                  <c:v>-21</c:v>
                </c:pt>
                <c:pt idx="399">
                  <c:v>-14</c:v>
                </c:pt>
                <c:pt idx="400">
                  <c:v>-13</c:v>
                </c:pt>
                <c:pt idx="401">
                  <c:v>-12</c:v>
                </c:pt>
                <c:pt idx="402">
                  <c:v>-11</c:v>
                </c:pt>
                <c:pt idx="403">
                  <c:v>-10</c:v>
                </c:pt>
                <c:pt idx="404">
                  <c:v>-9</c:v>
                </c:pt>
                <c:pt idx="405">
                  <c:v>-8</c:v>
                </c:pt>
                <c:pt idx="406">
                  <c:v>-7</c:v>
                </c:pt>
                <c:pt idx="407">
                  <c:v>-6</c:v>
                </c:pt>
                <c:pt idx="408">
                  <c:v>-5</c:v>
                </c:pt>
                <c:pt idx="409">
                  <c:v>-4</c:v>
                </c:pt>
                <c:pt idx="410">
                  <c:v>-3</c:v>
                </c:pt>
                <c:pt idx="411">
                  <c:v>-2</c:v>
                </c:pt>
                <c:pt idx="412">
                  <c:v>-1</c:v>
                </c:pt>
                <c:pt idx="413">
                  <c:v>0</c:v>
                </c:pt>
                <c:pt idx="414">
                  <c:v>1</c:v>
                </c:pt>
                <c:pt idx="415">
                  <c:v>2</c:v>
                </c:pt>
                <c:pt idx="416">
                  <c:v>3</c:v>
                </c:pt>
                <c:pt idx="417">
                  <c:v>4</c:v>
                </c:pt>
                <c:pt idx="418">
                  <c:v>5</c:v>
                </c:pt>
                <c:pt idx="419">
                  <c:v>6</c:v>
                </c:pt>
                <c:pt idx="420">
                  <c:v>7</c:v>
                </c:pt>
                <c:pt idx="421">
                  <c:v>8</c:v>
                </c:pt>
                <c:pt idx="422">
                  <c:v>9</c:v>
                </c:pt>
                <c:pt idx="423">
                  <c:v>-16</c:v>
                </c:pt>
                <c:pt idx="424">
                  <c:v>-14</c:v>
                </c:pt>
                <c:pt idx="425">
                  <c:v>-13</c:v>
                </c:pt>
                <c:pt idx="426">
                  <c:v>-12</c:v>
                </c:pt>
                <c:pt idx="427">
                  <c:v>-11</c:v>
                </c:pt>
                <c:pt idx="428">
                  <c:v>-10</c:v>
                </c:pt>
                <c:pt idx="429">
                  <c:v>-9</c:v>
                </c:pt>
                <c:pt idx="430">
                  <c:v>-8</c:v>
                </c:pt>
                <c:pt idx="431">
                  <c:v>-7</c:v>
                </c:pt>
                <c:pt idx="432">
                  <c:v>-6</c:v>
                </c:pt>
                <c:pt idx="433">
                  <c:v>-5</c:v>
                </c:pt>
                <c:pt idx="434">
                  <c:v>-4</c:v>
                </c:pt>
                <c:pt idx="435">
                  <c:v>-3</c:v>
                </c:pt>
                <c:pt idx="436">
                  <c:v>-2</c:v>
                </c:pt>
                <c:pt idx="437">
                  <c:v>-1</c:v>
                </c:pt>
                <c:pt idx="438">
                  <c:v>0</c:v>
                </c:pt>
                <c:pt idx="439">
                  <c:v>1</c:v>
                </c:pt>
                <c:pt idx="440">
                  <c:v>2</c:v>
                </c:pt>
                <c:pt idx="441">
                  <c:v>3</c:v>
                </c:pt>
                <c:pt idx="442">
                  <c:v>4</c:v>
                </c:pt>
                <c:pt idx="443">
                  <c:v>5</c:v>
                </c:pt>
                <c:pt idx="444">
                  <c:v>6</c:v>
                </c:pt>
                <c:pt idx="445">
                  <c:v>7</c:v>
                </c:pt>
                <c:pt idx="446">
                  <c:v>8</c:v>
                </c:pt>
                <c:pt idx="447">
                  <c:v>10</c:v>
                </c:pt>
                <c:pt idx="448">
                  <c:v>-14</c:v>
                </c:pt>
                <c:pt idx="449">
                  <c:v>-13</c:v>
                </c:pt>
                <c:pt idx="450">
                  <c:v>-12</c:v>
                </c:pt>
                <c:pt idx="451">
                  <c:v>-11</c:v>
                </c:pt>
                <c:pt idx="452">
                  <c:v>-10</c:v>
                </c:pt>
                <c:pt idx="453">
                  <c:v>-9</c:v>
                </c:pt>
                <c:pt idx="454">
                  <c:v>-8</c:v>
                </c:pt>
                <c:pt idx="455">
                  <c:v>-7</c:v>
                </c:pt>
                <c:pt idx="456">
                  <c:v>-6</c:v>
                </c:pt>
                <c:pt idx="457">
                  <c:v>-5</c:v>
                </c:pt>
                <c:pt idx="458">
                  <c:v>-4</c:v>
                </c:pt>
                <c:pt idx="459">
                  <c:v>-3</c:v>
                </c:pt>
                <c:pt idx="460">
                  <c:v>-2</c:v>
                </c:pt>
                <c:pt idx="461">
                  <c:v>-1</c:v>
                </c:pt>
                <c:pt idx="462">
                  <c:v>0</c:v>
                </c:pt>
                <c:pt idx="463">
                  <c:v>1</c:v>
                </c:pt>
                <c:pt idx="464">
                  <c:v>2</c:v>
                </c:pt>
                <c:pt idx="465">
                  <c:v>3</c:v>
                </c:pt>
                <c:pt idx="466">
                  <c:v>4</c:v>
                </c:pt>
                <c:pt idx="467">
                  <c:v>5</c:v>
                </c:pt>
                <c:pt idx="468">
                  <c:v>6</c:v>
                </c:pt>
                <c:pt idx="469">
                  <c:v>7</c:v>
                </c:pt>
                <c:pt idx="470">
                  <c:v>8</c:v>
                </c:pt>
                <c:pt idx="471">
                  <c:v>10</c:v>
                </c:pt>
                <c:pt idx="472">
                  <c:v>11</c:v>
                </c:pt>
                <c:pt idx="473">
                  <c:v>13</c:v>
                </c:pt>
                <c:pt idx="474">
                  <c:v>-14</c:v>
                </c:pt>
                <c:pt idx="475">
                  <c:v>-13</c:v>
                </c:pt>
                <c:pt idx="476">
                  <c:v>-12</c:v>
                </c:pt>
                <c:pt idx="477">
                  <c:v>-11</c:v>
                </c:pt>
                <c:pt idx="478">
                  <c:v>-10</c:v>
                </c:pt>
                <c:pt idx="479">
                  <c:v>-9</c:v>
                </c:pt>
                <c:pt idx="480">
                  <c:v>-8</c:v>
                </c:pt>
                <c:pt idx="481">
                  <c:v>-7</c:v>
                </c:pt>
                <c:pt idx="482">
                  <c:v>-6</c:v>
                </c:pt>
                <c:pt idx="483">
                  <c:v>-5</c:v>
                </c:pt>
                <c:pt idx="484">
                  <c:v>-4</c:v>
                </c:pt>
                <c:pt idx="485">
                  <c:v>-3</c:v>
                </c:pt>
                <c:pt idx="486">
                  <c:v>-2</c:v>
                </c:pt>
                <c:pt idx="487">
                  <c:v>-1</c:v>
                </c:pt>
                <c:pt idx="488">
                  <c:v>0</c:v>
                </c:pt>
                <c:pt idx="489">
                  <c:v>1</c:v>
                </c:pt>
                <c:pt idx="490">
                  <c:v>2</c:v>
                </c:pt>
                <c:pt idx="491">
                  <c:v>3</c:v>
                </c:pt>
                <c:pt idx="492">
                  <c:v>4</c:v>
                </c:pt>
                <c:pt idx="493">
                  <c:v>5</c:v>
                </c:pt>
                <c:pt idx="494">
                  <c:v>6</c:v>
                </c:pt>
                <c:pt idx="495">
                  <c:v>7</c:v>
                </c:pt>
                <c:pt idx="496">
                  <c:v>8</c:v>
                </c:pt>
                <c:pt idx="497">
                  <c:v>-21</c:v>
                </c:pt>
                <c:pt idx="498">
                  <c:v>-14</c:v>
                </c:pt>
                <c:pt idx="499">
                  <c:v>-13</c:v>
                </c:pt>
                <c:pt idx="500">
                  <c:v>-12</c:v>
                </c:pt>
                <c:pt idx="501">
                  <c:v>-11</c:v>
                </c:pt>
                <c:pt idx="502">
                  <c:v>-10</c:v>
                </c:pt>
                <c:pt idx="503">
                  <c:v>-9</c:v>
                </c:pt>
                <c:pt idx="504">
                  <c:v>-8</c:v>
                </c:pt>
                <c:pt idx="505">
                  <c:v>-7</c:v>
                </c:pt>
                <c:pt idx="506">
                  <c:v>-6</c:v>
                </c:pt>
                <c:pt idx="507">
                  <c:v>-5</c:v>
                </c:pt>
                <c:pt idx="508">
                  <c:v>-4</c:v>
                </c:pt>
                <c:pt idx="509">
                  <c:v>-3</c:v>
                </c:pt>
                <c:pt idx="510">
                  <c:v>-2</c:v>
                </c:pt>
                <c:pt idx="511">
                  <c:v>-1</c:v>
                </c:pt>
                <c:pt idx="512">
                  <c:v>0</c:v>
                </c:pt>
                <c:pt idx="513">
                  <c:v>1</c:v>
                </c:pt>
                <c:pt idx="514">
                  <c:v>2</c:v>
                </c:pt>
                <c:pt idx="515">
                  <c:v>3</c:v>
                </c:pt>
                <c:pt idx="516">
                  <c:v>4</c:v>
                </c:pt>
                <c:pt idx="517">
                  <c:v>5</c:v>
                </c:pt>
                <c:pt idx="518">
                  <c:v>6</c:v>
                </c:pt>
                <c:pt idx="519">
                  <c:v>7</c:v>
                </c:pt>
                <c:pt idx="520">
                  <c:v>8</c:v>
                </c:pt>
                <c:pt idx="521">
                  <c:v>9</c:v>
                </c:pt>
                <c:pt idx="522">
                  <c:v>11</c:v>
                </c:pt>
                <c:pt idx="523">
                  <c:v>-15</c:v>
                </c:pt>
                <c:pt idx="524">
                  <c:v>-14</c:v>
                </c:pt>
                <c:pt idx="525">
                  <c:v>-13</c:v>
                </c:pt>
                <c:pt idx="526">
                  <c:v>-12</c:v>
                </c:pt>
                <c:pt idx="527">
                  <c:v>-11</c:v>
                </c:pt>
                <c:pt idx="528">
                  <c:v>-10</c:v>
                </c:pt>
                <c:pt idx="529">
                  <c:v>-9</c:v>
                </c:pt>
                <c:pt idx="530">
                  <c:v>-8</c:v>
                </c:pt>
                <c:pt idx="531">
                  <c:v>-7</c:v>
                </c:pt>
                <c:pt idx="532">
                  <c:v>-6</c:v>
                </c:pt>
                <c:pt idx="533">
                  <c:v>-5</c:v>
                </c:pt>
                <c:pt idx="534">
                  <c:v>-4</c:v>
                </c:pt>
                <c:pt idx="535">
                  <c:v>-3</c:v>
                </c:pt>
                <c:pt idx="536">
                  <c:v>-2</c:v>
                </c:pt>
                <c:pt idx="537">
                  <c:v>-1</c:v>
                </c:pt>
                <c:pt idx="538">
                  <c:v>0</c:v>
                </c:pt>
                <c:pt idx="539">
                  <c:v>1</c:v>
                </c:pt>
                <c:pt idx="540">
                  <c:v>2</c:v>
                </c:pt>
                <c:pt idx="541">
                  <c:v>3</c:v>
                </c:pt>
                <c:pt idx="542">
                  <c:v>4</c:v>
                </c:pt>
                <c:pt idx="543">
                  <c:v>5</c:v>
                </c:pt>
                <c:pt idx="544">
                  <c:v>6</c:v>
                </c:pt>
                <c:pt idx="545">
                  <c:v>7</c:v>
                </c:pt>
                <c:pt idx="546">
                  <c:v>8</c:v>
                </c:pt>
                <c:pt idx="547">
                  <c:v>9</c:v>
                </c:pt>
                <c:pt idx="548">
                  <c:v>12</c:v>
                </c:pt>
                <c:pt idx="549">
                  <c:v>-12</c:v>
                </c:pt>
                <c:pt idx="550">
                  <c:v>-11</c:v>
                </c:pt>
                <c:pt idx="551">
                  <c:v>-10</c:v>
                </c:pt>
                <c:pt idx="552">
                  <c:v>-9</c:v>
                </c:pt>
                <c:pt idx="553">
                  <c:v>-8</c:v>
                </c:pt>
                <c:pt idx="554">
                  <c:v>-7</c:v>
                </c:pt>
                <c:pt idx="555">
                  <c:v>-6</c:v>
                </c:pt>
                <c:pt idx="556">
                  <c:v>-5</c:v>
                </c:pt>
                <c:pt idx="557">
                  <c:v>-4</c:v>
                </c:pt>
                <c:pt idx="558">
                  <c:v>-3</c:v>
                </c:pt>
                <c:pt idx="559">
                  <c:v>-2</c:v>
                </c:pt>
                <c:pt idx="560">
                  <c:v>-1</c:v>
                </c:pt>
                <c:pt idx="561">
                  <c:v>0</c:v>
                </c:pt>
                <c:pt idx="562">
                  <c:v>1</c:v>
                </c:pt>
                <c:pt idx="563">
                  <c:v>2</c:v>
                </c:pt>
                <c:pt idx="564">
                  <c:v>3</c:v>
                </c:pt>
                <c:pt idx="565">
                  <c:v>4</c:v>
                </c:pt>
                <c:pt idx="566">
                  <c:v>5</c:v>
                </c:pt>
                <c:pt idx="567">
                  <c:v>6</c:v>
                </c:pt>
                <c:pt idx="568">
                  <c:v>7</c:v>
                </c:pt>
                <c:pt idx="569">
                  <c:v>8</c:v>
                </c:pt>
                <c:pt idx="570">
                  <c:v>9</c:v>
                </c:pt>
                <c:pt idx="571">
                  <c:v>12</c:v>
                </c:pt>
                <c:pt idx="572">
                  <c:v>-12</c:v>
                </c:pt>
                <c:pt idx="573">
                  <c:v>-11</c:v>
                </c:pt>
                <c:pt idx="574">
                  <c:v>-10</c:v>
                </c:pt>
                <c:pt idx="575">
                  <c:v>-9</c:v>
                </c:pt>
                <c:pt idx="576">
                  <c:v>-8</c:v>
                </c:pt>
                <c:pt idx="577">
                  <c:v>-7</c:v>
                </c:pt>
                <c:pt idx="578">
                  <c:v>-6</c:v>
                </c:pt>
                <c:pt idx="579">
                  <c:v>-5</c:v>
                </c:pt>
                <c:pt idx="580">
                  <c:v>-4</c:v>
                </c:pt>
                <c:pt idx="581">
                  <c:v>-3</c:v>
                </c:pt>
                <c:pt idx="582">
                  <c:v>-2</c:v>
                </c:pt>
                <c:pt idx="583">
                  <c:v>-1</c:v>
                </c:pt>
                <c:pt idx="584">
                  <c:v>0</c:v>
                </c:pt>
                <c:pt idx="585">
                  <c:v>1</c:v>
                </c:pt>
                <c:pt idx="586">
                  <c:v>2</c:v>
                </c:pt>
                <c:pt idx="587">
                  <c:v>3</c:v>
                </c:pt>
                <c:pt idx="588">
                  <c:v>4</c:v>
                </c:pt>
                <c:pt idx="589">
                  <c:v>5</c:v>
                </c:pt>
                <c:pt idx="590">
                  <c:v>6</c:v>
                </c:pt>
                <c:pt idx="591">
                  <c:v>7</c:v>
                </c:pt>
                <c:pt idx="592">
                  <c:v>8</c:v>
                </c:pt>
                <c:pt idx="593">
                  <c:v>9</c:v>
                </c:pt>
                <c:pt idx="594">
                  <c:v>10</c:v>
                </c:pt>
                <c:pt idx="595">
                  <c:v>11</c:v>
                </c:pt>
                <c:pt idx="596">
                  <c:v>14</c:v>
                </c:pt>
                <c:pt idx="597">
                  <c:v>-12</c:v>
                </c:pt>
                <c:pt idx="598">
                  <c:v>-11</c:v>
                </c:pt>
                <c:pt idx="599">
                  <c:v>-10</c:v>
                </c:pt>
                <c:pt idx="600">
                  <c:v>-9</c:v>
                </c:pt>
                <c:pt idx="601">
                  <c:v>-8</c:v>
                </c:pt>
                <c:pt idx="602">
                  <c:v>-7</c:v>
                </c:pt>
                <c:pt idx="603">
                  <c:v>-6</c:v>
                </c:pt>
                <c:pt idx="604">
                  <c:v>-5</c:v>
                </c:pt>
                <c:pt idx="605">
                  <c:v>-4</c:v>
                </c:pt>
                <c:pt idx="606">
                  <c:v>-3</c:v>
                </c:pt>
                <c:pt idx="607">
                  <c:v>-2</c:v>
                </c:pt>
                <c:pt idx="608">
                  <c:v>-1</c:v>
                </c:pt>
                <c:pt idx="609">
                  <c:v>0</c:v>
                </c:pt>
                <c:pt idx="610">
                  <c:v>1</c:v>
                </c:pt>
                <c:pt idx="611">
                  <c:v>2</c:v>
                </c:pt>
                <c:pt idx="612">
                  <c:v>3</c:v>
                </c:pt>
                <c:pt idx="613">
                  <c:v>4</c:v>
                </c:pt>
                <c:pt idx="614">
                  <c:v>5</c:v>
                </c:pt>
                <c:pt idx="615">
                  <c:v>6</c:v>
                </c:pt>
                <c:pt idx="616">
                  <c:v>7</c:v>
                </c:pt>
                <c:pt idx="617">
                  <c:v>8</c:v>
                </c:pt>
                <c:pt idx="618">
                  <c:v>9</c:v>
                </c:pt>
                <c:pt idx="619">
                  <c:v>10</c:v>
                </c:pt>
                <c:pt idx="620">
                  <c:v>12</c:v>
                </c:pt>
                <c:pt idx="621">
                  <c:v>-15</c:v>
                </c:pt>
                <c:pt idx="622">
                  <c:v>-14</c:v>
                </c:pt>
                <c:pt idx="623">
                  <c:v>-13</c:v>
                </c:pt>
                <c:pt idx="624">
                  <c:v>-12</c:v>
                </c:pt>
                <c:pt idx="625">
                  <c:v>-11</c:v>
                </c:pt>
                <c:pt idx="626">
                  <c:v>-10</c:v>
                </c:pt>
                <c:pt idx="627">
                  <c:v>-9</c:v>
                </c:pt>
                <c:pt idx="628">
                  <c:v>-8</c:v>
                </c:pt>
                <c:pt idx="629">
                  <c:v>-7</c:v>
                </c:pt>
                <c:pt idx="630">
                  <c:v>-6</c:v>
                </c:pt>
                <c:pt idx="631">
                  <c:v>-5</c:v>
                </c:pt>
                <c:pt idx="632">
                  <c:v>-4</c:v>
                </c:pt>
                <c:pt idx="633">
                  <c:v>-3</c:v>
                </c:pt>
                <c:pt idx="634">
                  <c:v>-2</c:v>
                </c:pt>
                <c:pt idx="635">
                  <c:v>-1</c:v>
                </c:pt>
                <c:pt idx="636">
                  <c:v>0</c:v>
                </c:pt>
                <c:pt idx="637">
                  <c:v>1</c:v>
                </c:pt>
                <c:pt idx="638">
                  <c:v>2</c:v>
                </c:pt>
                <c:pt idx="639">
                  <c:v>3</c:v>
                </c:pt>
                <c:pt idx="640">
                  <c:v>4</c:v>
                </c:pt>
                <c:pt idx="641">
                  <c:v>5</c:v>
                </c:pt>
                <c:pt idx="642">
                  <c:v>6</c:v>
                </c:pt>
                <c:pt idx="643">
                  <c:v>7</c:v>
                </c:pt>
                <c:pt idx="644">
                  <c:v>8</c:v>
                </c:pt>
                <c:pt idx="645">
                  <c:v>9</c:v>
                </c:pt>
                <c:pt idx="646">
                  <c:v>10</c:v>
                </c:pt>
                <c:pt idx="647">
                  <c:v>11</c:v>
                </c:pt>
                <c:pt idx="648">
                  <c:v>13</c:v>
                </c:pt>
                <c:pt idx="649">
                  <c:v>14</c:v>
                </c:pt>
                <c:pt idx="650">
                  <c:v>-11</c:v>
                </c:pt>
                <c:pt idx="651">
                  <c:v>-10</c:v>
                </c:pt>
                <c:pt idx="652">
                  <c:v>-9</c:v>
                </c:pt>
                <c:pt idx="653">
                  <c:v>-8</c:v>
                </c:pt>
                <c:pt idx="654">
                  <c:v>-7</c:v>
                </c:pt>
                <c:pt idx="655">
                  <c:v>-6</c:v>
                </c:pt>
                <c:pt idx="656">
                  <c:v>-5</c:v>
                </c:pt>
                <c:pt idx="657">
                  <c:v>-4</c:v>
                </c:pt>
                <c:pt idx="658">
                  <c:v>-3</c:v>
                </c:pt>
                <c:pt idx="659">
                  <c:v>-2</c:v>
                </c:pt>
                <c:pt idx="660">
                  <c:v>-1</c:v>
                </c:pt>
                <c:pt idx="661">
                  <c:v>0</c:v>
                </c:pt>
                <c:pt idx="662">
                  <c:v>1</c:v>
                </c:pt>
                <c:pt idx="663">
                  <c:v>2</c:v>
                </c:pt>
                <c:pt idx="664">
                  <c:v>3</c:v>
                </c:pt>
                <c:pt idx="665">
                  <c:v>4</c:v>
                </c:pt>
                <c:pt idx="666">
                  <c:v>5</c:v>
                </c:pt>
                <c:pt idx="667">
                  <c:v>6</c:v>
                </c:pt>
                <c:pt idx="668">
                  <c:v>7</c:v>
                </c:pt>
                <c:pt idx="669">
                  <c:v>8</c:v>
                </c:pt>
                <c:pt idx="670">
                  <c:v>9</c:v>
                </c:pt>
                <c:pt idx="671">
                  <c:v>10</c:v>
                </c:pt>
                <c:pt idx="672">
                  <c:v>11</c:v>
                </c:pt>
                <c:pt idx="673">
                  <c:v>12</c:v>
                </c:pt>
                <c:pt idx="674">
                  <c:v>13</c:v>
                </c:pt>
                <c:pt idx="675">
                  <c:v>-14</c:v>
                </c:pt>
                <c:pt idx="676">
                  <c:v>-13</c:v>
                </c:pt>
                <c:pt idx="677">
                  <c:v>-12</c:v>
                </c:pt>
                <c:pt idx="678">
                  <c:v>-11</c:v>
                </c:pt>
                <c:pt idx="679">
                  <c:v>-10</c:v>
                </c:pt>
                <c:pt idx="680">
                  <c:v>-9</c:v>
                </c:pt>
                <c:pt idx="681">
                  <c:v>-8</c:v>
                </c:pt>
                <c:pt idx="682">
                  <c:v>-7</c:v>
                </c:pt>
                <c:pt idx="683">
                  <c:v>-6</c:v>
                </c:pt>
                <c:pt idx="684">
                  <c:v>-5</c:v>
                </c:pt>
                <c:pt idx="685">
                  <c:v>-4</c:v>
                </c:pt>
                <c:pt idx="686">
                  <c:v>-3</c:v>
                </c:pt>
                <c:pt idx="687">
                  <c:v>-2</c:v>
                </c:pt>
                <c:pt idx="688">
                  <c:v>-1</c:v>
                </c:pt>
                <c:pt idx="689">
                  <c:v>0</c:v>
                </c:pt>
                <c:pt idx="690">
                  <c:v>1</c:v>
                </c:pt>
                <c:pt idx="691">
                  <c:v>2</c:v>
                </c:pt>
                <c:pt idx="692">
                  <c:v>3</c:v>
                </c:pt>
                <c:pt idx="693">
                  <c:v>4</c:v>
                </c:pt>
                <c:pt idx="694">
                  <c:v>5</c:v>
                </c:pt>
                <c:pt idx="695">
                  <c:v>6</c:v>
                </c:pt>
                <c:pt idx="696">
                  <c:v>7</c:v>
                </c:pt>
                <c:pt idx="697">
                  <c:v>8</c:v>
                </c:pt>
                <c:pt idx="698">
                  <c:v>9</c:v>
                </c:pt>
                <c:pt idx="699">
                  <c:v>10</c:v>
                </c:pt>
                <c:pt idx="700">
                  <c:v>15</c:v>
                </c:pt>
                <c:pt idx="701">
                  <c:v>-15</c:v>
                </c:pt>
                <c:pt idx="702">
                  <c:v>-11</c:v>
                </c:pt>
                <c:pt idx="703">
                  <c:v>-10</c:v>
                </c:pt>
                <c:pt idx="704">
                  <c:v>-9</c:v>
                </c:pt>
                <c:pt idx="705">
                  <c:v>-8</c:v>
                </c:pt>
                <c:pt idx="706">
                  <c:v>-7</c:v>
                </c:pt>
                <c:pt idx="707">
                  <c:v>-6</c:v>
                </c:pt>
                <c:pt idx="708">
                  <c:v>-5</c:v>
                </c:pt>
                <c:pt idx="709">
                  <c:v>-4</c:v>
                </c:pt>
                <c:pt idx="710">
                  <c:v>-3</c:v>
                </c:pt>
                <c:pt idx="711">
                  <c:v>-2</c:v>
                </c:pt>
                <c:pt idx="712">
                  <c:v>-1</c:v>
                </c:pt>
                <c:pt idx="713">
                  <c:v>0</c:v>
                </c:pt>
                <c:pt idx="714">
                  <c:v>1</c:v>
                </c:pt>
                <c:pt idx="715">
                  <c:v>2</c:v>
                </c:pt>
                <c:pt idx="716">
                  <c:v>3</c:v>
                </c:pt>
                <c:pt idx="717">
                  <c:v>4</c:v>
                </c:pt>
                <c:pt idx="718">
                  <c:v>5</c:v>
                </c:pt>
                <c:pt idx="719">
                  <c:v>6</c:v>
                </c:pt>
                <c:pt idx="720">
                  <c:v>7</c:v>
                </c:pt>
                <c:pt idx="721">
                  <c:v>8</c:v>
                </c:pt>
                <c:pt idx="722">
                  <c:v>9</c:v>
                </c:pt>
                <c:pt idx="723">
                  <c:v>10</c:v>
                </c:pt>
                <c:pt idx="724">
                  <c:v>11</c:v>
                </c:pt>
                <c:pt idx="725">
                  <c:v>12</c:v>
                </c:pt>
                <c:pt idx="726">
                  <c:v>13</c:v>
                </c:pt>
                <c:pt idx="727">
                  <c:v>14</c:v>
                </c:pt>
                <c:pt idx="728">
                  <c:v>-13</c:v>
                </c:pt>
                <c:pt idx="729">
                  <c:v>-12</c:v>
                </c:pt>
                <c:pt idx="730">
                  <c:v>-11</c:v>
                </c:pt>
                <c:pt idx="731">
                  <c:v>-10</c:v>
                </c:pt>
                <c:pt idx="732">
                  <c:v>-9</c:v>
                </c:pt>
                <c:pt idx="733">
                  <c:v>-8</c:v>
                </c:pt>
                <c:pt idx="734">
                  <c:v>-7</c:v>
                </c:pt>
                <c:pt idx="735">
                  <c:v>-6</c:v>
                </c:pt>
                <c:pt idx="736">
                  <c:v>-5</c:v>
                </c:pt>
                <c:pt idx="737">
                  <c:v>-4</c:v>
                </c:pt>
                <c:pt idx="738">
                  <c:v>-3</c:v>
                </c:pt>
                <c:pt idx="739">
                  <c:v>-2</c:v>
                </c:pt>
                <c:pt idx="740">
                  <c:v>-1</c:v>
                </c:pt>
                <c:pt idx="741">
                  <c:v>0</c:v>
                </c:pt>
                <c:pt idx="742">
                  <c:v>1</c:v>
                </c:pt>
                <c:pt idx="743">
                  <c:v>2</c:v>
                </c:pt>
                <c:pt idx="744">
                  <c:v>3</c:v>
                </c:pt>
                <c:pt idx="745">
                  <c:v>4</c:v>
                </c:pt>
                <c:pt idx="746">
                  <c:v>5</c:v>
                </c:pt>
                <c:pt idx="747">
                  <c:v>6</c:v>
                </c:pt>
                <c:pt idx="748">
                  <c:v>7</c:v>
                </c:pt>
                <c:pt idx="749">
                  <c:v>8</c:v>
                </c:pt>
                <c:pt idx="750">
                  <c:v>9</c:v>
                </c:pt>
                <c:pt idx="751">
                  <c:v>10</c:v>
                </c:pt>
                <c:pt idx="752">
                  <c:v>11</c:v>
                </c:pt>
                <c:pt idx="753">
                  <c:v>12</c:v>
                </c:pt>
                <c:pt idx="754">
                  <c:v>14</c:v>
                </c:pt>
                <c:pt idx="755">
                  <c:v>21</c:v>
                </c:pt>
                <c:pt idx="756">
                  <c:v>-11</c:v>
                </c:pt>
                <c:pt idx="757">
                  <c:v>-10</c:v>
                </c:pt>
                <c:pt idx="758">
                  <c:v>-9</c:v>
                </c:pt>
                <c:pt idx="759">
                  <c:v>-8</c:v>
                </c:pt>
                <c:pt idx="760">
                  <c:v>-7</c:v>
                </c:pt>
                <c:pt idx="761">
                  <c:v>-6</c:v>
                </c:pt>
                <c:pt idx="762">
                  <c:v>-5</c:v>
                </c:pt>
                <c:pt idx="763">
                  <c:v>-4</c:v>
                </c:pt>
                <c:pt idx="764">
                  <c:v>-3</c:v>
                </c:pt>
                <c:pt idx="765">
                  <c:v>-2</c:v>
                </c:pt>
                <c:pt idx="766">
                  <c:v>-1</c:v>
                </c:pt>
                <c:pt idx="767">
                  <c:v>0</c:v>
                </c:pt>
                <c:pt idx="768">
                  <c:v>1</c:v>
                </c:pt>
                <c:pt idx="769">
                  <c:v>2</c:v>
                </c:pt>
                <c:pt idx="770">
                  <c:v>3</c:v>
                </c:pt>
                <c:pt idx="771">
                  <c:v>4</c:v>
                </c:pt>
                <c:pt idx="772">
                  <c:v>5</c:v>
                </c:pt>
                <c:pt idx="773">
                  <c:v>6</c:v>
                </c:pt>
                <c:pt idx="774">
                  <c:v>7</c:v>
                </c:pt>
                <c:pt idx="775">
                  <c:v>8</c:v>
                </c:pt>
                <c:pt idx="776">
                  <c:v>9</c:v>
                </c:pt>
                <c:pt idx="777">
                  <c:v>10</c:v>
                </c:pt>
                <c:pt idx="778">
                  <c:v>11</c:v>
                </c:pt>
                <c:pt idx="779">
                  <c:v>12</c:v>
                </c:pt>
                <c:pt idx="780">
                  <c:v>13</c:v>
                </c:pt>
                <c:pt idx="781">
                  <c:v>-12</c:v>
                </c:pt>
                <c:pt idx="782">
                  <c:v>-11</c:v>
                </c:pt>
                <c:pt idx="783">
                  <c:v>-10</c:v>
                </c:pt>
                <c:pt idx="784">
                  <c:v>-9</c:v>
                </c:pt>
                <c:pt idx="785">
                  <c:v>-8</c:v>
                </c:pt>
                <c:pt idx="786">
                  <c:v>-7</c:v>
                </c:pt>
                <c:pt idx="787">
                  <c:v>-6</c:v>
                </c:pt>
                <c:pt idx="788">
                  <c:v>-5</c:v>
                </c:pt>
                <c:pt idx="789">
                  <c:v>-4</c:v>
                </c:pt>
                <c:pt idx="790">
                  <c:v>-3</c:v>
                </c:pt>
                <c:pt idx="791">
                  <c:v>-2</c:v>
                </c:pt>
                <c:pt idx="792">
                  <c:v>-1</c:v>
                </c:pt>
                <c:pt idx="793">
                  <c:v>0</c:v>
                </c:pt>
                <c:pt idx="794">
                  <c:v>1</c:v>
                </c:pt>
                <c:pt idx="795">
                  <c:v>2</c:v>
                </c:pt>
                <c:pt idx="796">
                  <c:v>3</c:v>
                </c:pt>
                <c:pt idx="797">
                  <c:v>4</c:v>
                </c:pt>
                <c:pt idx="798">
                  <c:v>5</c:v>
                </c:pt>
                <c:pt idx="799">
                  <c:v>6</c:v>
                </c:pt>
                <c:pt idx="800">
                  <c:v>7</c:v>
                </c:pt>
                <c:pt idx="801">
                  <c:v>8</c:v>
                </c:pt>
                <c:pt idx="802">
                  <c:v>9</c:v>
                </c:pt>
                <c:pt idx="803">
                  <c:v>10</c:v>
                </c:pt>
                <c:pt idx="804">
                  <c:v>11</c:v>
                </c:pt>
                <c:pt idx="805">
                  <c:v>12</c:v>
                </c:pt>
                <c:pt idx="806">
                  <c:v>13</c:v>
                </c:pt>
                <c:pt idx="807">
                  <c:v>14</c:v>
                </c:pt>
                <c:pt idx="808">
                  <c:v>15</c:v>
                </c:pt>
                <c:pt idx="809">
                  <c:v>16</c:v>
                </c:pt>
                <c:pt idx="810">
                  <c:v>17</c:v>
                </c:pt>
                <c:pt idx="811">
                  <c:v>-12</c:v>
                </c:pt>
                <c:pt idx="812">
                  <c:v>-11</c:v>
                </c:pt>
                <c:pt idx="813">
                  <c:v>-10</c:v>
                </c:pt>
                <c:pt idx="814">
                  <c:v>-9</c:v>
                </c:pt>
                <c:pt idx="815">
                  <c:v>-8</c:v>
                </c:pt>
                <c:pt idx="816">
                  <c:v>-7</c:v>
                </c:pt>
                <c:pt idx="817">
                  <c:v>-6</c:v>
                </c:pt>
                <c:pt idx="818">
                  <c:v>-5</c:v>
                </c:pt>
                <c:pt idx="819">
                  <c:v>-4</c:v>
                </c:pt>
                <c:pt idx="820">
                  <c:v>-3</c:v>
                </c:pt>
                <c:pt idx="821">
                  <c:v>-2</c:v>
                </c:pt>
                <c:pt idx="822">
                  <c:v>-1</c:v>
                </c:pt>
                <c:pt idx="823">
                  <c:v>0</c:v>
                </c:pt>
                <c:pt idx="824">
                  <c:v>1</c:v>
                </c:pt>
                <c:pt idx="825">
                  <c:v>2</c:v>
                </c:pt>
                <c:pt idx="826">
                  <c:v>3</c:v>
                </c:pt>
                <c:pt idx="827">
                  <c:v>4</c:v>
                </c:pt>
                <c:pt idx="828">
                  <c:v>5</c:v>
                </c:pt>
                <c:pt idx="829">
                  <c:v>6</c:v>
                </c:pt>
                <c:pt idx="830">
                  <c:v>7</c:v>
                </c:pt>
                <c:pt idx="831">
                  <c:v>8</c:v>
                </c:pt>
                <c:pt idx="832">
                  <c:v>9</c:v>
                </c:pt>
                <c:pt idx="833">
                  <c:v>10</c:v>
                </c:pt>
                <c:pt idx="834">
                  <c:v>11</c:v>
                </c:pt>
                <c:pt idx="835">
                  <c:v>12</c:v>
                </c:pt>
                <c:pt idx="836">
                  <c:v>13</c:v>
                </c:pt>
                <c:pt idx="837">
                  <c:v>15</c:v>
                </c:pt>
                <c:pt idx="838">
                  <c:v>-12</c:v>
                </c:pt>
                <c:pt idx="839">
                  <c:v>-11</c:v>
                </c:pt>
                <c:pt idx="840">
                  <c:v>-10</c:v>
                </c:pt>
                <c:pt idx="841">
                  <c:v>-9</c:v>
                </c:pt>
                <c:pt idx="842">
                  <c:v>-8</c:v>
                </c:pt>
                <c:pt idx="843">
                  <c:v>-7</c:v>
                </c:pt>
                <c:pt idx="844">
                  <c:v>-6</c:v>
                </c:pt>
                <c:pt idx="845">
                  <c:v>-5</c:v>
                </c:pt>
                <c:pt idx="846">
                  <c:v>-4</c:v>
                </c:pt>
                <c:pt idx="847">
                  <c:v>-3</c:v>
                </c:pt>
                <c:pt idx="848">
                  <c:v>-2</c:v>
                </c:pt>
                <c:pt idx="849">
                  <c:v>-1</c:v>
                </c:pt>
                <c:pt idx="850">
                  <c:v>0</c:v>
                </c:pt>
                <c:pt idx="851">
                  <c:v>1</c:v>
                </c:pt>
                <c:pt idx="852">
                  <c:v>2</c:v>
                </c:pt>
                <c:pt idx="853">
                  <c:v>3</c:v>
                </c:pt>
                <c:pt idx="854">
                  <c:v>4</c:v>
                </c:pt>
                <c:pt idx="855">
                  <c:v>5</c:v>
                </c:pt>
                <c:pt idx="856">
                  <c:v>6</c:v>
                </c:pt>
                <c:pt idx="857">
                  <c:v>7</c:v>
                </c:pt>
                <c:pt idx="858">
                  <c:v>8</c:v>
                </c:pt>
                <c:pt idx="859">
                  <c:v>9</c:v>
                </c:pt>
                <c:pt idx="860">
                  <c:v>10</c:v>
                </c:pt>
                <c:pt idx="861">
                  <c:v>11</c:v>
                </c:pt>
                <c:pt idx="862">
                  <c:v>12</c:v>
                </c:pt>
                <c:pt idx="863">
                  <c:v>13</c:v>
                </c:pt>
                <c:pt idx="864">
                  <c:v>14</c:v>
                </c:pt>
                <c:pt idx="865">
                  <c:v>15</c:v>
                </c:pt>
                <c:pt idx="866">
                  <c:v>-11</c:v>
                </c:pt>
                <c:pt idx="867">
                  <c:v>-10</c:v>
                </c:pt>
                <c:pt idx="868">
                  <c:v>-9</c:v>
                </c:pt>
                <c:pt idx="869">
                  <c:v>-8</c:v>
                </c:pt>
                <c:pt idx="870">
                  <c:v>-7</c:v>
                </c:pt>
                <c:pt idx="871">
                  <c:v>-6</c:v>
                </c:pt>
                <c:pt idx="872">
                  <c:v>-5</c:v>
                </c:pt>
                <c:pt idx="873">
                  <c:v>-4</c:v>
                </c:pt>
                <c:pt idx="874">
                  <c:v>-3</c:v>
                </c:pt>
                <c:pt idx="875">
                  <c:v>-2</c:v>
                </c:pt>
                <c:pt idx="876">
                  <c:v>-1</c:v>
                </c:pt>
                <c:pt idx="877">
                  <c:v>0</c:v>
                </c:pt>
                <c:pt idx="878">
                  <c:v>1</c:v>
                </c:pt>
                <c:pt idx="879">
                  <c:v>2</c:v>
                </c:pt>
                <c:pt idx="880">
                  <c:v>3</c:v>
                </c:pt>
                <c:pt idx="881">
                  <c:v>4</c:v>
                </c:pt>
                <c:pt idx="882">
                  <c:v>5</c:v>
                </c:pt>
                <c:pt idx="883">
                  <c:v>6</c:v>
                </c:pt>
                <c:pt idx="884">
                  <c:v>7</c:v>
                </c:pt>
                <c:pt idx="885">
                  <c:v>8</c:v>
                </c:pt>
                <c:pt idx="886">
                  <c:v>9</c:v>
                </c:pt>
                <c:pt idx="887">
                  <c:v>10</c:v>
                </c:pt>
                <c:pt idx="888">
                  <c:v>11</c:v>
                </c:pt>
                <c:pt idx="889">
                  <c:v>12</c:v>
                </c:pt>
                <c:pt idx="890">
                  <c:v>13</c:v>
                </c:pt>
                <c:pt idx="891">
                  <c:v>22</c:v>
                </c:pt>
                <c:pt idx="892">
                  <c:v>-14</c:v>
                </c:pt>
                <c:pt idx="893">
                  <c:v>-12</c:v>
                </c:pt>
                <c:pt idx="894">
                  <c:v>-11</c:v>
                </c:pt>
                <c:pt idx="895">
                  <c:v>-9</c:v>
                </c:pt>
                <c:pt idx="896">
                  <c:v>-8</c:v>
                </c:pt>
                <c:pt idx="897">
                  <c:v>-7</c:v>
                </c:pt>
                <c:pt idx="898">
                  <c:v>-6</c:v>
                </c:pt>
                <c:pt idx="899">
                  <c:v>-5</c:v>
                </c:pt>
                <c:pt idx="900">
                  <c:v>-4</c:v>
                </c:pt>
                <c:pt idx="901">
                  <c:v>-3</c:v>
                </c:pt>
                <c:pt idx="902">
                  <c:v>-2</c:v>
                </c:pt>
                <c:pt idx="903">
                  <c:v>-1</c:v>
                </c:pt>
                <c:pt idx="904">
                  <c:v>0</c:v>
                </c:pt>
                <c:pt idx="905">
                  <c:v>1</c:v>
                </c:pt>
                <c:pt idx="906">
                  <c:v>2</c:v>
                </c:pt>
                <c:pt idx="907">
                  <c:v>3</c:v>
                </c:pt>
                <c:pt idx="908">
                  <c:v>4</c:v>
                </c:pt>
                <c:pt idx="909">
                  <c:v>5</c:v>
                </c:pt>
                <c:pt idx="910">
                  <c:v>6</c:v>
                </c:pt>
                <c:pt idx="911">
                  <c:v>7</c:v>
                </c:pt>
                <c:pt idx="912">
                  <c:v>8</c:v>
                </c:pt>
                <c:pt idx="913">
                  <c:v>9</c:v>
                </c:pt>
                <c:pt idx="914">
                  <c:v>10</c:v>
                </c:pt>
                <c:pt idx="915">
                  <c:v>11</c:v>
                </c:pt>
                <c:pt idx="916">
                  <c:v>12</c:v>
                </c:pt>
                <c:pt idx="917">
                  <c:v>13</c:v>
                </c:pt>
                <c:pt idx="918">
                  <c:v>14</c:v>
                </c:pt>
                <c:pt idx="919">
                  <c:v>-15</c:v>
                </c:pt>
                <c:pt idx="920">
                  <c:v>-11</c:v>
                </c:pt>
                <c:pt idx="921">
                  <c:v>-9</c:v>
                </c:pt>
                <c:pt idx="922">
                  <c:v>-8</c:v>
                </c:pt>
                <c:pt idx="923">
                  <c:v>-7</c:v>
                </c:pt>
                <c:pt idx="924">
                  <c:v>-6</c:v>
                </c:pt>
                <c:pt idx="925">
                  <c:v>-5</c:v>
                </c:pt>
                <c:pt idx="926">
                  <c:v>-4</c:v>
                </c:pt>
                <c:pt idx="927">
                  <c:v>-3</c:v>
                </c:pt>
                <c:pt idx="928">
                  <c:v>-2</c:v>
                </c:pt>
                <c:pt idx="929">
                  <c:v>-1</c:v>
                </c:pt>
                <c:pt idx="930">
                  <c:v>0</c:v>
                </c:pt>
                <c:pt idx="931">
                  <c:v>1</c:v>
                </c:pt>
                <c:pt idx="932">
                  <c:v>2</c:v>
                </c:pt>
                <c:pt idx="933">
                  <c:v>3</c:v>
                </c:pt>
                <c:pt idx="934">
                  <c:v>4</c:v>
                </c:pt>
                <c:pt idx="935">
                  <c:v>5</c:v>
                </c:pt>
                <c:pt idx="936">
                  <c:v>6</c:v>
                </c:pt>
                <c:pt idx="937">
                  <c:v>7</c:v>
                </c:pt>
                <c:pt idx="938">
                  <c:v>8</c:v>
                </c:pt>
                <c:pt idx="939">
                  <c:v>9</c:v>
                </c:pt>
                <c:pt idx="940">
                  <c:v>10</c:v>
                </c:pt>
                <c:pt idx="941">
                  <c:v>11</c:v>
                </c:pt>
                <c:pt idx="942">
                  <c:v>12</c:v>
                </c:pt>
                <c:pt idx="943">
                  <c:v>13</c:v>
                </c:pt>
                <c:pt idx="944">
                  <c:v>14</c:v>
                </c:pt>
                <c:pt idx="945">
                  <c:v>16</c:v>
                </c:pt>
                <c:pt idx="946">
                  <c:v>-14</c:v>
                </c:pt>
                <c:pt idx="947">
                  <c:v>-12</c:v>
                </c:pt>
                <c:pt idx="948">
                  <c:v>-11</c:v>
                </c:pt>
                <c:pt idx="949">
                  <c:v>-10</c:v>
                </c:pt>
                <c:pt idx="950">
                  <c:v>-9</c:v>
                </c:pt>
                <c:pt idx="951">
                  <c:v>-8</c:v>
                </c:pt>
                <c:pt idx="952">
                  <c:v>-7</c:v>
                </c:pt>
                <c:pt idx="953">
                  <c:v>-6</c:v>
                </c:pt>
                <c:pt idx="954">
                  <c:v>-5</c:v>
                </c:pt>
                <c:pt idx="955">
                  <c:v>-4</c:v>
                </c:pt>
                <c:pt idx="956">
                  <c:v>-3</c:v>
                </c:pt>
                <c:pt idx="957">
                  <c:v>-2</c:v>
                </c:pt>
                <c:pt idx="958">
                  <c:v>-1</c:v>
                </c:pt>
                <c:pt idx="959">
                  <c:v>0</c:v>
                </c:pt>
                <c:pt idx="960">
                  <c:v>1</c:v>
                </c:pt>
                <c:pt idx="961">
                  <c:v>2</c:v>
                </c:pt>
                <c:pt idx="962">
                  <c:v>3</c:v>
                </c:pt>
                <c:pt idx="963">
                  <c:v>4</c:v>
                </c:pt>
                <c:pt idx="964">
                  <c:v>5</c:v>
                </c:pt>
                <c:pt idx="965">
                  <c:v>6</c:v>
                </c:pt>
                <c:pt idx="966">
                  <c:v>7</c:v>
                </c:pt>
                <c:pt idx="967">
                  <c:v>8</c:v>
                </c:pt>
                <c:pt idx="968">
                  <c:v>9</c:v>
                </c:pt>
                <c:pt idx="969">
                  <c:v>10</c:v>
                </c:pt>
                <c:pt idx="970">
                  <c:v>11</c:v>
                </c:pt>
                <c:pt idx="971">
                  <c:v>12</c:v>
                </c:pt>
                <c:pt idx="972">
                  <c:v>13</c:v>
                </c:pt>
                <c:pt idx="973">
                  <c:v>14</c:v>
                </c:pt>
                <c:pt idx="974">
                  <c:v>16</c:v>
                </c:pt>
                <c:pt idx="975">
                  <c:v>17</c:v>
                </c:pt>
                <c:pt idx="976">
                  <c:v>20</c:v>
                </c:pt>
                <c:pt idx="977">
                  <c:v>-13</c:v>
                </c:pt>
                <c:pt idx="978">
                  <c:v>-12</c:v>
                </c:pt>
                <c:pt idx="979">
                  <c:v>-10</c:v>
                </c:pt>
                <c:pt idx="980">
                  <c:v>-9</c:v>
                </c:pt>
                <c:pt idx="981">
                  <c:v>-8</c:v>
                </c:pt>
                <c:pt idx="982">
                  <c:v>-7</c:v>
                </c:pt>
                <c:pt idx="983">
                  <c:v>-6</c:v>
                </c:pt>
                <c:pt idx="984">
                  <c:v>-5</c:v>
                </c:pt>
                <c:pt idx="985">
                  <c:v>-4</c:v>
                </c:pt>
                <c:pt idx="986">
                  <c:v>-3</c:v>
                </c:pt>
                <c:pt idx="987">
                  <c:v>-2</c:v>
                </c:pt>
                <c:pt idx="988">
                  <c:v>-1</c:v>
                </c:pt>
                <c:pt idx="989">
                  <c:v>0</c:v>
                </c:pt>
                <c:pt idx="990">
                  <c:v>1</c:v>
                </c:pt>
                <c:pt idx="991">
                  <c:v>2</c:v>
                </c:pt>
                <c:pt idx="992">
                  <c:v>3</c:v>
                </c:pt>
                <c:pt idx="993">
                  <c:v>4</c:v>
                </c:pt>
                <c:pt idx="994">
                  <c:v>5</c:v>
                </c:pt>
                <c:pt idx="995">
                  <c:v>6</c:v>
                </c:pt>
                <c:pt idx="996">
                  <c:v>7</c:v>
                </c:pt>
                <c:pt idx="997">
                  <c:v>8</c:v>
                </c:pt>
                <c:pt idx="998">
                  <c:v>9</c:v>
                </c:pt>
                <c:pt idx="999">
                  <c:v>10</c:v>
                </c:pt>
                <c:pt idx="1000">
                  <c:v>11</c:v>
                </c:pt>
                <c:pt idx="1001">
                  <c:v>12</c:v>
                </c:pt>
                <c:pt idx="1002">
                  <c:v>13</c:v>
                </c:pt>
                <c:pt idx="1003">
                  <c:v>14</c:v>
                </c:pt>
                <c:pt idx="1004">
                  <c:v>21</c:v>
                </c:pt>
                <c:pt idx="1005">
                  <c:v>-11</c:v>
                </c:pt>
                <c:pt idx="1006">
                  <c:v>-10</c:v>
                </c:pt>
                <c:pt idx="1007">
                  <c:v>-9</c:v>
                </c:pt>
                <c:pt idx="1008">
                  <c:v>-8</c:v>
                </c:pt>
                <c:pt idx="1009">
                  <c:v>-7</c:v>
                </c:pt>
                <c:pt idx="1010">
                  <c:v>-6</c:v>
                </c:pt>
                <c:pt idx="1011">
                  <c:v>-5</c:v>
                </c:pt>
                <c:pt idx="1012">
                  <c:v>-4</c:v>
                </c:pt>
                <c:pt idx="1013">
                  <c:v>-3</c:v>
                </c:pt>
                <c:pt idx="1014">
                  <c:v>-2</c:v>
                </c:pt>
                <c:pt idx="1015">
                  <c:v>-1</c:v>
                </c:pt>
                <c:pt idx="1016">
                  <c:v>0</c:v>
                </c:pt>
                <c:pt idx="1017">
                  <c:v>1</c:v>
                </c:pt>
                <c:pt idx="1018">
                  <c:v>2</c:v>
                </c:pt>
                <c:pt idx="1019">
                  <c:v>3</c:v>
                </c:pt>
                <c:pt idx="1020">
                  <c:v>4</c:v>
                </c:pt>
                <c:pt idx="1021">
                  <c:v>5</c:v>
                </c:pt>
                <c:pt idx="1022">
                  <c:v>6</c:v>
                </c:pt>
                <c:pt idx="1023">
                  <c:v>7</c:v>
                </c:pt>
                <c:pt idx="1024">
                  <c:v>8</c:v>
                </c:pt>
                <c:pt idx="1025">
                  <c:v>9</c:v>
                </c:pt>
                <c:pt idx="1026">
                  <c:v>10</c:v>
                </c:pt>
                <c:pt idx="1027">
                  <c:v>11</c:v>
                </c:pt>
                <c:pt idx="1028">
                  <c:v>12</c:v>
                </c:pt>
                <c:pt idx="1029">
                  <c:v>13</c:v>
                </c:pt>
                <c:pt idx="1030">
                  <c:v>15</c:v>
                </c:pt>
                <c:pt idx="1031">
                  <c:v>-13</c:v>
                </c:pt>
                <c:pt idx="1032">
                  <c:v>-10</c:v>
                </c:pt>
                <c:pt idx="1033">
                  <c:v>-9</c:v>
                </c:pt>
                <c:pt idx="1034">
                  <c:v>-8</c:v>
                </c:pt>
                <c:pt idx="1035">
                  <c:v>-7</c:v>
                </c:pt>
                <c:pt idx="1036">
                  <c:v>-6</c:v>
                </c:pt>
                <c:pt idx="1037">
                  <c:v>-5</c:v>
                </c:pt>
                <c:pt idx="1038">
                  <c:v>-4</c:v>
                </c:pt>
                <c:pt idx="1039">
                  <c:v>-3</c:v>
                </c:pt>
                <c:pt idx="1040">
                  <c:v>-2</c:v>
                </c:pt>
                <c:pt idx="1041">
                  <c:v>-1</c:v>
                </c:pt>
                <c:pt idx="1042">
                  <c:v>0</c:v>
                </c:pt>
                <c:pt idx="1043">
                  <c:v>1</c:v>
                </c:pt>
                <c:pt idx="1044">
                  <c:v>2</c:v>
                </c:pt>
                <c:pt idx="1045">
                  <c:v>3</c:v>
                </c:pt>
                <c:pt idx="1046">
                  <c:v>4</c:v>
                </c:pt>
                <c:pt idx="1047">
                  <c:v>5</c:v>
                </c:pt>
                <c:pt idx="1048">
                  <c:v>6</c:v>
                </c:pt>
                <c:pt idx="1049">
                  <c:v>7</c:v>
                </c:pt>
                <c:pt idx="1050">
                  <c:v>8</c:v>
                </c:pt>
                <c:pt idx="1051">
                  <c:v>9</c:v>
                </c:pt>
                <c:pt idx="1052">
                  <c:v>10</c:v>
                </c:pt>
                <c:pt idx="1053">
                  <c:v>11</c:v>
                </c:pt>
                <c:pt idx="1054">
                  <c:v>12</c:v>
                </c:pt>
                <c:pt idx="1055">
                  <c:v>13</c:v>
                </c:pt>
                <c:pt idx="1056">
                  <c:v>14</c:v>
                </c:pt>
                <c:pt idx="1057">
                  <c:v>15</c:v>
                </c:pt>
                <c:pt idx="1058">
                  <c:v>17</c:v>
                </c:pt>
                <c:pt idx="1059">
                  <c:v>-12</c:v>
                </c:pt>
                <c:pt idx="1060">
                  <c:v>-10</c:v>
                </c:pt>
                <c:pt idx="1061">
                  <c:v>-8</c:v>
                </c:pt>
                <c:pt idx="1062">
                  <c:v>-7</c:v>
                </c:pt>
                <c:pt idx="1063">
                  <c:v>-6</c:v>
                </c:pt>
                <c:pt idx="1064">
                  <c:v>-5</c:v>
                </c:pt>
                <c:pt idx="1065">
                  <c:v>-4</c:v>
                </c:pt>
                <c:pt idx="1066">
                  <c:v>-3</c:v>
                </c:pt>
                <c:pt idx="1067">
                  <c:v>-2</c:v>
                </c:pt>
                <c:pt idx="1068">
                  <c:v>-1</c:v>
                </c:pt>
                <c:pt idx="1069">
                  <c:v>0</c:v>
                </c:pt>
                <c:pt idx="1070">
                  <c:v>1</c:v>
                </c:pt>
                <c:pt idx="1071">
                  <c:v>2</c:v>
                </c:pt>
                <c:pt idx="1072">
                  <c:v>3</c:v>
                </c:pt>
                <c:pt idx="1073">
                  <c:v>4</c:v>
                </c:pt>
                <c:pt idx="1074">
                  <c:v>5</c:v>
                </c:pt>
                <c:pt idx="1075">
                  <c:v>6</c:v>
                </c:pt>
                <c:pt idx="1076">
                  <c:v>7</c:v>
                </c:pt>
                <c:pt idx="1077">
                  <c:v>8</c:v>
                </c:pt>
                <c:pt idx="1078">
                  <c:v>9</c:v>
                </c:pt>
                <c:pt idx="1079">
                  <c:v>10</c:v>
                </c:pt>
                <c:pt idx="1080">
                  <c:v>11</c:v>
                </c:pt>
                <c:pt idx="1081">
                  <c:v>12</c:v>
                </c:pt>
                <c:pt idx="1082">
                  <c:v>13</c:v>
                </c:pt>
                <c:pt idx="1083">
                  <c:v>14</c:v>
                </c:pt>
                <c:pt idx="1084">
                  <c:v>15</c:v>
                </c:pt>
                <c:pt idx="1085">
                  <c:v>16</c:v>
                </c:pt>
                <c:pt idx="1086">
                  <c:v>21</c:v>
                </c:pt>
                <c:pt idx="1087">
                  <c:v>-10</c:v>
                </c:pt>
                <c:pt idx="1088">
                  <c:v>-9</c:v>
                </c:pt>
                <c:pt idx="1089">
                  <c:v>-8</c:v>
                </c:pt>
                <c:pt idx="1090">
                  <c:v>-7</c:v>
                </c:pt>
                <c:pt idx="1091">
                  <c:v>-6</c:v>
                </c:pt>
                <c:pt idx="1092">
                  <c:v>-5</c:v>
                </c:pt>
                <c:pt idx="1093">
                  <c:v>-4</c:v>
                </c:pt>
                <c:pt idx="1094">
                  <c:v>-3</c:v>
                </c:pt>
                <c:pt idx="1095">
                  <c:v>-2</c:v>
                </c:pt>
                <c:pt idx="1096">
                  <c:v>-1</c:v>
                </c:pt>
                <c:pt idx="1097">
                  <c:v>0</c:v>
                </c:pt>
                <c:pt idx="1098">
                  <c:v>1</c:v>
                </c:pt>
                <c:pt idx="1099">
                  <c:v>2</c:v>
                </c:pt>
                <c:pt idx="1100">
                  <c:v>3</c:v>
                </c:pt>
                <c:pt idx="1101">
                  <c:v>4</c:v>
                </c:pt>
                <c:pt idx="1102">
                  <c:v>5</c:v>
                </c:pt>
                <c:pt idx="1103">
                  <c:v>6</c:v>
                </c:pt>
                <c:pt idx="1104">
                  <c:v>7</c:v>
                </c:pt>
                <c:pt idx="1105">
                  <c:v>8</c:v>
                </c:pt>
                <c:pt idx="1106">
                  <c:v>9</c:v>
                </c:pt>
                <c:pt idx="1107">
                  <c:v>10</c:v>
                </c:pt>
                <c:pt idx="1108">
                  <c:v>11</c:v>
                </c:pt>
                <c:pt idx="1109">
                  <c:v>12</c:v>
                </c:pt>
                <c:pt idx="1110">
                  <c:v>13</c:v>
                </c:pt>
                <c:pt idx="1111">
                  <c:v>14</c:v>
                </c:pt>
                <c:pt idx="1112">
                  <c:v>15</c:v>
                </c:pt>
                <c:pt idx="1113">
                  <c:v>18</c:v>
                </c:pt>
                <c:pt idx="1114">
                  <c:v>-15</c:v>
                </c:pt>
                <c:pt idx="1115">
                  <c:v>-12</c:v>
                </c:pt>
                <c:pt idx="1116">
                  <c:v>-11</c:v>
                </c:pt>
                <c:pt idx="1117">
                  <c:v>-9</c:v>
                </c:pt>
                <c:pt idx="1118">
                  <c:v>-8</c:v>
                </c:pt>
                <c:pt idx="1119">
                  <c:v>-7</c:v>
                </c:pt>
                <c:pt idx="1120">
                  <c:v>-6</c:v>
                </c:pt>
                <c:pt idx="1121">
                  <c:v>-5</c:v>
                </c:pt>
                <c:pt idx="1122">
                  <c:v>-4</c:v>
                </c:pt>
                <c:pt idx="1123">
                  <c:v>-3</c:v>
                </c:pt>
                <c:pt idx="1124">
                  <c:v>-2</c:v>
                </c:pt>
                <c:pt idx="1125">
                  <c:v>-1</c:v>
                </c:pt>
                <c:pt idx="1126">
                  <c:v>0</c:v>
                </c:pt>
                <c:pt idx="1127">
                  <c:v>1</c:v>
                </c:pt>
                <c:pt idx="1128">
                  <c:v>2</c:v>
                </c:pt>
                <c:pt idx="1129">
                  <c:v>3</c:v>
                </c:pt>
                <c:pt idx="1130">
                  <c:v>4</c:v>
                </c:pt>
                <c:pt idx="1131">
                  <c:v>5</c:v>
                </c:pt>
                <c:pt idx="1132">
                  <c:v>6</c:v>
                </c:pt>
                <c:pt idx="1133">
                  <c:v>7</c:v>
                </c:pt>
                <c:pt idx="1134">
                  <c:v>8</c:v>
                </c:pt>
                <c:pt idx="1135">
                  <c:v>9</c:v>
                </c:pt>
                <c:pt idx="1136">
                  <c:v>10</c:v>
                </c:pt>
                <c:pt idx="1137">
                  <c:v>11</c:v>
                </c:pt>
                <c:pt idx="1138">
                  <c:v>12</c:v>
                </c:pt>
                <c:pt idx="1139">
                  <c:v>13</c:v>
                </c:pt>
                <c:pt idx="1140">
                  <c:v>17</c:v>
                </c:pt>
                <c:pt idx="1141">
                  <c:v>18</c:v>
                </c:pt>
                <c:pt idx="1142">
                  <c:v>-11</c:v>
                </c:pt>
                <c:pt idx="1143">
                  <c:v>-10</c:v>
                </c:pt>
                <c:pt idx="1144">
                  <c:v>-9</c:v>
                </c:pt>
                <c:pt idx="1145">
                  <c:v>-8</c:v>
                </c:pt>
                <c:pt idx="1146">
                  <c:v>-7</c:v>
                </c:pt>
                <c:pt idx="1147">
                  <c:v>-6</c:v>
                </c:pt>
                <c:pt idx="1148">
                  <c:v>-5</c:v>
                </c:pt>
                <c:pt idx="1149">
                  <c:v>-4</c:v>
                </c:pt>
                <c:pt idx="1150">
                  <c:v>-3</c:v>
                </c:pt>
                <c:pt idx="1151">
                  <c:v>-2</c:v>
                </c:pt>
                <c:pt idx="1152">
                  <c:v>-1</c:v>
                </c:pt>
                <c:pt idx="1153">
                  <c:v>0</c:v>
                </c:pt>
                <c:pt idx="1154">
                  <c:v>1</c:v>
                </c:pt>
                <c:pt idx="1155">
                  <c:v>2</c:v>
                </c:pt>
                <c:pt idx="1156">
                  <c:v>3</c:v>
                </c:pt>
                <c:pt idx="1157">
                  <c:v>4</c:v>
                </c:pt>
                <c:pt idx="1158">
                  <c:v>5</c:v>
                </c:pt>
                <c:pt idx="1159">
                  <c:v>6</c:v>
                </c:pt>
                <c:pt idx="1160">
                  <c:v>7</c:v>
                </c:pt>
                <c:pt idx="1161">
                  <c:v>8</c:v>
                </c:pt>
                <c:pt idx="1162">
                  <c:v>9</c:v>
                </c:pt>
                <c:pt idx="1163">
                  <c:v>10</c:v>
                </c:pt>
                <c:pt idx="1164">
                  <c:v>11</c:v>
                </c:pt>
                <c:pt idx="1165">
                  <c:v>12</c:v>
                </c:pt>
                <c:pt idx="1166">
                  <c:v>13</c:v>
                </c:pt>
                <c:pt idx="1167">
                  <c:v>14</c:v>
                </c:pt>
                <c:pt idx="1168">
                  <c:v>15</c:v>
                </c:pt>
                <c:pt idx="1169">
                  <c:v>17</c:v>
                </c:pt>
                <c:pt idx="1170">
                  <c:v>18</c:v>
                </c:pt>
                <c:pt idx="1171">
                  <c:v>-11</c:v>
                </c:pt>
                <c:pt idx="1172">
                  <c:v>-9</c:v>
                </c:pt>
                <c:pt idx="1173">
                  <c:v>-8</c:v>
                </c:pt>
                <c:pt idx="1174">
                  <c:v>-7</c:v>
                </c:pt>
                <c:pt idx="1175">
                  <c:v>-6</c:v>
                </c:pt>
                <c:pt idx="1176">
                  <c:v>-5</c:v>
                </c:pt>
                <c:pt idx="1177">
                  <c:v>-4</c:v>
                </c:pt>
                <c:pt idx="1178">
                  <c:v>-3</c:v>
                </c:pt>
                <c:pt idx="1179">
                  <c:v>-2</c:v>
                </c:pt>
                <c:pt idx="1180">
                  <c:v>-1</c:v>
                </c:pt>
                <c:pt idx="1181">
                  <c:v>0</c:v>
                </c:pt>
                <c:pt idx="1182">
                  <c:v>1</c:v>
                </c:pt>
                <c:pt idx="1183">
                  <c:v>2</c:v>
                </c:pt>
                <c:pt idx="1184">
                  <c:v>3</c:v>
                </c:pt>
                <c:pt idx="1185">
                  <c:v>4</c:v>
                </c:pt>
                <c:pt idx="1186">
                  <c:v>5</c:v>
                </c:pt>
                <c:pt idx="1187">
                  <c:v>6</c:v>
                </c:pt>
                <c:pt idx="1188">
                  <c:v>7</c:v>
                </c:pt>
                <c:pt idx="1189">
                  <c:v>8</c:v>
                </c:pt>
                <c:pt idx="1190">
                  <c:v>9</c:v>
                </c:pt>
                <c:pt idx="1191">
                  <c:v>10</c:v>
                </c:pt>
                <c:pt idx="1192">
                  <c:v>11</c:v>
                </c:pt>
                <c:pt idx="1193">
                  <c:v>12</c:v>
                </c:pt>
                <c:pt idx="1194">
                  <c:v>13</c:v>
                </c:pt>
                <c:pt idx="1195">
                  <c:v>14</c:v>
                </c:pt>
                <c:pt idx="1196">
                  <c:v>15</c:v>
                </c:pt>
                <c:pt idx="1197">
                  <c:v>-14</c:v>
                </c:pt>
                <c:pt idx="1198">
                  <c:v>-11</c:v>
                </c:pt>
                <c:pt idx="1199">
                  <c:v>-9</c:v>
                </c:pt>
                <c:pt idx="1200">
                  <c:v>-8</c:v>
                </c:pt>
                <c:pt idx="1201">
                  <c:v>-7</c:v>
                </c:pt>
                <c:pt idx="1202">
                  <c:v>-6</c:v>
                </c:pt>
                <c:pt idx="1203">
                  <c:v>-5</c:v>
                </c:pt>
                <c:pt idx="1204">
                  <c:v>-4</c:v>
                </c:pt>
                <c:pt idx="1205">
                  <c:v>-3</c:v>
                </c:pt>
                <c:pt idx="1206">
                  <c:v>-2</c:v>
                </c:pt>
                <c:pt idx="1207">
                  <c:v>-1</c:v>
                </c:pt>
                <c:pt idx="1208">
                  <c:v>0</c:v>
                </c:pt>
                <c:pt idx="1209">
                  <c:v>1</c:v>
                </c:pt>
                <c:pt idx="1210">
                  <c:v>2</c:v>
                </c:pt>
                <c:pt idx="1211">
                  <c:v>3</c:v>
                </c:pt>
                <c:pt idx="1212">
                  <c:v>4</c:v>
                </c:pt>
                <c:pt idx="1213">
                  <c:v>5</c:v>
                </c:pt>
                <c:pt idx="1214">
                  <c:v>6</c:v>
                </c:pt>
                <c:pt idx="1215">
                  <c:v>7</c:v>
                </c:pt>
                <c:pt idx="1216">
                  <c:v>8</c:v>
                </c:pt>
                <c:pt idx="1217">
                  <c:v>9</c:v>
                </c:pt>
                <c:pt idx="1218">
                  <c:v>10</c:v>
                </c:pt>
                <c:pt idx="1219">
                  <c:v>11</c:v>
                </c:pt>
                <c:pt idx="1220">
                  <c:v>12</c:v>
                </c:pt>
                <c:pt idx="1221">
                  <c:v>13</c:v>
                </c:pt>
                <c:pt idx="1222">
                  <c:v>14</c:v>
                </c:pt>
                <c:pt idx="1223">
                  <c:v>-10</c:v>
                </c:pt>
                <c:pt idx="1224">
                  <c:v>-9</c:v>
                </c:pt>
                <c:pt idx="1225">
                  <c:v>-8</c:v>
                </c:pt>
                <c:pt idx="1226">
                  <c:v>-7</c:v>
                </c:pt>
                <c:pt idx="1227">
                  <c:v>-6</c:v>
                </c:pt>
                <c:pt idx="1228">
                  <c:v>-5</c:v>
                </c:pt>
                <c:pt idx="1229">
                  <c:v>-4</c:v>
                </c:pt>
                <c:pt idx="1230">
                  <c:v>-3</c:v>
                </c:pt>
                <c:pt idx="1231">
                  <c:v>-2</c:v>
                </c:pt>
                <c:pt idx="1232">
                  <c:v>-1</c:v>
                </c:pt>
                <c:pt idx="1233">
                  <c:v>0</c:v>
                </c:pt>
                <c:pt idx="1234">
                  <c:v>1</c:v>
                </c:pt>
                <c:pt idx="1235">
                  <c:v>2</c:v>
                </c:pt>
                <c:pt idx="1236">
                  <c:v>3</c:v>
                </c:pt>
                <c:pt idx="1237">
                  <c:v>4</c:v>
                </c:pt>
                <c:pt idx="1238">
                  <c:v>5</c:v>
                </c:pt>
                <c:pt idx="1239">
                  <c:v>6</c:v>
                </c:pt>
                <c:pt idx="1240">
                  <c:v>7</c:v>
                </c:pt>
                <c:pt idx="1241">
                  <c:v>8</c:v>
                </c:pt>
                <c:pt idx="1242">
                  <c:v>9</c:v>
                </c:pt>
                <c:pt idx="1243">
                  <c:v>10</c:v>
                </c:pt>
                <c:pt idx="1244">
                  <c:v>11</c:v>
                </c:pt>
                <c:pt idx="1245">
                  <c:v>12</c:v>
                </c:pt>
                <c:pt idx="1246">
                  <c:v>13</c:v>
                </c:pt>
                <c:pt idx="1247">
                  <c:v>14</c:v>
                </c:pt>
                <c:pt idx="1248">
                  <c:v>15</c:v>
                </c:pt>
                <c:pt idx="1249">
                  <c:v>16</c:v>
                </c:pt>
                <c:pt idx="1250">
                  <c:v>17</c:v>
                </c:pt>
                <c:pt idx="1251">
                  <c:v>18</c:v>
                </c:pt>
                <c:pt idx="1252">
                  <c:v>-9</c:v>
                </c:pt>
                <c:pt idx="1253">
                  <c:v>-8</c:v>
                </c:pt>
                <c:pt idx="1254">
                  <c:v>-7</c:v>
                </c:pt>
                <c:pt idx="1255">
                  <c:v>-6</c:v>
                </c:pt>
                <c:pt idx="1256">
                  <c:v>-5</c:v>
                </c:pt>
                <c:pt idx="1257">
                  <c:v>-4</c:v>
                </c:pt>
                <c:pt idx="1258">
                  <c:v>-3</c:v>
                </c:pt>
                <c:pt idx="1259">
                  <c:v>-2</c:v>
                </c:pt>
                <c:pt idx="1260">
                  <c:v>-1</c:v>
                </c:pt>
                <c:pt idx="1261">
                  <c:v>0</c:v>
                </c:pt>
                <c:pt idx="1262">
                  <c:v>1</c:v>
                </c:pt>
                <c:pt idx="1263">
                  <c:v>2</c:v>
                </c:pt>
                <c:pt idx="1264">
                  <c:v>3</c:v>
                </c:pt>
                <c:pt idx="1265">
                  <c:v>4</c:v>
                </c:pt>
                <c:pt idx="1266">
                  <c:v>5</c:v>
                </c:pt>
                <c:pt idx="1267">
                  <c:v>6</c:v>
                </c:pt>
                <c:pt idx="1268">
                  <c:v>7</c:v>
                </c:pt>
                <c:pt idx="1269">
                  <c:v>8</c:v>
                </c:pt>
                <c:pt idx="1270">
                  <c:v>9</c:v>
                </c:pt>
                <c:pt idx="1271">
                  <c:v>10</c:v>
                </c:pt>
                <c:pt idx="1272">
                  <c:v>11</c:v>
                </c:pt>
                <c:pt idx="1273">
                  <c:v>12</c:v>
                </c:pt>
                <c:pt idx="1274">
                  <c:v>13</c:v>
                </c:pt>
                <c:pt idx="1275">
                  <c:v>14</c:v>
                </c:pt>
                <c:pt idx="1276">
                  <c:v>15</c:v>
                </c:pt>
                <c:pt idx="1277">
                  <c:v>16</c:v>
                </c:pt>
                <c:pt idx="1278">
                  <c:v>17</c:v>
                </c:pt>
                <c:pt idx="1279">
                  <c:v>18</c:v>
                </c:pt>
                <c:pt idx="1280">
                  <c:v>-11</c:v>
                </c:pt>
                <c:pt idx="1281">
                  <c:v>-9</c:v>
                </c:pt>
                <c:pt idx="1282">
                  <c:v>-8</c:v>
                </c:pt>
                <c:pt idx="1283">
                  <c:v>-7</c:v>
                </c:pt>
                <c:pt idx="1284">
                  <c:v>-6</c:v>
                </c:pt>
                <c:pt idx="1285">
                  <c:v>-5</c:v>
                </c:pt>
                <c:pt idx="1286">
                  <c:v>-4</c:v>
                </c:pt>
                <c:pt idx="1287">
                  <c:v>-3</c:v>
                </c:pt>
                <c:pt idx="1288">
                  <c:v>-2</c:v>
                </c:pt>
                <c:pt idx="1289">
                  <c:v>-1</c:v>
                </c:pt>
                <c:pt idx="1290">
                  <c:v>0</c:v>
                </c:pt>
                <c:pt idx="1291">
                  <c:v>1</c:v>
                </c:pt>
                <c:pt idx="1292">
                  <c:v>2</c:v>
                </c:pt>
                <c:pt idx="1293">
                  <c:v>3</c:v>
                </c:pt>
                <c:pt idx="1294">
                  <c:v>4</c:v>
                </c:pt>
                <c:pt idx="1295">
                  <c:v>5</c:v>
                </c:pt>
                <c:pt idx="1296">
                  <c:v>6</c:v>
                </c:pt>
                <c:pt idx="1297">
                  <c:v>7</c:v>
                </c:pt>
                <c:pt idx="1298">
                  <c:v>8</c:v>
                </c:pt>
                <c:pt idx="1299">
                  <c:v>9</c:v>
                </c:pt>
                <c:pt idx="1300">
                  <c:v>10</c:v>
                </c:pt>
                <c:pt idx="1301">
                  <c:v>11</c:v>
                </c:pt>
                <c:pt idx="1302">
                  <c:v>12</c:v>
                </c:pt>
                <c:pt idx="1303">
                  <c:v>13</c:v>
                </c:pt>
                <c:pt idx="1304">
                  <c:v>14</c:v>
                </c:pt>
                <c:pt idx="1305">
                  <c:v>15</c:v>
                </c:pt>
                <c:pt idx="1306">
                  <c:v>16</c:v>
                </c:pt>
                <c:pt idx="1307">
                  <c:v>-9</c:v>
                </c:pt>
                <c:pt idx="1308">
                  <c:v>-8</c:v>
                </c:pt>
                <c:pt idx="1309">
                  <c:v>-7</c:v>
                </c:pt>
                <c:pt idx="1310">
                  <c:v>-6</c:v>
                </c:pt>
                <c:pt idx="1311">
                  <c:v>-5</c:v>
                </c:pt>
                <c:pt idx="1312">
                  <c:v>-4</c:v>
                </c:pt>
                <c:pt idx="1313">
                  <c:v>-3</c:v>
                </c:pt>
                <c:pt idx="1314">
                  <c:v>-2</c:v>
                </c:pt>
                <c:pt idx="1315">
                  <c:v>-1</c:v>
                </c:pt>
                <c:pt idx="1316">
                  <c:v>0</c:v>
                </c:pt>
                <c:pt idx="1317">
                  <c:v>1</c:v>
                </c:pt>
                <c:pt idx="1318">
                  <c:v>2</c:v>
                </c:pt>
                <c:pt idx="1319">
                  <c:v>3</c:v>
                </c:pt>
                <c:pt idx="1320">
                  <c:v>4</c:v>
                </c:pt>
                <c:pt idx="1321">
                  <c:v>5</c:v>
                </c:pt>
                <c:pt idx="1322">
                  <c:v>6</c:v>
                </c:pt>
                <c:pt idx="1323">
                  <c:v>7</c:v>
                </c:pt>
                <c:pt idx="1324">
                  <c:v>8</c:v>
                </c:pt>
                <c:pt idx="1325">
                  <c:v>9</c:v>
                </c:pt>
                <c:pt idx="1326">
                  <c:v>10</c:v>
                </c:pt>
                <c:pt idx="1327">
                  <c:v>11</c:v>
                </c:pt>
                <c:pt idx="1328">
                  <c:v>12</c:v>
                </c:pt>
                <c:pt idx="1329">
                  <c:v>13</c:v>
                </c:pt>
                <c:pt idx="1330">
                  <c:v>14</c:v>
                </c:pt>
                <c:pt idx="1331">
                  <c:v>15</c:v>
                </c:pt>
                <c:pt idx="1332">
                  <c:v>16</c:v>
                </c:pt>
                <c:pt idx="1333">
                  <c:v>17</c:v>
                </c:pt>
                <c:pt idx="1334">
                  <c:v>-10</c:v>
                </c:pt>
                <c:pt idx="1335">
                  <c:v>-9</c:v>
                </c:pt>
                <c:pt idx="1336">
                  <c:v>-8</c:v>
                </c:pt>
                <c:pt idx="1337">
                  <c:v>-7</c:v>
                </c:pt>
                <c:pt idx="1338">
                  <c:v>-6</c:v>
                </c:pt>
                <c:pt idx="1339">
                  <c:v>-5</c:v>
                </c:pt>
                <c:pt idx="1340">
                  <c:v>-4</c:v>
                </c:pt>
                <c:pt idx="1341">
                  <c:v>-3</c:v>
                </c:pt>
                <c:pt idx="1342">
                  <c:v>-2</c:v>
                </c:pt>
                <c:pt idx="1343">
                  <c:v>-1</c:v>
                </c:pt>
                <c:pt idx="1344">
                  <c:v>0</c:v>
                </c:pt>
                <c:pt idx="1345">
                  <c:v>1</c:v>
                </c:pt>
                <c:pt idx="1346">
                  <c:v>2</c:v>
                </c:pt>
                <c:pt idx="1347">
                  <c:v>3</c:v>
                </c:pt>
                <c:pt idx="1348">
                  <c:v>4</c:v>
                </c:pt>
                <c:pt idx="1349">
                  <c:v>5</c:v>
                </c:pt>
                <c:pt idx="1350">
                  <c:v>6</c:v>
                </c:pt>
                <c:pt idx="1351">
                  <c:v>7</c:v>
                </c:pt>
                <c:pt idx="1352">
                  <c:v>8</c:v>
                </c:pt>
                <c:pt idx="1353">
                  <c:v>9</c:v>
                </c:pt>
                <c:pt idx="1354">
                  <c:v>10</c:v>
                </c:pt>
                <c:pt idx="1355">
                  <c:v>11</c:v>
                </c:pt>
                <c:pt idx="1356">
                  <c:v>12</c:v>
                </c:pt>
                <c:pt idx="1357">
                  <c:v>13</c:v>
                </c:pt>
                <c:pt idx="1358">
                  <c:v>14</c:v>
                </c:pt>
                <c:pt idx="1359">
                  <c:v>15</c:v>
                </c:pt>
                <c:pt idx="1360">
                  <c:v>16</c:v>
                </c:pt>
                <c:pt idx="1361">
                  <c:v>17</c:v>
                </c:pt>
                <c:pt idx="1362">
                  <c:v>18</c:v>
                </c:pt>
                <c:pt idx="1363">
                  <c:v>19</c:v>
                </c:pt>
                <c:pt idx="1364">
                  <c:v>-9</c:v>
                </c:pt>
                <c:pt idx="1365">
                  <c:v>-8</c:v>
                </c:pt>
                <c:pt idx="1366">
                  <c:v>-7</c:v>
                </c:pt>
                <c:pt idx="1367">
                  <c:v>-6</c:v>
                </c:pt>
                <c:pt idx="1368">
                  <c:v>-5</c:v>
                </c:pt>
                <c:pt idx="1369">
                  <c:v>-4</c:v>
                </c:pt>
                <c:pt idx="1370">
                  <c:v>-3</c:v>
                </c:pt>
                <c:pt idx="1371">
                  <c:v>-2</c:v>
                </c:pt>
                <c:pt idx="1372">
                  <c:v>-1</c:v>
                </c:pt>
                <c:pt idx="1373">
                  <c:v>0</c:v>
                </c:pt>
                <c:pt idx="1374">
                  <c:v>1</c:v>
                </c:pt>
                <c:pt idx="1375">
                  <c:v>2</c:v>
                </c:pt>
                <c:pt idx="1376">
                  <c:v>3</c:v>
                </c:pt>
                <c:pt idx="1377">
                  <c:v>4</c:v>
                </c:pt>
                <c:pt idx="1378">
                  <c:v>5</c:v>
                </c:pt>
                <c:pt idx="1379">
                  <c:v>6</c:v>
                </c:pt>
                <c:pt idx="1380">
                  <c:v>7</c:v>
                </c:pt>
                <c:pt idx="1381">
                  <c:v>8</c:v>
                </c:pt>
                <c:pt idx="1382">
                  <c:v>9</c:v>
                </c:pt>
                <c:pt idx="1383">
                  <c:v>10</c:v>
                </c:pt>
                <c:pt idx="1384">
                  <c:v>11</c:v>
                </c:pt>
                <c:pt idx="1385">
                  <c:v>12</c:v>
                </c:pt>
                <c:pt idx="1386">
                  <c:v>13</c:v>
                </c:pt>
                <c:pt idx="1387">
                  <c:v>17</c:v>
                </c:pt>
                <c:pt idx="1388">
                  <c:v>-11</c:v>
                </c:pt>
                <c:pt idx="1389">
                  <c:v>-10</c:v>
                </c:pt>
                <c:pt idx="1390">
                  <c:v>-8</c:v>
                </c:pt>
                <c:pt idx="1391">
                  <c:v>-5</c:v>
                </c:pt>
                <c:pt idx="1392">
                  <c:v>-4</c:v>
                </c:pt>
                <c:pt idx="1393">
                  <c:v>-3</c:v>
                </c:pt>
                <c:pt idx="1394">
                  <c:v>-2</c:v>
                </c:pt>
                <c:pt idx="1395">
                  <c:v>-1</c:v>
                </c:pt>
                <c:pt idx="1396">
                  <c:v>0</c:v>
                </c:pt>
                <c:pt idx="1397">
                  <c:v>1</c:v>
                </c:pt>
                <c:pt idx="1398">
                  <c:v>2</c:v>
                </c:pt>
                <c:pt idx="1399">
                  <c:v>3</c:v>
                </c:pt>
                <c:pt idx="1400">
                  <c:v>4</c:v>
                </c:pt>
                <c:pt idx="1401">
                  <c:v>5</c:v>
                </c:pt>
                <c:pt idx="1402">
                  <c:v>6</c:v>
                </c:pt>
                <c:pt idx="1403">
                  <c:v>7</c:v>
                </c:pt>
                <c:pt idx="1404">
                  <c:v>8</c:v>
                </c:pt>
                <c:pt idx="1405">
                  <c:v>9</c:v>
                </c:pt>
                <c:pt idx="1406">
                  <c:v>10</c:v>
                </c:pt>
                <c:pt idx="1407">
                  <c:v>11</c:v>
                </c:pt>
                <c:pt idx="1408">
                  <c:v>12</c:v>
                </c:pt>
                <c:pt idx="1409">
                  <c:v>13</c:v>
                </c:pt>
                <c:pt idx="1410">
                  <c:v>14</c:v>
                </c:pt>
                <c:pt idx="1411">
                  <c:v>-8</c:v>
                </c:pt>
                <c:pt idx="1412">
                  <c:v>-6</c:v>
                </c:pt>
                <c:pt idx="1413">
                  <c:v>-5</c:v>
                </c:pt>
                <c:pt idx="1414">
                  <c:v>-4</c:v>
                </c:pt>
                <c:pt idx="1415">
                  <c:v>-3</c:v>
                </c:pt>
                <c:pt idx="1416">
                  <c:v>-2</c:v>
                </c:pt>
                <c:pt idx="1417">
                  <c:v>-1</c:v>
                </c:pt>
                <c:pt idx="1418">
                  <c:v>0</c:v>
                </c:pt>
                <c:pt idx="1419">
                  <c:v>1</c:v>
                </c:pt>
                <c:pt idx="1420">
                  <c:v>2</c:v>
                </c:pt>
                <c:pt idx="1421">
                  <c:v>3</c:v>
                </c:pt>
                <c:pt idx="1422">
                  <c:v>4</c:v>
                </c:pt>
                <c:pt idx="1423">
                  <c:v>5</c:v>
                </c:pt>
                <c:pt idx="1424">
                  <c:v>6</c:v>
                </c:pt>
                <c:pt idx="1425">
                  <c:v>7</c:v>
                </c:pt>
                <c:pt idx="1426">
                  <c:v>8</c:v>
                </c:pt>
                <c:pt idx="1427">
                  <c:v>9</c:v>
                </c:pt>
                <c:pt idx="1428">
                  <c:v>10</c:v>
                </c:pt>
                <c:pt idx="1429">
                  <c:v>11</c:v>
                </c:pt>
                <c:pt idx="1430">
                  <c:v>12</c:v>
                </c:pt>
                <c:pt idx="1431">
                  <c:v>13</c:v>
                </c:pt>
                <c:pt idx="1432">
                  <c:v>14</c:v>
                </c:pt>
                <c:pt idx="1433">
                  <c:v>15</c:v>
                </c:pt>
                <c:pt idx="1434">
                  <c:v>16</c:v>
                </c:pt>
                <c:pt idx="1435">
                  <c:v>17</c:v>
                </c:pt>
                <c:pt idx="1436">
                  <c:v>18</c:v>
                </c:pt>
                <c:pt idx="1437">
                  <c:v>-8</c:v>
                </c:pt>
                <c:pt idx="1438">
                  <c:v>-7</c:v>
                </c:pt>
                <c:pt idx="1439">
                  <c:v>-6</c:v>
                </c:pt>
                <c:pt idx="1440">
                  <c:v>-5</c:v>
                </c:pt>
                <c:pt idx="1441">
                  <c:v>-4</c:v>
                </c:pt>
                <c:pt idx="1442">
                  <c:v>-3</c:v>
                </c:pt>
                <c:pt idx="1443">
                  <c:v>-2</c:v>
                </c:pt>
                <c:pt idx="1444">
                  <c:v>-1</c:v>
                </c:pt>
                <c:pt idx="1445">
                  <c:v>0</c:v>
                </c:pt>
                <c:pt idx="1446">
                  <c:v>1</c:v>
                </c:pt>
                <c:pt idx="1447">
                  <c:v>2</c:v>
                </c:pt>
                <c:pt idx="1448">
                  <c:v>3</c:v>
                </c:pt>
                <c:pt idx="1449">
                  <c:v>4</c:v>
                </c:pt>
                <c:pt idx="1450">
                  <c:v>5</c:v>
                </c:pt>
                <c:pt idx="1451">
                  <c:v>6</c:v>
                </c:pt>
                <c:pt idx="1452">
                  <c:v>7</c:v>
                </c:pt>
                <c:pt idx="1453">
                  <c:v>8</c:v>
                </c:pt>
                <c:pt idx="1454">
                  <c:v>9</c:v>
                </c:pt>
                <c:pt idx="1455">
                  <c:v>10</c:v>
                </c:pt>
                <c:pt idx="1456">
                  <c:v>11</c:v>
                </c:pt>
                <c:pt idx="1457">
                  <c:v>12</c:v>
                </c:pt>
                <c:pt idx="1458">
                  <c:v>13</c:v>
                </c:pt>
                <c:pt idx="1459">
                  <c:v>14</c:v>
                </c:pt>
                <c:pt idx="1460">
                  <c:v>15</c:v>
                </c:pt>
                <c:pt idx="1461">
                  <c:v>16</c:v>
                </c:pt>
                <c:pt idx="1462">
                  <c:v>17</c:v>
                </c:pt>
                <c:pt idx="1463">
                  <c:v>19</c:v>
                </c:pt>
                <c:pt idx="1464">
                  <c:v>20</c:v>
                </c:pt>
                <c:pt idx="1465">
                  <c:v>-11</c:v>
                </c:pt>
                <c:pt idx="1466">
                  <c:v>-7</c:v>
                </c:pt>
                <c:pt idx="1467">
                  <c:v>-6</c:v>
                </c:pt>
                <c:pt idx="1468">
                  <c:v>-4</c:v>
                </c:pt>
                <c:pt idx="1469">
                  <c:v>-3</c:v>
                </c:pt>
                <c:pt idx="1470">
                  <c:v>-2</c:v>
                </c:pt>
                <c:pt idx="1471">
                  <c:v>-1</c:v>
                </c:pt>
                <c:pt idx="1472">
                  <c:v>0</c:v>
                </c:pt>
                <c:pt idx="1473">
                  <c:v>1</c:v>
                </c:pt>
                <c:pt idx="1474">
                  <c:v>2</c:v>
                </c:pt>
                <c:pt idx="1475">
                  <c:v>3</c:v>
                </c:pt>
                <c:pt idx="1476">
                  <c:v>4</c:v>
                </c:pt>
                <c:pt idx="1477">
                  <c:v>5</c:v>
                </c:pt>
                <c:pt idx="1478">
                  <c:v>6</c:v>
                </c:pt>
                <c:pt idx="1479">
                  <c:v>7</c:v>
                </c:pt>
                <c:pt idx="1480">
                  <c:v>8</c:v>
                </c:pt>
                <c:pt idx="1481">
                  <c:v>9</c:v>
                </c:pt>
                <c:pt idx="1482">
                  <c:v>10</c:v>
                </c:pt>
                <c:pt idx="1483">
                  <c:v>11</c:v>
                </c:pt>
                <c:pt idx="1484">
                  <c:v>12</c:v>
                </c:pt>
                <c:pt idx="1485">
                  <c:v>13</c:v>
                </c:pt>
                <c:pt idx="1486">
                  <c:v>14</c:v>
                </c:pt>
                <c:pt idx="1487">
                  <c:v>15</c:v>
                </c:pt>
                <c:pt idx="1488">
                  <c:v>17</c:v>
                </c:pt>
                <c:pt idx="1489">
                  <c:v>-8</c:v>
                </c:pt>
                <c:pt idx="1490">
                  <c:v>-7</c:v>
                </c:pt>
                <c:pt idx="1491">
                  <c:v>-6</c:v>
                </c:pt>
                <c:pt idx="1492">
                  <c:v>-5</c:v>
                </c:pt>
                <c:pt idx="1493">
                  <c:v>-4</c:v>
                </c:pt>
                <c:pt idx="1494">
                  <c:v>-3</c:v>
                </c:pt>
                <c:pt idx="1495">
                  <c:v>-2</c:v>
                </c:pt>
                <c:pt idx="1496">
                  <c:v>-1</c:v>
                </c:pt>
                <c:pt idx="1497">
                  <c:v>0</c:v>
                </c:pt>
                <c:pt idx="1498">
                  <c:v>1</c:v>
                </c:pt>
                <c:pt idx="1499">
                  <c:v>2</c:v>
                </c:pt>
                <c:pt idx="1500">
                  <c:v>3</c:v>
                </c:pt>
                <c:pt idx="1501">
                  <c:v>4</c:v>
                </c:pt>
                <c:pt idx="1502">
                  <c:v>5</c:v>
                </c:pt>
                <c:pt idx="1503">
                  <c:v>6</c:v>
                </c:pt>
                <c:pt idx="1504">
                  <c:v>7</c:v>
                </c:pt>
                <c:pt idx="1505">
                  <c:v>8</c:v>
                </c:pt>
                <c:pt idx="1506">
                  <c:v>9</c:v>
                </c:pt>
                <c:pt idx="1507">
                  <c:v>10</c:v>
                </c:pt>
                <c:pt idx="1508">
                  <c:v>11</c:v>
                </c:pt>
                <c:pt idx="1509">
                  <c:v>12</c:v>
                </c:pt>
                <c:pt idx="1510">
                  <c:v>13</c:v>
                </c:pt>
                <c:pt idx="1511">
                  <c:v>14</c:v>
                </c:pt>
                <c:pt idx="1512">
                  <c:v>15</c:v>
                </c:pt>
                <c:pt idx="1513">
                  <c:v>17</c:v>
                </c:pt>
                <c:pt idx="1514">
                  <c:v>18</c:v>
                </c:pt>
                <c:pt idx="1515">
                  <c:v>-8</c:v>
                </c:pt>
                <c:pt idx="1516">
                  <c:v>-7</c:v>
                </c:pt>
                <c:pt idx="1517">
                  <c:v>-6</c:v>
                </c:pt>
                <c:pt idx="1518">
                  <c:v>-5</c:v>
                </c:pt>
                <c:pt idx="1519">
                  <c:v>-4</c:v>
                </c:pt>
                <c:pt idx="1520">
                  <c:v>-3</c:v>
                </c:pt>
                <c:pt idx="1521">
                  <c:v>-2</c:v>
                </c:pt>
                <c:pt idx="1522">
                  <c:v>-1</c:v>
                </c:pt>
                <c:pt idx="1523">
                  <c:v>0</c:v>
                </c:pt>
                <c:pt idx="1524">
                  <c:v>1</c:v>
                </c:pt>
                <c:pt idx="1525">
                  <c:v>2</c:v>
                </c:pt>
                <c:pt idx="1526">
                  <c:v>3</c:v>
                </c:pt>
                <c:pt idx="1527">
                  <c:v>4</c:v>
                </c:pt>
                <c:pt idx="1528">
                  <c:v>5</c:v>
                </c:pt>
                <c:pt idx="1529">
                  <c:v>6</c:v>
                </c:pt>
                <c:pt idx="1530">
                  <c:v>7</c:v>
                </c:pt>
                <c:pt idx="1531">
                  <c:v>8</c:v>
                </c:pt>
                <c:pt idx="1532">
                  <c:v>9</c:v>
                </c:pt>
                <c:pt idx="1533">
                  <c:v>10</c:v>
                </c:pt>
                <c:pt idx="1534">
                  <c:v>11</c:v>
                </c:pt>
                <c:pt idx="1535">
                  <c:v>12</c:v>
                </c:pt>
                <c:pt idx="1536">
                  <c:v>13</c:v>
                </c:pt>
                <c:pt idx="1537">
                  <c:v>14</c:v>
                </c:pt>
                <c:pt idx="1538">
                  <c:v>18</c:v>
                </c:pt>
                <c:pt idx="1539">
                  <c:v>23</c:v>
                </c:pt>
                <c:pt idx="1540">
                  <c:v>-9</c:v>
                </c:pt>
                <c:pt idx="1541">
                  <c:v>-7</c:v>
                </c:pt>
                <c:pt idx="1542">
                  <c:v>-5</c:v>
                </c:pt>
                <c:pt idx="1543">
                  <c:v>-4</c:v>
                </c:pt>
                <c:pt idx="1544">
                  <c:v>-3</c:v>
                </c:pt>
                <c:pt idx="1545">
                  <c:v>-2</c:v>
                </c:pt>
                <c:pt idx="1546">
                  <c:v>-1</c:v>
                </c:pt>
                <c:pt idx="1547">
                  <c:v>0</c:v>
                </c:pt>
                <c:pt idx="1548">
                  <c:v>1</c:v>
                </c:pt>
                <c:pt idx="1549">
                  <c:v>2</c:v>
                </c:pt>
                <c:pt idx="1550">
                  <c:v>3</c:v>
                </c:pt>
                <c:pt idx="1551">
                  <c:v>4</c:v>
                </c:pt>
                <c:pt idx="1552">
                  <c:v>5</c:v>
                </c:pt>
                <c:pt idx="1553">
                  <c:v>6</c:v>
                </c:pt>
                <c:pt idx="1554">
                  <c:v>7</c:v>
                </c:pt>
                <c:pt idx="1555">
                  <c:v>8</c:v>
                </c:pt>
                <c:pt idx="1556">
                  <c:v>9</c:v>
                </c:pt>
                <c:pt idx="1557">
                  <c:v>10</c:v>
                </c:pt>
                <c:pt idx="1558">
                  <c:v>11</c:v>
                </c:pt>
                <c:pt idx="1559">
                  <c:v>12</c:v>
                </c:pt>
                <c:pt idx="1560">
                  <c:v>13</c:v>
                </c:pt>
                <c:pt idx="1561">
                  <c:v>14</c:v>
                </c:pt>
                <c:pt idx="1562">
                  <c:v>15</c:v>
                </c:pt>
                <c:pt idx="1563">
                  <c:v>16</c:v>
                </c:pt>
                <c:pt idx="1564">
                  <c:v>17</c:v>
                </c:pt>
                <c:pt idx="1565">
                  <c:v>18</c:v>
                </c:pt>
                <c:pt idx="1566">
                  <c:v>21</c:v>
                </c:pt>
                <c:pt idx="1567">
                  <c:v>-5</c:v>
                </c:pt>
                <c:pt idx="1568">
                  <c:v>-4</c:v>
                </c:pt>
                <c:pt idx="1569">
                  <c:v>-3</c:v>
                </c:pt>
                <c:pt idx="1570">
                  <c:v>-2</c:v>
                </c:pt>
                <c:pt idx="1571">
                  <c:v>-1</c:v>
                </c:pt>
                <c:pt idx="1572">
                  <c:v>0</c:v>
                </c:pt>
                <c:pt idx="1573">
                  <c:v>1</c:v>
                </c:pt>
                <c:pt idx="1574">
                  <c:v>2</c:v>
                </c:pt>
                <c:pt idx="1575">
                  <c:v>3</c:v>
                </c:pt>
                <c:pt idx="1576">
                  <c:v>4</c:v>
                </c:pt>
                <c:pt idx="1577">
                  <c:v>5</c:v>
                </c:pt>
                <c:pt idx="1578">
                  <c:v>6</c:v>
                </c:pt>
                <c:pt idx="1579">
                  <c:v>7</c:v>
                </c:pt>
                <c:pt idx="1580">
                  <c:v>8</c:v>
                </c:pt>
                <c:pt idx="1581">
                  <c:v>9</c:v>
                </c:pt>
                <c:pt idx="1582">
                  <c:v>10</c:v>
                </c:pt>
                <c:pt idx="1583">
                  <c:v>11</c:v>
                </c:pt>
                <c:pt idx="1584">
                  <c:v>12</c:v>
                </c:pt>
                <c:pt idx="1585">
                  <c:v>13</c:v>
                </c:pt>
                <c:pt idx="1586">
                  <c:v>14</c:v>
                </c:pt>
                <c:pt idx="1587">
                  <c:v>15</c:v>
                </c:pt>
                <c:pt idx="1588">
                  <c:v>17</c:v>
                </c:pt>
                <c:pt idx="1589">
                  <c:v>-9</c:v>
                </c:pt>
                <c:pt idx="1590">
                  <c:v>-7</c:v>
                </c:pt>
                <c:pt idx="1591">
                  <c:v>-6</c:v>
                </c:pt>
                <c:pt idx="1592">
                  <c:v>-5</c:v>
                </c:pt>
                <c:pt idx="1593">
                  <c:v>-3</c:v>
                </c:pt>
                <c:pt idx="1594">
                  <c:v>-2</c:v>
                </c:pt>
                <c:pt idx="1595">
                  <c:v>-1</c:v>
                </c:pt>
                <c:pt idx="1596">
                  <c:v>0</c:v>
                </c:pt>
                <c:pt idx="1597">
                  <c:v>1</c:v>
                </c:pt>
                <c:pt idx="1598">
                  <c:v>2</c:v>
                </c:pt>
                <c:pt idx="1599">
                  <c:v>3</c:v>
                </c:pt>
                <c:pt idx="1600">
                  <c:v>4</c:v>
                </c:pt>
                <c:pt idx="1601">
                  <c:v>5</c:v>
                </c:pt>
                <c:pt idx="1602">
                  <c:v>6</c:v>
                </c:pt>
                <c:pt idx="1603">
                  <c:v>7</c:v>
                </c:pt>
                <c:pt idx="1604">
                  <c:v>8</c:v>
                </c:pt>
                <c:pt idx="1605">
                  <c:v>9</c:v>
                </c:pt>
                <c:pt idx="1606">
                  <c:v>10</c:v>
                </c:pt>
                <c:pt idx="1607">
                  <c:v>11</c:v>
                </c:pt>
                <c:pt idx="1608">
                  <c:v>12</c:v>
                </c:pt>
                <c:pt idx="1609">
                  <c:v>13</c:v>
                </c:pt>
                <c:pt idx="1610">
                  <c:v>14</c:v>
                </c:pt>
                <c:pt idx="1611">
                  <c:v>15</c:v>
                </c:pt>
                <c:pt idx="1612">
                  <c:v>16</c:v>
                </c:pt>
                <c:pt idx="1613">
                  <c:v>17</c:v>
                </c:pt>
                <c:pt idx="1614">
                  <c:v>19</c:v>
                </c:pt>
                <c:pt idx="1615">
                  <c:v>21</c:v>
                </c:pt>
                <c:pt idx="1616">
                  <c:v>-8</c:v>
                </c:pt>
                <c:pt idx="1617">
                  <c:v>-6</c:v>
                </c:pt>
                <c:pt idx="1618">
                  <c:v>-5</c:v>
                </c:pt>
                <c:pt idx="1619">
                  <c:v>-4</c:v>
                </c:pt>
                <c:pt idx="1620">
                  <c:v>-3</c:v>
                </c:pt>
                <c:pt idx="1621">
                  <c:v>-2</c:v>
                </c:pt>
                <c:pt idx="1622">
                  <c:v>-1</c:v>
                </c:pt>
                <c:pt idx="1623">
                  <c:v>0</c:v>
                </c:pt>
                <c:pt idx="1624">
                  <c:v>1</c:v>
                </c:pt>
                <c:pt idx="1625">
                  <c:v>2</c:v>
                </c:pt>
                <c:pt idx="1626">
                  <c:v>3</c:v>
                </c:pt>
                <c:pt idx="1627">
                  <c:v>4</c:v>
                </c:pt>
                <c:pt idx="1628">
                  <c:v>5</c:v>
                </c:pt>
                <c:pt idx="1629">
                  <c:v>6</c:v>
                </c:pt>
                <c:pt idx="1630">
                  <c:v>7</c:v>
                </c:pt>
                <c:pt idx="1631">
                  <c:v>8</c:v>
                </c:pt>
                <c:pt idx="1632">
                  <c:v>9</c:v>
                </c:pt>
                <c:pt idx="1633">
                  <c:v>10</c:v>
                </c:pt>
                <c:pt idx="1634">
                  <c:v>11</c:v>
                </c:pt>
                <c:pt idx="1635">
                  <c:v>12</c:v>
                </c:pt>
                <c:pt idx="1636">
                  <c:v>13</c:v>
                </c:pt>
                <c:pt idx="1637">
                  <c:v>14</c:v>
                </c:pt>
                <c:pt idx="1638">
                  <c:v>15</c:v>
                </c:pt>
                <c:pt idx="1639">
                  <c:v>16</c:v>
                </c:pt>
                <c:pt idx="1640">
                  <c:v>-3</c:v>
                </c:pt>
                <c:pt idx="1641">
                  <c:v>-2</c:v>
                </c:pt>
                <c:pt idx="1642">
                  <c:v>-1</c:v>
                </c:pt>
                <c:pt idx="1643">
                  <c:v>0</c:v>
                </c:pt>
                <c:pt idx="1644">
                  <c:v>1</c:v>
                </c:pt>
                <c:pt idx="1645">
                  <c:v>2</c:v>
                </c:pt>
                <c:pt idx="1646">
                  <c:v>3</c:v>
                </c:pt>
                <c:pt idx="1647">
                  <c:v>4</c:v>
                </c:pt>
                <c:pt idx="1648">
                  <c:v>5</c:v>
                </c:pt>
                <c:pt idx="1649">
                  <c:v>6</c:v>
                </c:pt>
                <c:pt idx="1650">
                  <c:v>7</c:v>
                </c:pt>
                <c:pt idx="1651">
                  <c:v>8</c:v>
                </c:pt>
                <c:pt idx="1652">
                  <c:v>9</c:v>
                </c:pt>
                <c:pt idx="1653">
                  <c:v>10</c:v>
                </c:pt>
                <c:pt idx="1654">
                  <c:v>11</c:v>
                </c:pt>
                <c:pt idx="1655">
                  <c:v>12</c:v>
                </c:pt>
                <c:pt idx="1656">
                  <c:v>13</c:v>
                </c:pt>
                <c:pt idx="1657">
                  <c:v>14</c:v>
                </c:pt>
                <c:pt idx="1658">
                  <c:v>15</c:v>
                </c:pt>
                <c:pt idx="1659">
                  <c:v>16</c:v>
                </c:pt>
                <c:pt idx="1660">
                  <c:v>17</c:v>
                </c:pt>
                <c:pt idx="1661">
                  <c:v>-11</c:v>
                </c:pt>
                <c:pt idx="1662">
                  <c:v>-5</c:v>
                </c:pt>
                <c:pt idx="1663">
                  <c:v>-4</c:v>
                </c:pt>
                <c:pt idx="1664">
                  <c:v>-2</c:v>
                </c:pt>
                <c:pt idx="1665">
                  <c:v>-1</c:v>
                </c:pt>
                <c:pt idx="1666">
                  <c:v>0</c:v>
                </c:pt>
                <c:pt idx="1667">
                  <c:v>1</c:v>
                </c:pt>
                <c:pt idx="1668">
                  <c:v>2</c:v>
                </c:pt>
                <c:pt idx="1669">
                  <c:v>3</c:v>
                </c:pt>
                <c:pt idx="1670">
                  <c:v>4</c:v>
                </c:pt>
                <c:pt idx="1671">
                  <c:v>5</c:v>
                </c:pt>
                <c:pt idx="1672">
                  <c:v>6</c:v>
                </c:pt>
                <c:pt idx="1673">
                  <c:v>7</c:v>
                </c:pt>
                <c:pt idx="1674">
                  <c:v>8</c:v>
                </c:pt>
                <c:pt idx="1675">
                  <c:v>9</c:v>
                </c:pt>
                <c:pt idx="1676">
                  <c:v>10</c:v>
                </c:pt>
                <c:pt idx="1677">
                  <c:v>11</c:v>
                </c:pt>
                <c:pt idx="1678">
                  <c:v>12</c:v>
                </c:pt>
                <c:pt idx="1679">
                  <c:v>13</c:v>
                </c:pt>
                <c:pt idx="1680">
                  <c:v>14</c:v>
                </c:pt>
                <c:pt idx="1681">
                  <c:v>15</c:v>
                </c:pt>
                <c:pt idx="1682">
                  <c:v>16</c:v>
                </c:pt>
                <c:pt idx="1683">
                  <c:v>17</c:v>
                </c:pt>
                <c:pt idx="1684">
                  <c:v>18</c:v>
                </c:pt>
                <c:pt idx="1685">
                  <c:v>-5</c:v>
                </c:pt>
                <c:pt idx="1686">
                  <c:v>-3</c:v>
                </c:pt>
                <c:pt idx="1687">
                  <c:v>-2</c:v>
                </c:pt>
                <c:pt idx="1688">
                  <c:v>-1</c:v>
                </c:pt>
                <c:pt idx="1689">
                  <c:v>0</c:v>
                </c:pt>
                <c:pt idx="1690">
                  <c:v>1</c:v>
                </c:pt>
                <c:pt idx="1691">
                  <c:v>2</c:v>
                </c:pt>
                <c:pt idx="1692">
                  <c:v>3</c:v>
                </c:pt>
                <c:pt idx="1693">
                  <c:v>4</c:v>
                </c:pt>
                <c:pt idx="1694">
                  <c:v>5</c:v>
                </c:pt>
                <c:pt idx="1695">
                  <c:v>6</c:v>
                </c:pt>
                <c:pt idx="1696">
                  <c:v>7</c:v>
                </c:pt>
                <c:pt idx="1697">
                  <c:v>8</c:v>
                </c:pt>
                <c:pt idx="1698">
                  <c:v>9</c:v>
                </c:pt>
                <c:pt idx="1699">
                  <c:v>10</c:v>
                </c:pt>
                <c:pt idx="1700">
                  <c:v>11</c:v>
                </c:pt>
                <c:pt idx="1701">
                  <c:v>12</c:v>
                </c:pt>
                <c:pt idx="1702">
                  <c:v>13</c:v>
                </c:pt>
                <c:pt idx="1703">
                  <c:v>15</c:v>
                </c:pt>
                <c:pt idx="1704">
                  <c:v>16</c:v>
                </c:pt>
                <c:pt idx="1705">
                  <c:v>17</c:v>
                </c:pt>
                <c:pt idx="1706">
                  <c:v>26</c:v>
                </c:pt>
                <c:pt idx="1707">
                  <c:v>-3</c:v>
                </c:pt>
                <c:pt idx="1708">
                  <c:v>-2</c:v>
                </c:pt>
                <c:pt idx="1709">
                  <c:v>-1</c:v>
                </c:pt>
                <c:pt idx="1710">
                  <c:v>0</c:v>
                </c:pt>
                <c:pt idx="1711">
                  <c:v>1</c:v>
                </c:pt>
                <c:pt idx="1712">
                  <c:v>2</c:v>
                </c:pt>
                <c:pt idx="1713">
                  <c:v>3</c:v>
                </c:pt>
                <c:pt idx="1714">
                  <c:v>4</c:v>
                </c:pt>
                <c:pt idx="1715">
                  <c:v>5</c:v>
                </c:pt>
                <c:pt idx="1716">
                  <c:v>6</c:v>
                </c:pt>
                <c:pt idx="1717">
                  <c:v>7</c:v>
                </c:pt>
                <c:pt idx="1718">
                  <c:v>8</c:v>
                </c:pt>
                <c:pt idx="1719">
                  <c:v>9</c:v>
                </c:pt>
                <c:pt idx="1720">
                  <c:v>10</c:v>
                </c:pt>
                <c:pt idx="1721">
                  <c:v>11</c:v>
                </c:pt>
                <c:pt idx="1722">
                  <c:v>12</c:v>
                </c:pt>
                <c:pt idx="1723">
                  <c:v>13</c:v>
                </c:pt>
                <c:pt idx="1724">
                  <c:v>14</c:v>
                </c:pt>
                <c:pt idx="1725">
                  <c:v>15</c:v>
                </c:pt>
                <c:pt idx="1726">
                  <c:v>16</c:v>
                </c:pt>
                <c:pt idx="1727">
                  <c:v>17</c:v>
                </c:pt>
                <c:pt idx="1728">
                  <c:v>24</c:v>
                </c:pt>
                <c:pt idx="1729">
                  <c:v>-6</c:v>
                </c:pt>
                <c:pt idx="1730">
                  <c:v>-5</c:v>
                </c:pt>
                <c:pt idx="1731">
                  <c:v>-4</c:v>
                </c:pt>
                <c:pt idx="1732">
                  <c:v>-3</c:v>
                </c:pt>
                <c:pt idx="1733">
                  <c:v>-2</c:v>
                </c:pt>
                <c:pt idx="1734">
                  <c:v>0</c:v>
                </c:pt>
                <c:pt idx="1735">
                  <c:v>1</c:v>
                </c:pt>
                <c:pt idx="1736">
                  <c:v>2</c:v>
                </c:pt>
                <c:pt idx="1737">
                  <c:v>3</c:v>
                </c:pt>
                <c:pt idx="1738">
                  <c:v>4</c:v>
                </c:pt>
                <c:pt idx="1739">
                  <c:v>5</c:v>
                </c:pt>
                <c:pt idx="1740">
                  <c:v>6</c:v>
                </c:pt>
                <c:pt idx="1741">
                  <c:v>7</c:v>
                </c:pt>
                <c:pt idx="1742">
                  <c:v>8</c:v>
                </c:pt>
                <c:pt idx="1743">
                  <c:v>9</c:v>
                </c:pt>
                <c:pt idx="1744">
                  <c:v>10</c:v>
                </c:pt>
                <c:pt idx="1745">
                  <c:v>11</c:v>
                </c:pt>
                <c:pt idx="1746">
                  <c:v>12</c:v>
                </c:pt>
                <c:pt idx="1747">
                  <c:v>13</c:v>
                </c:pt>
                <c:pt idx="1748">
                  <c:v>14</c:v>
                </c:pt>
                <c:pt idx="1749">
                  <c:v>15</c:v>
                </c:pt>
                <c:pt idx="1750">
                  <c:v>16</c:v>
                </c:pt>
                <c:pt idx="1751">
                  <c:v>17</c:v>
                </c:pt>
                <c:pt idx="1752">
                  <c:v>18</c:v>
                </c:pt>
                <c:pt idx="1753">
                  <c:v>19</c:v>
                </c:pt>
                <c:pt idx="1754">
                  <c:v>20</c:v>
                </c:pt>
                <c:pt idx="1755">
                  <c:v>-6</c:v>
                </c:pt>
                <c:pt idx="1756">
                  <c:v>-3</c:v>
                </c:pt>
                <c:pt idx="1757">
                  <c:v>-2</c:v>
                </c:pt>
                <c:pt idx="1758">
                  <c:v>-1</c:v>
                </c:pt>
                <c:pt idx="1759">
                  <c:v>0</c:v>
                </c:pt>
                <c:pt idx="1760">
                  <c:v>1</c:v>
                </c:pt>
                <c:pt idx="1761">
                  <c:v>2</c:v>
                </c:pt>
                <c:pt idx="1762">
                  <c:v>3</c:v>
                </c:pt>
                <c:pt idx="1763">
                  <c:v>4</c:v>
                </c:pt>
                <c:pt idx="1764">
                  <c:v>5</c:v>
                </c:pt>
                <c:pt idx="1765">
                  <c:v>6</c:v>
                </c:pt>
                <c:pt idx="1766">
                  <c:v>7</c:v>
                </c:pt>
                <c:pt idx="1767">
                  <c:v>8</c:v>
                </c:pt>
                <c:pt idx="1768">
                  <c:v>9</c:v>
                </c:pt>
                <c:pt idx="1769">
                  <c:v>10</c:v>
                </c:pt>
                <c:pt idx="1770">
                  <c:v>11</c:v>
                </c:pt>
                <c:pt idx="1771">
                  <c:v>12</c:v>
                </c:pt>
                <c:pt idx="1772">
                  <c:v>13</c:v>
                </c:pt>
                <c:pt idx="1773">
                  <c:v>14</c:v>
                </c:pt>
                <c:pt idx="1774">
                  <c:v>15</c:v>
                </c:pt>
                <c:pt idx="1775">
                  <c:v>16</c:v>
                </c:pt>
                <c:pt idx="1776">
                  <c:v>17</c:v>
                </c:pt>
                <c:pt idx="1777">
                  <c:v>19</c:v>
                </c:pt>
                <c:pt idx="1778">
                  <c:v>-10</c:v>
                </c:pt>
                <c:pt idx="1779">
                  <c:v>-3</c:v>
                </c:pt>
                <c:pt idx="1780">
                  <c:v>-1</c:v>
                </c:pt>
                <c:pt idx="1781">
                  <c:v>0</c:v>
                </c:pt>
                <c:pt idx="1782">
                  <c:v>1</c:v>
                </c:pt>
                <c:pt idx="1783">
                  <c:v>2</c:v>
                </c:pt>
                <c:pt idx="1784">
                  <c:v>3</c:v>
                </c:pt>
                <c:pt idx="1785">
                  <c:v>4</c:v>
                </c:pt>
                <c:pt idx="1786">
                  <c:v>5</c:v>
                </c:pt>
                <c:pt idx="1787">
                  <c:v>6</c:v>
                </c:pt>
                <c:pt idx="1788">
                  <c:v>7</c:v>
                </c:pt>
                <c:pt idx="1789">
                  <c:v>8</c:v>
                </c:pt>
                <c:pt idx="1790">
                  <c:v>9</c:v>
                </c:pt>
                <c:pt idx="1791">
                  <c:v>10</c:v>
                </c:pt>
                <c:pt idx="1792">
                  <c:v>11</c:v>
                </c:pt>
                <c:pt idx="1793">
                  <c:v>12</c:v>
                </c:pt>
                <c:pt idx="1794">
                  <c:v>13</c:v>
                </c:pt>
                <c:pt idx="1795">
                  <c:v>14</c:v>
                </c:pt>
                <c:pt idx="1796">
                  <c:v>15</c:v>
                </c:pt>
                <c:pt idx="1797">
                  <c:v>16</c:v>
                </c:pt>
                <c:pt idx="1798">
                  <c:v>18</c:v>
                </c:pt>
                <c:pt idx="1799">
                  <c:v>-9</c:v>
                </c:pt>
                <c:pt idx="1800">
                  <c:v>-5</c:v>
                </c:pt>
                <c:pt idx="1801">
                  <c:v>-3</c:v>
                </c:pt>
                <c:pt idx="1802">
                  <c:v>-2</c:v>
                </c:pt>
                <c:pt idx="1803">
                  <c:v>0</c:v>
                </c:pt>
                <c:pt idx="1804">
                  <c:v>1</c:v>
                </c:pt>
                <c:pt idx="1805">
                  <c:v>2</c:v>
                </c:pt>
                <c:pt idx="1806">
                  <c:v>3</c:v>
                </c:pt>
                <c:pt idx="1807">
                  <c:v>4</c:v>
                </c:pt>
                <c:pt idx="1808">
                  <c:v>5</c:v>
                </c:pt>
                <c:pt idx="1809">
                  <c:v>6</c:v>
                </c:pt>
                <c:pt idx="1810">
                  <c:v>7</c:v>
                </c:pt>
                <c:pt idx="1811">
                  <c:v>8</c:v>
                </c:pt>
                <c:pt idx="1812">
                  <c:v>9</c:v>
                </c:pt>
                <c:pt idx="1813">
                  <c:v>10</c:v>
                </c:pt>
                <c:pt idx="1814">
                  <c:v>11</c:v>
                </c:pt>
                <c:pt idx="1815">
                  <c:v>12</c:v>
                </c:pt>
                <c:pt idx="1816">
                  <c:v>13</c:v>
                </c:pt>
                <c:pt idx="1817">
                  <c:v>14</c:v>
                </c:pt>
                <c:pt idx="1818">
                  <c:v>15</c:v>
                </c:pt>
                <c:pt idx="1819">
                  <c:v>18</c:v>
                </c:pt>
                <c:pt idx="1820">
                  <c:v>19</c:v>
                </c:pt>
                <c:pt idx="1821">
                  <c:v>23</c:v>
                </c:pt>
                <c:pt idx="1822">
                  <c:v>0</c:v>
                </c:pt>
                <c:pt idx="1823">
                  <c:v>1</c:v>
                </c:pt>
                <c:pt idx="1824">
                  <c:v>2</c:v>
                </c:pt>
                <c:pt idx="1825">
                  <c:v>3</c:v>
                </c:pt>
                <c:pt idx="1826">
                  <c:v>4</c:v>
                </c:pt>
                <c:pt idx="1827">
                  <c:v>5</c:v>
                </c:pt>
                <c:pt idx="1828">
                  <c:v>6</c:v>
                </c:pt>
                <c:pt idx="1829">
                  <c:v>7</c:v>
                </c:pt>
                <c:pt idx="1830">
                  <c:v>8</c:v>
                </c:pt>
                <c:pt idx="1831">
                  <c:v>9</c:v>
                </c:pt>
                <c:pt idx="1832">
                  <c:v>10</c:v>
                </c:pt>
                <c:pt idx="1833">
                  <c:v>11</c:v>
                </c:pt>
                <c:pt idx="1834">
                  <c:v>12</c:v>
                </c:pt>
                <c:pt idx="1835">
                  <c:v>13</c:v>
                </c:pt>
                <c:pt idx="1836">
                  <c:v>14</c:v>
                </c:pt>
                <c:pt idx="1837">
                  <c:v>17</c:v>
                </c:pt>
                <c:pt idx="1838">
                  <c:v>18</c:v>
                </c:pt>
                <c:pt idx="1839">
                  <c:v>-5</c:v>
                </c:pt>
                <c:pt idx="1840">
                  <c:v>-3</c:v>
                </c:pt>
                <c:pt idx="1841">
                  <c:v>0</c:v>
                </c:pt>
                <c:pt idx="1842">
                  <c:v>1</c:v>
                </c:pt>
                <c:pt idx="1843">
                  <c:v>2</c:v>
                </c:pt>
                <c:pt idx="1844">
                  <c:v>3</c:v>
                </c:pt>
                <c:pt idx="1845">
                  <c:v>4</c:v>
                </c:pt>
                <c:pt idx="1846">
                  <c:v>5</c:v>
                </c:pt>
                <c:pt idx="1847">
                  <c:v>6</c:v>
                </c:pt>
                <c:pt idx="1848">
                  <c:v>7</c:v>
                </c:pt>
                <c:pt idx="1849">
                  <c:v>8</c:v>
                </c:pt>
                <c:pt idx="1850">
                  <c:v>9</c:v>
                </c:pt>
                <c:pt idx="1851">
                  <c:v>10</c:v>
                </c:pt>
                <c:pt idx="1852">
                  <c:v>11</c:v>
                </c:pt>
                <c:pt idx="1853">
                  <c:v>13</c:v>
                </c:pt>
                <c:pt idx="1854">
                  <c:v>14</c:v>
                </c:pt>
                <c:pt idx="1855">
                  <c:v>15</c:v>
                </c:pt>
                <c:pt idx="1856">
                  <c:v>16</c:v>
                </c:pt>
                <c:pt idx="1857">
                  <c:v>17</c:v>
                </c:pt>
                <c:pt idx="1858">
                  <c:v>18</c:v>
                </c:pt>
                <c:pt idx="1859">
                  <c:v>20</c:v>
                </c:pt>
                <c:pt idx="1860">
                  <c:v>21</c:v>
                </c:pt>
                <c:pt idx="1861">
                  <c:v>-5</c:v>
                </c:pt>
                <c:pt idx="1862">
                  <c:v>-3</c:v>
                </c:pt>
                <c:pt idx="1863">
                  <c:v>-1</c:v>
                </c:pt>
                <c:pt idx="1864">
                  <c:v>0</c:v>
                </c:pt>
                <c:pt idx="1865">
                  <c:v>1</c:v>
                </c:pt>
                <c:pt idx="1866">
                  <c:v>2</c:v>
                </c:pt>
                <c:pt idx="1867">
                  <c:v>3</c:v>
                </c:pt>
                <c:pt idx="1868">
                  <c:v>4</c:v>
                </c:pt>
                <c:pt idx="1869">
                  <c:v>5</c:v>
                </c:pt>
                <c:pt idx="1870">
                  <c:v>6</c:v>
                </c:pt>
                <c:pt idx="1871">
                  <c:v>7</c:v>
                </c:pt>
                <c:pt idx="1872">
                  <c:v>8</c:v>
                </c:pt>
                <c:pt idx="1873">
                  <c:v>9</c:v>
                </c:pt>
                <c:pt idx="1874">
                  <c:v>10</c:v>
                </c:pt>
                <c:pt idx="1875">
                  <c:v>11</c:v>
                </c:pt>
                <c:pt idx="1876">
                  <c:v>15</c:v>
                </c:pt>
                <c:pt idx="1877">
                  <c:v>16</c:v>
                </c:pt>
                <c:pt idx="1878">
                  <c:v>17</c:v>
                </c:pt>
                <c:pt idx="1879">
                  <c:v>-6</c:v>
                </c:pt>
                <c:pt idx="1880">
                  <c:v>-5</c:v>
                </c:pt>
                <c:pt idx="1881">
                  <c:v>-2</c:v>
                </c:pt>
                <c:pt idx="1882">
                  <c:v>-1</c:v>
                </c:pt>
                <c:pt idx="1883">
                  <c:v>1</c:v>
                </c:pt>
                <c:pt idx="1884">
                  <c:v>2</c:v>
                </c:pt>
                <c:pt idx="1885">
                  <c:v>3</c:v>
                </c:pt>
                <c:pt idx="1886">
                  <c:v>4</c:v>
                </c:pt>
                <c:pt idx="1887">
                  <c:v>5</c:v>
                </c:pt>
                <c:pt idx="1888">
                  <c:v>6</c:v>
                </c:pt>
                <c:pt idx="1889">
                  <c:v>7</c:v>
                </c:pt>
                <c:pt idx="1890">
                  <c:v>8</c:v>
                </c:pt>
                <c:pt idx="1891">
                  <c:v>9</c:v>
                </c:pt>
                <c:pt idx="1892">
                  <c:v>10</c:v>
                </c:pt>
                <c:pt idx="1893">
                  <c:v>11</c:v>
                </c:pt>
                <c:pt idx="1894">
                  <c:v>12</c:v>
                </c:pt>
                <c:pt idx="1895">
                  <c:v>13</c:v>
                </c:pt>
                <c:pt idx="1896">
                  <c:v>14</c:v>
                </c:pt>
                <c:pt idx="1897">
                  <c:v>15</c:v>
                </c:pt>
                <c:pt idx="1898">
                  <c:v>16</c:v>
                </c:pt>
                <c:pt idx="1899">
                  <c:v>22</c:v>
                </c:pt>
                <c:pt idx="1900">
                  <c:v>-5</c:v>
                </c:pt>
                <c:pt idx="1901">
                  <c:v>-2</c:v>
                </c:pt>
                <c:pt idx="1902">
                  <c:v>-1</c:v>
                </c:pt>
                <c:pt idx="1903">
                  <c:v>0</c:v>
                </c:pt>
                <c:pt idx="1904">
                  <c:v>1</c:v>
                </c:pt>
                <c:pt idx="1905">
                  <c:v>2</c:v>
                </c:pt>
                <c:pt idx="1906">
                  <c:v>3</c:v>
                </c:pt>
                <c:pt idx="1907">
                  <c:v>4</c:v>
                </c:pt>
                <c:pt idx="1908">
                  <c:v>5</c:v>
                </c:pt>
                <c:pt idx="1909">
                  <c:v>6</c:v>
                </c:pt>
                <c:pt idx="1910">
                  <c:v>7</c:v>
                </c:pt>
                <c:pt idx="1911">
                  <c:v>8</c:v>
                </c:pt>
                <c:pt idx="1912">
                  <c:v>9</c:v>
                </c:pt>
                <c:pt idx="1913">
                  <c:v>10</c:v>
                </c:pt>
                <c:pt idx="1914">
                  <c:v>11</c:v>
                </c:pt>
                <c:pt idx="1915">
                  <c:v>12</c:v>
                </c:pt>
                <c:pt idx="1916">
                  <c:v>14</c:v>
                </c:pt>
                <c:pt idx="1917">
                  <c:v>15</c:v>
                </c:pt>
                <c:pt idx="1918">
                  <c:v>16</c:v>
                </c:pt>
                <c:pt idx="1919">
                  <c:v>17</c:v>
                </c:pt>
                <c:pt idx="1920">
                  <c:v>20</c:v>
                </c:pt>
                <c:pt idx="1921">
                  <c:v>-1</c:v>
                </c:pt>
                <c:pt idx="1922">
                  <c:v>0</c:v>
                </c:pt>
                <c:pt idx="1923">
                  <c:v>2</c:v>
                </c:pt>
                <c:pt idx="1924">
                  <c:v>3</c:v>
                </c:pt>
                <c:pt idx="1925">
                  <c:v>4</c:v>
                </c:pt>
                <c:pt idx="1926">
                  <c:v>6</c:v>
                </c:pt>
                <c:pt idx="1927">
                  <c:v>7</c:v>
                </c:pt>
                <c:pt idx="1928">
                  <c:v>8</c:v>
                </c:pt>
                <c:pt idx="1929">
                  <c:v>9</c:v>
                </c:pt>
                <c:pt idx="1930">
                  <c:v>10</c:v>
                </c:pt>
                <c:pt idx="1931">
                  <c:v>11</c:v>
                </c:pt>
                <c:pt idx="1932">
                  <c:v>12</c:v>
                </c:pt>
                <c:pt idx="1933">
                  <c:v>13</c:v>
                </c:pt>
                <c:pt idx="1934">
                  <c:v>14</c:v>
                </c:pt>
                <c:pt idx="1935">
                  <c:v>18</c:v>
                </c:pt>
                <c:pt idx="1936">
                  <c:v>21</c:v>
                </c:pt>
                <c:pt idx="1937">
                  <c:v>-3</c:v>
                </c:pt>
                <c:pt idx="1938">
                  <c:v>-1</c:v>
                </c:pt>
                <c:pt idx="1939">
                  <c:v>0</c:v>
                </c:pt>
                <c:pt idx="1940">
                  <c:v>2</c:v>
                </c:pt>
                <c:pt idx="1941">
                  <c:v>3</c:v>
                </c:pt>
                <c:pt idx="1942">
                  <c:v>4</c:v>
                </c:pt>
                <c:pt idx="1943">
                  <c:v>5</c:v>
                </c:pt>
                <c:pt idx="1944">
                  <c:v>6</c:v>
                </c:pt>
                <c:pt idx="1945">
                  <c:v>7</c:v>
                </c:pt>
                <c:pt idx="1946">
                  <c:v>8</c:v>
                </c:pt>
                <c:pt idx="1947">
                  <c:v>9</c:v>
                </c:pt>
                <c:pt idx="1948">
                  <c:v>10</c:v>
                </c:pt>
                <c:pt idx="1949">
                  <c:v>12</c:v>
                </c:pt>
                <c:pt idx="1950">
                  <c:v>14</c:v>
                </c:pt>
                <c:pt idx="1951">
                  <c:v>15</c:v>
                </c:pt>
                <c:pt idx="1952">
                  <c:v>19</c:v>
                </c:pt>
                <c:pt idx="1953">
                  <c:v>20</c:v>
                </c:pt>
                <c:pt idx="1954">
                  <c:v>-5</c:v>
                </c:pt>
                <c:pt idx="1955">
                  <c:v>-4</c:v>
                </c:pt>
                <c:pt idx="1956">
                  <c:v>1</c:v>
                </c:pt>
                <c:pt idx="1957">
                  <c:v>2</c:v>
                </c:pt>
                <c:pt idx="1958">
                  <c:v>3</c:v>
                </c:pt>
                <c:pt idx="1959">
                  <c:v>4</c:v>
                </c:pt>
                <c:pt idx="1960">
                  <c:v>5</c:v>
                </c:pt>
                <c:pt idx="1961">
                  <c:v>6</c:v>
                </c:pt>
                <c:pt idx="1962">
                  <c:v>7</c:v>
                </c:pt>
                <c:pt idx="1963">
                  <c:v>8</c:v>
                </c:pt>
                <c:pt idx="1964">
                  <c:v>9</c:v>
                </c:pt>
                <c:pt idx="1965">
                  <c:v>11</c:v>
                </c:pt>
                <c:pt idx="1966">
                  <c:v>12</c:v>
                </c:pt>
                <c:pt idx="1967">
                  <c:v>13</c:v>
                </c:pt>
                <c:pt idx="1968">
                  <c:v>14</c:v>
                </c:pt>
                <c:pt idx="1969">
                  <c:v>15</c:v>
                </c:pt>
                <c:pt idx="1970">
                  <c:v>17</c:v>
                </c:pt>
                <c:pt idx="1971">
                  <c:v>19</c:v>
                </c:pt>
                <c:pt idx="1972">
                  <c:v>2</c:v>
                </c:pt>
                <c:pt idx="1973">
                  <c:v>3</c:v>
                </c:pt>
                <c:pt idx="1974">
                  <c:v>4</c:v>
                </c:pt>
                <c:pt idx="1975">
                  <c:v>5</c:v>
                </c:pt>
                <c:pt idx="1976">
                  <c:v>6</c:v>
                </c:pt>
                <c:pt idx="1977">
                  <c:v>7</c:v>
                </c:pt>
                <c:pt idx="1978">
                  <c:v>8</c:v>
                </c:pt>
                <c:pt idx="1979">
                  <c:v>9</c:v>
                </c:pt>
                <c:pt idx="1980">
                  <c:v>11</c:v>
                </c:pt>
                <c:pt idx="1981">
                  <c:v>12</c:v>
                </c:pt>
                <c:pt idx="1982">
                  <c:v>13</c:v>
                </c:pt>
                <c:pt idx="1983">
                  <c:v>14</c:v>
                </c:pt>
                <c:pt idx="1984">
                  <c:v>15</c:v>
                </c:pt>
                <c:pt idx="1985">
                  <c:v>16</c:v>
                </c:pt>
                <c:pt idx="1986">
                  <c:v>17</c:v>
                </c:pt>
                <c:pt idx="1987">
                  <c:v>20</c:v>
                </c:pt>
                <c:pt idx="1988">
                  <c:v>-3</c:v>
                </c:pt>
                <c:pt idx="1989">
                  <c:v>1</c:v>
                </c:pt>
                <c:pt idx="1990">
                  <c:v>3</c:v>
                </c:pt>
                <c:pt idx="1991">
                  <c:v>4</c:v>
                </c:pt>
                <c:pt idx="1992">
                  <c:v>5</c:v>
                </c:pt>
                <c:pt idx="1993">
                  <c:v>6</c:v>
                </c:pt>
                <c:pt idx="1994">
                  <c:v>7</c:v>
                </c:pt>
                <c:pt idx="1995">
                  <c:v>8</c:v>
                </c:pt>
                <c:pt idx="1996">
                  <c:v>10</c:v>
                </c:pt>
                <c:pt idx="1997">
                  <c:v>11</c:v>
                </c:pt>
                <c:pt idx="1998">
                  <c:v>12</c:v>
                </c:pt>
                <c:pt idx="1999">
                  <c:v>13</c:v>
                </c:pt>
                <c:pt idx="2000">
                  <c:v>14</c:v>
                </c:pt>
                <c:pt idx="2001">
                  <c:v>23</c:v>
                </c:pt>
                <c:pt idx="2002">
                  <c:v>0</c:v>
                </c:pt>
                <c:pt idx="2003">
                  <c:v>1</c:v>
                </c:pt>
                <c:pt idx="2004">
                  <c:v>2</c:v>
                </c:pt>
                <c:pt idx="2005">
                  <c:v>3</c:v>
                </c:pt>
                <c:pt idx="2006">
                  <c:v>4</c:v>
                </c:pt>
                <c:pt idx="2007">
                  <c:v>7</c:v>
                </c:pt>
                <c:pt idx="2008">
                  <c:v>8</c:v>
                </c:pt>
                <c:pt idx="2009">
                  <c:v>9</c:v>
                </c:pt>
                <c:pt idx="2010">
                  <c:v>10</c:v>
                </c:pt>
                <c:pt idx="2011">
                  <c:v>11</c:v>
                </c:pt>
                <c:pt idx="2012">
                  <c:v>12</c:v>
                </c:pt>
                <c:pt idx="2013">
                  <c:v>14</c:v>
                </c:pt>
                <c:pt idx="2014">
                  <c:v>15</c:v>
                </c:pt>
                <c:pt idx="2015">
                  <c:v>16</c:v>
                </c:pt>
                <c:pt idx="2016">
                  <c:v>19</c:v>
                </c:pt>
                <c:pt idx="2017">
                  <c:v>-6</c:v>
                </c:pt>
                <c:pt idx="2018">
                  <c:v>1</c:v>
                </c:pt>
                <c:pt idx="2019">
                  <c:v>2</c:v>
                </c:pt>
                <c:pt idx="2020">
                  <c:v>3</c:v>
                </c:pt>
                <c:pt idx="2021">
                  <c:v>5</c:v>
                </c:pt>
                <c:pt idx="2022">
                  <c:v>6</c:v>
                </c:pt>
                <c:pt idx="2023">
                  <c:v>7</c:v>
                </c:pt>
                <c:pt idx="2024">
                  <c:v>9</c:v>
                </c:pt>
                <c:pt idx="2025">
                  <c:v>10</c:v>
                </c:pt>
                <c:pt idx="2026">
                  <c:v>11</c:v>
                </c:pt>
                <c:pt idx="2027">
                  <c:v>13</c:v>
                </c:pt>
                <c:pt idx="2028">
                  <c:v>14</c:v>
                </c:pt>
                <c:pt idx="2029">
                  <c:v>15</c:v>
                </c:pt>
                <c:pt idx="2030">
                  <c:v>16</c:v>
                </c:pt>
                <c:pt idx="2031">
                  <c:v>17</c:v>
                </c:pt>
                <c:pt idx="2032">
                  <c:v>18</c:v>
                </c:pt>
                <c:pt idx="2033">
                  <c:v>19</c:v>
                </c:pt>
                <c:pt idx="2034">
                  <c:v>23</c:v>
                </c:pt>
                <c:pt idx="2035">
                  <c:v>0</c:v>
                </c:pt>
                <c:pt idx="2036">
                  <c:v>4</c:v>
                </c:pt>
                <c:pt idx="2037">
                  <c:v>5</c:v>
                </c:pt>
                <c:pt idx="2038">
                  <c:v>6</c:v>
                </c:pt>
                <c:pt idx="2039">
                  <c:v>8</c:v>
                </c:pt>
                <c:pt idx="2040">
                  <c:v>9</c:v>
                </c:pt>
                <c:pt idx="2041">
                  <c:v>10</c:v>
                </c:pt>
                <c:pt idx="2042">
                  <c:v>11</c:v>
                </c:pt>
                <c:pt idx="2043">
                  <c:v>12</c:v>
                </c:pt>
                <c:pt idx="2044">
                  <c:v>13</c:v>
                </c:pt>
                <c:pt idx="2045">
                  <c:v>16</c:v>
                </c:pt>
                <c:pt idx="2046">
                  <c:v>17</c:v>
                </c:pt>
                <c:pt idx="2047">
                  <c:v>19</c:v>
                </c:pt>
                <c:pt idx="2048">
                  <c:v>-3</c:v>
                </c:pt>
                <c:pt idx="2049">
                  <c:v>0</c:v>
                </c:pt>
                <c:pt idx="2050">
                  <c:v>1</c:v>
                </c:pt>
                <c:pt idx="2051">
                  <c:v>3</c:v>
                </c:pt>
                <c:pt idx="2052">
                  <c:v>4</c:v>
                </c:pt>
                <c:pt idx="2053">
                  <c:v>5</c:v>
                </c:pt>
                <c:pt idx="2054">
                  <c:v>6</c:v>
                </c:pt>
                <c:pt idx="2055">
                  <c:v>7</c:v>
                </c:pt>
                <c:pt idx="2056">
                  <c:v>8</c:v>
                </c:pt>
                <c:pt idx="2057">
                  <c:v>9</c:v>
                </c:pt>
                <c:pt idx="2058">
                  <c:v>11</c:v>
                </c:pt>
                <c:pt idx="2059">
                  <c:v>12</c:v>
                </c:pt>
                <c:pt idx="2060">
                  <c:v>13</c:v>
                </c:pt>
                <c:pt idx="2061">
                  <c:v>14</c:v>
                </c:pt>
                <c:pt idx="2062">
                  <c:v>15</c:v>
                </c:pt>
                <c:pt idx="2063">
                  <c:v>16</c:v>
                </c:pt>
                <c:pt idx="2064">
                  <c:v>17</c:v>
                </c:pt>
                <c:pt idx="2065">
                  <c:v>-1</c:v>
                </c:pt>
                <c:pt idx="2066">
                  <c:v>3</c:v>
                </c:pt>
                <c:pt idx="2067">
                  <c:v>5</c:v>
                </c:pt>
                <c:pt idx="2068">
                  <c:v>6</c:v>
                </c:pt>
                <c:pt idx="2069">
                  <c:v>7</c:v>
                </c:pt>
                <c:pt idx="2070">
                  <c:v>8</c:v>
                </c:pt>
                <c:pt idx="2071">
                  <c:v>9</c:v>
                </c:pt>
                <c:pt idx="2072">
                  <c:v>11</c:v>
                </c:pt>
                <c:pt idx="2073">
                  <c:v>12</c:v>
                </c:pt>
                <c:pt idx="2074">
                  <c:v>13</c:v>
                </c:pt>
                <c:pt idx="2075">
                  <c:v>14</c:v>
                </c:pt>
                <c:pt idx="2076">
                  <c:v>18</c:v>
                </c:pt>
                <c:pt idx="2077">
                  <c:v>20</c:v>
                </c:pt>
                <c:pt idx="2078">
                  <c:v>22</c:v>
                </c:pt>
                <c:pt idx="2079">
                  <c:v>3</c:v>
                </c:pt>
                <c:pt idx="2080">
                  <c:v>6</c:v>
                </c:pt>
                <c:pt idx="2081">
                  <c:v>8</c:v>
                </c:pt>
                <c:pt idx="2082">
                  <c:v>9</c:v>
                </c:pt>
                <c:pt idx="2083">
                  <c:v>10</c:v>
                </c:pt>
                <c:pt idx="2084">
                  <c:v>11</c:v>
                </c:pt>
                <c:pt idx="2085">
                  <c:v>12</c:v>
                </c:pt>
                <c:pt idx="2086">
                  <c:v>13</c:v>
                </c:pt>
                <c:pt idx="2087">
                  <c:v>14</c:v>
                </c:pt>
                <c:pt idx="2088">
                  <c:v>15</c:v>
                </c:pt>
                <c:pt idx="2089">
                  <c:v>17</c:v>
                </c:pt>
                <c:pt idx="2090">
                  <c:v>-1</c:v>
                </c:pt>
                <c:pt idx="2091">
                  <c:v>3</c:v>
                </c:pt>
                <c:pt idx="2092">
                  <c:v>6</c:v>
                </c:pt>
                <c:pt idx="2093">
                  <c:v>7</c:v>
                </c:pt>
                <c:pt idx="2094">
                  <c:v>8</c:v>
                </c:pt>
                <c:pt idx="2095">
                  <c:v>9</c:v>
                </c:pt>
                <c:pt idx="2096">
                  <c:v>10</c:v>
                </c:pt>
                <c:pt idx="2097">
                  <c:v>11</c:v>
                </c:pt>
                <c:pt idx="2098">
                  <c:v>12</c:v>
                </c:pt>
                <c:pt idx="2099">
                  <c:v>13</c:v>
                </c:pt>
                <c:pt idx="2100">
                  <c:v>16</c:v>
                </c:pt>
                <c:pt idx="2101">
                  <c:v>19</c:v>
                </c:pt>
                <c:pt idx="2102">
                  <c:v>20</c:v>
                </c:pt>
                <c:pt idx="2103">
                  <c:v>0</c:v>
                </c:pt>
                <c:pt idx="2104">
                  <c:v>1</c:v>
                </c:pt>
                <c:pt idx="2105">
                  <c:v>4</c:v>
                </c:pt>
                <c:pt idx="2106">
                  <c:v>6</c:v>
                </c:pt>
                <c:pt idx="2107">
                  <c:v>8</c:v>
                </c:pt>
                <c:pt idx="2108">
                  <c:v>9</c:v>
                </c:pt>
                <c:pt idx="2109">
                  <c:v>10</c:v>
                </c:pt>
                <c:pt idx="2110">
                  <c:v>11</c:v>
                </c:pt>
                <c:pt idx="2111">
                  <c:v>12</c:v>
                </c:pt>
                <c:pt idx="2112">
                  <c:v>13</c:v>
                </c:pt>
                <c:pt idx="2113">
                  <c:v>16</c:v>
                </c:pt>
                <c:pt idx="2114">
                  <c:v>19</c:v>
                </c:pt>
                <c:pt idx="2115">
                  <c:v>3</c:v>
                </c:pt>
                <c:pt idx="2116">
                  <c:v>5</c:v>
                </c:pt>
                <c:pt idx="2117">
                  <c:v>8</c:v>
                </c:pt>
                <c:pt idx="2118">
                  <c:v>9</c:v>
                </c:pt>
                <c:pt idx="2119">
                  <c:v>12</c:v>
                </c:pt>
                <c:pt idx="2120">
                  <c:v>13</c:v>
                </c:pt>
                <c:pt idx="2121">
                  <c:v>14</c:v>
                </c:pt>
                <c:pt idx="2122">
                  <c:v>15</c:v>
                </c:pt>
                <c:pt idx="2123">
                  <c:v>5</c:v>
                </c:pt>
                <c:pt idx="2124">
                  <c:v>8</c:v>
                </c:pt>
                <c:pt idx="2125">
                  <c:v>9</c:v>
                </c:pt>
                <c:pt idx="2126">
                  <c:v>10</c:v>
                </c:pt>
                <c:pt idx="2127">
                  <c:v>11</c:v>
                </c:pt>
                <c:pt idx="2128">
                  <c:v>12</c:v>
                </c:pt>
                <c:pt idx="2129">
                  <c:v>13</c:v>
                </c:pt>
                <c:pt idx="2130">
                  <c:v>14</c:v>
                </c:pt>
                <c:pt idx="2131">
                  <c:v>15</c:v>
                </c:pt>
                <c:pt idx="2132">
                  <c:v>18</c:v>
                </c:pt>
                <c:pt idx="2133">
                  <c:v>27</c:v>
                </c:pt>
                <c:pt idx="2134">
                  <c:v>7</c:v>
                </c:pt>
                <c:pt idx="2135">
                  <c:v>8</c:v>
                </c:pt>
                <c:pt idx="2136">
                  <c:v>9</c:v>
                </c:pt>
                <c:pt idx="2137">
                  <c:v>10</c:v>
                </c:pt>
                <c:pt idx="2138">
                  <c:v>11</c:v>
                </c:pt>
                <c:pt idx="2139">
                  <c:v>12</c:v>
                </c:pt>
                <c:pt idx="2140">
                  <c:v>13</c:v>
                </c:pt>
                <c:pt idx="2141">
                  <c:v>14</c:v>
                </c:pt>
                <c:pt idx="2142">
                  <c:v>15</c:v>
                </c:pt>
                <c:pt idx="2143">
                  <c:v>17</c:v>
                </c:pt>
                <c:pt idx="2144">
                  <c:v>1</c:v>
                </c:pt>
                <c:pt idx="2145">
                  <c:v>2</c:v>
                </c:pt>
                <c:pt idx="2146">
                  <c:v>5</c:v>
                </c:pt>
                <c:pt idx="2147">
                  <c:v>6</c:v>
                </c:pt>
                <c:pt idx="2148">
                  <c:v>8</c:v>
                </c:pt>
                <c:pt idx="2149">
                  <c:v>9</c:v>
                </c:pt>
                <c:pt idx="2150">
                  <c:v>11</c:v>
                </c:pt>
                <c:pt idx="2151">
                  <c:v>12</c:v>
                </c:pt>
                <c:pt idx="2152">
                  <c:v>13</c:v>
                </c:pt>
                <c:pt idx="2153">
                  <c:v>14</c:v>
                </c:pt>
                <c:pt idx="2154">
                  <c:v>16</c:v>
                </c:pt>
                <c:pt idx="2155">
                  <c:v>18</c:v>
                </c:pt>
                <c:pt idx="2156">
                  <c:v>4</c:v>
                </c:pt>
                <c:pt idx="2157">
                  <c:v>5</c:v>
                </c:pt>
                <c:pt idx="2158">
                  <c:v>9</c:v>
                </c:pt>
                <c:pt idx="2159">
                  <c:v>10</c:v>
                </c:pt>
                <c:pt idx="2160">
                  <c:v>12</c:v>
                </c:pt>
                <c:pt idx="2161">
                  <c:v>15</c:v>
                </c:pt>
                <c:pt idx="2162">
                  <c:v>18</c:v>
                </c:pt>
                <c:pt idx="2163">
                  <c:v>4</c:v>
                </c:pt>
                <c:pt idx="2164">
                  <c:v>5</c:v>
                </c:pt>
                <c:pt idx="2165">
                  <c:v>6</c:v>
                </c:pt>
                <c:pt idx="2166">
                  <c:v>7</c:v>
                </c:pt>
                <c:pt idx="2167">
                  <c:v>8</c:v>
                </c:pt>
                <c:pt idx="2168">
                  <c:v>9</c:v>
                </c:pt>
                <c:pt idx="2169">
                  <c:v>10</c:v>
                </c:pt>
                <c:pt idx="2170">
                  <c:v>13</c:v>
                </c:pt>
                <c:pt idx="2171">
                  <c:v>15</c:v>
                </c:pt>
                <c:pt idx="2172">
                  <c:v>17</c:v>
                </c:pt>
                <c:pt idx="2173">
                  <c:v>19</c:v>
                </c:pt>
                <c:pt idx="2174">
                  <c:v>22</c:v>
                </c:pt>
                <c:pt idx="2175">
                  <c:v>9</c:v>
                </c:pt>
                <c:pt idx="2176">
                  <c:v>10</c:v>
                </c:pt>
                <c:pt idx="2177">
                  <c:v>11</c:v>
                </c:pt>
                <c:pt idx="2178">
                  <c:v>12</c:v>
                </c:pt>
                <c:pt idx="2179">
                  <c:v>16</c:v>
                </c:pt>
                <c:pt idx="2180">
                  <c:v>-3</c:v>
                </c:pt>
                <c:pt idx="2181">
                  <c:v>3</c:v>
                </c:pt>
                <c:pt idx="2182">
                  <c:v>9</c:v>
                </c:pt>
                <c:pt idx="2183">
                  <c:v>10</c:v>
                </c:pt>
                <c:pt idx="2184">
                  <c:v>14</c:v>
                </c:pt>
                <c:pt idx="2185">
                  <c:v>16</c:v>
                </c:pt>
                <c:pt idx="2186">
                  <c:v>19</c:v>
                </c:pt>
                <c:pt idx="2187">
                  <c:v>22</c:v>
                </c:pt>
                <c:pt idx="2188">
                  <c:v>4</c:v>
                </c:pt>
                <c:pt idx="2189">
                  <c:v>6</c:v>
                </c:pt>
                <c:pt idx="2190">
                  <c:v>10</c:v>
                </c:pt>
                <c:pt idx="2191">
                  <c:v>11</c:v>
                </c:pt>
                <c:pt idx="2192">
                  <c:v>12</c:v>
                </c:pt>
                <c:pt idx="2193">
                  <c:v>13</c:v>
                </c:pt>
                <c:pt idx="2194">
                  <c:v>16</c:v>
                </c:pt>
                <c:pt idx="2195">
                  <c:v>17</c:v>
                </c:pt>
                <c:pt idx="2196">
                  <c:v>-1</c:v>
                </c:pt>
                <c:pt idx="2197">
                  <c:v>9</c:v>
                </c:pt>
                <c:pt idx="2198">
                  <c:v>15</c:v>
                </c:pt>
                <c:pt idx="2199">
                  <c:v>16</c:v>
                </c:pt>
                <c:pt idx="2200">
                  <c:v>3</c:v>
                </c:pt>
                <c:pt idx="2201">
                  <c:v>7</c:v>
                </c:pt>
                <c:pt idx="2202">
                  <c:v>9</c:v>
                </c:pt>
                <c:pt idx="2203">
                  <c:v>10</c:v>
                </c:pt>
                <c:pt idx="2204">
                  <c:v>13</c:v>
                </c:pt>
                <c:pt idx="2205">
                  <c:v>18</c:v>
                </c:pt>
                <c:pt idx="2206">
                  <c:v>9</c:v>
                </c:pt>
                <c:pt idx="2207">
                  <c:v>10</c:v>
                </c:pt>
                <c:pt idx="2208">
                  <c:v>11</c:v>
                </c:pt>
                <c:pt idx="2209">
                  <c:v>14</c:v>
                </c:pt>
                <c:pt idx="2210">
                  <c:v>16</c:v>
                </c:pt>
                <c:pt idx="2211">
                  <c:v>17</c:v>
                </c:pt>
                <c:pt idx="2212">
                  <c:v>18</c:v>
                </c:pt>
                <c:pt idx="2213">
                  <c:v>21</c:v>
                </c:pt>
                <c:pt idx="2214">
                  <c:v>2</c:v>
                </c:pt>
                <c:pt idx="2215">
                  <c:v>5</c:v>
                </c:pt>
                <c:pt idx="2216">
                  <c:v>8</c:v>
                </c:pt>
                <c:pt idx="2217">
                  <c:v>9</c:v>
                </c:pt>
                <c:pt idx="2218">
                  <c:v>10</c:v>
                </c:pt>
                <c:pt idx="2219">
                  <c:v>11</c:v>
                </c:pt>
                <c:pt idx="2220">
                  <c:v>15</c:v>
                </c:pt>
                <c:pt idx="2221">
                  <c:v>18</c:v>
                </c:pt>
                <c:pt idx="2222">
                  <c:v>7</c:v>
                </c:pt>
                <c:pt idx="2223">
                  <c:v>8</c:v>
                </c:pt>
                <c:pt idx="2224">
                  <c:v>29</c:v>
                </c:pt>
                <c:pt idx="2225">
                  <c:v>4</c:v>
                </c:pt>
                <c:pt idx="2226">
                  <c:v>8</c:v>
                </c:pt>
                <c:pt idx="2227">
                  <c:v>15</c:v>
                </c:pt>
                <c:pt idx="2228">
                  <c:v>17</c:v>
                </c:pt>
                <c:pt idx="2229">
                  <c:v>20</c:v>
                </c:pt>
                <c:pt idx="2230">
                  <c:v>1</c:v>
                </c:pt>
                <c:pt idx="2231">
                  <c:v>4</c:v>
                </c:pt>
                <c:pt idx="2232">
                  <c:v>5</c:v>
                </c:pt>
                <c:pt idx="2233">
                  <c:v>13</c:v>
                </c:pt>
                <c:pt idx="2234">
                  <c:v>15</c:v>
                </c:pt>
                <c:pt idx="2235">
                  <c:v>10</c:v>
                </c:pt>
                <c:pt idx="2236">
                  <c:v>14</c:v>
                </c:pt>
                <c:pt idx="2237">
                  <c:v>15</c:v>
                </c:pt>
                <c:pt idx="2238">
                  <c:v>0</c:v>
                </c:pt>
                <c:pt idx="2239">
                  <c:v>3</c:v>
                </c:pt>
                <c:pt idx="2240">
                  <c:v>10</c:v>
                </c:pt>
                <c:pt idx="2241">
                  <c:v>3</c:v>
                </c:pt>
                <c:pt idx="2242">
                  <c:v>6</c:v>
                </c:pt>
                <c:pt idx="2243">
                  <c:v>11</c:v>
                </c:pt>
                <c:pt idx="2244">
                  <c:v>14</c:v>
                </c:pt>
                <c:pt idx="2245">
                  <c:v>23</c:v>
                </c:pt>
                <c:pt idx="2246">
                  <c:v>3</c:v>
                </c:pt>
                <c:pt idx="2247">
                  <c:v>6</c:v>
                </c:pt>
                <c:pt idx="2248">
                  <c:v>9</c:v>
                </c:pt>
                <c:pt idx="2249">
                  <c:v>11</c:v>
                </c:pt>
                <c:pt idx="2250">
                  <c:v>13</c:v>
                </c:pt>
                <c:pt idx="2251">
                  <c:v>14</c:v>
                </c:pt>
                <c:pt idx="2252">
                  <c:v>8</c:v>
                </c:pt>
                <c:pt idx="2253">
                  <c:v>16</c:v>
                </c:pt>
                <c:pt idx="2254">
                  <c:v>20</c:v>
                </c:pt>
                <c:pt idx="2255">
                  <c:v>22</c:v>
                </c:pt>
                <c:pt idx="2256">
                  <c:v>11</c:v>
                </c:pt>
                <c:pt idx="2257">
                  <c:v>16</c:v>
                </c:pt>
                <c:pt idx="2258">
                  <c:v>20</c:v>
                </c:pt>
                <c:pt idx="2259">
                  <c:v>-2</c:v>
                </c:pt>
                <c:pt idx="2260">
                  <c:v>16</c:v>
                </c:pt>
                <c:pt idx="2261">
                  <c:v>17</c:v>
                </c:pt>
                <c:pt idx="2262">
                  <c:v>18</c:v>
                </c:pt>
                <c:pt idx="2263">
                  <c:v>20</c:v>
                </c:pt>
                <c:pt idx="2264">
                  <c:v>10</c:v>
                </c:pt>
                <c:pt idx="2265">
                  <c:v>15</c:v>
                </c:pt>
                <c:pt idx="2266">
                  <c:v>25</c:v>
                </c:pt>
                <c:pt idx="2267">
                  <c:v>8</c:v>
                </c:pt>
                <c:pt idx="2268">
                  <c:v>25</c:v>
                </c:pt>
                <c:pt idx="2269">
                  <c:v>1</c:v>
                </c:pt>
                <c:pt idx="2270">
                  <c:v>6</c:v>
                </c:pt>
                <c:pt idx="2271">
                  <c:v>7</c:v>
                </c:pt>
                <c:pt idx="2272">
                  <c:v>9</c:v>
                </c:pt>
                <c:pt idx="2273">
                  <c:v>11</c:v>
                </c:pt>
                <c:pt idx="2274">
                  <c:v>17</c:v>
                </c:pt>
                <c:pt idx="2275">
                  <c:v>19</c:v>
                </c:pt>
                <c:pt idx="2276">
                  <c:v>20</c:v>
                </c:pt>
                <c:pt idx="2277">
                  <c:v>25</c:v>
                </c:pt>
                <c:pt idx="2278">
                  <c:v>5</c:v>
                </c:pt>
                <c:pt idx="2279">
                  <c:v>11</c:v>
                </c:pt>
                <c:pt idx="2280">
                  <c:v>14</c:v>
                </c:pt>
                <c:pt idx="2281">
                  <c:v>20</c:v>
                </c:pt>
                <c:pt idx="2282">
                  <c:v>19</c:v>
                </c:pt>
                <c:pt idx="2283">
                  <c:v>20</c:v>
                </c:pt>
                <c:pt idx="2284">
                  <c:v>24</c:v>
                </c:pt>
                <c:pt idx="2285">
                  <c:v>10</c:v>
                </c:pt>
                <c:pt idx="2286">
                  <c:v>17</c:v>
                </c:pt>
                <c:pt idx="2287">
                  <c:v>18</c:v>
                </c:pt>
                <c:pt idx="2288">
                  <c:v>24</c:v>
                </c:pt>
                <c:pt idx="2289">
                  <c:v>8</c:v>
                </c:pt>
                <c:pt idx="2290">
                  <c:v>16</c:v>
                </c:pt>
                <c:pt idx="2291">
                  <c:v>9</c:v>
                </c:pt>
                <c:pt idx="2292">
                  <c:v>24</c:v>
                </c:pt>
                <c:pt idx="2293">
                  <c:v>16</c:v>
                </c:pt>
              </c:numCache>
            </c:numRef>
          </c:xVal>
          <c:yVal>
            <c:numRef>
              <c:f>Sheet1!$A$2:$A$2295</c:f>
              <c:numCache>
                <c:formatCode>General</c:formatCode>
                <c:ptCount val="2294"/>
                <c:pt idx="0">
                  <c:v>-46</c:v>
                </c:pt>
                <c:pt idx="1">
                  <c:v>-45</c:v>
                </c:pt>
                <c:pt idx="2">
                  <c:v>-45</c:v>
                </c:pt>
                <c:pt idx="3">
                  <c:v>-45</c:v>
                </c:pt>
                <c:pt idx="4">
                  <c:v>-44</c:v>
                </c:pt>
                <c:pt idx="5">
                  <c:v>-43</c:v>
                </c:pt>
                <c:pt idx="6">
                  <c:v>-42</c:v>
                </c:pt>
                <c:pt idx="7">
                  <c:v>-42</c:v>
                </c:pt>
                <c:pt idx="8">
                  <c:v>-41</c:v>
                </c:pt>
                <c:pt idx="9">
                  <c:v>-41</c:v>
                </c:pt>
                <c:pt idx="10">
                  <c:v>-40</c:v>
                </c:pt>
                <c:pt idx="11">
                  <c:v>-40</c:v>
                </c:pt>
                <c:pt idx="12">
                  <c:v>-39</c:v>
                </c:pt>
                <c:pt idx="13">
                  <c:v>-39</c:v>
                </c:pt>
                <c:pt idx="14">
                  <c:v>-39</c:v>
                </c:pt>
                <c:pt idx="15">
                  <c:v>-39</c:v>
                </c:pt>
                <c:pt idx="16">
                  <c:v>-39</c:v>
                </c:pt>
                <c:pt idx="17">
                  <c:v>-38</c:v>
                </c:pt>
                <c:pt idx="18">
                  <c:v>-38</c:v>
                </c:pt>
                <c:pt idx="19">
                  <c:v>-38</c:v>
                </c:pt>
                <c:pt idx="20">
                  <c:v>-38</c:v>
                </c:pt>
                <c:pt idx="21">
                  <c:v>-38</c:v>
                </c:pt>
                <c:pt idx="22">
                  <c:v>-38</c:v>
                </c:pt>
                <c:pt idx="23">
                  <c:v>-38</c:v>
                </c:pt>
                <c:pt idx="24">
                  <c:v>-38</c:v>
                </c:pt>
                <c:pt idx="25">
                  <c:v>-38</c:v>
                </c:pt>
                <c:pt idx="26">
                  <c:v>-38</c:v>
                </c:pt>
                <c:pt idx="27">
                  <c:v>-38</c:v>
                </c:pt>
                <c:pt idx="28">
                  <c:v>-37</c:v>
                </c:pt>
                <c:pt idx="29">
                  <c:v>-37</c:v>
                </c:pt>
                <c:pt idx="30">
                  <c:v>-37</c:v>
                </c:pt>
                <c:pt idx="31">
                  <c:v>-37</c:v>
                </c:pt>
                <c:pt idx="32">
                  <c:v>-37</c:v>
                </c:pt>
                <c:pt idx="33">
                  <c:v>-37</c:v>
                </c:pt>
                <c:pt idx="34">
                  <c:v>-37</c:v>
                </c:pt>
                <c:pt idx="35">
                  <c:v>-36</c:v>
                </c:pt>
                <c:pt idx="36">
                  <c:v>-36</c:v>
                </c:pt>
                <c:pt idx="37">
                  <c:v>-36</c:v>
                </c:pt>
                <c:pt idx="38">
                  <c:v>-36</c:v>
                </c:pt>
                <c:pt idx="39">
                  <c:v>-36</c:v>
                </c:pt>
                <c:pt idx="40">
                  <c:v>-36</c:v>
                </c:pt>
                <c:pt idx="41">
                  <c:v>-36</c:v>
                </c:pt>
                <c:pt idx="42">
                  <c:v>-36</c:v>
                </c:pt>
                <c:pt idx="43">
                  <c:v>-36</c:v>
                </c:pt>
                <c:pt idx="44">
                  <c:v>-35</c:v>
                </c:pt>
                <c:pt idx="45">
                  <c:v>-35</c:v>
                </c:pt>
                <c:pt idx="46">
                  <c:v>-35</c:v>
                </c:pt>
                <c:pt idx="47">
                  <c:v>-35</c:v>
                </c:pt>
                <c:pt idx="48">
                  <c:v>-35</c:v>
                </c:pt>
                <c:pt idx="49">
                  <c:v>-35</c:v>
                </c:pt>
                <c:pt idx="50">
                  <c:v>-35</c:v>
                </c:pt>
                <c:pt idx="51">
                  <c:v>-35</c:v>
                </c:pt>
                <c:pt idx="52">
                  <c:v>-34</c:v>
                </c:pt>
                <c:pt idx="53">
                  <c:v>-34</c:v>
                </c:pt>
                <c:pt idx="54">
                  <c:v>-34</c:v>
                </c:pt>
                <c:pt idx="55">
                  <c:v>-34</c:v>
                </c:pt>
                <c:pt idx="56">
                  <c:v>-34</c:v>
                </c:pt>
                <c:pt idx="57">
                  <c:v>-34</c:v>
                </c:pt>
                <c:pt idx="58">
                  <c:v>-34</c:v>
                </c:pt>
                <c:pt idx="59">
                  <c:v>-34</c:v>
                </c:pt>
                <c:pt idx="60">
                  <c:v>-34</c:v>
                </c:pt>
                <c:pt idx="61">
                  <c:v>-34</c:v>
                </c:pt>
                <c:pt idx="62">
                  <c:v>-34</c:v>
                </c:pt>
                <c:pt idx="63">
                  <c:v>-34</c:v>
                </c:pt>
                <c:pt idx="64">
                  <c:v>-34</c:v>
                </c:pt>
                <c:pt idx="65">
                  <c:v>-34</c:v>
                </c:pt>
                <c:pt idx="66">
                  <c:v>-33</c:v>
                </c:pt>
                <c:pt idx="67">
                  <c:v>-33</c:v>
                </c:pt>
                <c:pt idx="68">
                  <c:v>-33</c:v>
                </c:pt>
                <c:pt idx="69">
                  <c:v>-33</c:v>
                </c:pt>
                <c:pt idx="70">
                  <c:v>-33</c:v>
                </c:pt>
                <c:pt idx="71">
                  <c:v>-33</c:v>
                </c:pt>
                <c:pt idx="72">
                  <c:v>-33</c:v>
                </c:pt>
                <c:pt idx="73">
                  <c:v>-33</c:v>
                </c:pt>
                <c:pt idx="74">
                  <c:v>-33</c:v>
                </c:pt>
                <c:pt idx="75">
                  <c:v>-33</c:v>
                </c:pt>
                <c:pt idx="76">
                  <c:v>-33</c:v>
                </c:pt>
                <c:pt idx="77">
                  <c:v>-33</c:v>
                </c:pt>
                <c:pt idx="78">
                  <c:v>-33</c:v>
                </c:pt>
                <c:pt idx="79">
                  <c:v>-33</c:v>
                </c:pt>
                <c:pt idx="80">
                  <c:v>-33</c:v>
                </c:pt>
                <c:pt idx="81">
                  <c:v>-32</c:v>
                </c:pt>
                <c:pt idx="82">
                  <c:v>-32</c:v>
                </c:pt>
                <c:pt idx="83">
                  <c:v>-32</c:v>
                </c:pt>
                <c:pt idx="84">
                  <c:v>-32</c:v>
                </c:pt>
                <c:pt idx="85">
                  <c:v>-32</c:v>
                </c:pt>
                <c:pt idx="86">
                  <c:v>-32</c:v>
                </c:pt>
                <c:pt idx="87">
                  <c:v>-32</c:v>
                </c:pt>
                <c:pt idx="88">
                  <c:v>-32</c:v>
                </c:pt>
                <c:pt idx="89">
                  <c:v>-32</c:v>
                </c:pt>
                <c:pt idx="90">
                  <c:v>-32</c:v>
                </c:pt>
                <c:pt idx="91">
                  <c:v>-32</c:v>
                </c:pt>
                <c:pt idx="92">
                  <c:v>-32</c:v>
                </c:pt>
                <c:pt idx="93">
                  <c:v>-32</c:v>
                </c:pt>
                <c:pt idx="94">
                  <c:v>-32</c:v>
                </c:pt>
                <c:pt idx="95">
                  <c:v>-32</c:v>
                </c:pt>
                <c:pt idx="96">
                  <c:v>-32</c:v>
                </c:pt>
                <c:pt idx="97">
                  <c:v>-32</c:v>
                </c:pt>
                <c:pt idx="98">
                  <c:v>-32</c:v>
                </c:pt>
                <c:pt idx="99">
                  <c:v>-32</c:v>
                </c:pt>
                <c:pt idx="100">
                  <c:v>-31</c:v>
                </c:pt>
                <c:pt idx="101">
                  <c:v>-31</c:v>
                </c:pt>
                <c:pt idx="102">
                  <c:v>-31</c:v>
                </c:pt>
                <c:pt idx="103">
                  <c:v>-31</c:v>
                </c:pt>
                <c:pt idx="104">
                  <c:v>-31</c:v>
                </c:pt>
                <c:pt idx="105">
                  <c:v>-31</c:v>
                </c:pt>
                <c:pt idx="106">
                  <c:v>-31</c:v>
                </c:pt>
                <c:pt idx="107">
                  <c:v>-31</c:v>
                </c:pt>
                <c:pt idx="108">
                  <c:v>-31</c:v>
                </c:pt>
                <c:pt idx="109">
                  <c:v>-31</c:v>
                </c:pt>
                <c:pt idx="110">
                  <c:v>-31</c:v>
                </c:pt>
                <c:pt idx="111">
                  <c:v>-31</c:v>
                </c:pt>
                <c:pt idx="112">
                  <c:v>-31</c:v>
                </c:pt>
                <c:pt idx="113">
                  <c:v>-31</c:v>
                </c:pt>
                <c:pt idx="114">
                  <c:v>-31</c:v>
                </c:pt>
                <c:pt idx="115">
                  <c:v>-30</c:v>
                </c:pt>
                <c:pt idx="116">
                  <c:v>-30</c:v>
                </c:pt>
                <c:pt idx="117">
                  <c:v>-30</c:v>
                </c:pt>
                <c:pt idx="118">
                  <c:v>-30</c:v>
                </c:pt>
                <c:pt idx="119">
                  <c:v>-30</c:v>
                </c:pt>
                <c:pt idx="120">
                  <c:v>-30</c:v>
                </c:pt>
                <c:pt idx="121">
                  <c:v>-30</c:v>
                </c:pt>
                <c:pt idx="122">
                  <c:v>-30</c:v>
                </c:pt>
                <c:pt idx="123">
                  <c:v>-30</c:v>
                </c:pt>
                <c:pt idx="124">
                  <c:v>-30</c:v>
                </c:pt>
                <c:pt idx="125">
                  <c:v>-30</c:v>
                </c:pt>
                <c:pt idx="126">
                  <c:v>-30</c:v>
                </c:pt>
                <c:pt idx="127">
                  <c:v>-30</c:v>
                </c:pt>
                <c:pt idx="128">
                  <c:v>-30</c:v>
                </c:pt>
                <c:pt idx="129">
                  <c:v>-30</c:v>
                </c:pt>
                <c:pt idx="130">
                  <c:v>-30</c:v>
                </c:pt>
                <c:pt idx="131">
                  <c:v>-29</c:v>
                </c:pt>
                <c:pt idx="132">
                  <c:v>-29</c:v>
                </c:pt>
                <c:pt idx="133">
                  <c:v>-29</c:v>
                </c:pt>
                <c:pt idx="134">
                  <c:v>-29</c:v>
                </c:pt>
                <c:pt idx="135">
                  <c:v>-29</c:v>
                </c:pt>
                <c:pt idx="136">
                  <c:v>-29</c:v>
                </c:pt>
                <c:pt idx="137">
                  <c:v>-29</c:v>
                </c:pt>
                <c:pt idx="138">
                  <c:v>-29</c:v>
                </c:pt>
                <c:pt idx="139">
                  <c:v>-29</c:v>
                </c:pt>
                <c:pt idx="140">
                  <c:v>-29</c:v>
                </c:pt>
                <c:pt idx="141">
                  <c:v>-29</c:v>
                </c:pt>
                <c:pt idx="142">
                  <c:v>-29</c:v>
                </c:pt>
                <c:pt idx="143">
                  <c:v>-29</c:v>
                </c:pt>
                <c:pt idx="144">
                  <c:v>-29</c:v>
                </c:pt>
                <c:pt idx="145">
                  <c:v>-29</c:v>
                </c:pt>
                <c:pt idx="146">
                  <c:v>-29</c:v>
                </c:pt>
                <c:pt idx="147">
                  <c:v>-29</c:v>
                </c:pt>
                <c:pt idx="148">
                  <c:v>-29</c:v>
                </c:pt>
                <c:pt idx="149">
                  <c:v>-28</c:v>
                </c:pt>
                <c:pt idx="150">
                  <c:v>-28</c:v>
                </c:pt>
                <c:pt idx="151">
                  <c:v>-28</c:v>
                </c:pt>
                <c:pt idx="152">
                  <c:v>-28</c:v>
                </c:pt>
                <c:pt idx="153">
                  <c:v>-28</c:v>
                </c:pt>
                <c:pt idx="154">
                  <c:v>-28</c:v>
                </c:pt>
                <c:pt idx="155">
                  <c:v>-28</c:v>
                </c:pt>
                <c:pt idx="156">
                  <c:v>-28</c:v>
                </c:pt>
                <c:pt idx="157">
                  <c:v>-28</c:v>
                </c:pt>
                <c:pt idx="158">
                  <c:v>-28</c:v>
                </c:pt>
                <c:pt idx="159">
                  <c:v>-28</c:v>
                </c:pt>
                <c:pt idx="160">
                  <c:v>-28</c:v>
                </c:pt>
                <c:pt idx="161">
                  <c:v>-28</c:v>
                </c:pt>
                <c:pt idx="162">
                  <c:v>-28</c:v>
                </c:pt>
                <c:pt idx="163">
                  <c:v>-28</c:v>
                </c:pt>
                <c:pt idx="164">
                  <c:v>-28</c:v>
                </c:pt>
                <c:pt idx="165">
                  <c:v>-28</c:v>
                </c:pt>
                <c:pt idx="166">
                  <c:v>-28</c:v>
                </c:pt>
                <c:pt idx="167">
                  <c:v>-28</c:v>
                </c:pt>
                <c:pt idx="168">
                  <c:v>-28</c:v>
                </c:pt>
                <c:pt idx="169">
                  <c:v>-27</c:v>
                </c:pt>
                <c:pt idx="170">
                  <c:v>-27</c:v>
                </c:pt>
                <c:pt idx="171">
                  <c:v>-27</c:v>
                </c:pt>
                <c:pt idx="172">
                  <c:v>-27</c:v>
                </c:pt>
                <c:pt idx="173">
                  <c:v>-27</c:v>
                </c:pt>
                <c:pt idx="174">
                  <c:v>-27</c:v>
                </c:pt>
                <c:pt idx="175">
                  <c:v>-27</c:v>
                </c:pt>
                <c:pt idx="176">
                  <c:v>-27</c:v>
                </c:pt>
                <c:pt idx="177">
                  <c:v>-27</c:v>
                </c:pt>
                <c:pt idx="178">
                  <c:v>-27</c:v>
                </c:pt>
                <c:pt idx="179">
                  <c:v>-27</c:v>
                </c:pt>
                <c:pt idx="180">
                  <c:v>-27</c:v>
                </c:pt>
                <c:pt idx="181">
                  <c:v>-27</c:v>
                </c:pt>
                <c:pt idx="182">
                  <c:v>-27</c:v>
                </c:pt>
                <c:pt idx="183">
                  <c:v>-27</c:v>
                </c:pt>
                <c:pt idx="184">
                  <c:v>-27</c:v>
                </c:pt>
                <c:pt idx="185">
                  <c:v>-27</c:v>
                </c:pt>
                <c:pt idx="186">
                  <c:v>-27</c:v>
                </c:pt>
                <c:pt idx="187">
                  <c:v>-27</c:v>
                </c:pt>
                <c:pt idx="188">
                  <c:v>-27</c:v>
                </c:pt>
                <c:pt idx="189">
                  <c:v>-27</c:v>
                </c:pt>
                <c:pt idx="190">
                  <c:v>-26</c:v>
                </c:pt>
                <c:pt idx="191">
                  <c:v>-26</c:v>
                </c:pt>
                <c:pt idx="192">
                  <c:v>-26</c:v>
                </c:pt>
                <c:pt idx="193">
                  <c:v>-26</c:v>
                </c:pt>
                <c:pt idx="194">
                  <c:v>-26</c:v>
                </c:pt>
                <c:pt idx="195">
                  <c:v>-26</c:v>
                </c:pt>
                <c:pt idx="196">
                  <c:v>-26</c:v>
                </c:pt>
                <c:pt idx="197">
                  <c:v>-26</c:v>
                </c:pt>
                <c:pt idx="198">
                  <c:v>-26</c:v>
                </c:pt>
                <c:pt idx="199">
                  <c:v>-26</c:v>
                </c:pt>
                <c:pt idx="200">
                  <c:v>-26</c:v>
                </c:pt>
                <c:pt idx="201">
                  <c:v>-26</c:v>
                </c:pt>
                <c:pt idx="202">
                  <c:v>-26</c:v>
                </c:pt>
                <c:pt idx="203">
                  <c:v>-26</c:v>
                </c:pt>
                <c:pt idx="204">
                  <c:v>-26</c:v>
                </c:pt>
                <c:pt idx="205">
                  <c:v>-26</c:v>
                </c:pt>
                <c:pt idx="206">
                  <c:v>-26</c:v>
                </c:pt>
                <c:pt idx="207">
                  <c:v>-26</c:v>
                </c:pt>
                <c:pt idx="208">
                  <c:v>-26</c:v>
                </c:pt>
                <c:pt idx="209">
                  <c:v>-25</c:v>
                </c:pt>
                <c:pt idx="210">
                  <c:v>-25</c:v>
                </c:pt>
                <c:pt idx="211">
                  <c:v>-25</c:v>
                </c:pt>
                <c:pt idx="212">
                  <c:v>-25</c:v>
                </c:pt>
                <c:pt idx="213">
                  <c:v>-25</c:v>
                </c:pt>
                <c:pt idx="214">
                  <c:v>-25</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-24</c:v>
                </c:pt>
                <c:pt idx="228">
                  <c:v>-24</c:v>
                </c:pt>
                <c:pt idx="229">
                  <c:v>-24</c:v>
                </c:pt>
                <c:pt idx="230">
                  <c:v>-24</c:v>
                </c:pt>
                <c:pt idx="231">
                  <c:v>-24</c:v>
                </c:pt>
                <c:pt idx="232">
                  <c:v>-24</c:v>
                </c:pt>
                <c:pt idx="233">
                  <c:v>-24</c:v>
                </c:pt>
                <c:pt idx="234">
                  <c:v>-24</c:v>
                </c:pt>
                <c:pt idx="235">
                  <c:v>-24</c:v>
                </c:pt>
                <c:pt idx="236">
                  <c:v>-24</c:v>
                </c:pt>
                <c:pt idx="237">
                  <c:v>-24</c:v>
                </c:pt>
                <c:pt idx="238">
                  <c:v>-24</c:v>
                </c:pt>
                <c:pt idx="239">
                  <c:v>-24</c:v>
                </c:pt>
                <c:pt idx="240">
                  <c:v>-24</c:v>
                </c:pt>
                <c:pt idx="241">
                  <c:v>-24</c:v>
                </c:pt>
                <c:pt idx="242">
                  <c:v>-24</c:v>
                </c:pt>
                <c:pt idx="243">
                  <c:v>-24</c:v>
                </c:pt>
                <c:pt idx="244">
                  <c:v>-24</c:v>
                </c:pt>
                <c:pt idx="245">
                  <c:v>-24</c:v>
                </c:pt>
                <c:pt idx="246">
                  <c:v>-24</c:v>
                </c:pt>
                <c:pt idx="247">
                  <c:v>-24</c:v>
                </c:pt>
                <c:pt idx="248">
                  <c:v>-23</c:v>
                </c:pt>
                <c:pt idx="249">
                  <c:v>-23</c:v>
                </c:pt>
                <c:pt idx="250">
                  <c:v>-23</c:v>
                </c:pt>
                <c:pt idx="251">
                  <c:v>-23</c:v>
                </c:pt>
                <c:pt idx="252">
                  <c:v>-23</c:v>
                </c:pt>
                <c:pt idx="253">
                  <c:v>-23</c:v>
                </c:pt>
                <c:pt idx="254">
                  <c:v>-23</c:v>
                </c:pt>
                <c:pt idx="255">
                  <c:v>-23</c:v>
                </c:pt>
                <c:pt idx="256">
                  <c:v>-23</c:v>
                </c:pt>
                <c:pt idx="257">
                  <c:v>-23</c:v>
                </c:pt>
                <c:pt idx="258">
                  <c:v>-23</c:v>
                </c:pt>
                <c:pt idx="259">
                  <c:v>-23</c:v>
                </c:pt>
                <c:pt idx="260">
                  <c:v>-23</c:v>
                </c:pt>
                <c:pt idx="261">
                  <c:v>-23</c:v>
                </c:pt>
                <c:pt idx="262">
                  <c:v>-23</c:v>
                </c:pt>
                <c:pt idx="263">
                  <c:v>-23</c:v>
                </c:pt>
                <c:pt idx="264">
                  <c:v>-23</c:v>
                </c:pt>
                <c:pt idx="265">
                  <c:v>-23</c:v>
                </c:pt>
                <c:pt idx="266">
                  <c:v>-23</c:v>
                </c:pt>
                <c:pt idx="267">
                  <c:v>-23</c:v>
                </c:pt>
                <c:pt idx="268">
                  <c:v>-23</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-21</c:v>
                </c:pt>
                <c:pt idx="289">
                  <c:v>-21</c:v>
                </c:pt>
                <c:pt idx="290">
                  <c:v>-21</c:v>
                </c:pt>
                <c:pt idx="291">
                  <c:v>-21</c:v>
                </c:pt>
                <c:pt idx="292">
                  <c:v>-21</c:v>
                </c:pt>
                <c:pt idx="293">
                  <c:v>-21</c:v>
                </c:pt>
                <c:pt idx="294">
                  <c:v>-21</c:v>
                </c:pt>
                <c:pt idx="295">
                  <c:v>-21</c:v>
                </c:pt>
                <c:pt idx="296">
                  <c:v>-21</c:v>
                </c:pt>
                <c:pt idx="297">
                  <c:v>-21</c:v>
                </c:pt>
                <c:pt idx="298">
                  <c:v>-21</c:v>
                </c:pt>
                <c:pt idx="299">
                  <c:v>-21</c:v>
                </c:pt>
                <c:pt idx="300">
                  <c:v>-21</c:v>
                </c:pt>
                <c:pt idx="301">
                  <c:v>-21</c:v>
                </c:pt>
                <c:pt idx="302">
                  <c:v>-21</c:v>
                </c:pt>
                <c:pt idx="303">
                  <c:v>-21</c:v>
                </c:pt>
                <c:pt idx="304">
                  <c:v>-21</c:v>
                </c:pt>
                <c:pt idx="305">
                  <c:v>-21</c:v>
                </c:pt>
                <c:pt idx="306">
                  <c:v>-21</c:v>
                </c:pt>
                <c:pt idx="307">
                  <c:v>-21</c:v>
                </c:pt>
                <c:pt idx="308">
                  <c:v>-21</c:v>
                </c:pt>
                <c:pt idx="309">
                  <c:v>-21</c:v>
                </c:pt>
                <c:pt idx="310">
                  <c:v>-20</c:v>
                </c:pt>
                <c:pt idx="311">
                  <c:v>-20</c:v>
                </c:pt>
                <c:pt idx="312">
                  <c:v>-20</c:v>
                </c:pt>
                <c:pt idx="313">
                  <c:v>-20</c:v>
                </c:pt>
                <c:pt idx="314">
                  <c:v>-20</c:v>
                </c:pt>
                <c:pt idx="315">
                  <c:v>-20</c:v>
                </c:pt>
                <c:pt idx="316">
                  <c:v>-20</c:v>
                </c:pt>
                <c:pt idx="317">
                  <c:v>-20</c:v>
                </c:pt>
                <c:pt idx="318">
                  <c:v>-20</c:v>
                </c:pt>
                <c:pt idx="319">
                  <c:v>-20</c:v>
                </c:pt>
                <c:pt idx="320">
                  <c:v>-20</c:v>
                </c:pt>
                <c:pt idx="321">
                  <c:v>-20</c:v>
                </c:pt>
                <c:pt idx="322">
                  <c:v>-20</c:v>
                </c:pt>
                <c:pt idx="323">
                  <c:v>-20</c:v>
                </c:pt>
                <c:pt idx="324">
                  <c:v>-20</c:v>
                </c:pt>
                <c:pt idx="325">
                  <c:v>-20</c:v>
                </c:pt>
                <c:pt idx="326">
                  <c:v>-20</c:v>
                </c:pt>
                <c:pt idx="327">
                  <c:v>-20</c:v>
                </c:pt>
                <c:pt idx="328">
                  <c:v>-20</c:v>
                </c:pt>
                <c:pt idx="329">
                  <c:v>-20</c:v>
                </c:pt>
                <c:pt idx="330">
                  <c:v>-20</c:v>
                </c:pt>
                <c:pt idx="331">
                  <c:v>-20</c:v>
                </c:pt>
                <c:pt idx="332">
                  <c:v>-20</c:v>
                </c:pt>
                <c:pt idx="333">
                  <c:v>-19</c:v>
                </c:pt>
                <c:pt idx="334">
                  <c:v>-19</c:v>
                </c:pt>
                <c:pt idx="335">
                  <c:v>-19</c:v>
                </c:pt>
                <c:pt idx="336">
                  <c:v>-19</c:v>
                </c:pt>
                <c:pt idx="337">
                  <c:v>-19</c:v>
                </c:pt>
                <c:pt idx="338">
                  <c:v>-19</c:v>
                </c:pt>
                <c:pt idx="339">
                  <c:v>-19</c:v>
                </c:pt>
                <c:pt idx="340">
                  <c:v>-19</c:v>
                </c:pt>
                <c:pt idx="341">
                  <c:v>-19</c:v>
                </c:pt>
                <c:pt idx="342">
                  <c:v>-19</c:v>
                </c:pt>
                <c:pt idx="343">
                  <c:v>-19</c:v>
                </c:pt>
                <c:pt idx="344">
                  <c:v>-19</c:v>
                </c:pt>
                <c:pt idx="345">
                  <c:v>-19</c:v>
                </c:pt>
                <c:pt idx="346">
                  <c:v>-19</c:v>
                </c:pt>
                <c:pt idx="347">
                  <c:v>-19</c:v>
                </c:pt>
                <c:pt idx="348">
                  <c:v>-19</c:v>
                </c:pt>
                <c:pt idx="349">
                  <c:v>-19</c:v>
                </c:pt>
                <c:pt idx="350">
                  <c:v>-19</c:v>
                </c:pt>
                <c:pt idx="351">
                  <c:v>-19</c:v>
                </c:pt>
                <c:pt idx="352">
                  <c:v>-19</c:v>
                </c:pt>
                <c:pt idx="353">
                  <c:v>-19</c:v>
                </c:pt>
                <c:pt idx="354">
                  <c:v>-19</c:v>
                </c:pt>
                <c:pt idx="355">
                  <c:v>-18</c:v>
                </c:pt>
                <c:pt idx="356">
                  <c:v>-18</c:v>
                </c:pt>
                <c:pt idx="357">
                  <c:v>-18</c:v>
                </c:pt>
                <c:pt idx="358">
                  <c:v>-18</c:v>
                </c:pt>
                <c:pt idx="359">
                  <c:v>-18</c:v>
                </c:pt>
                <c:pt idx="360">
                  <c:v>-18</c:v>
                </c:pt>
                <c:pt idx="361">
                  <c:v>-18</c:v>
                </c:pt>
                <c:pt idx="362">
                  <c:v>-18</c:v>
                </c:pt>
                <c:pt idx="363">
                  <c:v>-18</c:v>
                </c:pt>
                <c:pt idx="364">
                  <c:v>-18</c:v>
                </c:pt>
                <c:pt idx="365">
                  <c:v>-18</c:v>
                </c:pt>
                <c:pt idx="366">
                  <c:v>-18</c:v>
                </c:pt>
                <c:pt idx="367">
                  <c:v>-18</c:v>
                </c:pt>
                <c:pt idx="368">
                  <c:v>-18</c:v>
                </c:pt>
                <c:pt idx="369">
                  <c:v>-18</c:v>
                </c:pt>
                <c:pt idx="370">
                  <c:v>-18</c:v>
                </c:pt>
                <c:pt idx="371">
                  <c:v>-18</c:v>
                </c:pt>
                <c:pt idx="372">
                  <c:v>-18</c:v>
                </c:pt>
                <c:pt idx="373">
                  <c:v>-18</c:v>
                </c:pt>
                <c:pt idx="374">
                  <c:v>-18</c:v>
                </c:pt>
                <c:pt idx="375">
                  <c:v>-17</c:v>
                </c:pt>
                <c:pt idx="376">
                  <c:v>-17</c:v>
                </c:pt>
                <c:pt idx="377">
                  <c:v>-17</c:v>
                </c:pt>
                <c:pt idx="378">
                  <c:v>-17</c:v>
                </c:pt>
                <c:pt idx="379">
                  <c:v>-17</c:v>
                </c:pt>
                <c:pt idx="380">
                  <c:v>-17</c:v>
                </c:pt>
                <c:pt idx="381">
                  <c:v>-17</c:v>
                </c:pt>
                <c:pt idx="382">
                  <c:v>-17</c:v>
                </c:pt>
                <c:pt idx="383">
                  <c:v>-17</c:v>
                </c:pt>
                <c:pt idx="384">
                  <c:v>-17</c:v>
                </c:pt>
                <c:pt idx="385">
                  <c:v>-17</c:v>
                </c:pt>
                <c:pt idx="386">
                  <c:v>-17</c:v>
                </c:pt>
                <c:pt idx="387">
                  <c:v>-17</c:v>
                </c:pt>
                <c:pt idx="388">
                  <c:v>-17</c:v>
                </c:pt>
                <c:pt idx="389">
                  <c:v>-17</c:v>
                </c:pt>
                <c:pt idx="390">
                  <c:v>-17</c:v>
                </c:pt>
                <c:pt idx="391">
                  <c:v>-17</c:v>
                </c:pt>
                <c:pt idx="392">
                  <c:v>-17</c:v>
                </c:pt>
                <c:pt idx="393">
                  <c:v>-17</c:v>
                </c:pt>
                <c:pt idx="394">
                  <c:v>-17</c:v>
                </c:pt>
                <c:pt idx="395">
                  <c:v>-17</c:v>
                </c:pt>
                <c:pt idx="396">
                  <c:v>-17</c:v>
                </c:pt>
                <c:pt idx="397">
                  <c:v>-17</c:v>
                </c:pt>
                <c:pt idx="398">
                  <c:v>-16</c:v>
                </c:pt>
                <c:pt idx="399">
                  <c:v>-16</c:v>
                </c:pt>
                <c:pt idx="400">
                  <c:v>-16</c:v>
                </c:pt>
                <c:pt idx="401">
                  <c:v>-16</c:v>
                </c:pt>
                <c:pt idx="402">
                  <c:v>-16</c:v>
                </c:pt>
                <c:pt idx="403">
                  <c:v>-16</c:v>
                </c:pt>
                <c:pt idx="404">
                  <c:v>-16</c:v>
                </c:pt>
                <c:pt idx="405">
                  <c:v>-16</c:v>
                </c:pt>
                <c:pt idx="406">
                  <c:v>-16</c:v>
                </c:pt>
                <c:pt idx="407">
                  <c:v>-16</c:v>
                </c:pt>
                <c:pt idx="408">
                  <c:v>-16</c:v>
                </c:pt>
                <c:pt idx="409">
                  <c:v>-16</c:v>
                </c:pt>
                <c:pt idx="410">
                  <c:v>-16</c:v>
                </c:pt>
                <c:pt idx="411">
                  <c:v>-16</c:v>
                </c:pt>
                <c:pt idx="412">
                  <c:v>-16</c:v>
                </c:pt>
                <c:pt idx="413">
                  <c:v>-16</c:v>
                </c:pt>
                <c:pt idx="414">
                  <c:v>-16</c:v>
                </c:pt>
                <c:pt idx="415">
                  <c:v>-16</c:v>
                </c:pt>
                <c:pt idx="416">
                  <c:v>-16</c:v>
                </c:pt>
                <c:pt idx="417">
                  <c:v>-16</c:v>
                </c:pt>
                <c:pt idx="418">
                  <c:v>-16</c:v>
                </c:pt>
                <c:pt idx="419">
                  <c:v>-16</c:v>
                </c:pt>
                <c:pt idx="420">
                  <c:v>-16</c:v>
                </c:pt>
                <c:pt idx="421">
                  <c:v>-16</c:v>
                </c:pt>
                <c:pt idx="422">
                  <c:v>-16</c:v>
                </c:pt>
                <c:pt idx="423">
                  <c:v>-15</c:v>
                </c:pt>
                <c:pt idx="424">
                  <c:v>-15</c:v>
                </c:pt>
                <c:pt idx="425">
                  <c:v>-15</c:v>
                </c:pt>
                <c:pt idx="426">
                  <c:v>-15</c:v>
                </c:pt>
                <c:pt idx="427">
                  <c:v>-15</c:v>
                </c:pt>
                <c:pt idx="428">
                  <c:v>-15</c:v>
                </c:pt>
                <c:pt idx="429">
                  <c:v>-15</c:v>
                </c:pt>
                <c:pt idx="430">
                  <c:v>-15</c:v>
                </c:pt>
                <c:pt idx="431">
                  <c:v>-15</c:v>
                </c:pt>
                <c:pt idx="432">
                  <c:v>-15</c:v>
                </c:pt>
                <c:pt idx="433">
                  <c:v>-15</c:v>
                </c:pt>
                <c:pt idx="434">
                  <c:v>-15</c:v>
                </c:pt>
                <c:pt idx="435">
                  <c:v>-15</c:v>
                </c:pt>
                <c:pt idx="436">
                  <c:v>-15</c:v>
                </c:pt>
                <c:pt idx="437">
                  <c:v>-15</c:v>
                </c:pt>
                <c:pt idx="438">
                  <c:v>-15</c:v>
                </c:pt>
                <c:pt idx="439">
                  <c:v>-15</c:v>
                </c:pt>
                <c:pt idx="440">
                  <c:v>-15</c:v>
                </c:pt>
                <c:pt idx="441">
                  <c:v>-15</c:v>
                </c:pt>
                <c:pt idx="442">
                  <c:v>-15</c:v>
                </c:pt>
                <c:pt idx="443">
                  <c:v>-15</c:v>
                </c:pt>
                <c:pt idx="444">
                  <c:v>-15</c:v>
                </c:pt>
                <c:pt idx="445">
                  <c:v>-15</c:v>
                </c:pt>
                <c:pt idx="446">
                  <c:v>-15</c:v>
                </c:pt>
                <c:pt idx="447">
                  <c:v>-15</c:v>
                </c:pt>
                <c:pt idx="448">
                  <c:v>-14</c:v>
                </c:pt>
                <c:pt idx="449">
                  <c:v>-14</c:v>
                </c:pt>
                <c:pt idx="450">
                  <c:v>-14</c:v>
                </c:pt>
                <c:pt idx="451">
                  <c:v>-14</c:v>
                </c:pt>
                <c:pt idx="452">
                  <c:v>-14</c:v>
                </c:pt>
                <c:pt idx="453">
                  <c:v>-14</c:v>
                </c:pt>
                <c:pt idx="454">
                  <c:v>-14</c:v>
                </c:pt>
                <c:pt idx="455">
                  <c:v>-14</c:v>
                </c:pt>
                <c:pt idx="456">
                  <c:v>-14</c:v>
                </c:pt>
                <c:pt idx="457">
                  <c:v>-14</c:v>
                </c:pt>
                <c:pt idx="458">
                  <c:v>-14</c:v>
                </c:pt>
                <c:pt idx="459">
                  <c:v>-14</c:v>
                </c:pt>
                <c:pt idx="460">
                  <c:v>-14</c:v>
                </c:pt>
                <c:pt idx="461">
                  <c:v>-14</c:v>
                </c:pt>
                <c:pt idx="462">
                  <c:v>-14</c:v>
                </c:pt>
                <c:pt idx="463">
                  <c:v>-14</c:v>
                </c:pt>
                <c:pt idx="464">
                  <c:v>-14</c:v>
                </c:pt>
                <c:pt idx="465">
                  <c:v>-14</c:v>
                </c:pt>
                <c:pt idx="466">
                  <c:v>-14</c:v>
                </c:pt>
                <c:pt idx="467">
                  <c:v>-14</c:v>
                </c:pt>
                <c:pt idx="468">
                  <c:v>-14</c:v>
                </c:pt>
                <c:pt idx="469">
                  <c:v>-14</c:v>
                </c:pt>
                <c:pt idx="470">
                  <c:v>-14</c:v>
                </c:pt>
                <c:pt idx="471">
                  <c:v>-14</c:v>
                </c:pt>
                <c:pt idx="472">
                  <c:v>-14</c:v>
                </c:pt>
                <c:pt idx="473">
                  <c:v>-14</c:v>
                </c:pt>
                <c:pt idx="474">
                  <c:v>-13</c:v>
                </c:pt>
                <c:pt idx="475">
                  <c:v>-13</c:v>
                </c:pt>
                <c:pt idx="476">
                  <c:v>-13</c:v>
                </c:pt>
                <c:pt idx="477">
                  <c:v>-13</c:v>
                </c:pt>
                <c:pt idx="478">
                  <c:v>-13</c:v>
                </c:pt>
                <c:pt idx="479">
                  <c:v>-13</c:v>
                </c:pt>
                <c:pt idx="480">
                  <c:v>-13</c:v>
                </c:pt>
                <c:pt idx="481">
                  <c:v>-13</c:v>
                </c:pt>
                <c:pt idx="482">
                  <c:v>-13</c:v>
                </c:pt>
                <c:pt idx="483">
                  <c:v>-13</c:v>
                </c:pt>
                <c:pt idx="484">
                  <c:v>-13</c:v>
                </c:pt>
                <c:pt idx="485">
                  <c:v>-13</c:v>
                </c:pt>
                <c:pt idx="486">
                  <c:v>-13</c:v>
                </c:pt>
                <c:pt idx="487">
                  <c:v>-13</c:v>
                </c:pt>
                <c:pt idx="488">
                  <c:v>-13</c:v>
                </c:pt>
                <c:pt idx="489">
                  <c:v>-13</c:v>
                </c:pt>
                <c:pt idx="490">
                  <c:v>-13</c:v>
                </c:pt>
                <c:pt idx="491">
                  <c:v>-13</c:v>
                </c:pt>
                <c:pt idx="492">
                  <c:v>-13</c:v>
                </c:pt>
                <c:pt idx="493">
                  <c:v>-13</c:v>
                </c:pt>
                <c:pt idx="494">
                  <c:v>-13</c:v>
                </c:pt>
                <c:pt idx="495">
                  <c:v>-13</c:v>
                </c:pt>
                <c:pt idx="496">
                  <c:v>-13</c:v>
                </c:pt>
                <c:pt idx="497">
                  <c:v>-12</c:v>
                </c:pt>
                <c:pt idx="498">
                  <c:v>-12</c:v>
                </c:pt>
                <c:pt idx="499">
                  <c:v>-12</c:v>
                </c:pt>
                <c:pt idx="500">
                  <c:v>-12</c:v>
                </c:pt>
                <c:pt idx="501">
                  <c:v>-12</c:v>
                </c:pt>
                <c:pt idx="502">
                  <c:v>-12</c:v>
                </c:pt>
                <c:pt idx="503">
                  <c:v>-12</c:v>
                </c:pt>
                <c:pt idx="504">
                  <c:v>-12</c:v>
                </c:pt>
                <c:pt idx="505">
                  <c:v>-12</c:v>
                </c:pt>
                <c:pt idx="506">
                  <c:v>-12</c:v>
                </c:pt>
                <c:pt idx="507">
                  <c:v>-12</c:v>
                </c:pt>
                <c:pt idx="508">
                  <c:v>-12</c:v>
                </c:pt>
                <c:pt idx="509">
                  <c:v>-12</c:v>
                </c:pt>
                <c:pt idx="510">
                  <c:v>-12</c:v>
                </c:pt>
                <c:pt idx="511">
                  <c:v>-12</c:v>
                </c:pt>
                <c:pt idx="512">
                  <c:v>-12</c:v>
                </c:pt>
                <c:pt idx="513">
                  <c:v>-12</c:v>
                </c:pt>
                <c:pt idx="514">
                  <c:v>-12</c:v>
                </c:pt>
                <c:pt idx="515">
                  <c:v>-12</c:v>
                </c:pt>
                <c:pt idx="516">
                  <c:v>-12</c:v>
                </c:pt>
                <c:pt idx="517">
                  <c:v>-12</c:v>
                </c:pt>
                <c:pt idx="518">
                  <c:v>-12</c:v>
                </c:pt>
                <c:pt idx="519">
                  <c:v>-12</c:v>
                </c:pt>
                <c:pt idx="520">
                  <c:v>-12</c:v>
                </c:pt>
                <c:pt idx="521">
                  <c:v>-12</c:v>
                </c:pt>
                <c:pt idx="522">
                  <c:v>-12</c:v>
                </c:pt>
                <c:pt idx="523">
                  <c:v>-11</c:v>
                </c:pt>
                <c:pt idx="524">
                  <c:v>-11</c:v>
                </c:pt>
                <c:pt idx="525">
                  <c:v>-11</c:v>
                </c:pt>
                <c:pt idx="526">
                  <c:v>-11</c:v>
                </c:pt>
                <c:pt idx="527">
                  <c:v>-11</c:v>
                </c:pt>
                <c:pt idx="528">
                  <c:v>-11</c:v>
                </c:pt>
                <c:pt idx="529">
                  <c:v>-11</c:v>
                </c:pt>
                <c:pt idx="530">
                  <c:v>-11</c:v>
                </c:pt>
                <c:pt idx="531">
                  <c:v>-11</c:v>
                </c:pt>
                <c:pt idx="532">
                  <c:v>-11</c:v>
                </c:pt>
                <c:pt idx="533">
                  <c:v>-11</c:v>
                </c:pt>
                <c:pt idx="534">
                  <c:v>-11</c:v>
                </c:pt>
                <c:pt idx="535">
                  <c:v>-11</c:v>
                </c:pt>
                <c:pt idx="536">
                  <c:v>-11</c:v>
                </c:pt>
                <c:pt idx="537">
                  <c:v>-11</c:v>
                </c:pt>
                <c:pt idx="538">
                  <c:v>-11</c:v>
                </c:pt>
                <c:pt idx="539">
                  <c:v>-11</c:v>
                </c:pt>
                <c:pt idx="540">
                  <c:v>-11</c:v>
                </c:pt>
                <c:pt idx="541">
                  <c:v>-11</c:v>
                </c:pt>
                <c:pt idx="542">
                  <c:v>-11</c:v>
                </c:pt>
                <c:pt idx="543">
                  <c:v>-11</c:v>
                </c:pt>
                <c:pt idx="544">
                  <c:v>-11</c:v>
                </c:pt>
                <c:pt idx="545">
                  <c:v>-11</c:v>
                </c:pt>
                <c:pt idx="546">
                  <c:v>-11</c:v>
                </c:pt>
                <c:pt idx="547">
                  <c:v>-11</c:v>
                </c:pt>
                <c:pt idx="548">
                  <c:v>-11</c:v>
                </c:pt>
                <c:pt idx="549">
                  <c:v>-10</c:v>
                </c:pt>
                <c:pt idx="550">
                  <c:v>-10</c:v>
                </c:pt>
                <c:pt idx="551">
                  <c:v>-10</c:v>
                </c:pt>
                <c:pt idx="552">
                  <c:v>-10</c:v>
                </c:pt>
                <c:pt idx="553">
                  <c:v>-10</c:v>
                </c:pt>
                <c:pt idx="554">
                  <c:v>-10</c:v>
                </c:pt>
                <c:pt idx="555">
                  <c:v>-10</c:v>
                </c:pt>
                <c:pt idx="556">
                  <c:v>-10</c:v>
                </c:pt>
                <c:pt idx="557">
                  <c:v>-10</c:v>
                </c:pt>
                <c:pt idx="558">
                  <c:v>-10</c:v>
                </c:pt>
                <c:pt idx="559">
                  <c:v>-10</c:v>
                </c:pt>
                <c:pt idx="560">
                  <c:v>-10</c:v>
                </c:pt>
                <c:pt idx="561">
                  <c:v>-10</c:v>
                </c:pt>
                <c:pt idx="562">
                  <c:v>-10</c:v>
                </c:pt>
                <c:pt idx="563">
                  <c:v>-10</c:v>
                </c:pt>
                <c:pt idx="564">
                  <c:v>-10</c:v>
                </c:pt>
                <c:pt idx="565">
                  <c:v>-10</c:v>
                </c:pt>
                <c:pt idx="566">
                  <c:v>-10</c:v>
                </c:pt>
                <c:pt idx="567">
                  <c:v>-10</c:v>
                </c:pt>
                <c:pt idx="568">
                  <c:v>-10</c:v>
                </c:pt>
                <c:pt idx="569">
                  <c:v>-10</c:v>
                </c:pt>
                <c:pt idx="570">
                  <c:v>-10</c:v>
                </c:pt>
                <c:pt idx="571">
                  <c:v>-10</c:v>
                </c:pt>
                <c:pt idx="572">
                  <c:v>-9</c:v>
                </c:pt>
                <c:pt idx="573">
                  <c:v>-9</c:v>
                </c:pt>
                <c:pt idx="574">
                  <c:v>-9</c:v>
                </c:pt>
                <c:pt idx="575">
                  <c:v>-9</c:v>
                </c:pt>
                <c:pt idx="576">
                  <c:v>-9</c:v>
                </c:pt>
                <c:pt idx="577">
                  <c:v>-9</c:v>
                </c:pt>
                <c:pt idx="578">
                  <c:v>-9</c:v>
                </c:pt>
                <c:pt idx="579">
                  <c:v>-9</c:v>
                </c:pt>
                <c:pt idx="580">
                  <c:v>-9</c:v>
                </c:pt>
                <c:pt idx="581">
                  <c:v>-9</c:v>
                </c:pt>
                <c:pt idx="582">
                  <c:v>-9</c:v>
                </c:pt>
                <c:pt idx="583">
                  <c:v>-9</c:v>
                </c:pt>
                <c:pt idx="584">
                  <c:v>-9</c:v>
                </c:pt>
                <c:pt idx="585">
                  <c:v>-9</c:v>
                </c:pt>
                <c:pt idx="586">
                  <c:v>-9</c:v>
                </c:pt>
                <c:pt idx="587">
                  <c:v>-9</c:v>
                </c:pt>
                <c:pt idx="588">
                  <c:v>-9</c:v>
                </c:pt>
                <c:pt idx="589">
                  <c:v>-9</c:v>
                </c:pt>
                <c:pt idx="590">
                  <c:v>-9</c:v>
                </c:pt>
                <c:pt idx="591">
                  <c:v>-9</c:v>
                </c:pt>
                <c:pt idx="592">
                  <c:v>-9</c:v>
                </c:pt>
                <c:pt idx="593">
                  <c:v>-9</c:v>
                </c:pt>
                <c:pt idx="594">
                  <c:v>-9</c:v>
                </c:pt>
                <c:pt idx="595">
                  <c:v>-9</c:v>
                </c:pt>
                <c:pt idx="596">
                  <c:v>-9</c:v>
                </c:pt>
                <c:pt idx="597">
                  <c:v>-8</c:v>
                </c:pt>
                <c:pt idx="598">
                  <c:v>-8</c:v>
                </c:pt>
                <c:pt idx="599">
                  <c:v>-8</c:v>
                </c:pt>
                <c:pt idx="600">
                  <c:v>-8</c:v>
                </c:pt>
                <c:pt idx="601">
                  <c:v>-8</c:v>
                </c:pt>
                <c:pt idx="602">
                  <c:v>-8</c:v>
                </c:pt>
                <c:pt idx="603">
                  <c:v>-8</c:v>
                </c:pt>
                <c:pt idx="604">
                  <c:v>-8</c:v>
                </c:pt>
                <c:pt idx="605">
                  <c:v>-8</c:v>
                </c:pt>
                <c:pt idx="606">
                  <c:v>-8</c:v>
                </c:pt>
                <c:pt idx="607">
                  <c:v>-8</c:v>
                </c:pt>
                <c:pt idx="608">
                  <c:v>-8</c:v>
                </c:pt>
                <c:pt idx="609">
                  <c:v>-8</c:v>
                </c:pt>
                <c:pt idx="610">
                  <c:v>-8</c:v>
                </c:pt>
                <c:pt idx="611">
                  <c:v>-8</c:v>
                </c:pt>
                <c:pt idx="612">
                  <c:v>-8</c:v>
                </c:pt>
                <c:pt idx="613">
                  <c:v>-8</c:v>
                </c:pt>
                <c:pt idx="614">
                  <c:v>-8</c:v>
                </c:pt>
                <c:pt idx="615">
                  <c:v>-8</c:v>
                </c:pt>
                <c:pt idx="616">
                  <c:v>-8</c:v>
                </c:pt>
                <c:pt idx="617">
                  <c:v>-8</c:v>
                </c:pt>
                <c:pt idx="618">
                  <c:v>-8</c:v>
                </c:pt>
                <c:pt idx="619">
                  <c:v>-8</c:v>
                </c:pt>
                <c:pt idx="620">
                  <c:v>-8</c:v>
                </c:pt>
                <c:pt idx="621">
                  <c:v>-7</c:v>
                </c:pt>
                <c:pt idx="622">
                  <c:v>-7</c:v>
                </c:pt>
                <c:pt idx="623">
                  <c:v>-7</c:v>
                </c:pt>
                <c:pt idx="624">
                  <c:v>-7</c:v>
                </c:pt>
                <c:pt idx="625">
                  <c:v>-7</c:v>
                </c:pt>
                <c:pt idx="626">
                  <c:v>-7</c:v>
                </c:pt>
                <c:pt idx="627">
                  <c:v>-7</c:v>
                </c:pt>
                <c:pt idx="628">
                  <c:v>-7</c:v>
                </c:pt>
                <c:pt idx="629">
                  <c:v>-7</c:v>
                </c:pt>
                <c:pt idx="630">
                  <c:v>-7</c:v>
                </c:pt>
                <c:pt idx="631">
                  <c:v>-7</c:v>
                </c:pt>
                <c:pt idx="632">
                  <c:v>-7</c:v>
                </c:pt>
                <c:pt idx="633">
                  <c:v>-7</c:v>
                </c:pt>
                <c:pt idx="634">
                  <c:v>-7</c:v>
                </c:pt>
                <c:pt idx="635">
                  <c:v>-7</c:v>
                </c:pt>
                <c:pt idx="636">
                  <c:v>-7</c:v>
                </c:pt>
                <c:pt idx="637">
                  <c:v>-7</c:v>
                </c:pt>
                <c:pt idx="638">
                  <c:v>-7</c:v>
                </c:pt>
                <c:pt idx="639">
                  <c:v>-7</c:v>
                </c:pt>
                <c:pt idx="640">
                  <c:v>-7</c:v>
                </c:pt>
                <c:pt idx="641">
                  <c:v>-7</c:v>
                </c:pt>
                <c:pt idx="642">
                  <c:v>-7</c:v>
                </c:pt>
                <c:pt idx="643">
                  <c:v>-7</c:v>
                </c:pt>
                <c:pt idx="644">
                  <c:v>-7</c:v>
                </c:pt>
                <c:pt idx="645">
                  <c:v>-7</c:v>
                </c:pt>
                <c:pt idx="646">
                  <c:v>-7</c:v>
                </c:pt>
                <c:pt idx="647">
                  <c:v>-7</c:v>
                </c:pt>
                <c:pt idx="648">
                  <c:v>-7</c:v>
                </c:pt>
                <c:pt idx="649">
                  <c:v>-7</c:v>
                </c:pt>
                <c:pt idx="650">
                  <c:v>-6</c:v>
                </c:pt>
                <c:pt idx="651">
                  <c:v>-6</c:v>
                </c:pt>
                <c:pt idx="652">
                  <c:v>-6</c:v>
                </c:pt>
                <c:pt idx="653">
                  <c:v>-6</c:v>
                </c:pt>
                <c:pt idx="654">
                  <c:v>-6</c:v>
                </c:pt>
                <c:pt idx="655">
                  <c:v>-6</c:v>
                </c:pt>
                <c:pt idx="656">
                  <c:v>-6</c:v>
                </c:pt>
                <c:pt idx="657">
                  <c:v>-6</c:v>
                </c:pt>
                <c:pt idx="658">
                  <c:v>-6</c:v>
                </c:pt>
                <c:pt idx="659">
                  <c:v>-6</c:v>
                </c:pt>
                <c:pt idx="660">
                  <c:v>-6</c:v>
                </c:pt>
                <c:pt idx="661">
                  <c:v>-6</c:v>
                </c:pt>
                <c:pt idx="662">
                  <c:v>-6</c:v>
                </c:pt>
                <c:pt idx="663">
                  <c:v>-6</c:v>
                </c:pt>
                <c:pt idx="664">
                  <c:v>-6</c:v>
                </c:pt>
                <c:pt idx="665">
                  <c:v>-6</c:v>
                </c:pt>
                <c:pt idx="666">
                  <c:v>-6</c:v>
                </c:pt>
                <c:pt idx="667">
                  <c:v>-6</c:v>
                </c:pt>
                <c:pt idx="668">
                  <c:v>-6</c:v>
                </c:pt>
                <c:pt idx="669">
                  <c:v>-6</c:v>
                </c:pt>
                <c:pt idx="670">
                  <c:v>-6</c:v>
                </c:pt>
                <c:pt idx="671">
                  <c:v>-6</c:v>
                </c:pt>
                <c:pt idx="672">
                  <c:v>-6</c:v>
                </c:pt>
                <c:pt idx="673">
                  <c:v>-6</c:v>
                </c:pt>
                <c:pt idx="674">
                  <c:v>-6</c:v>
                </c:pt>
                <c:pt idx="675">
                  <c:v>-5</c:v>
                </c:pt>
                <c:pt idx="676">
                  <c:v>-5</c:v>
                </c:pt>
                <c:pt idx="677">
                  <c:v>-5</c:v>
                </c:pt>
                <c:pt idx="678">
                  <c:v>-5</c:v>
                </c:pt>
                <c:pt idx="679">
                  <c:v>-5</c:v>
                </c:pt>
                <c:pt idx="680">
                  <c:v>-5</c:v>
                </c:pt>
                <c:pt idx="681">
                  <c:v>-5</c:v>
                </c:pt>
                <c:pt idx="682">
                  <c:v>-5</c:v>
                </c:pt>
                <c:pt idx="683">
                  <c:v>-5</c:v>
                </c:pt>
                <c:pt idx="684">
                  <c:v>-5</c:v>
                </c:pt>
                <c:pt idx="685">
                  <c:v>-5</c:v>
                </c:pt>
                <c:pt idx="686">
                  <c:v>-5</c:v>
                </c:pt>
                <c:pt idx="687">
                  <c:v>-5</c:v>
                </c:pt>
                <c:pt idx="688">
                  <c:v>-5</c:v>
                </c:pt>
                <c:pt idx="689">
                  <c:v>-5</c:v>
                </c:pt>
                <c:pt idx="690">
                  <c:v>-5</c:v>
                </c:pt>
                <c:pt idx="691">
                  <c:v>-5</c:v>
                </c:pt>
                <c:pt idx="692">
                  <c:v>-5</c:v>
                </c:pt>
                <c:pt idx="693">
                  <c:v>-5</c:v>
                </c:pt>
                <c:pt idx="694">
                  <c:v>-5</c:v>
                </c:pt>
                <c:pt idx="695">
                  <c:v>-5</c:v>
                </c:pt>
                <c:pt idx="696">
                  <c:v>-5</c:v>
                </c:pt>
                <c:pt idx="697">
                  <c:v>-5</c:v>
                </c:pt>
                <c:pt idx="698">
                  <c:v>-5</c:v>
                </c:pt>
                <c:pt idx="699">
                  <c:v>-5</c:v>
                </c:pt>
                <c:pt idx="700">
                  <c:v>-5</c:v>
                </c:pt>
                <c:pt idx="701">
                  <c:v>-4</c:v>
                </c:pt>
                <c:pt idx="702">
                  <c:v>-4</c:v>
                </c:pt>
                <c:pt idx="703">
                  <c:v>-4</c:v>
                </c:pt>
                <c:pt idx="704">
                  <c:v>-4</c:v>
                </c:pt>
                <c:pt idx="705">
                  <c:v>-4</c:v>
                </c:pt>
                <c:pt idx="706">
                  <c:v>-4</c:v>
                </c:pt>
                <c:pt idx="707">
                  <c:v>-4</c:v>
                </c:pt>
                <c:pt idx="708">
                  <c:v>-4</c:v>
                </c:pt>
                <c:pt idx="709">
                  <c:v>-4</c:v>
                </c:pt>
                <c:pt idx="710">
                  <c:v>-4</c:v>
                </c:pt>
                <c:pt idx="711">
                  <c:v>-4</c:v>
                </c:pt>
                <c:pt idx="712">
                  <c:v>-4</c:v>
                </c:pt>
                <c:pt idx="713">
                  <c:v>-4</c:v>
                </c:pt>
                <c:pt idx="714">
                  <c:v>-4</c:v>
                </c:pt>
                <c:pt idx="715">
                  <c:v>-4</c:v>
                </c:pt>
                <c:pt idx="716">
                  <c:v>-4</c:v>
                </c:pt>
                <c:pt idx="717">
                  <c:v>-4</c:v>
                </c:pt>
                <c:pt idx="718">
                  <c:v>-4</c:v>
                </c:pt>
                <c:pt idx="719">
                  <c:v>-4</c:v>
                </c:pt>
                <c:pt idx="720">
                  <c:v>-4</c:v>
                </c:pt>
                <c:pt idx="721">
                  <c:v>-4</c:v>
                </c:pt>
                <c:pt idx="722">
                  <c:v>-4</c:v>
                </c:pt>
                <c:pt idx="723">
                  <c:v>-4</c:v>
                </c:pt>
                <c:pt idx="724">
                  <c:v>-4</c:v>
                </c:pt>
                <c:pt idx="725">
                  <c:v>-4</c:v>
                </c:pt>
                <c:pt idx="726">
                  <c:v>-4</c:v>
                </c:pt>
                <c:pt idx="727">
                  <c:v>-4</c:v>
                </c:pt>
                <c:pt idx="728">
                  <c:v>-3</c:v>
                </c:pt>
                <c:pt idx="729">
                  <c:v>-3</c:v>
                </c:pt>
                <c:pt idx="730">
                  <c:v>-3</c:v>
                </c:pt>
                <c:pt idx="731">
                  <c:v>-3</c:v>
                </c:pt>
                <c:pt idx="732">
                  <c:v>-3</c:v>
                </c:pt>
                <c:pt idx="733">
                  <c:v>-3</c:v>
                </c:pt>
                <c:pt idx="734">
                  <c:v>-3</c:v>
                </c:pt>
                <c:pt idx="735">
                  <c:v>-3</c:v>
                </c:pt>
                <c:pt idx="736">
                  <c:v>-3</c:v>
                </c:pt>
                <c:pt idx="737">
                  <c:v>-3</c:v>
                </c:pt>
                <c:pt idx="738">
                  <c:v>-3</c:v>
                </c:pt>
                <c:pt idx="739">
                  <c:v>-3</c:v>
                </c:pt>
                <c:pt idx="740">
                  <c:v>-3</c:v>
                </c:pt>
                <c:pt idx="741">
                  <c:v>-3</c:v>
                </c:pt>
                <c:pt idx="742">
                  <c:v>-3</c:v>
                </c:pt>
                <c:pt idx="743">
                  <c:v>-3</c:v>
                </c:pt>
                <c:pt idx="744">
                  <c:v>-3</c:v>
                </c:pt>
                <c:pt idx="745">
                  <c:v>-3</c:v>
                </c:pt>
                <c:pt idx="746">
                  <c:v>-3</c:v>
                </c:pt>
                <c:pt idx="747">
                  <c:v>-3</c:v>
                </c:pt>
                <c:pt idx="748">
                  <c:v>-3</c:v>
                </c:pt>
                <c:pt idx="749">
                  <c:v>-3</c:v>
                </c:pt>
                <c:pt idx="750">
                  <c:v>-3</c:v>
                </c:pt>
                <c:pt idx="751">
                  <c:v>-3</c:v>
                </c:pt>
                <c:pt idx="752">
                  <c:v>-3</c:v>
                </c:pt>
                <c:pt idx="753">
                  <c:v>-3</c:v>
                </c:pt>
                <c:pt idx="754">
                  <c:v>-3</c:v>
                </c:pt>
                <c:pt idx="755">
                  <c:v>-3</c:v>
                </c:pt>
                <c:pt idx="756">
                  <c:v>-2</c:v>
                </c:pt>
                <c:pt idx="757">
                  <c:v>-2</c:v>
                </c:pt>
                <c:pt idx="758">
                  <c:v>-2</c:v>
                </c:pt>
                <c:pt idx="759">
                  <c:v>-2</c:v>
                </c:pt>
                <c:pt idx="760">
                  <c:v>-2</c:v>
                </c:pt>
                <c:pt idx="761">
                  <c:v>-2</c:v>
                </c:pt>
                <c:pt idx="762">
                  <c:v>-2</c:v>
                </c:pt>
                <c:pt idx="763">
                  <c:v>-2</c:v>
                </c:pt>
                <c:pt idx="764">
                  <c:v>-2</c:v>
                </c:pt>
                <c:pt idx="765">
                  <c:v>-2</c:v>
                </c:pt>
                <c:pt idx="766">
                  <c:v>-2</c:v>
                </c:pt>
                <c:pt idx="767">
                  <c:v>-2</c:v>
                </c:pt>
                <c:pt idx="768">
                  <c:v>-2</c:v>
                </c:pt>
                <c:pt idx="769">
                  <c:v>-2</c:v>
                </c:pt>
                <c:pt idx="770">
                  <c:v>-2</c:v>
                </c:pt>
                <c:pt idx="771">
                  <c:v>-2</c:v>
                </c:pt>
                <c:pt idx="772">
                  <c:v>-2</c:v>
                </c:pt>
                <c:pt idx="773">
                  <c:v>-2</c:v>
                </c:pt>
                <c:pt idx="774">
                  <c:v>-2</c:v>
                </c:pt>
                <c:pt idx="775">
                  <c:v>-2</c:v>
                </c:pt>
                <c:pt idx="776">
                  <c:v>-2</c:v>
                </c:pt>
                <c:pt idx="777">
                  <c:v>-2</c:v>
                </c:pt>
                <c:pt idx="778">
                  <c:v>-2</c:v>
                </c:pt>
                <c:pt idx="779">
                  <c:v>-2</c:v>
                </c:pt>
                <c:pt idx="780">
                  <c:v>-2</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c:v>
                </c:pt>
                <c:pt idx="860">
                  <c:v>1</c:v>
                </c:pt>
                <c:pt idx="861">
                  <c:v>1</c:v>
                </c:pt>
                <c:pt idx="862">
                  <c:v>1</c:v>
                </c:pt>
                <c:pt idx="863">
                  <c:v>1</c:v>
                </c:pt>
                <c:pt idx="864">
                  <c:v>1</c:v>
                </c:pt>
                <c:pt idx="865">
                  <c:v>1</c:v>
                </c:pt>
                <c:pt idx="866">
                  <c:v>2</c:v>
                </c:pt>
                <c:pt idx="867">
                  <c:v>2</c:v>
                </c:pt>
                <c:pt idx="868">
                  <c:v>2</c:v>
                </c:pt>
                <c:pt idx="869">
                  <c:v>2</c:v>
                </c:pt>
                <c:pt idx="870">
                  <c:v>2</c:v>
                </c:pt>
                <c:pt idx="871">
                  <c:v>2</c:v>
                </c:pt>
                <c:pt idx="872">
                  <c:v>2</c:v>
                </c:pt>
                <c:pt idx="873">
                  <c:v>2</c:v>
                </c:pt>
                <c:pt idx="874">
                  <c:v>2</c:v>
                </c:pt>
                <c:pt idx="875">
                  <c:v>2</c:v>
                </c:pt>
                <c:pt idx="876">
                  <c:v>2</c:v>
                </c:pt>
                <c:pt idx="877">
                  <c:v>2</c:v>
                </c:pt>
                <c:pt idx="878">
                  <c:v>2</c:v>
                </c:pt>
                <c:pt idx="879">
                  <c:v>2</c:v>
                </c:pt>
                <c:pt idx="880">
                  <c:v>2</c:v>
                </c:pt>
                <c:pt idx="881">
                  <c:v>2</c:v>
                </c:pt>
                <c:pt idx="882">
                  <c:v>2</c:v>
                </c:pt>
                <c:pt idx="883">
                  <c:v>2</c:v>
                </c:pt>
                <c:pt idx="884">
                  <c:v>2</c:v>
                </c:pt>
                <c:pt idx="885">
                  <c:v>2</c:v>
                </c:pt>
                <c:pt idx="886">
                  <c:v>2</c:v>
                </c:pt>
                <c:pt idx="887">
                  <c:v>2</c:v>
                </c:pt>
                <c:pt idx="888">
                  <c:v>2</c:v>
                </c:pt>
                <c:pt idx="889">
                  <c:v>2</c:v>
                </c:pt>
                <c:pt idx="890">
                  <c:v>2</c:v>
                </c:pt>
                <c:pt idx="891">
                  <c:v>2</c:v>
                </c:pt>
                <c:pt idx="892">
                  <c:v>3</c:v>
                </c:pt>
                <c:pt idx="893">
                  <c:v>3</c:v>
                </c:pt>
                <c:pt idx="894">
                  <c:v>3</c:v>
                </c:pt>
                <c:pt idx="895">
                  <c:v>3</c:v>
                </c:pt>
                <c:pt idx="896">
                  <c:v>3</c:v>
                </c:pt>
                <c:pt idx="897">
                  <c:v>3</c:v>
                </c:pt>
                <c:pt idx="898">
                  <c:v>3</c:v>
                </c:pt>
                <c:pt idx="899">
                  <c:v>3</c:v>
                </c:pt>
                <c:pt idx="900">
                  <c:v>3</c:v>
                </c:pt>
                <c:pt idx="901">
                  <c:v>3</c:v>
                </c:pt>
                <c:pt idx="902">
                  <c:v>3</c:v>
                </c:pt>
                <c:pt idx="903">
                  <c:v>3</c:v>
                </c:pt>
                <c:pt idx="904">
                  <c:v>3</c:v>
                </c:pt>
                <c:pt idx="905">
                  <c:v>3</c:v>
                </c:pt>
                <c:pt idx="906">
                  <c:v>3</c:v>
                </c:pt>
                <c:pt idx="907">
                  <c:v>3</c:v>
                </c:pt>
                <c:pt idx="908">
                  <c:v>3</c:v>
                </c:pt>
                <c:pt idx="909">
                  <c:v>3</c:v>
                </c:pt>
                <c:pt idx="910">
                  <c:v>3</c:v>
                </c:pt>
                <c:pt idx="911">
                  <c:v>3</c:v>
                </c:pt>
                <c:pt idx="912">
                  <c:v>3</c:v>
                </c:pt>
                <c:pt idx="913">
                  <c:v>3</c:v>
                </c:pt>
                <c:pt idx="914">
                  <c:v>3</c:v>
                </c:pt>
                <c:pt idx="915">
                  <c:v>3</c:v>
                </c:pt>
                <c:pt idx="916">
                  <c:v>3</c:v>
                </c:pt>
                <c:pt idx="917">
                  <c:v>3</c:v>
                </c:pt>
                <c:pt idx="918">
                  <c:v>3</c:v>
                </c:pt>
                <c:pt idx="919">
                  <c:v>4</c:v>
                </c:pt>
                <c:pt idx="920">
                  <c:v>4</c:v>
                </c:pt>
                <c:pt idx="921">
                  <c:v>4</c:v>
                </c:pt>
                <c:pt idx="922">
                  <c:v>4</c:v>
                </c:pt>
                <c:pt idx="923">
                  <c:v>4</c:v>
                </c:pt>
                <c:pt idx="924">
                  <c:v>4</c:v>
                </c:pt>
                <c:pt idx="925">
                  <c:v>4</c:v>
                </c:pt>
                <c:pt idx="926">
                  <c:v>4</c:v>
                </c:pt>
                <c:pt idx="927">
                  <c:v>4</c:v>
                </c:pt>
                <c:pt idx="928">
                  <c:v>4</c:v>
                </c:pt>
                <c:pt idx="929">
                  <c:v>4</c:v>
                </c:pt>
                <c:pt idx="930">
                  <c:v>4</c:v>
                </c:pt>
                <c:pt idx="931">
                  <c:v>4</c:v>
                </c:pt>
                <c:pt idx="932">
                  <c:v>4</c:v>
                </c:pt>
                <c:pt idx="933">
                  <c:v>4</c:v>
                </c:pt>
                <c:pt idx="934">
                  <c:v>4</c:v>
                </c:pt>
                <c:pt idx="935">
                  <c:v>4</c:v>
                </c:pt>
                <c:pt idx="936">
                  <c:v>4</c:v>
                </c:pt>
                <c:pt idx="937">
                  <c:v>4</c:v>
                </c:pt>
                <c:pt idx="938">
                  <c:v>4</c:v>
                </c:pt>
                <c:pt idx="939">
                  <c:v>4</c:v>
                </c:pt>
                <c:pt idx="940">
                  <c:v>4</c:v>
                </c:pt>
                <c:pt idx="941">
                  <c:v>4</c:v>
                </c:pt>
                <c:pt idx="942">
                  <c:v>4</c:v>
                </c:pt>
                <c:pt idx="943">
                  <c:v>4</c:v>
                </c:pt>
                <c:pt idx="944">
                  <c:v>4</c:v>
                </c:pt>
                <c:pt idx="945">
                  <c:v>4</c:v>
                </c:pt>
                <c:pt idx="946">
                  <c:v>5</c:v>
                </c:pt>
                <c:pt idx="947">
                  <c:v>5</c:v>
                </c:pt>
                <c:pt idx="948">
                  <c:v>5</c:v>
                </c:pt>
                <c:pt idx="949">
                  <c:v>5</c:v>
                </c:pt>
                <c:pt idx="950">
                  <c:v>5</c:v>
                </c:pt>
                <c:pt idx="951">
                  <c:v>5</c:v>
                </c:pt>
                <c:pt idx="952">
                  <c:v>5</c:v>
                </c:pt>
                <c:pt idx="953">
                  <c:v>5</c:v>
                </c:pt>
                <c:pt idx="954">
                  <c:v>5</c:v>
                </c:pt>
                <c:pt idx="955">
                  <c:v>5</c:v>
                </c:pt>
                <c:pt idx="956">
                  <c:v>5</c:v>
                </c:pt>
                <c:pt idx="957">
                  <c:v>5</c:v>
                </c:pt>
                <c:pt idx="958">
                  <c:v>5</c:v>
                </c:pt>
                <c:pt idx="959">
                  <c:v>5</c:v>
                </c:pt>
                <c:pt idx="960">
                  <c:v>5</c:v>
                </c:pt>
                <c:pt idx="961">
                  <c:v>5</c:v>
                </c:pt>
                <c:pt idx="962">
                  <c:v>5</c:v>
                </c:pt>
                <c:pt idx="963">
                  <c:v>5</c:v>
                </c:pt>
                <c:pt idx="964">
                  <c:v>5</c:v>
                </c:pt>
                <c:pt idx="965">
                  <c:v>5</c:v>
                </c:pt>
                <c:pt idx="966">
                  <c:v>5</c:v>
                </c:pt>
                <c:pt idx="967">
                  <c:v>5</c:v>
                </c:pt>
                <c:pt idx="968">
                  <c:v>5</c:v>
                </c:pt>
                <c:pt idx="969">
                  <c:v>5</c:v>
                </c:pt>
                <c:pt idx="970">
                  <c:v>5</c:v>
                </c:pt>
                <c:pt idx="971">
                  <c:v>5</c:v>
                </c:pt>
                <c:pt idx="972">
                  <c:v>5</c:v>
                </c:pt>
                <c:pt idx="973">
                  <c:v>5</c:v>
                </c:pt>
                <c:pt idx="974">
                  <c:v>5</c:v>
                </c:pt>
                <c:pt idx="975">
                  <c:v>5</c:v>
                </c:pt>
                <c:pt idx="976">
                  <c:v>5</c:v>
                </c:pt>
                <c:pt idx="977">
                  <c:v>6</c:v>
                </c:pt>
                <c:pt idx="978">
                  <c:v>6</c:v>
                </c:pt>
                <c:pt idx="979">
                  <c:v>6</c:v>
                </c:pt>
                <c:pt idx="980">
                  <c:v>6</c:v>
                </c:pt>
                <c:pt idx="981">
                  <c:v>6</c:v>
                </c:pt>
                <c:pt idx="982">
                  <c:v>6</c:v>
                </c:pt>
                <c:pt idx="983">
                  <c:v>6</c:v>
                </c:pt>
                <c:pt idx="984">
                  <c:v>6</c:v>
                </c:pt>
                <c:pt idx="985">
                  <c:v>6</c:v>
                </c:pt>
                <c:pt idx="986">
                  <c:v>6</c:v>
                </c:pt>
                <c:pt idx="987">
                  <c:v>6</c:v>
                </c:pt>
                <c:pt idx="988">
                  <c:v>6</c:v>
                </c:pt>
                <c:pt idx="989">
                  <c:v>6</c:v>
                </c:pt>
                <c:pt idx="990">
                  <c:v>6</c:v>
                </c:pt>
                <c:pt idx="991">
                  <c:v>6</c:v>
                </c:pt>
                <c:pt idx="992">
                  <c:v>6</c:v>
                </c:pt>
                <c:pt idx="993">
                  <c:v>6</c:v>
                </c:pt>
                <c:pt idx="994">
                  <c:v>6</c:v>
                </c:pt>
                <c:pt idx="995">
                  <c:v>6</c:v>
                </c:pt>
                <c:pt idx="996">
                  <c:v>6</c:v>
                </c:pt>
                <c:pt idx="997">
                  <c:v>6</c:v>
                </c:pt>
                <c:pt idx="998">
                  <c:v>6</c:v>
                </c:pt>
                <c:pt idx="999">
                  <c:v>6</c:v>
                </c:pt>
                <c:pt idx="1000">
                  <c:v>6</c:v>
                </c:pt>
                <c:pt idx="1001">
                  <c:v>6</c:v>
                </c:pt>
                <c:pt idx="1002">
                  <c:v>6</c:v>
                </c:pt>
                <c:pt idx="1003">
                  <c:v>6</c:v>
                </c:pt>
                <c:pt idx="1004">
                  <c:v>6</c:v>
                </c:pt>
                <c:pt idx="1005">
                  <c:v>7</c:v>
                </c:pt>
                <c:pt idx="1006">
                  <c:v>7</c:v>
                </c:pt>
                <c:pt idx="1007">
                  <c:v>7</c:v>
                </c:pt>
                <c:pt idx="1008">
                  <c:v>7</c:v>
                </c:pt>
                <c:pt idx="1009">
                  <c:v>7</c:v>
                </c:pt>
                <c:pt idx="1010">
                  <c:v>7</c:v>
                </c:pt>
                <c:pt idx="1011">
                  <c:v>7</c:v>
                </c:pt>
                <c:pt idx="1012">
                  <c:v>7</c:v>
                </c:pt>
                <c:pt idx="1013">
                  <c:v>7</c:v>
                </c:pt>
                <c:pt idx="1014">
                  <c:v>7</c:v>
                </c:pt>
                <c:pt idx="1015">
                  <c:v>7</c:v>
                </c:pt>
                <c:pt idx="1016">
                  <c:v>7</c:v>
                </c:pt>
                <c:pt idx="1017">
                  <c:v>7</c:v>
                </c:pt>
                <c:pt idx="1018">
                  <c:v>7</c:v>
                </c:pt>
                <c:pt idx="1019">
                  <c:v>7</c:v>
                </c:pt>
                <c:pt idx="1020">
                  <c:v>7</c:v>
                </c:pt>
                <c:pt idx="1021">
                  <c:v>7</c:v>
                </c:pt>
                <c:pt idx="1022">
                  <c:v>7</c:v>
                </c:pt>
                <c:pt idx="1023">
                  <c:v>7</c:v>
                </c:pt>
                <c:pt idx="1024">
                  <c:v>7</c:v>
                </c:pt>
                <c:pt idx="1025">
                  <c:v>7</c:v>
                </c:pt>
                <c:pt idx="1026">
                  <c:v>7</c:v>
                </c:pt>
                <c:pt idx="1027">
                  <c:v>7</c:v>
                </c:pt>
                <c:pt idx="1028">
                  <c:v>7</c:v>
                </c:pt>
                <c:pt idx="1029">
                  <c:v>7</c:v>
                </c:pt>
                <c:pt idx="1030">
                  <c:v>7</c:v>
                </c:pt>
                <c:pt idx="1031">
                  <c:v>8</c:v>
                </c:pt>
                <c:pt idx="1032">
                  <c:v>8</c:v>
                </c:pt>
                <c:pt idx="1033">
                  <c:v>8</c:v>
                </c:pt>
                <c:pt idx="1034">
                  <c:v>8</c:v>
                </c:pt>
                <c:pt idx="1035">
                  <c:v>8</c:v>
                </c:pt>
                <c:pt idx="1036">
                  <c:v>8</c:v>
                </c:pt>
                <c:pt idx="1037">
                  <c:v>8</c:v>
                </c:pt>
                <c:pt idx="1038">
                  <c:v>8</c:v>
                </c:pt>
                <c:pt idx="1039">
                  <c:v>8</c:v>
                </c:pt>
                <c:pt idx="1040">
                  <c:v>8</c:v>
                </c:pt>
                <c:pt idx="1041">
                  <c:v>8</c:v>
                </c:pt>
                <c:pt idx="1042">
                  <c:v>8</c:v>
                </c:pt>
                <c:pt idx="1043">
                  <c:v>8</c:v>
                </c:pt>
                <c:pt idx="1044">
                  <c:v>8</c:v>
                </c:pt>
                <c:pt idx="1045">
                  <c:v>8</c:v>
                </c:pt>
                <c:pt idx="1046">
                  <c:v>8</c:v>
                </c:pt>
                <c:pt idx="1047">
                  <c:v>8</c:v>
                </c:pt>
                <c:pt idx="1048">
                  <c:v>8</c:v>
                </c:pt>
                <c:pt idx="1049">
                  <c:v>8</c:v>
                </c:pt>
                <c:pt idx="1050">
                  <c:v>8</c:v>
                </c:pt>
                <c:pt idx="1051">
                  <c:v>8</c:v>
                </c:pt>
                <c:pt idx="1052">
                  <c:v>8</c:v>
                </c:pt>
                <c:pt idx="1053">
                  <c:v>8</c:v>
                </c:pt>
                <c:pt idx="1054">
                  <c:v>8</c:v>
                </c:pt>
                <c:pt idx="1055">
                  <c:v>8</c:v>
                </c:pt>
                <c:pt idx="1056">
                  <c:v>8</c:v>
                </c:pt>
                <c:pt idx="1057">
                  <c:v>8</c:v>
                </c:pt>
                <c:pt idx="1058">
                  <c:v>8</c:v>
                </c:pt>
                <c:pt idx="1059">
                  <c:v>9</c:v>
                </c:pt>
                <c:pt idx="1060">
                  <c:v>9</c:v>
                </c:pt>
                <c:pt idx="1061">
                  <c:v>9</c:v>
                </c:pt>
                <c:pt idx="1062">
                  <c:v>9</c:v>
                </c:pt>
                <c:pt idx="1063">
                  <c:v>9</c:v>
                </c:pt>
                <c:pt idx="1064">
                  <c:v>9</c:v>
                </c:pt>
                <c:pt idx="1065">
                  <c:v>9</c:v>
                </c:pt>
                <c:pt idx="1066">
                  <c:v>9</c:v>
                </c:pt>
                <c:pt idx="1067">
                  <c:v>9</c:v>
                </c:pt>
                <c:pt idx="1068">
                  <c:v>9</c:v>
                </c:pt>
                <c:pt idx="1069">
                  <c:v>9</c:v>
                </c:pt>
                <c:pt idx="1070">
                  <c:v>9</c:v>
                </c:pt>
                <c:pt idx="1071">
                  <c:v>9</c:v>
                </c:pt>
                <c:pt idx="1072">
                  <c:v>9</c:v>
                </c:pt>
                <c:pt idx="1073">
                  <c:v>9</c:v>
                </c:pt>
                <c:pt idx="1074">
                  <c:v>9</c:v>
                </c:pt>
                <c:pt idx="1075">
                  <c:v>9</c:v>
                </c:pt>
                <c:pt idx="1076">
                  <c:v>9</c:v>
                </c:pt>
                <c:pt idx="1077">
                  <c:v>9</c:v>
                </c:pt>
                <c:pt idx="1078">
                  <c:v>9</c:v>
                </c:pt>
                <c:pt idx="1079">
                  <c:v>9</c:v>
                </c:pt>
                <c:pt idx="1080">
                  <c:v>9</c:v>
                </c:pt>
                <c:pt idx="1081">
                  <c:v>9</c:v>
                </c:pt>
                <c:pt idx="1082">
                  <c:v>9</c:v>
                </c:pt>
                <c:pt idx="1083">
                  <c:v>9</c:v>
                </c:pt>
                <c:pt idx="1084">
                  <c:v>9</c:v>
                </c:pt>
                <c:pt idx="1085">
                  <c:v>9</c:v>
                </c:pt>
                <c:pt idx="1086">
                  <c:v>9</c:v>
                </c:pt>
                <c:pt idx="1087">
                  <c:v>10</c:v>
                </c:pt>
                <c:pt idx="1088">
                  <c:v>10</c:v>
                </c:pt>
                <c:pt idx="1089">
                  <c:v>10</c:v>
                </c:pt>
                <c:pt idx="1090">
                  <c:v>10</c:v>
                </c:pt>
                <c:pt idx="1091">
                  <c:v>10</c:v>
                </c:pt>
                <c:pt idx="1092">
                  <c:v>10</c:v>
                </c:pt>
                <c:pt idx="1093">
                  <c:v>10</c:v>
                </c:pt>
                <c:pt idx="1094">
                  <c:v>10</c:v>
                </c:pt>
                <c:pt idx="1095">
                  <c:v>10</c:v>
                </c:pt>
                <c:pt idx="1096">
                  <c:v>10</c:v>
                </c:pt>
                <c:pt idx="1097">
                  <c:v>10</c:v>
                </c:pt>
                <c:pt idx="1098">
                  <c:v>10</c:v>
                </c:pt>
                <c:pt idx="1099">
                  <c:v>10</c:v>
                </c:pt>
                <c:pt idx="1100">
                  <c:v>10</c:v>
                </c:pt>
                <c:pt idx="1101">
                  <c:v>10</c:v>
                </c:pt>
                <c:pt idx="1102">
                  <c:v>10</c:v>
                </c:pt>
                <c:pt idx="1103">
                  <c:v>10</c:v>
                </c:pt>
                <c:pt idx="1104">
                  <c:v>10</c:v>
                </c:pt>
                <c:pt idx="1105">
                  <c:v>10</c:v>
                </c:pt>
                <c:pt idx="1106">
                  <c:v>10</c:v>
                </c:pt>
                <c:pt idx="1107">
                  <c:v>10</c:v>
                </c:pt>
                <c:pt idx="1108">
                  <c:v>10</c:v>
                </c:pt>
                <c:pt idx="1109">
                  <c:v>10</c:v>
                </c:pt>
                <c:pt idx="1110">
                  <c:v>10</c:v>
                </c:pt>
                <c:pt idx="1111">
                  <c:v>10</c:v>
                </c:pt>
                <c:pt idx="1112">
                  <c:v>10</c:v>
                </c:pt>
                <c:pt idx="1113">
                  <c:v>10</c:v>
                </c:pt>
                <c:pt idx="1114">
                  <c:v>11</c:v>
                </c:pt>
                <c:pt idx="1115">
                  <c:v>11</c:v>
                </c:pt>
                <c:pt idx="1116">
                  <c:v>11</c:v>
                </c:pt>
                <c:pt idx="1117">
                  <c:v>11</c:v>
                </c:pt>
                <c:pt idx="1118">
                  <c:v>11</c:v>
                </c:pt>
                <c:pt idx="1119">
                  <c:v>11</c:v>
                </c:pt>
                <c:pt idx="1120">
                  <c:v>11</c:v>
                </c:pt>
                <c:pt idx="1121">
                  <c:v>11</c:v>
                </c:pt>
                <c:pt idx="1122">
                  <c:v>11</c:v>
                </c:pt>
                <c:pt idx="1123">
                  <c:v>11</c:v>
                </c:pt>
                <c:pt idx="1124">
                  <c:v>11</c:v>
                </c:pt>
                <c:pt idx="1125">
                  <c:v>11</c:v>
                </c:pt>
                <c:pt idx="1126">
                  <c:v>11</c:v>
                </c:pt>
                <c:pt idx="1127">
                  <c:v>11</c:v>
                </c:pt>
                <c:pt idx="1128">
                  <c:v>11</c:v>
                </c:pt>
                <c:pt idx="1129">
                  <c:v>11</c:v>
                </c:pt>
                <c:pt idx="1130">
                  <c:v>11</c:v>
                </c:pt>
                <c:pt idx="1131">
                  <c:v>11</c:v>
                </c:pt>
                <c:pt idx="1132">
                  <c:v>11</c:v>
                </c:pt>
                <c:pt idx="1133">
                  <c:v>11</c:v>
                </c:pt>
                <c:pt idx="1134">
                  <c:v>11</c:v>
                </c:pt>
                <c:pt idx="1135">
                  <c:v>11</c:v>
                </c:pt>
                <c:pt idx="1136">
                  <c:v>11</c:v>
                </c:pt>
                <c:pt idx="1137">
                  <c:v>11</c:v>
                </c:pt>
                <c:pt idx="1138">
                  <c:v>11</c:v>
                </c:pt>
                <c:pt idx="1139">
                  <c:v>11</c:v>
                </c:pt>
                <c:pt idx="1140">
                  <c:v>11</c:v>
                </c:pt>
                <c:pt idx="1141">
                  <c:v>11</c:v>
                </c:pt>
                <c:pt idx="1142">
                  <c:v>12</c:v>
                </c:pt>
                <c:pt idx="1143">
                  <c:v>12</c:v>
                </c:pt>
                <c:pt idx="1144">
                  <c:v>12</c:v>
                </c:pt>
                <c:pt idx="1145">
                  <c:v>12</c:v>
                </c:pt>
                <c:pt idx="1146">
                  <c:v>12</c:v>
                </c:pt>
                <c:pt idx="1147">
                  <c:v>12</c:v>
                </c:pt>
                <c:pt idx="1148">
                  <c:v>12</c:v>
                </c:pt>
                <c:pt idx="1149">
                  <c:v>12</c:v>
                </c:pt>
                <c:pt idx="1150">
                  <c:v>12</c:v>
                </c:pt>
                <c:pt idx="1151">
                  <c:v>12</c:v>
                </c:pt>
                <c:pt idx="1152">
                  <c:v>12</c:v>
                </c:pt>
                <c:pt idx="1153">
                  <c:v>12</c:v>
                </c:pt>
                <c:pt idx="1154">
                  <c:v>12</c:v>
                </c:pt>
                <c:pt idx="1155">
                  <c:v>12</c:v>
                </c:pt>
                <c:pt idx="1156">
                  <c:v>12</c:v>
                </c:pt>
                <c:pt idx="1157">
                  <c:v>12</c:v>
                </c:pt>
                <c:pt idx="1158">
                  <c:v>12</c:v>
                </c:pt>
                <c:pt idx="1159">
                  <c:v>12</c:v>
                </c:pt>
                <c:pt idx="1160">
                  <c:v>12</c:v>
                </c:pt>
                <c:pt idx="1161">
                  <c:v>12</c:v>
                </c:pt>
                <c:pt idx="1162">
                  <c:v>12</c:v>
                </c:pt>
                <c:pt idx="1163">
                  <c:v>12</c:v>
                </c:pt>
                <c:pt idx="1164">
                  <c:v>12</c:v>
                </c:pt>
                <c:pt idx="1165">
                  <c:v>12</c:v>
                </c:pt>
                <c:pt idx="1166">
                  <c:v>12</c:v>
                </c:pt>
                <c:pt idx="1167">
                  <c:v>12</c:v>
                </c:pt>
                <c:pt idx="1168">
                  <c:v>12</c:v>
                </c:pt>
                <c:pt idx="1169">
                  <c:v>12</c:v>
                </c:pt>
                <c:pt idx="1170">
                  <c:v>12</c:v>
                </c:pt>
                <c:pt idx="1171">
                  <c:v>13</c:v>
                </c:pt>
                <c:pt idx="1172">
                  <c:v>13</c:v>
                </c:pt>
                <c:pt idx="1173">
                  <c:v>13</c:v>
                </c:pt>
                <c:pt idx="1174">
                  <c:v>13</c:v>
                </c:pt>
                <c:pt idx="1175">
                  <c:v>13</c:v>
                </c:pt>
                <c:pt idx="1176">
                  <c:v>13</c:v>
                </c:pt>
                <c:pt idx="1177">
                  <c:v>13</c:v>
                </c:pt>
                <c:pt idx="1178">
                  <c:v>13</c:v>
                </c:pt>
                <c:pt idx="1179">
                  <c:v>13</c:v>
                </c:pt>
                <c:pt idx="1180">
                  <c:v>13</c:v>
                </c:pt>
                <c:pt idx="1181">
                  <c:v>13</c:v>
                </c:pt>
                <c:pt idx="1182">
                  <c:v>13</c:v>
                </c:pt>
                <c:pt idx="1183">
                  <c:v>13</c:v>
                </c:pt>
                <c:pt idx="1184">
                  <c:v>13</c:v>
                </c:pt>
                <c:pt idx="1185">
                  <c:v>13</c:v>
                </c:pt>
                <c:pt idx="1186">
                  <c:v>13</c:v>
                </c:pt>
                <c:pt idx="1187">
                  <c:v>13</c:v>
                </c:pt>
                <c:pt idx="1188">
                  <c:v>13</c:v>
                </c:pt>
                <c:pt idx="1189">
                  <c:v>13</c:v>
                </c:pt>
                <c:pt idx="1190">
                  <c:v>13</c:v>
                </c:pt>
                <c:pt idx="1191">
                  <c:v>13</c:v>
                </c:pt>
                <c:pt idx="1192">
                  <c:v>13</c:v>
                </c:pt>
                <c:pt idx="1193">
                  <c:v>13</c:v>
                </c:pt>
                <c:pt idx="1194">
                  <c:v>13</c:v>
                </c:pt>
                <c:pt idx="1195">
                  <c:v>13</c:v>
                </c:pt>
                <c:pt idx="1196">
                  <c:v>13</c:v>
                </c:pt>
                <c:pt idx="1197">
                  <c:v>14</c:v>
                </c:pt>
                <c:pt idx="1198">
                  <c:v>14</c:v>
                </c:pt>
                <c:pt idx="1199">
                  <c:v>14</c:v>
                </c:pt>
                <c:pt idx="1200">
                  <c:v>14</c:v>
                </c:pt>
                <c:pt idx="1201">
                  <c:v>14</c:v>
                </c:pt>
                <c:pt idx="1202">
                  <c:v>14</c:v>
                </c:pt>
                <c:pt idx="1203">
                  <c:v>14</c:v>
                </c:pt>
                <c:pt idx="1204">
                  <c:v>14</c:v>
                </c:pt>
                <c:pt idx="1205">
                  <c:v>14</c:v>
                </c:pt>
                <c:pt idx="1206">
                  <c:v>14</c:v>
                </c:pt>
                <c:pt idx="1207">
                  <c:v>14</c:v>
                </c:pt>
                <c:pt idx="1208">
                  <c:v>14</c:v>
                </c:pt>
                <c:pt idx="1209">
                  <c:v>14</c:v>
                </c:pt>
                <c:pt idx="1210">
                  <c:v>14</c:v>
                </c:pt>
                <c:pt idx="1211">
                  <c:v>14</c:v>
                </c:pt>
                <c:pt idx="1212">
                  <c:v>14</c:v>
                </c:pt>
                <c:pt idx="1213">
                  <c:v>14</c:v>
                </c:pt>
                <c:pt idx="1214">
                  <c:v>14</c:v>
                </c:pt>
                <c:pt idx="1215">
                  <c:v>14</c:v>
                </c:pt>
                <c:pt idx="1216">
                  <c:v>14</c:v>
                </c:pt>
                <c:pt idx="1217">
                  <c:v>14</c:v>
                </c:pt>
                <c:pt idx="1218">
                  <c:v>14</c:v>
                </c:pt>
                <c:pt idx="1219">
                  <c:v>14</c:v>
                </c:pt>
                <c:pt idx="1220">
                  <c:v>14</c:v>
                </c:pt>
                <c:pt idx="1221">
                  <c:v>14</c:v>
                </c:pt>
                <c:pt idx="1222">
                  <c:v>14</c:v>
                </c:pt>
                <c:pt idx="1223">
                  <c:v>15</c:v>
                </c:pt>
                <c:pt idx="1224">
                  <c:v>15</c:v>
                </c:pt>
                <c:pt idx="1225">
                  <c:v>15</c:v>
                </c:pt>
                <c:pt idx="1226">
                  <c:v>15</c:v>
                </c:pt>
                <c:pt idx="1227">
                  <c:v>15</c:v>
                </c:pt>
                <c:pt idx="1228">
                  <c:v>15</c:v>
                </c:pt>
                <c:pt idx="1229">
                  <c:v>15</c:v>
                </c:pt>
                <c:pt idx="1230">
                  <c:v>15</c:v>
                </c:pt>
                <c:pt idx="1231">
                  <c:v>15</c:v>
                </c:pt>
                <c:pt idx="1232">
                  <c:v>15</c:v>
                </c:pt>
                <c:pt idx="1233">
                  <c:v>15</c:v>
                </c:pt>
                <c:pt idx="1234">
                  <c:v>15</c:v>
                </c:pt>
                <c:pt idx="1235">
                  <c:v>15</c:v>
                </c:pt>
                <c:pt idx="1236">
                  <c:v>15</c:v>
                </c:pt>
                <c:pt idx="1237">
                  <c:v>15</c:v>
                </c:pt>
                <c:pt idx="1238">
                  <c:v>15</c:v>
                </c:pt>
                <c:pt idx="1239">
                  <c:v>15</c:v>
                </c:pt>
                <c:pt idx="1240">
                  <c:v>15</c:v>
                </c:pt>
                <c:pt idx="1241">
                  <c:v>15</c:v>
                </c:pt>
                <c:pt idx="1242">
                  <c:v>15</c:v>
                </c:pt>
                <c:pt idx="1243">
                  <c:v>15</c:v>
                </c:pt>
                <c:pt idx="1244">
                  <c:v>15</c:v>
                </c:pt>
                <c:pt idx="1245">
                  <c:v>15</c:v>
                </c:pt>
                <c:pt idx="1246">
                  <c:v>15</c:v>
                </c:pt>
                <c:pt idx="1247">
                  <c:v>15</c:v>
                </c:pt>
                <c:pt idx="1248">
                  <c:v>15</c:v>
                </c:pt>
                <c:pt idx="1249">
                  <c:v>15</c:v>
                </c:pt>
                <c:pt idx="1250">
                  <c:v>15</c:v>
                </c:pt>
                <c:pt idx="1251">
                  <c:v>15</c:v>
                </c:pt>
                <c:pt idx="1252">
                  <c:v>16</c:v>
                </c:pt>
                <c:pt idx="1253">
                  <c:v>16</c:v>
                </c:pt>
                <c:pt idx="1254">
                  <c:v>16</c:v>
                </c:pt>
                <c:pt idx="1255">
                  <c:v>16</c:v>
                </c:pt>
                <c:pt idx="1256">
                  <c:v>16</c:v>
                </c:pt>
                <c:pt idx="1257">
                  <c:v>16</c:v>
                </c:pt>
                <c:pt idx="1258">
                  <c:v>16</c:v>
                </c:pt>
                <c:pt idx="1259">
                  <c:v>16</c:v>
                </c:pt>
                <c:pt idx="1260">
                  <c:v>16</c:v>
                </c:pt>
                <c:pt idx="1261">
                  <c:v>16</c:v>
                </c:pt>
                <c:pt idx="1262">
                  <c:v>16</c:v>
                </c:pt>
                <c:pt idx="1263">
                  <c:v>16</c:v>
                </c:pt>
                <c:pt idx="1264">
                  <c:v>16</c:v>
                </c:pt>
                <c:pt idx="1265">
                  <c:v>16</c:v>
                </c:pt>
                <c:pt idx="1266">
                  <c:v>16</c:v>
                </c:pt>
                <c:pt idx="1267">
                  <c:v>16</c:v>
                </c:pt>
                <c:pt idx="1268">
                  <c:v>16</c:v>
                </c:pt>
                <c:pt idx="1269">
                  <c:v>16</c:v>
                </c:pt>
                <c:pt idx="1270">
                  <c:v>16</c:v>
                </c:pt>
                <c:pt idx="1271">
                  <c:v>16</c:v>
                </c:pt>
                <c:pt idx="1272">
                  <c:v>16</c:v>
                </c:pt>
                <c:pt idx="1273">
                  <c:v>16</c:v>
                </c:pt>
                <c:pt idx="1274">
                  <c:v>16</c:v>
                </c:pt>
                <c:pt idx="1275">
                  <c:v>16</c:v>
                </c:pt>
                <c:pt idx="1276">
                  <c:v>16</c:v>
                </c:pt>
                <c:pt idx="1277">
                  <c:v>16</c:v>
                </c:pt>
                <c:pt idx="1278">
                  <c:v>16</c:v>
                </c:pt>
                <c:pt idx="1279">
                  <c:v>16</c:v>
                </c:pt>
                <c:pt idx="1280">
                  <c:v>17</c:v>
                </c:pt>
                <c:pt idx="1281">
                  <c:v>17</c:v>
                </c:pt>
                <c:pt idx="1282">
                  <c:v>17</c:v>
                </c:pt>
                <c:pt idx="1283">
                  <c:v>17</c:v>
                </c:pt>
                <c:pt idx="1284">
                  <c:v>17</c:v>
                </c:pt>
                <c:pt idx="1285">
                  <c:v>17</c:v>
                </c:pt>
                <c:pt idx="1286">
                  <c:v>17</c:v>
                </c:pt>
                <c:pt idx="1287">
                  <c:v>17</c:v>
                </c:pt>
                <c:pt idx="1288">
                  <c:v>17</c:v>
                </c:pt>
                <c:pt idx="1289">
                  <c:v>17</c:v>
                </c:pt>
                <c:pt idx="1290">
                  <c:v>17</c:v>
                </c:pt>
                <c:pt idx="1291">
                  <c:v>17</c:v>
                </c:pt>
                <c:pt idx="1292">
                  <c:v>17</c:v>
                </c:pt>
                <c:pt idx="1293">
                  <c:v>17</c:v>
                </c:pt>
                <c:pt idx="1294">
                  <c:v>17</c:v>
                </c:pt>
                <c:pt idx="1295">
                  <c:v>17</c:v>
                </c:pt>
                <c:pt idx="1296">
                  <c:v>17</c:v>
                </c:pt>
                <c:pt idx="1297">
                  <c:v>17</c:v>
                </c:pt>
                <c:pt idx="1298">
                  <c:v>17</c:v>
                </c:pt>
                <c:pt idx="1299">
                  <c:v>17</c:v>
                </c:pt>
                <c:pt idx="1300">
                  <c:v>17</c:v>
                </c:pt>
                <c:pt idx="1301">
                  <c:v>17</c:v>
                </c:pt>
                <c:pt idx="1302">
                  <c:v>17</c:v>
                </c:pt>
                <c:pt idx="1303">
                  <c:v>17</c:v>
                </c:pt>
                <c:pt idx="1304">
                  <c:v>17</c:v>
                </c:pt>
                <c:pt idx="1305">
                  <c:v>17</c:v>
                </c:pt>
                <c:pt idx="1306">
                  <c:v>17</c:v>
                </c:pt>
                <c:pt idx="1307">
                  <c:v>18</c:v>
                </c:pt>
                <c:pt idx="1308">
                  <c:v>18</c:v>
                </c:pt>
                <c:pt idx="1309">
                  <c:v>18</c:v>
                </c:pt>
                <c:pt idx="1310">
                  <c:v>18</c:v>
                </c:pt>
                <c:pt idx="1311">
                  <c:v>18</c:v>
                </c:pt>
                <c:pt idx="1312">
                  <c:v>18</c:v>
                </c:pt>
                <c:pt idx="1313">
                  <c:v>18</c:v>
                </c:pt>
                <c:pt idx="1314">
                  <c:v>18</c:v>
                </c:pt>
                <c:pt idx="1315">
                  <c:v>18</c:v>
                </c:pt>
                <c:pt idx="1316">
                  <c:v>18</c:v>
                </c:pt>
                <c:pt idx="1317">
                  <c:v>18</c:v>
                </c:pt>
                <c:pt idx="1318">
                  <c:v>18</c:v>
                </c:pt>
                <c:pt idx="1319">
                  <c:v>18</c:v>
                </c:pt>
                <c:pt idx="1320">
                  <c:v>18</c:v>
                </c:pt>
                <c:pt idx="1321">
                  <c:v>18</c:v>
                </c:pt>
                <c:pt idx="1322">
                  <c:v>18</c:v>
                </c:pt>
                <c:pt idx="1323">
                  <c:v>18</c:v>
                </c:pt>
                <c:pt idx="1324">
                  <c:v>18</c:v>
                </c:pt>
                <c:pt idx="1325">
                  <c:v>18</c:v>
                </c:pt>
                <c:pt idx="1326">
                  <c:v>18</c:v>
                </c:pt>
                <c:pt idx="1327">
                  <c:v>18</c:v>
                </c:pt>
                <c:pt idx="1328">
                  <c:v>18</c:v>
                </c:pt>
                <c:pt idx="1329">
                  <c:v>18</c:v>
                </c:pt>
                <c:pt idx="1330">
                  <c:v>18</c:v>
                </c:pt>
                <c:pt idx="1331">
                  <c:v>18</c:v>
                </c:pt>
                <c:pt idx="1332">
                  <c:v>18</c:v>
                </c:pt>
                <c:pt idx="1333">
                  <c:v>18</c:v>
                </c:pt>
                <c:pt idx="1334">
                  <c:v>19</c:v>
                </c:pt>
                <c:pt idx="1335">
                  <c:v>19</c:v>
                </c:pt>
                <c:pt idx="1336">
                  <c:v>19</c:v>
                </c:pt>
                <c:pt idx="1337">
                  <c:v>19</c:v>
                </c:pt>
                <c:pt idx="1338">
                  <c:v>19</c:v>
                </c:pt>
                <c:pt idx="1339">
                  <c:v>19</c:v>
                </c:pt>
                <c:pt idx="1340">
                  <c:v>19</c:v>
                </c:pt>
                <c:pt idx="1341">
                  <c:v>19</c:v>
                </c:pt>
                <c:pt idx="1342">
                  <c:v>19</c:v>
                </c:pt>
                <c:pt idx="1343">
                  <c:v>19</c:v>
                </c:pt>
                <c:pt idx="1344">
                  <c:v>19</c:v>
                </c:pt>
                <c:pt idx="1345">
                  <c:v>19</c:v>
                </c:pt>
                <c:pt idx="1346">
                  <c:v>19</c:v>
                </c:pt>
                <c:pt idx="1347">
                  <c:v>19</c:v>
                </c:pt>
                <c:pt idx="1348">
                  <c:v>19</c:v>
                </c:pt>
                <c:pt idx="1349">
                  <c:v>19</c:v>
                </c:pt>
                <c:pt idx="1350">
                  <c:v>19</c:v>
                </c:pt>
                <c:pt idx="1351">
                  <c:v>19</c:v>
                </c:pt>
                <c:pt idx="1352">
                  <c:v>19</c:v>
                </c:pt>
                <c:pt idx="1353">
                  <c:v>19</c:v>
                </c:pt>
                <c:pt idx="1354">
                  <c:v>19</c:v>
                </c:pt>
                <c:pt idx="1355">
                  <c:v>19</c:v>
                </c:pt>
                <c:pt idx="1356">
                  <c:v>19</c:v>
                </c:pt>
                <c:pt idx="1357">
                  <c:v>19</c:v>
                </c:pt>
                <c:pt idx="1358">
                  <c:v>19</c:v>
                </c:pt>
                <c:pt idx="1359">
                  <c:v>19</c:v>
                </c:pt>
                <c:pt idx="1360">
                  <c:v>19</c:v>
                </c:pt>
                <c:pt idx="1361">
                  <c:v>19</c:v>
                </c:pt>
                <c:pt idx="1362">
                  <c:v>19</c:v>
                </c:pt>
                <c:pt idx="1363">
                  <c:v>19</c:v>
                </c:pt>
                <c:pt idx="1364">
                  <c:v>20</c:v>
                </c:pt>
                <c:pt idx="1365">
                  <c:v>20</c:v>
                </c:pt>
                <c:pt idx="1366">
                  <c:v>20</c:v>
                </c:pt>
                <c:pt idx="1367">
                  <c:v>20</c:v>
                </c:pt>
                <c:pt idx="1368">
                  <c:v>20</c:v>
                </c:pt>
                <c:pt idx="1369">
                  <c:v>20</c:v>
                </c:pt>
                <c:pt idx="1370">
                  <c:v>20</c:v>
                </c:pt>
                <c:pt idx="1371">
                  <c:v>20</c:v>
                </c:pt>
                <c:pt idx="1372">
                  <c:v>20</c:v>
                </c:pt>
                <c:pt idx="1373">
                  <c:v>20</c:v>
                </c:pt>
                <c:pt idx="1374">
                  <c:v>20</c:v>
                </c:pt>
                <c:pt idx="1375">
                  <c:v>20</c:v>
                </c:pt>
                <c:pt idx="1376">
                  <c:v>20</c:v>
                </c:pt>
                <c:pt idx="1377">
                  <c:v>20</c:v>
                </c:pt>
                <c:pt idx="1378">
                  <c:v>20</c:v>
                </c:pt>
                <c:pt idx="1379">
                  <c:v>20</c:v>
                </c:pt>
                <c:pt idx="1380">
                  <c:v>20</c:v>
                </c:pt>
                <c:pt idx="1381">
                  <c:v>20</c:v>
                </c:pt>
                <c:pt idx="1382">
                  <c:v>20</c:v>
                </c:pt>
                <c:pt idx="1383">
                  <c:v>20</c:v>
                </c:pt>
                <c:pt idx="1384">
                  <c:v>20</c:v>
                </c:pt>
                <c:pt idx="1385">
                  <c:v>20</c:v>
                </c:pt>
                <c:pt idx="1386">
                  <c:v>20</c:v>
                </c:pt>
                <c:pt idx="1387">
                  <c:v>20</c:v>
                </c:pt>
                <c:pt idx="1388">
                  <c:v>21</c:v>
                </c:pt>
                <c:pt idx="1389">
                  <c:v>21</c:v>
                </c:pt>
                <c:pt idx="1390">
                  <c:v>21</c:v>
                </c:pt>
                <c:pt idx="1391">
                  <c:v>21</c:v>
                </c:pt>
                <c:pt idx="1392">
                  <c:v>21</c:v>
                </c:pt>
                <c:pt idx="1393">
                  <c:v>21</c:v>
                </c:pt>
                <c:pt idx="1394">
                  <c:v>21</c:v>
                </c:pt>
                <c:pt idx="1395">
                  <c:v>21</c:v>
                </c:pt>
                <c:pt idx="1396">
                  <c:v>21</c:v>
                </c:pt>
                <c:pt idx="1397">
                  <c:v>21</c:v>
                </c:pt>
                <c:pt idx="1398">
                  <c:v>21</c:v>
                </c:pt>
                <c:pt idx="1399">
                  <c:v>21</c:v>
                </c:pt>
                <c:pt idx="1400">
                  <c:v>21</c:v>
                </c:pt>
                <c:pt idx="1401">
                  <c:v>21</c:v>
                </c:pt>
                <c:pt idx="1402">
                  <c:v>21</c:v>
                </c:pt>
                <c:pt idx="1403">
                  <c:v>21</c:v>
                </c:pt>
                <c:pt idx="1404">
                  <c:v>21</c:v>
                </c:pt>
                <c:pt idx="1405">
                  <c:v>21</c:v>
                </c:pt>
                <c:pt idx="1406">
                  <c:v>21</c:v>
                </c:pt>
                <c:pt idx="1407">
                  <c:v>21</c:v>
                </c:pt>
                <c:pt idx="1408">
                  <c:v>21</c:v>
                </c:pt>
                <c:pt idx="1409">
                  <c:v>21</c:v>
                </c:pt>
                <c:pt idx="1410">
                  <c:v>21</c:v>
                </c:pt>
                <c:pt idx="1411">
                  <c:v>22</c:v>
                </c:pt>
                <c:pt idx="1412">
                  <c:v>22</c:v>
                </c:pt>
                <c:pt idx="1413">
                  <c:v>22</c:v>
                </c:pt>
                <c:pt idx="1414">
                  <c:v>22</c:v>
                </c:pt>
                <c:pt idx="1415">
                  <c:v>22</c:v>
                </c:pt>
                <c:pt idx="1416">
                  <c:v>22</c:v>
                </c:pt>
                <c:pt idx="1417">
                  <c:v>22</c:v>
                </c:pt>
                <c:pt idx="1418">
                  <c:v>22</c:v>
                </c:pt>
                <c:pt idx="1419">
                  <c:v>22</c:v>
                </c:pt>
                <c:pt idx="1420">
                  <c:v>22</c:v>
                </c:pt>
                <c:pt idx="1421">
                  <c:v>22</c:v>
                </c:pt>
                <c:pt idx="1422">
                  <c:v>22</c:v>
                </c:pt>
                <c:pt idx="1423">
                  <c:v>22</c:v>
                </c:pt>
                <c:pt idx="1424">
                  <c:v>22</c:v>
                </c:pt>
                <c:pt idx="1425">
                  <c:v>22</c:v>
                </c:pt>
                <c:pt idx="1426">
                  <c:v>22</c:v>
                </c:pt>
                <c:pt idx="1427">
                  <c:v>22</c:v>
                </c:pt>
                <c:pt idx="1428">
                  <c:v>22</c:v>
                </c:pt>
                <c:pt idx="1429">
                  <c:v>22</c:v>
                </c:pt>
                <c:pt idx="1430">
                  <c:v>22</c:v>
                </c:pt>
                <c:pt idx="1431">
                  <c:v>22</c:v>
                </c:pt>
                <c:pt idx="1432">
                  <c:v>22</c:v>
                </c:pt>
                <c:pt idx="1433">
                  <c:v>22</c:v>
                </c:pt>
                <c:pt idx="1434">
                  <c:v>22</c:v>
                </c:pt>
                <c:pt idx="1435">
                  <c:v>22</c:v>
                </c:pt>
                <c:pt idx="1436">
                  <c:v>22</c:v>
                </c:pt>
                <c:pt idx="1437">
                  <c:v>23</c:v>
                </c:pt>
                <c:pt idx="1438">
                  <c:v>23</c:v>
                </c:pt>
                <c:pt idx="1439">
                  <c:v>23</c:v>
                </c:pt>
                <c:pt idx="1440">
                  <c:v>23</c:v>
                </c:pt>
                <c:pt idx="1441">
                  <c:v>23</c:v>
                </c:pt>
                <c:pt idx="1442">
                  <c:v>23</c:v>
                </c:pt>
                <c:pt idx="1443">
                  <c:v>23</c:v>
                </c:pt>
                <c:pt idx="1444">
                  <c:v>23</c:v>
                </c:pt>
                <c:pt idx="1445">
                  <c:v>23</c:v>
                </c:pt>
                <c:pt idx="1446">
                  <c:v>23</c:v>
                </c:pt>
                <c:pt idx="1447">
                  <c:v>23</c:v>
                </c:pt>
                <c:pt idx="1448">
                  <c:v>23</c:v>
                </c:pt>
                <c:pt idx="1449">
                  <c:v>23</c:v>
                </c:pt>
                <c:pt idx="1450">
                  <c:v>23</c:v>
                </c:pt>
                <c:pt idx="1451">
                  <c:v>23</c:v>
                </c:pt>
                <c:pt idx="1452">
                  <c:v>23</c:v>
                </c:pt>
                <c:pt idx="1453">
                  <c:v>23</c:v>
                </c:pt>
                <c:pt idx="1454">
                  <c:v>23</c:v>
                </c:pt>
                <c:pt idx="1455">
                  <c:v>23</c:v>
                </c:pt>
                <c:pt idx="1456">
                  <c:v>23</c:v>
                </c:pt>
                <c:pt idx="1457">
                  <c:v>23</c:v>
                </c:pt>
                <c:pt idx="1458">
                  <c:v>23</c:v>
                </c:pt>
                <c:pt idx="1459">
                  <c:v>23</c:v>
                </c:pt>
                <c:pt idx="1460">
                  <c:v>23</c:v>
                </c:pt>
                <c:pt idx="1461">
                  <c:v>23</c:v>
                </c:pt>
                <c:pt idx="1462">
                  <c:v>23</c:v>
                </c:pt>
                <c:pt idx="1463">
                  <c:v>23</c:v>
                </c:pt>
                <c:pt idx="1464">
                  <c:v>23</c:v>
                </c:pt>
                <c:pt idx="1465">
                  <c:v>24</c:v>
                </c:pt>
                <c:pt idx="1466">
                  <c:v>24</c:v>
                </c:pt>
                <c:pt idx="1467">
                  <c:v>24</c:v>
                </c:pt>
                <c:pt idx="1468">
                  <c:v>24</c:v>
                </c:pt>
                <c:pt idx="1469">
                  <c:v>24</c:v>
                </c:pt>
                <c:pt idx="1470">
                  <c:v>24</c:v>
                </c:pt>
                <c:pt idx="1471">
                  <c:v>24</c:v>
                </c:pt>
                <c:pt idx="1472">
                  <c:v>24</c:v>
                </c:pt>
                <c:pt idx="1473">
                  <c:v>24</c:v>
                </c:pt>
                <c:pt idx="1474">
                  <c:v>24</c:v>
                </c:pt>
                <c:pt idx="1475">
                  <c:v>24</c:v>
                </c:pt>
                <c:pt idx="1476">
                  <c:v>24</c:v>
                </c:pt>
                <c:pt idx="1477">
                  <c:v>24</c:v>
                </c:pt>
                <c:pt idx="1478">
                  <c:v>24</c:v>
                </c:pt>
                <c:pt idx="1479">
                  <c:v>24</c:v>
                </c:pt>
                <c:pt idx="1480">
                  <c:v>24</c:v>
                </c:pt>
                <c:pt idx="1481">
                  <c:v>24</c:v>
                </c:pt>
                <c:pt idx="1482">
                  <c:v>24</c:v>
                </c:pt>
                <c:pt idx="1483">
                  <c:v>24</c:v>
                </c:pt>
                <c:pt idx="1484">
                  <c:v>24</c:v>
                </c:pt>
                <c:pt idx="1485">
                  <c:v>24</c:v>
                </c:pt>
                <c:pt idx="1486">
                  <c:v>24</c:v>
                </c:pt>
                <c:pt idx="1487">
                  <c:v>24</c:v>
                </c:pt>
                <c:pt idx="1488">
                  <c:v>24</c:v>
                </c:pt>
                <c:pt idx="1489">
                  <c:v>25</c:v>
                </c:pt>
                <c:pt idx="1490">
                  <c:v>25</c:v>
                </c:pt>
                <c:pt idx="1491">
                  <c:v>25</c:v>
                </c:pt>
                <c:pt idx="1492">
                  <c:v>25</c:v>
                </c:pt>
                <c:pt idx="1493">
                  <c:v>25</c:v>
                </c:pt>
                <c:pt idx="1494">
                  <c:v>25</c:v>
                </c:pt>
                <c:pt idx="1495">
                  <c:v>25</c:v>
                </c:pt>
                <c:pt idx="1496">
                  <c:v>25</c:v>
                </c:pt>
                <c:pt idx="1497">
                  <c:v>25</c:v>
                </c:pt>
                <c:pt idx="1498">
                  <c:v>25</c:v>
                </c:pt>
                <c:pt idx="1499">
                  <c:v>25</c:v>
                </c:pt>
                <c:pt idx="1500">
                  <c:v>25</c:v>
                </c:pt>
                <c:pt idx="1501">
                  <c:v>25</c:v>
                </c:pt>
                <c:pt idx="1502">
                  <c:v>25</c:v>
                </c:pt>
                <c:pt idx="1503">
                  <c:v>25</c:v>
                </c:pt>
                <c:pt idx="1504">
                  <c:v>25</c:v>
                </c:pt>
                <c:pt idx="1505">
                  <c:v>25</c:v>
                </c:pt>
                <c:pt idx="1506">
                  <c:v>25</c:v>
                </c:pt>
                <c:pt idx="1507">
                  <c:v>25</c:v>
                </c:pt>
                <c:pt idx="1508">
                  <c:v>25</c:v>
                </c:pt>
                <c:pt idx="1509">
                  <c:v>25</c:v>
                </c:pt>
                <c:pt idx="1510">
                  <c:v>25</c:v>
                </c:pt>
                <c:pt idx="1511">
                  <c:v>25</c:v>
                </c:pt>
                <c:pt idx="1512">
                  <c:v>25</c:v>
                </c:pt>
                <c:pt idx="1513">
                  <c:v>25</c:v>
                </c:pt>
                <c:pt idx="1514">
                  <c:v>25</c:v>
                </c:pt>
                <c:pt idx="1515">
                  <c:v>26</c:v>
                </c:pt>
                <c:pt idx="1516">
                  <c:v>26</c:v>
                </c:pt>
                <c:pt idx="1517">
                  <c:v>26</c:v>
                </c:pt>
                <c:pt idx="1518">
                  <c:v>26</c:v>
                </c:pt>
                <c:pt idx="1519">
                  <c:v>26</c:v>
                </c:pt>
                <c:pt idx="1520">
                  <c:v>26</c:v>
                </c:pt>
                <c:pt idx="1521">
                  <c:v>26</c:v>
                </c:pt>
                <c:pt idx="1522">
                  <c:v>26</c:v>
                </c:pt>
                <c:pt idx="1523">
                  <c:v>26</c:v>
                </c:pt>
                <c:pt idx="1524">
                  <c:v>26</c:v>
                </c:pt>
                <c:pt idx="1525">
                  <c:v>26</c:v>
                </c:pt>
                <c:pt idx="1526">
                  <c:v>26</c:v>
                </c:pt>
                <c:pt idx="1527">
                  <c:v>26</c:v>
                </c:pt>
                <c:pt idx="1528">
                  <c:v>26</c:v>
                </c:pt>
                <c:pt idx="1529">
                  <c:v>26</c:v>
                </c:pt>
                <c:pt idx="1530">
                  <c:v>26</c:v>
                </c:pt>
                <c:pt idx="1531">
                  <c:v>26</c:v>
                </c:pt>
                <c:pt idx="1532">
                  <c:v>26</c:v>
                </c:pt>
                <c:pt idx="1533">
                  <c:v>26</c:v>
                </c:pt>
                <c:pt idx="1534">
                  <c:v>26</c:v>
                </c:pt>
                <c:pt idx="1535">
                  <c:v>26</c:v>
                </c:pt>
                <c:pt idx="1536">
                  <c:v>26</c:v>
                </c:pt>
                <c:pt idx="1537">
                  <c:v>26</c:v>
                </c:pt>
                <c:pt idx="1538">
                  <c:v>26</c:v>
                </c:pt>
                <c:pt idx="1539">
                  <c:v>26</c:v>
                </c:pt>
                <c:pt idx="1540">
                  <c:v>27</c:v>
                </c:pt>
                <c:pt idx="1541">
                  <c:v>27</c:v>
                </c:pt>
                <c:pt idx="1542">
                  <c:v>27</c:v>
                </c:pt>
                <c:pt idx="1543">
                  <c:v>27</c:v>
                </c:pt>
                <c:pt idx="1544">
                  <c:v>27</c:v>
                </c:pt>
                <c:pt idx="1545">
                  <c:v>27</c:v>
                </c:pt>
                <c:pt idx="1546">
                  <c:v>27</c:v>
                </c:pt>
                <c:pt idx="1547">
                  <c:v>27</c:v>
                </c:pt>
                <c:pt idx="1548">
                  <c:v>27</c:v>
                </c:pt>
                <c:pt idx="1549">
                  <c:v>27</c:v>
                </c:pt>
                <c:pt idx="1550">
                  <c:v>27</c:v>
                </c:pt>
                <c:pt idx="1551">
                  <c:v>27</c:v>
                </c:pt>
                <c:pt idx="1552">
                  <c:v>27</c:v>
                </c:pt>
                <c:pt idx="1553">
                  <c:v>27</c:v>
                </c:pt>
                <c:pt idx="1554">
                  <c:v>27</c:v>
                </c:pt>
                <c:pt idx="1555">
                  <c:v>27</c:v>
                </c:pt>
                <c:pt idx="1556">
                  <c:v>27</c:v>
                </c:pt>
                <c:pt idx="1557">
                  <c:v>27</c:v>
                </c:pt>
                <c:pt idx="1558">
                  <c:v>27</c:v>
                </c:pt>
                <c:pt idx="1559">
                  <c:v>27</c:v>
                </c:pt>
                <c:pt idx="1560">
                  <c:v>27</c:v>
                </c:pt>
                <c:pt idx="1561">
                  <c:v>27</c:v>
                </c:pt>
                <c:pt idx="1562">
                  <c:v>27</c:v>
                </c:pt>
                <c:pt idx="1563">
                  <c:v>27</c:v>
                </c:pt>
                <c:pt idx="1564">
                  <c:v>27</c:v>
                </c:pt>
                <c:pt idx="1565">
                  <c:v>27</c:v>
                </c:pt>
                <c:pt idx="1566">
                  <c:v>27</c:v>
                </c:pt>
                <c:pt idx="1567">
                  <c:v>28</c:v>
                </c:pt>
                <c:pt idx="1568">
                  <c:v>28</c:v>
                </c:pt>
                <c:pt idx="1569">
                  <c:v>28</c:v>
                </c:pt>
                <c:pt idx="1570">
                  <c:v>28</c:v>
                </c:pt>
                <c:pt idx="1571">
                  <c:v>28</c:v>
                </c:pt>
                <c:pt idx="1572">
                  <c:v>28</c:v>
                </c:pt>
                <c:pt idx="1573">
                  <c:v>28</c:v>
                </c:pt>
                <c:pt idx="1574">
                  <c:v>28</c:v>
                </c:pt>
                <c:pt idx="1575">
                  <c:v>28</c:v>
                </c:pt>
                <c:pt idx="1576">
                  <c:v>28</c:v>
                </c:pt>
                <c:pt idx="1577">
                  <c:v>28</c:v>
                </c:pt>
                <c:pt idx="1578">
                  <c:v>28</c:v>
                </c:pt>
                <c:pt idx="1579">
                  <c:v>28</c:v>
                </c:pt>
                <c:pt idx="1580">
                  <c:v>28</c:v>
                </c:pt>
                <c:pt idx="1581">
                  <c:v>28</c:v>
                </c:pt>
                <c:pt idx="1582">
                  <c:v>28</c:v>
                </c:pt>
                <c:pt idx="1583">
                  <c:v>28</c:v>
                </c:pt>
                <c:pt idx="1584">
                  <c:v>28</c:v>
                </c:pt>
                <c:pt idx="1585">
                  <c:v>28</c:v>
                </c:pt>
                <c:pt idx="1586">
                  <c:v>28</c:v>
                </c:pt>
                <c:pt idx="1587">
                  <c:v>28</c:v>
                </c:pt>
                <c:pt idx="1588">
                  <c:v>28</c:v>
                </c:pt>
                <c:pt idx="1589">
                  <c:v>29</c:v>
                </c:pt>
                <c:pt idx="1590">
                  <c:v>29</c:v>
                </c:pt>
                <c:pt idx="1591">
                  <c:v>29</c:v>
                </c:pt>
                <c:pt idx="1592">
                  <c:v>29</c:v>
                </c:pt>
                <c:pt idx="1593">
                  <c:v>29</c:v>
                </c:pt>
                <c:pt idx="1594">
                  <c:v>29</c:v>
                </c:pt>
                <c:pt idx="1595">
                  <c:v>29</c:v>
                </c:pt>
                <c:pt idx="1596">
                  <c:v>29</c:v>
                </c:pt>
                <c:pt idx="1597">
                  <c:v>29</c:v>
                </c:pt>
                <c:pt idx="1598">
                  <c:v>29</c:v>
                </c:pt>
                <c:pt idx="1599">
                  <c:v>29</c:v>
                </c:pt>
                <c:pt idx="1600">
                  <c:v>29</c:v>
                </c:pt>
                <c:pt idx="1601">
                  <c:v>29</c:v>
                </c:pt>
                <c:pt idx="1602">
                  <c:v>29</c:v>
                </c:pt>
                <c:pt idx="1603">
                  <c:v>29</c:v>
                </c:pt>
                <c:pt idx="1604">
                  <c:v>29</c:v>
                </c:pt>
                <c:pt idx="1605">
                  <c:v>29</c:v>
                </c:pt>
                <c:pt idx="1606">
                  <c:v>29</c:v>
                </c:pt>
                <c:pt idx="1607">
                  <c:v>29</c:v>
                </c:pt>
                <c:pt idx="1608">
                  <c:v>29</c:v>
                </c:pt>
                <c:pt idx="1609">
                  <c:v>29</c:v>
                </c:pt>
                <c:pt idx="1610">
                  <c:v>29</c:v>
                </c:pt>
                <c:pt idx="1611">
                  <c:v>29</c:v>
                </c:pt>
                <c:pt idx="1612">
                  <c:v>29</c:v>
                </c:pt>
                <c:pt idx="1613">
                  <c:v>29</c:v>
                </c:pt>
                <c:pt idx="1614">
                  <c:v>29</c:v>
                </c:pt>
                <c:pt idx="1615">
                  <c:v>29</c:v>
                </c:pt>
                <c:pt idx="1616">
                  <c:v>30</c:v>
                </c:pt>
                <c:pt idx="1617">
                  <c:v>30</c:v>
                </c:pt>
                <c:pt idx="1618">
                  <c:v>30</c:v>
                </c:pt>
                <c:pt idx="1619">
                  <c:v>30</c:v>
                </c:pt>
                <c:pt idx="1620">
                  <c:v>30</c:v>
                </c:pt>
                <c:pt idx="1621">
                  <c:v>30</c:v>
                </c:pt>
                <c:pt idx="1622">
                  <c:v>30</c:v>
                </c:pt>
                <c:pt idx="1623">
                  <c:v>30</c:v>
                </c:pt>
                <c:pt idx="1624">
                  <c:v>30</c:v>
                </c:pt>
                <c:pt idx="1625">
                  <c:v>30</c:v>
                </c:pt>
                <c:pt idx="1626">
                  <c:v>30</c:v>
                </c:pt>
                <c:pt idx="1627">
                  <c:v>30</c:v>
                </c:pt>
                <c:pt idx="1628">
                  <c:v>30</c:v>
                </c:pt>
                <c:pt idx="1629">
                  <c:v>30</c:v>
                </c:pt>
                <c:pt idx="1630">
                  <c:v>30</c:v>
                </c:pt>
                <c:pt idx="1631">
                  <c:v>30</c:v>
                </c:pt>
                <c:pt idx="1632">
                  <c:v>30</c:v>
                </c:pt>
                <c:pt idx="1633">
                  <c:v>30</c:v>
                </c:pt>
                <c:pt idx="1634">
                  <c:v>30</c:v>
                </c:pt>
                <c:pt idx="1635">
                  <c:v>30</c:v>
                </c:pt>
                <c:pt idx="1636">
                  <c:v>30</c:v>
                </c:pt>
                <c:pt idx="1637">
                  <c:v>30</c:v>
                </c:pt>
                <c:pt idx="1638">
                  <c:v>30</c:v>
                </c:pt>
                <c:pt idx="1639">
                  <c:v>30</c:v>
                </c:pt>
                <c:pt idx="1640">
                  <c:v>31</c:v>
                </c:pt>
                <c:pt idx="1641">
                  <c:v>31</c:v>
                </c:pt>
                <c:pt idx="1642">
                  <c:v>31</c:v>
                </c:pt>
                <c:pt idx="1643">
                  <c:v>31</c:v>
                </c:pt>
                <c:pt idx="1644">
                  <c:v>31</c:v>
                </c:pt>
                <c:pt idx="1645">
                  <c:v>31</c:v>
                </c:pt>
                <c:pt idx="1646">
                  <c:v>31</c:v>
                </c:pt>
                <c:pt idx="1647">
                  <c:v>31</c:v>
                </c:pt>
                <c:pt idx="1648">
                  <c:v>31</c:v>
                </c:pt>
                <c:pt idx="1649">
                  <c:v>31</c:v>
                </c:pt>
                <c:pt idx="1650">
                  <c:v>31</c:v>
                </c:pt>
                <c:pt idx="1651">
                  <c:v>31</c:v>
                </c:pt>
                <c:pt idx="1652">
                  <c:v>31</c:v>
                </c:pt>
                <c:pt idx="1653">
                  <c:v>31</c:v>
                </c:pt>
                <c:pt idx="1654">
                  <c:v>31</c:v>
                </c:pt>
                <c:pt idx="1655">
                  <c:v>31</c:v>
                </c:pt>
                <c:pt idx="1656">
                  <c:v>31</c:v>
                </c:pt>
                <c:pt idx="1657">
                  <c:v>31</c:v>
                </c:pt>
                <c:pt idx="1658">
                  <c:v>31</c:v>
                </c:pt>
                <c:pt idx="1659">
                  <c:v>31</c:v>
                </c:pt>
                <c:pt idx="1660">
                  <c:v>31</c:v>
                </c:pt>
                <c:pt idx="1661">
                  <c:v>32</c:v>
                </c:pt>
                <c:pt idx="1662">
                  <c:v>32</c:v>
                </c:pt>
                <c:pt idx="1663">
                  <c:v>32</c:v>
                </c:pt>
                <c:pt idx="1664">
                  <c:v>32</c:v>
                </c:pt>
                <c:pt idx="1665">
                  <c:v>32</c:v>
                </c:pt>
                <c:pt idx="1666">
                  <c:v>32</c:v>
                </c:pt>
                <c:pt idx="1667">
                  <c:v>32</c:v>
                </c:pt>
                <c:pt idx="1668">
                  <c:v>32</c:v>
                </c:pt>
                <c:pt idx="1669">
                  <c:v>32</c:v>
                </c:pt>
                <c:pt idx="1670">
                  <c:v>32</c:v>
                </c:pt>
                <c:pt idx="1671">
                  <c:v>32</c:v>
                </c:pt>
                <c:pt idx="1672">
                  <c:v>32</c:v>
                </c:pt>
                <c:pt idx="1673">
                  <c:v>32</c:v>
                </c:pt>
                <c:pt idx="1674">
                  <c:v>32</c:v>
                </c:pt>
                <c:pt idx="1675">
                  <c:v>32</c:v>
                </c:pt>
                <c:pt idx="1676">
                  <c:v>32</c:v>
                </c:pt>
                <c:pt idx="1677">
                  <c:v>32</c:v>
                </c:pt>
                <c:pt idx="1678">
                  <c:v>32</c:v>
                </c:pt>
                <c:pt idx="1679">
                  <c:v>32</c:v>
                </c:pt>
                <c:pt idx="1680">
                  <c:v>32</c:v>
                </c:pt>
                <c:pt idx="1681">
                  <c:v>32</c:v>
                </c:pt>
                <c:pt idx="1682">
                  <c:v>32</c:v>
                </c:pt>
                <c:pt idx="1683">
                  <c:v>32</c:v>
                </c:pt>
                <c:pt idx="1684">
                  <c:v>32</c:v>
                </c:pt>
                <c:pt idx="1685">
                  <c:v>33</c:v>
                </c:pt>
                <c:pt idx="1686">
                  <c:v>33</c:v>
                </c:pt>
                <c:pt idx="1687">
                  <c:v>33</c:v>
                </c:pt>
                <c:pt idx="1688">
                  <c:v>33</c:v>
                </c:pt>
                <c:pt idx="1689">
                  <c:v>33</c:v>
                </c:pt>
                <c:pt idx="1690">
                  <c:v>33</c:v>
                </c:pt>
                <c:pt idx="1691">
                  <c:v>33</c:v>
                </c:pt>
                <c:pt idx="1692">
                  <c:v>33</c:v>
                </c:pt>
                <c:pt idx="1693">
                  <c:v>33</c:v>
                </c:pt>
                <c:pt idx="1694">
                  <c:v>33</c:v>
                </c:pt>
                <c:pt idx="1695">
                  <c:v>33</c:v>
                </c:pt>
                <c:pt idx="1696">
                  <c:v>33</c:v>
                </c:pt>
                <c:pt idx="1697">
                  <c:v>33</c:v>
                </c:pt>
                <c:pt idx="1698">
                  <c:v>33</c:v>
                </c:pt>
                <c:pt idx="1699">
                  <c:v>33</c:v>
                </c:pt>
                <c:pt idx="1700">
                  <c:v>33</c:v>
                </c:pt>
                <c:pt idx="1701">
                  <c:v>33</c:v>
                </c:pt>
                <c:pt idx="1702">
                  <c:v>33</c:v>
                </c:pt>
                <c:pt idx="1703">
                  <c:v>33</c:v>
                </c:pt>
                <c:pt idx="1704">
                  <c:v>33</c:v>
                </c:pt>
                <c:pt idx="1705">
                  <c:v>33</c:v>
                </c:pt>
                <c:pt idx="1706">
                  <c:v>33</c:v>
                </c:pt>
                <c:pt idx="1707">
                  <c:v>34</c:v>
                </c:pt>
                <c:pt idx="1708">
                  <c:v>34</c:v>
                </c:pt>
                <c:pt idx="1709">
                  <c:v>34</c:v>
                </c:pt>
                <c:pt idx="1710">
                  <c:v>34</c:v>
                </c:pt>
                <c:pt idx="1711">
                  <c:v>34</c:v>
                </c:pt>
                <c:pt idx="1712">
                  <c:v>34</c:v>
                </c:pt>
                <c:pt idx="1713">
                  <c:v>34</c:v>
                </c:pt>
                <c:pt idx="1714">
                  <c:v>34</c:v>
                </c:pt>
                <c:pt idx="1715">
                  <c:v>34</c:v>
                </c:pt>
                <c:pt idx="1716">
                  <c:v>34</c:v>
                </c:pt>
                <c:pt idx="1717">
                  <c:v>34</c:v>
                </c:pt>
                <c:pt idx="1718">
                  <c:v>34</c:v>
                </c:pt>
                <c:pt idx="1719">
                  <c:v>34</c:v>
                </c:pt>
                <c:pt idx="1720">
                  <c:v>34</c:v>
                </c:pt>
                <c:pt idx="1721">
                  <c:v>34</c:v>
                </c:pt>
                <c:pt idx="1722">
                  <c:v>34</c:v>
                </c:pt>
                <c:pt idx="1723">
                  <c:v>34</c:v>
                </c:pt>
                <c:pt idx="1724">
                  <c:v>34</c:v>
                </c:pt>
                <c:pt idx="1725">
                  <c:v>34</c:v>
                </c:pt>
                <c:pt idx="1726">
                  <c:v>34</c:v>
                </c:pt>
                <c:pt idx="1727">
                  <c:v>34</c:v>
                </c:pt>
                <c:pt idx="1728">
                  <c:v>34</c:v>
                </c:pt>
                <c:pt idx="1729">
                  <c:v>35</c:v>
                </c:pt>
                <c:pt idx="1730">
                  <c:v>35</c:v>
                </c:pt>
                <c:pt idx="1731">
                  <c:v>35</c:v>
                </c:pt>
                <c:pt idx="1732">
                  <c:v>35</c:v>
                </c:pt>
                <c:pt idx="1733">
                  <c:v>35</c:v>
                </c:pt>
                <c:pt idx="1734">
                  <c:v>35</c:v>
                </c:pt>
                <c:pt idx="1735">
                  <c:v>35</c:v>
                </c:pt>
                <c:pt idx="1736">
                  <c:v>35</c:v>
                </c:pt>
                <c:pt idx="1737">
                  <c:v>35</c:v>
                </c:pt>
                <c:pt idx="1738">
                  <c:v>35</c:v>
                </c:pt>
                <c:pt idx="1739">
                  <c:v>35</c:v>
                </c:pt>
                <c:pt idx="1740">
                  <c:v>35</c:v>
                </c:pt>
                <c:pt idx="1741">
                  <c:v>35</c:v>
                </c:pt>
                <c:pt idx="1742">
                  <c:v>35</c:v>
                </c:pt>
                <c:pt idx="1743">
                  <c:v>35</c:v>
                </c:pt>
                <c:pt idx="1744">
                  <c:v>35</c:v>
                </c:pt>
                <c:pt idx="1745">
                  <c:v>35</c:v>
                </c:pt>
                <c:pt idx="1746">
                  <c:v>35</c:v>
                </c:pt>
                <c:pt idx="1747">
                  <c:v>35</c:v>
                </c:pt>
                <c:pt idx="1748">
                  <c:v>35</c:v>
                </c:pt>
                <c:pt idx="1749">
                  <c:v>35</c:v>
                </c:pt>
                <c:pt idx="1750">
                  <c:v>35</c:v>
                </c:pt>
                <c:pt idx="1751">
                  <c:v>35</c:v>
                </c:pt>
                <c:pt idx="1752">
                  <c:v>35</c:v>
                </c:pt>
                <c:pt idx="1753">
                  <c:v>35</c:v>
                </c:pt>
                <c:pt idx="1754">
                  <c:v>35</c:v>
                </c:pt>
                <c:pt idx="1755">
                  <c:v>36</c:v>
                </c:pt>
                <c:pt idx="1756">
                  <c:v>36</c:v>
                </c:pt>
                <c:pt idx="1757">
                  <c:v>36</c:v>
                </c:pt>
                <c:pt idx="1758">
                  <c:v>36</c:v>
                </c:pt>
                <c:pt idx="1759">
                  <c:v>36</c:v>
                </c:pt>
                <c:pt idx="1760">
                  <c:v>36</c:v>
                </c:pt>
                <c:pt idx="1761">
                  <c:v>36</c:v>
                </c:pt>
                <c:pt idx="1762">
                  <c:v>36</c:v>
                </c:pt>
                <c:pt idx="1763">
                  <c:v>36</c:v>
                </c:pt>
                <c:pt idx="1764">
                  <c:v>36</c:v>
                </c:pt>
                <c:pt idx="1765">
                  <c:v>36</c:v>
                </c:pt>
                <c:pt idx="1766">
                  <c:v>36</c:v>
                </c:pt>
                <c:pt idx="1767">
                  <c:v>36</c:v>
                </c:pt>
                <c:pt idx="1768">
                  <c:v>36</c:v>
                </c:pt>
                <c:pt idx="1769">
                  <c:v>36</c:v>
                </c:pt>
                <c:pt idx="1770">
                  <c:v>36</c:v>
                </c:pt>
                <c:pt idx="1771">
                  <c:v>36</c:v>
                </c:pt>
                <c:pt idx="1772">
                  <c:v>36</c:v>
                </c:pt>
                <c:pt idx="1773">
                  <c:v>36</c:v>
                </c:pt>
                <c:pt idx="1774">
                  <c:v>36</c:v>
                </c:pt>
                <c:pt idx="1775">
                  <c:v>36</c:v>
                </c:pt>
                <c:pt idx="1776">
                  <c:v>36</c:v>
                </c:pt>
                <c:pt idx="1777">
                  <c:v>36</c:v>
                </c:pt>
                <c:pt idx="1778">
                  <c:v>37</c:v>
                </c:pt>
                <c:pt idx="1779">
                  <c:v>37</c:v>
                </c:pt>
                <c:pt idx="1780">
                  <c:v>37</c:v>
                </c:pt>
                <c:pt idx="1781">
                  <c:v>37</c:v>
                </c:pt>
                <c:pt idx="1782">
                  <c:v>37</c:v>
                </c:pt>
                <c:pt idx="1783">
                  <c:v>37</c:v>
                </c:pt>
                <c:pt idx="1784">
                  <c:v>37</c:v>
                </c:pt>
                <c:pt idx="1785">
                  <c:v>37</c:v>
                </c:pt>
                <c:pt idx="1786">
                  <c:v>37</c:v>
                </c:pt>
                <c:pt idx="1787">
                  <c:v>37</c:v>
                </c:pt>
                <c:pt idx="1788">
                  <c:v>37</c:v>
                </c:pt>
                <c:pt idx="1789">
                  <c:v>37</c:v>
                </c:pt>
                <c:pt idx="1790">
                  <c:v>37</c:v>
                </c:pt>
                <c:pt idx="1791">
                  <c:v>37</c:v>
                </c:pt>
                <c:pt idx="1792">
                  <c:v>37</c:v>
                </c:pt>
                <c:pt idx="1793">
                  <c:v>37</c:v>
                </c:pt>
                <c:pt idx="1794">
                  <c:v>37</c:v>
                </c:pt>
                <c:pt idx="1795">
                  <c:v>37</c:v>
                </c:pt>
                <c:pt idx="1796">
                  <c:v>37</c:v>
                </c:pt>
                <c:pt idx="1797">
                  <c:v>37</c:v>
                </c:pt>
                <c:pt idx="1798">
                  <c:v>37</c:v>
                </c:pt>
                <c:pt idx="1799">
                  <c:v>38</c:v>
                </c:pt>
                <c:pt idx="1800">
                  <c:v>38</c:v>
                </c:pt>
                <c:pt idx="1801">
                  <c:v>38</c:v>
                </c:pt>
                <c:pt idx="1802">
                  <c:v>38</c:v>
                </c:pt>
                <c:pt idx="1803">
                  <c:v>38</c:v>
                </c:pt>
                <c:pt idx="1804">
                  <c:v>38</c:v>
                </c:pt>
                <c:pt idx="1805">
                  <c:v>38</c:v>
                </c:pt>
                <c:pt idx="1806">
                  <c:v>38</c:v>
                </c:pt>
                <c:pt idx="1807">
                  <c:v>38</c:v>
                </c:pt>
                <c:pt idx="1808">
                  <c:v>38</c:v>
                </c:pt>
                <c:pt idx="1809">
                  <c:v>38</c:v>
                </c:pt>
                <c:pt idx="1810">
                  <c:v>38</c:v>
                </c:pt>
                <c:pt idx="1811">
                  <c:v>38</c:v>
                </c:pt>
                <c:pt idx="1812">
                  <c:v>38</c:v>
                </c:pt>
                <c:pt idx="1813">
                  <c:v>38</c:v>
                </c:pt>
                <c:pt idx="1814">
                  <c:v>38</c:v>
                </c:pt>
                <c:pt idx="1815">
                  <c:v>38</c:v>
                </c:pt>
                <c:pt idx="1816">
                  <c:v>38</c:v>
                </c:pt>
                <c:pt idx="1817">
                  <c:v>38</c:v>
                </c:pt>
                <c:pt idx="1818">
                  <c:v>38</c:v>
                </c:pt>
                <c:pt idx="1819">
                  <c:v>38</c:v>
                </c:pt>
                <c:pt idx="1820">
                  <c:v>38</c:v>
                </c:pt>
                <c:pt idx="1821">
                  <c:v>38</c:v>
                </c:pt>
                <c:pt idx="1822">
                  <c:v>39</c:v>
                </c:pt>
                <c:pt idx="1823">
                  <c:v>39</c:v>
                </c:pt>
                <c:pt idx="1824">
                  <c:v>39</c:v>
                </c:pt>
                <c:pt idx="1825">
                  <c:v>39</c:v>
                </c:pt>
                <c:pt idx="1826">
                  <c:v>39</c:v>
                </c:pt>
                <c:pt idx="1827">
                  <c:v>39</c:v>
                </c:pt>
                <c:pt idx="1828">
                  <c:v>39</c:v>
                </c:pt>
                <c:pt idx="1829">
                  <c:v>39</c:v>
                </c:pt>
                <c:pt idx="1830">
                  <c:v>39</c:v>
                </c:pt>
                <c:pt idx="1831">
                  <c:v>39</c:v>
                </c:pt>
                <c:pt idx="1832">
                  <c:v>39</c:v>
                </c:pt>
                <c:pt idx="1833">
                  <c:v>39</c:v>
                </c:pt>
                <c:pt idx="1834">
                  <c:v>39</c:v>
                </c:pt>
                <c:pt idx="1835">
                  <c:v>39</c:v>
                </c:pt>
                <c:pt idx="1836">
                  <c:v>39</c:v>
                </c:pt>
                <c:pt idx="1837">
                  <c:v>39</c:v>
                </c:pt>
                <c:pt idx="1838">
                  <c:v>39</c:v>
                </c:pt>
                <c:pt idx="1839">
                  <c:v>40</c:v>
                </c:pt>
                <c:pt idx="1840">
                  <c:v>40</c:v>
                </c:pt>
                <c:pt idx="1841">
                  <c:v>40</c:v>
                </c:pt>
                <c:pt idx="1842">
                  <c:v>40</c:v>
                </c:pt>
                <c:pt idx="1843">
                  <c:v>40</c:v>
                </c:pt>
                <c:pt idx="1844">
                  <c:v>40</c:v>
                </c:pt>
                <c:pt idx="1845">
                  <c:v>40</c:v>
                </c:pt>
                <c:pt idx="1846">
                  <c:v>40</c:v>
                </c:pt>
                <c:pt idx="1847">
                  <c:v>40</c:v>
                </c:pt>
                <c:pt idx="1848">
                  <c:v>40</c:v>
                </c:pt>
                <c:pt idx="1849">
                  <c:v>40</c:v>
                </c:pt>
                <c:pt idx="1850">
                  <c:v>40</c:v>
                </c:pt>
                <c:pt idx="1851">
                  <c:v>40</c:v>
                </c:pt>
                <c:pt idx="1852">
                  <c:v>40</c:v>
                </c:pt>
                <c:pt idx="1853">
                  <c:v>40</c:v>
                </c:pt>
                <c:pt idx="1854">
                  <c:v>40</c:v>
                </c:pt>
                <c:pt idx="1855">
                  <c:v>40</c:v>
                </c:pt>
                <c:pt idx="1856">
                  <c:v>40</c:v>
                </c:pt>
                <c:pt idx="1857">
                  <c:v>40</c:v>
                </c:pt>
                <c:pt idx="1858">
                  <c:v>40</c:v>
                </c:pt>
                <c:pt idx="1859">
                  <c:v>40</c:v>
                </c:pt>
                <c:pt idx="1860">
                  <c:v>40</c:v>
                </c:pt>
                <c:pt idx="1861">
                  <c:v>41</c:v>
                </c:pt>
                <c:pt idx="1862">
                  <c:v>41</c:v>
                </c:pt>
                <c:pt idx="1863">
                  <c:v>41</c:v>
                </c:pt>
                <c:pt idx="1864">
                  <c:v>41</c:v>
                </c:pt>
                <c:pt idx="1865">
                  <c:v>41</c:v>
                </c:pt>
                <c:pt idx="1866">
                  <c:v>41</c:v>
                </c:pt>
                <c:pt idx="1867">
                  <c:v>41</c:v>
                </c:pt>
                <c:pt idx="1868">
                  <c:v>41</c:v>
                </c:pt>
                <c:pt idx="1869">
                  <c:v>41</c:v>
                </c:pt>
                <c:pt idx="1870">
                  <c:v>41</c:v>
                </c:pt>
                <c:pt idx="1871">
                  <c:v>41</c:v>
                </c:pt>
                <c:pt idx="1872">
                  <c:v>41</c:v>
                </c:pt>
                <c:pt idx="1873">
                  <c:v>41</c:v>
                </c:pt>
                <c:pt idx="1874">
                  <c:v>41</c:v>
                </c:pt>
                <c:pt idx="1875">
                  <c:v>41</c:v>
                </c:pt>
                <c:pt idx="1876">
                  <c:v>41</c:v>
                </c:pt>
                <c:pt idx="1877">
                  <c:v>41</c:v>
                </c:pt>
                <c:pt idx="1878">
                  <c:v>41</c:v>
                </c:pt>
                <c:pt idx="1879">
                  <c:v>42</c:v>
                </c:pt>
                <c:pt idx="1880">
                  <c:v>42</c:v>
                </c:pt>
                <c:pt idx="1881">
                  <c:v>42</c:v>
                </c:pt>
                <c:pt idx="1882">
                  <c:v>42</c:v>
                </c:pt>
                <c:pt idx="1883">
                  <c:v>42</c:v>
                </c:pt>
                <c:pt idx="1884">
                  <c:v>42</c:v>
                </c:pt>
                <c:pt idx="1885">
                  <c:v>42</c:v>
                </c:pt>
                <c:pt idx="1886">
                  <c:v>42</c:v>
                </c:pt>
                <c:pt idx="1887">
                  <c:v>42</c:v>
                </c:pt>
                <c:pt idx="1888">
                  <c:v>42</c:v>
                </c:pt>
                <c:pt idx="1889">
                  <c:v>42</c:v>
                </c:pt>
                <c:pt idx="1890">
                  <c:v>42</c:v>
                </c:pt>
                <c:pt idx="1891">
                  <c:v>42</c:v>
                </c:pt>
                <c:pt idx="1892">
                  <c:v>42</c:v>
                </c:pt>
                <c:pt idx="1893">
                  <c:v>42</c:v>
                </c:pt>
                <c:pt idx="1894">
                  <c:v>42</c:v>
                </c:pt>
                <c:pt idx="1895">
                  <c:v>42</c:v>
                </c:pt>
                <c:pt idx="1896">
                  <c:v>42</c:v>
                </c:pt>
                <c:pt idx="1897">
                  <c:v>42</c:v>
                </c:pt>
                <c:pt idx="1898">
                  <c:v>42</c:v>
                </c:pt>
                <c:pt idx="1899">
                  <c:v>42</c:v>
                </c:pt>
                <c:pt idx="1900">
                  <c:v>43</c:v>
                </c:pt>
                <c:pt idx="1901">
                  <c:v>43</c:v>
                </c:pt>
                <c:pt idx="1902">
                  <c:v>43</c:v>
                </c:pt>
                <c:pt idx="1903">
                  <c:v>43</c:v>
                </c:pt>
                <c:pt idx="1904">
                  <c:v>43</c:v>
                </c:pt>
                <c:pt idx="1905">
                  <c:v>43</c:v>
                </c:pt>
                <c:pt idx="1906">
                  <c:v>43</c:v>
                </c:pt>
                <c:pt idx="1907">
                  <c:v>43</c:v>
                </c:pt>
                <c:pt idx="1908">
                  <c:v>43</c:v>
                </c:pt>
                <c:pt idx="1909">
                  <c:v>43</c:v>
                </c:pt>
                <c:pt idx="1910">
                  <c:v>43</c:v>
                </c:pt>
                <c:pt idx="1911">
                  <c:v>43</c:v>
                </c:pt>
                <c:pt idx="1912">
                  <c:v>43</c:v>
                </c:pt>
                <c:pt idx="1913">
                  <c:v>43</c:v>
                </c:pt>
                <c:pt idx="1914">
                  <c:v>43</c:v>
                </c:pt>
                <c:pt idx="1915">
                  <c:v>43</c:v>
                </c:pt>
                <c:pt idx="1916">
                  <c:v>43</c:v>
                </c:pt>
                <c:pt idx="1917">
                  <c:v>43</c:v>
                </c:pt>
                <c:pt idx="1918">
                  <c:v>43</c:v>
                </c:pt>
                <c:pt idx="1919">
                  <c:v>43</c:v>
                </c:pt>
                <c:pt idx="1920">
                  <c:v>43</c:v>
                </c:pt>
                <c:pt idx="1921">
                  <c:v>44</c:v>
                </c:pt>
                <c:pt idx="1922">
                  <c:v>44</c:v>
                </c:pt>
                <c:pt idx="1923">
                  <c:v>44</c:v>
                </c:pt>
                <c:pt idx="1924">
                  <c:v>44</c:v>
                </c:pt>
                <c:pt idx="1925">
                  <c:v>44</c:v>
                </c:pt>
                <c:pt idx="1926">
                  <c:v>44</c:v>
                </c:pt>
                <c:pt idx="1927">
                  <c:v>44</c:v>
                </c:pt>
                <c:pt idx="1928">
                  <c:v>44</c:v>
                </c:pt>
                <c:pt idx="1929">
                  <c:v>44</c:v>
                </c:pt>
                <c:pt idx="1930">
                  <c:v>44</c:v>
                </c:pt>
                <c:pt idx="1931">
                  <c:v>44</c:v>
                </c:pt>
                <c:pt idx="1932">
                  <c:v>44</c:v>
                </c:pt>
                <c:pt idx="1933">
                  <c:v>44</c:v>
                </c:pt>
                <c:pt idx="1934">
                  <c:v>44</c:v>
                </c:pt>
                <c:pt idx="1935">
                  <c:v>44</c:v>
                </c:pt>
                <c:pt idx="1936">
                  <c:v>44</c:v>
                </c:pt>
                <c:pt idx="1937">
                  <c:v>45</c:v>
                </c:pt>
                <c:pt idx="1938">
                  <c:v>45</c:v>
                </c:pt>
                <c:pt idx="1939">
                  <c:v>45</c:v>
                </c:pt>
                <c:pt idx="1940">
                  <c:v>45</c:v>
                </c:pt>
                <c:pt idx="1941">
                  <c:v>45</c:v>
                </c:pt>
                <c:pt idx="1942">
                  <c:v>45</c:v>
                </c:pt>
                <c:pt idx="1943">
                  <c:v>45</c:v>
                </c:pt>
                <c:pt idx="1944">
                  <c:v>45</c:v>
                </c:pt>
                <c:pt idx="1945">
                  <c:v>45</c:v>
                </c:pt>
                <c:pt idx="1946">
                  <c:v>45</c:v>
                </c:pt>
                <c:pt idx="1947">
                  <c:v>45</c:v>
                </c:pt>
                <c:pt idx="1948">
                  <c:v>45</c:v>
                </c:pt>
                <c:pt idx="1949">
                  <c:v>45</c:v>
                </c:pt>
                <c:pt idx="1950">
                  <c:v>45</c:v>
                </c:pt>
                <c:pt idx="1951">
                  <c:v>45</c:v>
                </c:pt>
                <c:pt idx="1952">
                  <c:v>45</c:v>
                </c:pt>
                <c:pt idx="1953">
                  <c:v>45</c:v>
                </c:pt>
                <c:pt idx="1954">
                  <c:v>46</c:v>
                </c:pt>
                <c:pt idx="1955">
                  <c:v>46</c:v>
                </c:pt>
                <c:pt idx="1956">
                  <c:v>46</c:v>
                </c:pt>
                <c:pt idx="1957">
                  <c:v>46</c:v>
                </c:pt>
                <c:pt idx="1958">
                  <c:v>46</c:v>
                </c:pt>
                <c:pt idx="1959">
                  <c:v>46</c:v>
                </c:pt>
                <c:pt idx="1960">
                  <c:v>46</c:v>
                </c:pt>
                <c:pt idx="1961">
                  <c:v>46</c:v>
                </c:pt>
                <c:pt idx="1962">
                  <c:v>46</c:v>
                </c:pt>
                <c:pt idx="1963">
                  <c:v>46</c:v>
                </c:pt>
                <c:pt idx="1964">
                  <c:v>46</c:v>
                </c:pt>
                <c:pt idx="1965">
                  <c:v>46</c:v>
                </c:pt>
                <c:pt idx="1966">
                  <c:v>46</c:v>
                </c:pt>
                <c:pt idx="1967">
                  <c:v>46</c:v>
                </c:pt>
                <c:pt idx="1968">
                  <c:v>46</c:v>
                </c:pt>
                <c:pt idx="1969">
                  <c:v>46</c:v>
                </c:pt>
                <c:pt idx="1970">
                  <c:v>46</c:v>
                </c:pt>
                <c:pt idx="1971">
                  <c:v>46</c:v>
                </c:pt>
                <c:pt idx="1972">
                  <c:v>47</c:v>
                </c:pt>
                <c:pt idx="1973">
                  <c:v>47</c:v>
                </c:pt>
                <c:pt idx="1974">
                  <c:v>47</c:v>
                </c:pt>
                <c:pt idx="1975">
                  <c:v>47</c:v>
                </c:pt>
                <c:pt idx="1976">
                  <c:v>47</c:v>
                </c:pt>
                <c:pt idx="1977">
                  <c:v>47</c:v>
                </c:pt>
                <c:pt idx="1978">
                  <c:v>47</c:v>
                </c:pt>
                <c:pt idx="1979">
                  <c:v>47</c:v>
                </c:pt>
                <c:pt idx="1980">
                  <c:v>47</c:v>
                </c:pt>
                <c:pt idx="1981">
                  <c:v>47</c:v>
                </c:pt>
                <c:pt idx="1982">
                  <c:v>47</c:v>
                </c:pt>
                <c:pt idx="1983">
                  <c:v>47</c:v>
                </c:pt>
                <c:pt idx="1984">
                  <c:v>47</c:v>
                </c:pt>
                <c:pt idx="1985">
                  <c:v>47</c:v>
                </c:pt>
                <c:pt idx="1986">
                  <c:v>47</c:v>
                </c:pt>
                <c:pt idx="1987">
                  <c:v>47</c:v>
                </c:pt>
                <c:pt idx="1988">
                  <c:v>48</c:v>
                </c:pt>
                <c:pt idx="1989">
                  <c:v>48</c:v>
                </c:pt>
                <c:pt idx="1990">
                  <c:v>48</c:v>
                </c:pt>
                <c:pt idx="1991">
                  <c:v>48</c:v>
                </c:pt>
                <c:pt idx="1992">
                  <c:v>48</c:v>
                </c:pt>
                <c:pt idx="1993">
                  <c:v>48</c:v>
                </c:pt>
                <c:pt idx="1994">
                  <c:v>48</c:v>
                </c:pt>
                <c:pt idx="1995">
                  <c:v>48</c:v>
                </c:pt>
                <c:pt idx="1996">
                  <c:v>48</c:v>
                </c:pt>
                <c:pt idx="1997">
                  <c:v>48</c:v>
                </c:pt>
                <c:pt idx="1998">
                  <c:v>48</c:v>
                </c:pt>
                <c:pt idx="1999">
                  <c:v>48</c:v>
                </c:pt>
                <c:pt idx="2000">
                  <c:v>48</c:v>
                </c:pt>
                <c:pt idx="2001">
                  <c:v>48</c:v>
                </c:pt>
                <c:pt idx="2002">
                  <c:v>49</c:v>
                </c:pt>
                <c:pt idx="2003">
                  <c:v>49</c:v>
                </c:pt>
                <c:pt idx="2004">
                  <c:v>49</c:v>
                </c:pt>
                <c:pt idx="2005">
                  <c:v>49</c:v>
                </c:pt>
                <c:pt idx="2006">
                  <c:v>49</c:v>
                </c:pt>
                <c:pt idx="2007">
                  <c:v>49</c:v>
                </c:pt>
                <c:pt idx="2008">
                  <c:v>49</c:v>
                </c:pt>
                <c:pt idx="2009">
                  <c:v>49</c:v>
                </c:pt>
                <c:pt idx="2010">
                  <c:v>49</c:v>
                </c:pt>
                <c:pt idx="2011">
                  <c:v>49</c:v>
                </c:pt>
                <c:pt idx="2012">
                  <c:v>49</c:v>
                </c:pt>
                <c:pt idx="2013">
                  <c:v>49</c:v>
                </c:pt>
                <c:pt idx="2014">
                  <c:v>49</c:v>
                </c:pt>
                <c:pt idx="2015">
                  <c:v>49</c:v>
                </c:pt>
                <c:pt idx="2016">
                  <c:v>49</c:v>
                </c:pt>
                <c:pt idx="2017">
                  <c:v>50</c:v>
                </c:pt>
                <c:pt idx="2018">
                  <c:v>50</c:v>
                </c:pt>
                <c:pt idx="2019">
                  <c:v>50</c:v>
                </c:pt>
                <c:pt idx="2020">
                  <c:v>50</c:v>
                </c:pt>
                <c:pt idx="2021">
                  <c:v>50</c:v>
                </c:pt>
                <c:pt idx="2022">
                  <c:v>50</c:v>
                </c:pt>
                <c:pt idx="2023">
                  <c:v>50</c:v>
                </c:pt>
                <c:pt idx="2024">
                  <c:v>50</c:v>
                </c:pt>
                <c:pt idx="2025">
                  <c:v>50</c:v>
                </c:pt>
                <c:pt idx="2026">
                  <c:v>50</c:v>
                </c:pt>
                <c:pt idx="2027">
                  <c:v>50</c:v>
                </c:pt>
                <c:pt idx="2028">
                  <c:v>50</c:v>
                </c:pt>
                <c:pt idx="2029">
                  <c:v>50</c:v>
                </c:pt>
                <c:pt idx="2030">
                  <c:v>50</c:v>
                </c:pt>
                <c:pt idx="2031">
                  <c:v>50</c:v>
                </c:pt>
                <c:pt idx="2032">
                  <c:v>50</c:v>
                </c:pt>
                <c:pt idx="2033">
                  <c:v>50</c:v>
                </c:pt>
                <c:pt idx="2034">
                  <c:v>50</c:v>
                </c:pt>
                <c:pt idx="2035">
                  <c:v>51</c:v>
                </c:pt>
                <c:pt idx="2036">
                  <c:v>51</c:v>
                </c:pt>
                <c:pt idx="2037">
                  <c:v>51</c:v>
                </c:pt>
                <c:pt idx="2038">
                  <c:v>51</c:v>
                </c:pt>
                <c:pt idx="2039">
                  <c:v>51</c:v>
                </c:pt>
                <c:pt idx="2040">
                  <c:v>51</c:v>
                </c:pt>
                <c:pt idx="2041">
                  <c:v>51</c:v>
                </c:pt>
                <c:pt idx="2042">
                  <c:v>51</c:v>
                </c:pt>
                <c:pt idx="2043">
                  <c:v>51</c:v>
                </c:pt>
                <c:pt idx="2044">
                  <c:v>51</c:v>
                </c:pt>
                <c:pt idx="2045">
                  <c:v>51</c:v>
                </c:pt>
                <c:pt idx="2046">
                  <c:v>51</c:v>
                </c:pt>
                <c:pt idx="2047">
                  <c:v>51</c:v>
                </c:pt>
                <c:pt idx="2048">
                  <c:v>52</c:v>
                </c:pt>
                <c:pt idx="2049">
                  <c:v>52</c:v>
                </c:pt>
                <c:pt idx="2050">
                  <c:v>52</c:v>
                </c:pt>
                <c:pt idx="2051">
                  <c:v>52</c:v>
                </c:pt>
                <c:pt idx="2052">
                  <c:v>52</c:v>
                </c:pt>
                <c:pt idx="2053">
                  <c:v>52</c:v>
                </c:pt>
                <c:pt idx="2054">
                  <c:v>52</c:v>
                </c:pt>
                <c:pt idx="2055">
                  <c:v>52</c:v>
                </c:pt>
                <c:pt idx="2056">
                  <c:v>52</c:v>
                </c:pt>
                <c:pt idx="2057">
                  <c:v>52</c:v>
                </c:pt>
                <c:pt idx="2058">
                  <c:v>52</c:v>
                </c:pt>
                <c:pt idx="2059">
                  <c:v>52</c:v>
                </c:pt>
                <c:pt idx="2060">
                  <c:v>52</c:v>
                </c:pt>
                <c:pt idx="2061">
                  <c:v>52</c:v>
                </c:pt>
                <c:pt idx="2062">
                  <c:v>52</c:v>
                </c:pt>
                <c:pt idx="2063">
                  <c:v>52</c:v>
                </c:pt>
                <c:pt idx="2064">
                  <c:v>52</c:v>
                </c:pt>
                <c:pt idx="2065">
                  <c:v>53</c:v>
                </c:pt>
                <c:pt idx="2066">
                  <c:v>53</c:v>
                </c:pt>
                <c:pt idx="2067">
                  <c:v>53</c:v>
                </c:pt>
                <c:pt idx="2068">
                  <c:v>53</c:v>
                </c:pt>
                <c:pt idx="2069">
                  <c:v>53</c:v>
                </c:pt>
                <c:pt idx="2070">
                  <c:v>53</c:v>
                </c:pt>
                <c:pt idx="2071">
                  <c:v>53</c:v>
                </c:pt>
                <c:pt idx="2072">
                  <c:v>53</c:v>
                </c:pt>
                <c:pt idx="2073">
                  <c:v>53</c:v>
                </c:pt>
                <c:pt idx="2074">
                  <c:v>53</c:v>
                </c:pt>
                <c:pt idx="2075">
                  <c:v>53</c:v>
                </c:pt>
                <c:pt idx="2076">
                  <c:v>53</c:v>
                </c:pt>
                <c:pt idx="2077">
                  <c:v>53</c:v>
                </c:pt>
                <c:pt idx="2078">
                  <c:v>53</c:v>
                </c:pt>
                <c:pt idx="2079">
                  <c:v>54</c:v>
                </c:pt>
                <c:pt idx="2080">
                  <c:v>54</c:v>
                </c:pt>
                <c:pt idx="2081">
                  <c:v>54</c:v>
                </c:pt>
                <c:pt idx="2082">
                  <c:v>54</c:v>
                </c:pt>
                <c:pt idx="2083">
                  <c:v>54</c:v>
                </c:pt>
                <c:pt idx="2084">
                  <c:v>54</c:v>
                </c:pt>
                <c:pt idx="2085">
                  <c:v>54</c:v>
                </c:pt>
                <c:pt idx="2086">
                  <c:v>54</c:v>
                </c:pt>
                <c:pt idx="2087">
                  <c:v>54</c:v>
                </c:pt>
                <c:pt idx="2088">
                  <c:v>54</c:v>
                </c:pt>
                <c:pt idx="2089">
                  <c:v>54</c:v>
                </c:pt>
                <c:pt idx="2090">
                  <c:v>55</c:v>
                </c:pt>
                <c:pt idx="2091">
                  <c:v>55</c:v>
                </c:pt>
                <c:pt idx="2092">
                  <c:v>55</c:v>
                </c:pt>
                <c:pt idx="2093">
                  <c:v>55</c:v>
                </c:pt>
                <c:pt idx="2094">
                  <c:v>55</c:v>
                </c:pt>
                <c:pt idx="2095">
                  <c:v>55</c:v>
                </c:pt>
                <c:pt idx="2096">
                  <c:v>55</c:v>
                </c:pt>
                <c:pt idx="2097">
                  <c:v>55</c:v>
                </c:pt>
                <c:pt idx="2098">
                  <c:v>55</c:v>
                </c:pt>
                <c:pt idx="2099">
                  <c:v>55</c:v>
                </c:pt>
                <c:pt idx="2100">
                  <c:v>55</c:v>
                </c:pt>
                <c:pt idx="2101">
                  <c:v>55</c:v>
                </c:pt>
                <c:pt idx="2102">
                  <c:v>55</c:v>
                </c:pt>
                <c:pt idx="2103">
                  <c:v>56</c:v>
                </c:pt>
                <c:pt idx="2104">
                  <c:v>56</c:v>
                </c:pt>
                <c:pt idx="2105">
                  <c:v>56</c:v>
                </c:pt>
                <c:pt idx="2106">
                  <c:v>56</c:v>
                </c:pt>
                <c:pt idx="2107">
                  <c:v>56</c:v>
                </c:pt>
                <c:pt idx="2108">
                  <c:v>56</c:v>
                </c:pt>
                <c:pt idx="2109">
                  <c:v>56</c:v>
                </c:pt>
                <c:pt idx="2110">
                  <c:v>56</c:v>
                </c:pt>
                <c:pt idx="2111">
                  <c:v>56</c:v>
                </c:pt>
                <c:pt idx="2112">
                  <c:v>56</c:v>
                </c:pt>
                <c:pt idx="2113">
                  <c:v>56</c:v>
                </c:pt>
                <c:pt idx="2114">
                  <c:v>56</c:v>
                </c:pt>
                <c:pt idx="2115">
                  <c:v>57</c:v>
                </c:pt>
                <c:pt idx="2116">
                  <c:v>57</c:v>
                </c:pt>
                <c:pt idx="2117">
                  <c:v>57</c:v>
                </c:pt>
                <c:pt idx="2118">
                  <c:v>57</c:v>
                </c:pt>
                <c:pt idx="2119">
                  <c:v>57</c:v>
                </c:pt>
                <c:pt idx="2120">
                  <c:v>57</c:v>
                </c:pt>
                <c:pt idx="2121">
                  <c:v>57</c:v>
                </c:pt>
                <c:pt idx="2122">
                  <c:v>57</c:v>
                </c:pt>
                <c:pt idx="2123">
                  <c:v>58</c:v>
                </c:pt>
                <c:pt idx="2124">
                  <c:v>58</c:v>
                </c:pt>
                <c:pt idx="2125">
                  <c:v>58</c:v>
                </c:pt>
                <c:pt idx="2126">
                  <c:v>58</c:v>
                </c:pt>
                <c:pt idx="2127">
                  <c:v>58</c:v>
                </c:pt>
                <c:pt idx="2128">
                  <c:v>58</c:v>
                </c:pt>
                <c:pt idx="2129">
                  <c:v>58</c:v>
                </c:pt>
                <c:pt idx="2130">
                  <c:v>58</c:v>
                </c:pt>
                <c:pt idx="2131">
                  <c:v>58</c:v>
                </c:pt>
                <c:pt idx="2132">
                  <c:v>58</c:v>
                </c:pt>
                <c:pt idx="2133">
                  <c:v>58</c:v>
                </c:pt>
                <c:pt idx="2134">
                  <c:v>59</c:v>
                </c:pt>
                <c:pt idx="2135">
                  <c:v>59</c:v>
                </c:pt>
                <c:pt idx="2136">
                  <c:v>59</c:v>
                </c:pt>
                <c:pt idx="2137">
                  <c:v>59</c:v>
                </c:pt>
                <c:pt idx="2138">
                  <c:v>59</c:v>
                </c:pt>
                <c:pt idx="2139">
                  <c:v>59</c:v>
                </c:pt>
                <c:pt idx="2140">
                  <c:v>59</c:v>
                </c:pt>
                <c:pt idx="2141">
                  <c:v>59</c:v>
                </c:pt>
                <c:pt idx="2142">
                  <c:v>59</c:v>
                </c:pt>
                <c:pt idx="2143">
                  <c:v>59</c:v>
                </c:pt>
                <c:pt idx="2144">
                  <c:v>60</c:v>
                </c:pt>
                <c:pt idx="2145">
                  <c:v>60</c:v>
                </c:pt>
                <c:pt idx="2146">
                  <c:v>60</c:v>
                </c:pt>
                <c:pt idx="2147">
                  <c:v>60</c:v>
                </c:pt>
                <c:pt idx="2148">
                  <c:v>60</c:v>
                </c:pt>
                <c:pt idx="2149">
                  <c:v>60</c:v>
                </c:pt>
                <c:pt idx="2150">
                  <c:v>60</c:v>
                </c:pt>
                <c:pt idx="2151">
                  <c:v>60</c:v>
                </c:pt>
                <c:pt idx="2152">
                  <c:v>60</c:v>
                </c:pt>
                <c:pt idx="2153">
                  <c:v>60</c:v>
                </c:pt>
                <c:pt idx="2154">
                  <c:v>60</c:v>
                </c:pt>
                <c:pt idx="2155">
                  <c:v>60</c:v>
                </c:pt>
                <c:pt idx="2156">
                  <c:v>61</c:v>
                </c:pt>
                <c:pt idx="2157">
                  <c:v>61</c:v>
                </c:pt>
                <c:pt idx="2158">
                  <c:v>61</c:v>
                </c:pt>
                <c:pt idx="2159">
                  <c:v>61</c:v>
                </c:pt>
                <c:pt idx="2160">
                  <c:v>61</c:v>
                </c:pt>
                <c:pt idx="2161">
                  <c:v>61</c:v>
                </c:pt>
                <c:pt idx="2162">
                  <c:v>61</c:v>
                </c:pt>
                <c:pt idx="2163">
                  <c:v>62</c:v>
                </c:pt>
                <c:pt idx="2164">
                  <c:v>62</c:v>
                </c:pt>
                <c:pt idx="2165">
                  <c:v>62</c:v>
                </c:pt>
                <c:pt idx="2166">
                  <c:v>62</c:v>
                </c:pt>
                <c:pt idx="2167">
                  <c:v>62</c:v>
                </c:pt>
                <c:pt idx="2168">
                  <c:v>62</c:v>
                </c:pt>
                <c:pt idx="2169">
                  <c:v>62</c:v>
                </c:pt>
                <c:pt idx="2170">
                  <c:v>62</c:v>
                </c:pt>
                <c:pt idx="2171">
                  <c:v>62</c:v>
                </c:pt>
                <c:pt idx="2172">
                  <c:v>62</c:v>
                </c:pt>
                <c:pt idx="2173">
                  <c:v>62</c:v>
                </c:pt>
                <c:pt idx="2174">
                  <c:v>62</c:v>
                </c:pt>
                <c:pt idx="2175">
                  <c:v>63</c:v>
                </c:pt>
                <c:pt idx="2176">
                  <c:v>63</c:v>
                </c:pt>
                <c:pt idx="2177">
                  <c:v>63</c:v>
                </c:pt>
                <c:pt idx="2178">
                  <c:v>63</c:v>
                </c:pt>
                <c:pt idx="2179">
                  <c:v>63</c:v>
                </c:pt>
                <c:pt idx="2180">
                  <c:v>64</c:v>
                </c:pt>
                <c:pt idx="2181">
                  <c:v>64</c:v>
                </c:pt>
                <c:pt idx="2182">
                  <c:v>64</c:v>
                </c:pt>
                <c:pt idx="2183">
                  <c:v>64</c:v>
                </c:pt>
                <c:pt idx="2184">
                  <c:v>64</c:v>
                </c:pt>
                <c:pt idx="2185">
                  <c:v>64</c:v>
                </c:pt>
                <c:pt idx="2186">
                  <c:v>64</c:v>
                </c:pt>
                <c:pt idx="2187">
                  <c:v>64</c:v>
                </c:pt>
                <c:pt idx="2188">
                  <c:v>65</c:v>
                </c:pt>
                <c:pt idx="2189">
                  <c:v>65</c:v>
                </c:pt>
                <c:pt idx="2190">
                  <c:v>65</c:v>
                </c:pt>
                <c:pt idx="2191">
                  <c:v>65</c:v>
                </c:pt>
                <c:pt idx="2192">
                  <c:v>65</c:v>
                </c:pt>
                <c:pt idx="2193">
                  <c:v>65</c:v>
                </c:pt>
                <c:pt idx="2194">
                  <c:v>65</c:v>
                </c:pt>
                <c:pt idx="2195">
                  <c:v>65</c:v>
                </c:pt>
                <c:pt idx="2196">
                  <c:v>66</c:v>
                </c:pt>
                <c:pt idx="2197">
                  <c:v>66</c:v>
                </c:pt>
                <c:pt idx="2198">
                  <c:v>66</c:v>
                </c:pt>
                <c:pt idx="2199">
                  <c:v>66</c:v>
                </c:pt>
                <c:pt idx="2200">
                  <c:v>67</c:v>
                </c:pt>
                <c:pt idx="2201">
                  <c:v>67</c:v>
                </c:pt>
                <c:pt idx="2202">
                  <c:v>67</c:v>
                </c:pt>
                <c:pt idx="2203">
                  <c:v>67</c:v>
                </c:pt>
                <c:pt idx="2204">
                  <c:v>67</c:v>
                </c:pt>
                <c:pt idx="2205">
                  <c:v>67</c:v>
                </c:pt>
                <c:pt idx="2206">
                  <c:v>68</c:v>
                </c:pt>
                <c:pt idx="2207">
                  <c:v>68</c:v>
                </c:pt>
                <c:pt idx="2208">
                  <c:v>68</c:v>
                </c:pt>
                <c:pt idx="2209">
                  <c:v>68</c:v>
                </c:pt>
                <c:pt idx="2210">
                  <c:v>68</c:v>
                </c:pt>
                <c:pt idx="2211">
                  <c:v>68</c:v>
                </c:pt>
                <c:pt idx="2212">
                  <c:v>68</c:v>
                </c:pt>
                <c:pt idx="2213">
                  <c:v>68</c:v>
                </c:pt>
                <c:pt idx="2214">
                  <c:v>69</c:v>
                </c:pt>
                <c:pt idx="2215">
                  <c:v>69</c:v>
                </c:pt>
                <c:pt idx="2216">
                  <c:v>69</c:v>
                </c:pt>
                <c:pt idx="2217">
                  <c:v>69</c:v>
                </c:pt>
                <c:pt idx="2218">
                  <c:v>69</c:v>
                </c:pt>
                <c:pt idx="2219">
                  <c:v>69</c:v>
                </c:pt>
                <c:pt idx="2220">
                  <c:v>69</c:v>
                </c:pt>
                <c:pt idx="2221">
                  <c:v>69</c:v>
                </c:pt>
                <c:pt idx="2222">
                  <c:v>70</c:v>
                </c:pt>
                <c:pt idx="2223">
                  <c:v>70</c:v>
                </c:pt>
                <c:pt idx="2224">
                  <c:v>70</c:v>
                </c:pt>
                <c:pt idx="2225">
                  <c:v>71</c:v>
                </c:pt>
                <c:pt idx="2226">
                  <c:v>71</c:v>
                </c:pt>
                <c:pt idx="2227">
                  <c:v>71</c:v>
                </c:pt>
                <c:pt idx="2228">
                  <c:v>71</c:v>
                </c:pt>
                <c:pt idx="2229">
                  <c:v>71</c:v>
                </c:pt>
                <c:pt idx="2230">
                  <c:v>72</c:v>
                </c:pt>
                <c:pt idx="2231">
                  <c:v>72</c:v>
                </c:pt>
                <c:pt idx="2232">
                  <c:v>72</c:v>
                </c:pt>
                <c:pt idx="2233">
                  <c:v>72</c:v>
                </c:pt>
                <c:pt idx="2234">
                  <c:v>72</c:v>
                </c:pt>
                <c:pt idx="2235">
                  <c:v>73</c:v>
                </c:pt>
                <c:pt idx="2236">
                  <c:v>73</c:v>
                </c:pt>
                <c:pt idx="2237">
                  <c:v>73</c:v>
                </c:pt>
                <c:pt idx="2238">
                  <c:v>74</c:v>
                </c:pt>
                <c:pt idx="2239">
                  <c:v>75</c:v>
                </c:pt>
                <c:pt idx="2240">
                  <c:v>75</c:v>
                </c:pt>
                <c:pt idx="2241">
                  <c:v>76</c:v>
                </c:pt>
                <c:pt idx="2242">
                  <c:v>76</c:v>
                </c:pt>
                <c:pt idx="2243">
                  <c:v>76</c:v>
                </c:pt>
                <c:pt idx="2244">
                  <c:v>76</c:v>
                </c:pt>
                <c:pt idx="2245">
                  <c:v>76</c:v>
                </c:pt>
                <c:pt idx="2246">
                  <c:v>77</c:v>
                </c:pt>
                <c:pt idx="2247">
                  <c:v>77</c:v>
                </c:pt>
                <c:pt idx="2248">
                  <c:v>77</c:v>
                </c:pt>
                <c:pt idx="2249">
                  <c:v>77</c:v>
                </c:pt>
                <c:pt idx="2250">
                  <c:v>77</c:v>
                </c:pt>
                <c:pt idx="2251">
                  <c:v>77</c:v>
                </c:pt>
                <c:pt idx="2252">
                  <c:v>78</c:v>
                </c:pt>
                <c:pt idx="2253">
                  <c:v>78</c:v>
                </c:pt>
                <c:pt idx="2254">
                  <c:v>78</c:v>
                </c:pt>
                <c:pt idx="2255">
                  <c:v>78</c:v>
                </c:pt>
                <c:pt idx="2256">
                  <c:v>79</c:v>
                </c:pt>
                <c:pt idx="2257">
                  <c:v>79</c:v>
                </c:pt>
                <c:pt idx="2258">
                  <c:v>79</c:v>
                </c:pt>
                <c:pt idx="2259">
                  <c:v>80</c:v>
                </c:pt>
                <c:pt idx="2260">
                  <c:v>80</c:v>
                </c:pt>
                <c:pt idx="2261">
                  <c:v>80</c:v>
                </c:pt>
                <c:pt idx="2262">
                  <c:v>80</c:v>
                </c:pt>
                <c:pt idx="2263">
                  <c:v>80</c:v>
                </c:pt>
                <c:pt idx="2264">
                  <c:v>82</c:v>
                </c:pt>
                <c:pt idx="2265">
                  <c:v>82</c:v>
                </c:pt>
                <c:pt idx="2266">
                  <c:v>82</c:v>
                </c:pt>
                <c:pt idx="2267">
                  <c:v>83</c:v>
                </c:pt>
                <c:pt idx="2268">
                  <c:v>83</c:v>
                </c:pt>
                <c:pt idx="2269">
                  <c:v>84</c:v>
                </c:pt>
                <c:pt idx="2270">
                  <c:v>85</c:v>
                </c:pt>
                <c:pt idx="2271">
                  <c:v>85</c:v>
                </c:pt>
                <c:pt idx="2272">
                  <c:v>85</c:v>
                </c:pt>
                <c:pt idx="2273">
                  <c:v>85</c:v>
                </c:pt>
                <c:pt idx="2274">
                  <c:v>85</c:v>
                </c:pt>
                <c:pt idx="2275">
                  <c:v>85</c:v>
                </c:pt>
                <c:pt idx="2276">
                  <c:v>85</c:v>
                </c:pt>
                <c:pt idx="2277">
                  <c:v>86</c:v>
                </c:pt>
                <c:pt idx="2278">
                  <c:v>87</c:v>
                </c:pt>
                <c:pt idx="2279">
                  <c:v>88</c:v>
                </c:pt>
                <c:pt idx="2280">
                  <c:v>88</c:v>
                </c:pt>
                <c:pt idx="2281">
                  <c:v>89</c:v>
                </c:pt>
                <c:pt idx="2282">
                  <c:v>90</c:v>
                </c:pt>
                <c:pt idx="2283">
                  <c:v>90</c:v>
                </c:pt>
                <c:pt idx="2284">
                  <c:v>90</c:v>
                </c:pt>
                <c:pt idx="2285">
                  <c:v>94</c:v>
                </c:pt>
                <c:pt idx="2286">
                  <c:v>94</c:v>
                </c:pt>
                <c:pt idx="2287">
                  <c:v>94</c:v>
                </c:pt>
                <c:pt idx="2288">
                  <c:v>94</c:v>
                </c:pt>
                <c:pt idx="2289">
                  <c:v>95</c:v>
                </c:pt>
                <c:pt idx="2290">
                  <c:v>95</c:v>
                </c:pt>
                <c:pt idx="2291">
                  <c:v>100</c:v>
                </c:pt>
                <c:pt idx="2292">
                  <c:v>107</c:v>
                </c:pt>
                <c:pt idx="2293">
                  <c:v>110</c:v>
                </c:pt>
              </c:numCache>
            </c:numRef>
          </c:yVal>
          <c:bubbleSize>
            <c:numRef>
              <c:f>Sheet1!$C$2:$C$2131</c:f>
              <c:numCache>
                <c:formatCode>General</c:formatCode>
                <c:ptCount val="2130"/>
                <c:pt idx="0">
                  <c:v>1</c:v>
                </c:pt>
                <c:pt idx="1">
                  <c:v>1</c:v>
                </c:pt>
                <c:pt idx="2">
                  <c:v>1</c:v>
                </c:pt>
                <c:pt idx="3">
                  <c:v>1</c:v>
                </c:pt>
                <c:pt idx="4">
                  <c:v>1</c:v>
                </c:pt>
                <c:pt idx="5">
                  <c:v>1</c:v>
                </c:pt>
                <c:pt idx="6">
                  <c:v>1</c:v>
                </c:pt>
                <c:pt idx="7">
                  <c:v>1</c:v>
                </c:pt>
                <c:pt idx="8">
                  <c:v>1</c:v>
                </c:pt>
                <c:pt idx="9">
                  <c:v>1</c:v>
                </c:pt>
                <c:pt idx="10">
                  <c:v>2</c:v>
                </c:pt>
                <c:pt idx="11">
                  <c:v>1</c:v>
                </c:pt>
                <c:pt idx="12">
                  <c:v>2</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2</c:v>
                </c:pt>
                <c:pt idx="30">
                  <c:v>1</c:v>
                </c:pt>
                <c:pt idx="31">
                  <c:v>2</c:v>
                </c:pt>
                <c:pt idx="32">
                  <c:v>2</c:v>
                </c:pt>
                <c:pt idx="33">
                  <c:v>1</c:v>
                </c:pt>
                <c:pt idx="34">
                  <c:v>1</c:v>
                </c:pt>
                <c:pt idx="35">
                  <c:v>1</c:v>
                </c:pt>
                <c:pt idx="36">
                  <c:v>1</c:v>
                </c:pt>
                <c:pt idx="37">
                  <c:v>2</c:v>
                </c:pt>
                <c:pt idx="38">
                  <c:v>1</c:v>
                </c:pt>
                <c:pt idx="39">
                  <c:v>1</c:v>
                </c:pt>
                <c:pt idx="40">
                  <c:v>1</c:v>
                </c:pt>
                <c:pt idx="41">
                  <c:v>3</c:v>
                </c:pt>
                <c:pt idx="42">
                  <c:v>1</c:v>
                </c:pt>
                <c:pt idx="43">
                  <c:v>2</c:v>
                </c:pt>
                <c:pt idx="44">
                  <c:v>1</c:v>
                </c:pt>
                <c:pt idx="45">
                  <c:v>1</c:v>
                </c:pt>
                <c:pt idx="46">
                  <c:v>1</c:v>
                </c:pt>
                <c:pt idx="47">
                  <c:v>1</c:v>
                </c:pt>
                <c:pt idx="48">
                  <c:v>1</c:v>
                </c:pt>
                <c:pt idx="49">
                  <c:v>2</c:v>
                </c:pt>
                <c:pt idx="50">
                  <c:v>1</c:v>
                </c:pt>
                <c:pt idx="51">
                  <c:v>1</c:v>
                </c:pt>
                <c:pt idx="52">
                  <c:v>1</c:v>
                </c:pt>
                <c:pt idx="53">
                  <c:v>1</c:v>
                </c:pt>
                <c:pt idx="54">
                  <c:v>1</c:v>
                </c:pt>
                <c:pt idx="55">
                  <c:v>1</c:v>
                </c:pt>
                <c:pt idx="56">
                  <c:v>2</c:v>
                </c:pt>
                <c:pt idx="57">
                  <c:v>1</c:v>
                </c:pt>
                <c:pt idx="58">
                  <c:v>2</c:v>
                </c:pt>
                <c:pt idx="59">
                  <c:v>1</c:v>
                </c:pt>
                <c:pt idx="60">
                  <c:v>2</c:v>
                </c:pt>
                <c:pt idx="61">
                  <c:v>5</c:v>
                </c:pt>
                <c:pt idx="62">
                  <c:v>3</c:v>
                </c:pt>
                <c:pt idx="63">
                  <c:v>1</c:v>
                </c:pt>
                <c:pt idx="64">
                  <c:v>1</c:v>
                </c:pt>
                <c:pt idx="65">
                  <c:v>1</c:v>
                </c:pt>
                <c:pt idx="66">
                  <c:v>3</c:v>
                </c:pt>
                <c:pt idx="67">
                  <c:v>1</c:v>
                </c:pt>
                <c:pt idx="68">
                  <c:v>1</c:v>
                </c:pt>
                <c:pt idx="69">
                  <c:v>1</c:v>
                </c:pt>
                <c:pt idx="70">
                  <c:v>1</c:v>
                </c:pt>
                <c:pt idx="71">
                  <c:v>4</c:v>
                </c:pt>
                <c:pt idx="72">
                  <c:v>3</c:v>
                </c:pt>
                <c:pt idx="73">
                  <c:v>5</c:v>
                </c:pt>
                <c:pt idx="74">
                  <c:v>4</c:v>
                </c:pt>
                <c:pt idx="75">
                  <c:v>2</c:v>
                </c:pt>
                <c:pt idx="76">
                  <c:v>2</c:v>
                </c:pt>
                <c:pt idx="77">
                  <c:v>2</c:v>
                </c:pt>
                <c:pt idx="78">
                  <c:v>1</c:v>
                </c:pt>
                <c:pt idx="79">
                  <c:v>1</c:v>
                </c:pt>
                <c:pt idx="80">
                  <c:v>2</c:v>
                </c:pt>
                <c:pt idx="81">
                  <c:v>1</c:v>
                </c:pt>
                <c:pt idx="82">
                  <c:v>1</c:v>
                </c:pt>
                <c:pt idx="83">
                  <c:v>1</c:v>
                </c:pt>
                <c:pt idx="84">
                  <c:v>2</c:v>
                </c:pt>
                <c:pt idx="85">
                  <c:v>1</c:v>
                </c:pt>
                <c:pt idx="86">
                  <c:v>1</c:v>
                </c:pt>
                <c:pt idx="87">
                  <c:v>1</c:v>
                </c:pt>
                <c:pt idx="88">
                  <c:v>7</c:v>
                </c:pt>
                <c:pt idx="89">
                  <c:v>3</c:v>
                </c:pt>
                <c:pt idx="90">
                  <c:v>1</c:v>
                </c:pt>
                <c:pt idx="91">
                  <c:v>1</c:v>
                </c:pt>
                <c:pt idx="92">
                  <c:v>4</c:v>
                </c:pt>
                <c:pt idx="93">
                  <c:v>1</c:v>
                </c:pt>
                <c:pt idx="94">
                  <c:v>1</c:v>
                </c:pt>
                <c:pt idx="95">
                  <c:v>2</c:v>
                </c:pt>
                <c:pt idx="96">
                  <c:v>2</c:v>
                </c:pt>
                <c:pt idx="97">
                  <c:v>1</c:v>
                </c:pt>
                <c:pt idx="98">
                  <c:v>3</c:v>
                </c:pt>
                <c:pt idx="99">
                  <c:v>1</c:v>
                </c:pt>
                <c:pt idx="100">
                  <c:v>1</c:v>
                </c:pt>
                <c:pt idx="101">
                  <c:v>2</c:v>
                </c:pt>
                <c:pt idx="102">
                  <c:v>2</c:v>
                </c:pt>
                <c:pt idx="103">
                  <c:v>2</c:v>
                </c:pt>
                <c:pt idx="104">
                  <c:v>4</c:v>
                </c:pt>
                <c:pt idx="105">
                  <c:v>2</c:v>
                </c:pt>
                <c:pt idx="106">
                  <c:v>3</c:v>
                </c:pt>
                <c:pt idx="107">
                  <c:v>2</c:v>
                </c:pt>
                <c:pt idx="108">
                  <c:v>6</c:v>
                </c:pt>
                <c:pt idx="109">
                  <c:v>2</c:v>
                </c:pt>
                <c:pt idx="110">
                  <c:v>4</c:v>
                </c:pt>
                <c:pt idx="111">
                  <c:v>8</c:v>
                </c:pt>
                <c:pt idx="112">
                  <c:v>2</c:v>
                </c:pt>
                <c:pt idx="113">
                  <c:v>2</c:v>
                </c:pt>
                <c:pt idx="114">
                  <c:v>1</c:v>
                </c:pt>
                <c:pt idx="115">
                  <c:v>1</c:v>
                </c:pt>
                <c:pt idx="116">
                  <c:v>1</c:v>
                </c:pt>
                <c:pt idx="117">
                  <c:v>2</c:v>
                </c:pt>
                <c:pt idx="118">
                  <c:v>2</c:v>
                </c:pt>
                <c:pt idx="119">
                  <c:v>1</c:v>
                </c:pt>
                <c:pt idx="120">
                  <c:v>1</c:v>
                </c:pt>
                <c:pt idx="121">
                  <c:v>2</c:v>
                </c:pt>
                <c:pt idx="122">
                  <c:v>4</c:v>
                </c:pt>
                <c:pt idx="123">
                  <c:v>5</c:v>
                </c:pt>
                <c:pt idx="124">
                  <c:v>11</c:v>
                </c:pt>
                <c:pt idx="125">
                  <c:v>2</c:v>
                </c:pt>
                <c:pt idx="126">
                  <c:v>8</c:v>
                </c:pt>
                <c:pt idx="127">
                  <c:v>3</c:v>
                </c:pt>
                <c:pt idx="128">
                  <c:v>2</c:v>
                </c:pt>
                <c:pt idx="129">
                  <c:v>5</c:v>
                </c:pt>
                <c:pt idx="130">
                  <c:v>1</c:v>
                </c:pt>
                <c:pt idx="131">
                  <c:v>1</c:v>
                </c:pt>
                <c:pt idx="132">
                  <c:v>2</c:v>
                </c:pt>
                <c:pt idx="133">
                  <c:v>1</c:v>
                </c:pt>
                <c:pt idx="134">
                  <c:v>6</c:v>
                </c:pt>
                <c:pt idx="135">
                  <c:v>7</c:v>
                </c:pt>
                <c:pt idx="136">
                  <c:v>5</c:v>
                </c:pt>
                <c:pt idx="137">
                  <c:v>9</c:v>
                </c:pt>
                <c:pt idx="138">
                  <c:v>3</c:v>
                </c:pt>
                <c:pt idx="139">
                  <c:v>5</c:v>
                </c:pt>
                <c:pt idx="140">
                  <c:v>4</c:v>
                </c:pt>
                <c:pt idx="141">
                  <c:v>5</c:v>
                </c:pt>
                <c:pt idx="142">
                  <c:v>5</c:v>
                </c:pt>
                <c:pt idx="143">
                  <c:v>4</c:v>
                </c:pt>
                <c:pt idx="144">
                  <c:v>1</c:v>
                </c:pt>
                <c:pt idx="145">
                  <c:v>3</c:v>
                </c:pt>
                <c:pt idx="146">
                  <c:v>1</c:v>
                </c:pt>
                <c:pt idx="147">
                  <c:v>1</c:v>
                </c:pt>
                <c:pt idx="148">
                  <c:v>1</c:v>
                </c:pt>
                <c:pt idx="149">
                  <c:v>1</c:v>
                </c:pt>
                <c:pt idx="150">
                  <c:v>2</c:v>
                </c:pt>
                <c:pt idx="151">
                  <c:v>1</c:v>
                </c:pt>
                <c:pt idx="152">
                  <c:v>1</c:v>
                </c:pt>
                <c:pt idx="153">
                  <c:v>2</c:v>
                </c:pt>
                <c:pt idx="154">
                  <c:v>6</c:v>
                </c:pt>
                <c:pt idx="155">
                  <c:v>4</c:v>
                </c:pt>
                <c:pt idx="156">
                  <c:v>6</c:v>
                </c:pt>
                <c:pt idx="157">
                  <c:v>4</c:v>
                </c:pt>
                <c:pt idx="158">
                  <c:v>12</c:v>
                </c:pt>
                <c:pt idx="159">
                  <c:v>8</c:v>
                </c:pt>
                <c:pt idx="160">
                  <c:v>6</c:v>
                </c:pt>
                <c:pt idx="161">
                  <c:v>11</c:v>
                </c:pt>
                <c:pt idx="162">
                  <c:v>8</c:v>
                </c:pt>
                <c:pt idx="163">
                  <c:v>10</c:v>
                </c:pt>
                <c:pt idx="164">
                  <c:v>2</c:v>
                </c:pt>
                <c:pt idx="165">
                  <c:v>2</c:v>
                </c:pt>
                <c:pt idx="166">
                  <c:v>1</c:v>
                </c:pt>
                <c:pt idx="167">
                  <c:v>1</c:v>
                </c:pt>
                <c:pt idx="168">
                  <c:v>1</c:v>
                </c:pt>
                <c:pt idx="169">
                  <c:v>1</c:v>
                </c:pt>
                <c:pt idx="170">
                  <c:v>1</c:v>
                </c:pt>
                <c:pt idx="171">
                  <c:v>4</c:v>
                </c:pt>
                <c:pt idx="172">
                  <c:v>4</c:v>
                </c:pt>
                <c:pt idx="173">
                  <c:v>8</c:v>
                </c:pt>
                <c:pt idx="174">
                  <c:v>9</c:v>
                </c:pt>
                <c:pt idx="175">
                  <c:v>5</c:v>
                </c:pt>
                <c:pt idx="176">
                  <c:v>6</c:v>
                </c:pt>
                <c:pt idx="177">
                  <c:v>12</c:v>
                </c:pt>
                <c:pt idx="178">
                  <c:v>7</c:v>
                </c:pt>
                <c:pt idx="179">
                  <c:v>6</c:v>
                </c:pt>
                <c:pt idx="180">
                  <c:v>13</c:v>
                </c:pt>
                <c:pt idx="181">
                  <c:v>13</c:v>
                </c:pt>
                <c:pt idx="182">
                  <c:v>7</c:v>
                </c:pt>
                <c:pt idx="183">
                  <c:v>12</c:v>
                </c:pt>
                <c:pt idx="184">
                  <c:v>3</c:v>
                </c:pt>
                <c:pt idx="185">
                  <c:v>1</c:v>
                </c:pt>
                <c:pt idx="186">
                  <c:v>1</c:v>
                </c:pt>
                <c:pt idx="187">
                  <c:v>1</c:v>
                </c:pt>
                <c:pt idx="188">
                  <c:v>1</c:v>
                </c:pt>
                <c:pt idx="189">
                  <c:v>1</c:v>
                </c:pt>
                <c:pt idx="190">
                  <c:v>1</c:v>
                </c:pt>
                <c:pt idx="191">
                  <c:v>2</c:v>
                </c:pt>
                <c:pt idx="192">
                  <c:v>2</c:v>
                </c:pt>
                <c:pt idx="193">
                  <c:v>1</c:v>
                </c:pt>
                <c:pt idx="194">
                  <c:v>3</c:v>
                </c:pt>
                <c:pt idx="195">
                  <c:v>3</c:v>
                </c:pt>
                <c:pt idx="196">
                  <c:v>7</c:v>
                </c:pt>
                <c:pt idx="197">
                  <c:v>9</c:v>
                </c:pt>
                <c:pt idx="198">
                  <c:v>14</c:v>
                </c:pt>
                <c:pt idx="199">
                  <c:v>20</c:v>
                </c:pt>
                <c:pt idx="200">
                  <c:v>3</c:v>
                </c:pt>
                <c:pt idx="201">
                  <c:v>12</c:v>
                </c:pt>
                <c:pt idx="202">
                  <c:v>15</c:v>
                </c:pt>
                <c:pt idx="203">
                  <c:v>6</c:v>
                </c:pt>
                <c:pt idx="204">
                  <c:v>7</c:v>
                </c:pt>
                <c:pt idx="205">
                  <c:v>10</c:v>
                </c:pt>
                <c:pt idx="206">
                  <c:v>2</c:v>
                </c:pt>
                <c:pt idx="207">
                  <c:v>3</c:v>
                </c:pt>
                <c:pt idx="208">
                  <c:v>1</c:v>
                </c:pt>
                <c:pt idx="209">
                  <c:v>2</c:v>
                </c:pt>
                <c:pt idx="210">
                  <c:v>2</c:v>
                </c:pt>
                <c:pt idx="211">
                  <c:v>7</c:v>
                </c:pt>
                <c:pt idx="212">
                  <c:v>5</c:v>
                </c:pt>
                <c:pt idx="213">
                  <c:v>11</c:v>
                </c:pt>
                <c:pt idx="214">
                  <c:v>8</c:v>
                </c:pt>
                <c:pt idx="215">
                  <c:v>7</c:v>
                </c:pt>
                <c:pt idx="216">
                  <c:v>21</c:v>
                </c:pt>
                <c:pt idx="217">
                  <c:v>14</c:v>
                </c:pt>
                <c:pt idx="218">
                  <c:v>12</c:v>
                </c:pt>
                <c:pt idx="219">
                  <c:v>19</c:v>
                </c:pt>
                <c:pt idx="220">
                  <c:v>11</c:v>
                </c:pt>
                <c:pt idx="221">
                  <c:v>4</c:v>
                </c:pt>
                <c:pt idx="222">
                  <c:v>12</c:v>
                </c:pt>
                <c:pt idx="223">
                  <c:v>4</c:v>
                </c:pt>
                <c:pt idx="224">
                  <c:v>2</c:v>
                </c:pt>
                <c:pt idx="225">
                  <c:v>3</c:v>
                </c:pt>
                <c:pt idx="226">
                  <c:v>1</c:v>
                </c:pt>
                <c:pt idx="227">
                  <c:v>1</c:v>
                </c:pt>
                <c:pt idx="228">
                  <c:v>2</c:v>
                </c:pt>
                <c:pt idx="229">
                  <c:v>2</c:v>
                </c:pt>
                <c:pt idx="230">
                  <c:v>1</c:v>
                </c:pt>
                <c:pt idx="231">
                  <c:v>7</c:v>
                </c:pt>
                <c:pt idx="232">
                  <c:v>5</c:v>
                </c:pt>
                <c:pt idx="233">
                  <c:v>7</c:v>
                </c:pt>
                <c:pt idx="234">
                  <c:v>8</c:v>
                </c:pt>
                <c:pt idx="235">
                  <c:v>17</c:v>
                </c:pt>
                <c:pt idx="236">
                  <c:v>14</c:v>
                </c:pt>
                <c:pt idx="237">
                  <c:v>11</c:v>
                </c:pt>
                <c:pt idx="238">
                  <c:v>10</c:v>
                </c:pt>
                <c:pt idx="239">
                  <c:v>19</c:v>
                </c:pt>
                <c:pt idx="240">
                  <c:v>8</c:v>
                </c:pt>
                <c:pt idx="241">
                  <c:v>13</c:v>
                </c:pt>
                <c:pt idx="242">
                  <c:v>8</c:v>
                </c:pt>
                <c:pt idx="243">
                  <c:v>3</c:v>
                </c:pt>
                <c:pt idx="244">
                  <c:v>1</c:v>
                </c:pt>
                <c:pt idx="245">
                  <c:v>3</c:v>
                </c:pt>
                <c:pt idx="246">
                  <c:v>5</c:v>
                </c:pt>
                <c:pt idx="247">
                  <c:v>1</c:v>
                </c:pt>
                <c:pt idx="248">
                  <c:v>1</c:v>
                </c:pt>
                <c:pt idx="249">
                  <c:v>1</c:v>
                </c:pt>
                <c:pt idx="250">
                  <c:v>1</c:v>
                </c:pt>
                <c:pt idx="251">
                  <c:v>3</c:v>
                </c:pt>
                <c:pt idx="252">
                  <c:v>8</c:v>
                </c:pt>
                <c:pt idx="253">
                  <c:v>18</c:v>
                </c:pt>
                <c:pt idx="254">
                  <c:v>14</c:v>
                </c:pt>
                <c:pt idx="255">
                  <c:v>11</c:v>
                </c:pt>
                <c:pt idx="256">
                  <c:v>25</c:v>
                </c:pt>
                <c:pt idx="257">
                  <c:v>10</c:v>
                </c:pt>
                <c:pt idx="258">
                  <c:v>23</c:v>
                </c:pt>
                <c:pt idx="259">
                  <c:v>23</c:v>
                </c:pt>
                <c:pt idx="260">
                  <c:v>19</c:v>
                </c:pt>
                <c:pt idx="261">
                  <c:v>20</c:v>
                </c:pt>
                <c:pt idx="262">
                  <c:v>9</c:v>
                </c:pt>
                <c:pt idx="263">
                  <c:v>7</c:v>
                </c:pt>
                <c:pt idx="264">
                  <c:v>5</c:v>
                </c:pt>
                <c:pt idx="265">
                  <c:v>1</c:v>
                </c:pt>
                <c:pt idx="266">
                  <c:v>1</c:v>
                </c:pt>
                <c:pt idx="267">
                  <c:v>1</c:v>
                </c:pt>
                <c:pt idx="268">
                  <c:v>1</c:v>
                </c:pt>
                <c:pt idx="269">
                  <c:v>2</c:v>
                </c:pt>
                <c:pt idx="270">
                  <c:v>3</c:v>
                </c:pt>
                <c:pt idx="271">
                  <c:v>1</c:v>
                </c:pt>
                <c:pt idx="272">
                  <c:v>5</c:v>
                </c:pt>
                <c:pt idx="273">
                  <c:v>10</c:v>
                </c:pt>
                <c:pt idx="274">
                  <c:v>7</c:v>
                </c:pt>
                <c:pt idx="275">
                  <c:v>8</c:v>
                </c:pt>
                <c:pt idx="276">
                  <c:v>21</c:v>
                </c:pt>
                <c:pt idx="277">
                  <c:v>25</c:v>
                </c:pt>
                <c:pt idx="278">
                  <c:v>13</c:v>
                </c:pt>
                <c:pt idx="279">
                  <c:v>18</c:v>
                </c:pt>
                <c:pt idx="280">
                  <c:v>17</c:v>
                </c:pt>
                <c:pt idx="281">
                  <c:v>13</c:v>
                </c:pt>
                <c:pt idx="282">
                  <c:v>10</c:v>
                </c:pt>
                <c:pt idx="283">
                  <c:v>13</c:v>
                </c:pt>
                <c:pt idx="284">
                  <c:v>3</c:v>
                </c:pt>
                <c:pt idx="285">
                  <c:v>2</c:v>
                </c:pt>
                <c:pt idx="286">
                  <c:v>5</c:v>
                </c:pt>
                <c:pt idx="287">
                  <c:v>1</c:v>
                </c:pt>
                <c:pt idx="288">
                  <c:v>3</c:v>
                </c:pt>
                <c:pt idx="289">
                  <c:v>1</c:v>
                </c:pt>
                <c:pt idx="290">
                  <c:v>8</c:v>
                </c:pt>
                <c:pt idx="291">
                  <c:v>2</c:v>
                </c:pt>
                <c:pt idx="292">
                  <c:v>8</c:v>
                </c:pt>
                <c:pt idx="293">
                  <c:v>11</c:v>
                </c:pt>
                <c:pt idx="294">
                  <c:v>16</c:v>
                </c:pt>
                <c:pt idx="295">
                  <c:v>21</c:v>
                </c:pt>
                <c:pt idx="296">
                  <c:v>14</c:v>
                </c:pt>
                <c:pt idx="297">
                  <c:v>15</c:v>
                </c:pt>
                <c:pt idx="298">
                  <c:v>34</c:v>
                </c:pt>
                <c:pt idx="299">
                  <c:v>34</c:v>
                </c:pt>
                <c:pt idx="300">
                  <c:v>19</c:v>
                </c:pt>
                <c:pt idx="301">
                  <c:v>14</c:v>
                </c:pt>
                <c:pt idx="302">
                  <c:v>15</c:v>
                </c:pt>
                <c:pt idx="303">
                  <c:v>11</c:v>
                </c:pt>
                <c:pt idx="304">
                  <c:v>4</c:v>
                </c:pt>
                <c:pt idx="305">
                  <c:v>5</c:v>
                </c:pt>
                <c:pt idx="306">
                  <c:v>1</c:v>
                </c:pt>
                <c:pt idx="307">
                  <c:v>2</c:v>
                </c:pt>
                <c:pt idx="308">
                  <c:v>2</c:v>
                </c:pt>
                <c:pt idx="309">
                  <c:v>1</c:v>
                </c:pt>
                <c:pt idx="310">
                  <c:v>1</c:v>
                </c:pt>
                <c:pt idx="311">
                  <c:v>1</c:v>
                </c:pt>
                <c:pt idx="312">
                  <c:v>2</c:v>
                </c:pt>
                <c:pt idx="313">
                  <c:v>3</c:v>
                </c:pt>
                <c:pt idx="314">
                  <c:v>5</c:v>
                </c:pt>
                <c:pt idx="315">
                  <c:v>9</c:v>
                </c:pt>
                <c:pt idx="316">
                  <c:v>10</c:v>
                </c:pt>
                <c:pt idx="317">
                  <c:v>16</c:v>
                </c:pt>
                <c:pt idx="318">
                  <c:v>20</c:v>
                </c:pt>
                <c:pt idx="319">
                  <c:v>24</c:v>
                </c:pt>
                <c:pt idx="320">
                  <c:v>17</c:v>
                </c:pt>
                <c:pt idx="321">
                  <c:v>36</c:v>
                </c:pt>
                <c:pt idx="322">
                  <c:v>34</c:v>
                </c:pt>
                <c:pt idx="323">
                  <c:v>21</c:v>
                </c:pt>
                <c:pt idx="324">
                  <c:v>14</c:v>
                </c:pt>
                <c:pt idx="325">
                  <c:v>13</c:v>
                </c:pt>
                <c:pt idx="326">
                  <c:v>9</c:v>
                </c:pt>
                <c:pt idx="327">
                  <c:v>12</c:v>
                </c:pt>
                <c:pt idx="328">
                  <c:v>8</c:v>
                </c:pt>
                <c:pt idx="329">
                  <c:v>1</c:v>
                </c:pt>
                <c:pt idx="330">
                  <c:v>3</c:v>
                </c:pt>
                <c:pt idx="331">
                  <c:v>3</c:v>
                </c:pt>
                <c:pt idx="332">
                  <c:v>1</c:v>
                </c:pt>
                <c:pt idx="333">
                  <c:v>1</c:v>
                </c:pt>
                <c:pt idx="334">
                  <c:v>5</c:v>
                </c:pt>
                <c:pt idx="335">
                  <c:v>9</c:v>
                </c:pt>
                <c:pt idx="336">
                  <c:v>9</c:v>
                </c:pt>
                <c:pt idx="337">
                  <c:v>5</c:v>
                </c:pt>
                <c:pt idx="338">
                  <c:v>14</c:v>
                </c:pt>
                <c:pt idx="339">
                  <c:v>11</c:v>
                </c:pt>
                <c:pt idx="340">
                  <c:v>20</c:v>
                </c:pt>
                <c:pt idx="341">
                  <c:v>26</c:v>
                </c:pt>
                <c:pt idx="342">
                  <c:v>14</c:v>
                </c:pt>
                <c:pt idx="343">
                  <c:v>24</c:v>
                </c:pt>
                <c:pt idx="344">
                  <c:v>44</c:v>
                </c:pt>
                <c:pt idx="345">
                  <c:v>17</c:v>
                </c:pt>
                <c:pt idx="346">
                  <c:v>21</c:v>
                </c:pt>
                <c:pt idx="347">
                  <c:v>23</c:v>
                </c:pt>
                <c:pt idx="348">
                  <c:v>7</c:v>
                </c:pt>
                <c:pt idx="349">
                  <c:v>7</c:v>
                </c:pt>
                <c:pt idx="350">
                  <c:v>10</c:v>
                </c:pt>
                <c:pt idx="351">
                  <c:v>6</c:v>
                </c:pt>
                <c:pt idx="352">
                  <c:v>2</c:v>
                </c:pt>
                <c:pt idx="353">
                  <c:v>2</c:v>
                </c:pt>
                <c:pt idx="354">
                  <c:v>1</c:v>
                </c:pt>
                <c:pt idx="355">
                  <c:v>2</c:v>
                </c:pt>
                <c:pt idx="356">
                  <c:v>1</c:v>
                </c:pt>
                <c:pt idx="357">
                  <c:v>1</c:v>
                </c:pt>
                <c:pt idx="358">
                  <c:v>9</c:v>
                </c:pt>
                <c:pt idx="359">
                  <c:v>10</c:v>
                </c:pt>
                <c:pt idx="360">
                  <c:v>6</c:v>
                </c:pt>
                <c:pt idx="361">
                  <c:v>18</c:v>
                </c:pt>
                <c:pt idx="362">
                  <c:v>24</c:v>
                </c:pt>
                <c:pt idx="363">
                  <c:v>27</c:v>
                </c:pt>
                <c:pt idx="364">
                  <c:v>18</c:v>
                </c:pt>
                <c:pt idx="365">
                  <c:v>30</c:v>
                </c:pt>
                <c:pt idx="366">
                  <c:v>39</c:v>
                </c:pt>
                <c:pt idx="367">
                  <c:v>24</c:v>
                </c:pt>
                <c:pt idx="368">
                  <c:v>27</c:v>
                </c:pt>
                <c:pt idx="369">
                  <c:v>17</c:v>
                </c:pt>
                <c:pt idx="370">
                  <c:v>18</c:v>
                </c:pt>
                <c:pt idx="371">
                  <c:v>8</c:v>
                </c:pt>
                <c:pt idx="372">
                  <c:v>8</c:v>
                </c:pt>
                <c:pt idx="373">
                  <c:v>5</c:v>
                </c:pt>
                <c:pt idx="374">
                  <c:v>1</c:v>
                </c:pt>
                <c:pt idx="375">
                  <c:v>1</c:v>
                </c:pt>
                <c:pt idx="376">
                  <c:v>1</c:v>
                </c:pt>
                <c:pt idx="377">
                  <c:v>3</c:v>
                </c:pt>
                <c:pt idx="378">
                  <c:v>5</c:v>
                </c:pt>
                <c:pt idx="379">
                  <c:v>3</c:v>
                </c:pt>
                <c:pt idx="380">
                  <c:v>7</c:v>
                </c:pt>
                <c:pt idx="381">
                  <c:v>14</c:v>
                </c:pt>
                <c:pt idx="382">
                  <c:v>17</c:v>
                </c:pt>
                <c:pt idx="383">
                  <c:v>25</c:v>
                </c:pt>
                <c:pt idx="384">
                  <c:v>29</c:v>
                </c:pt>
                <c:pt idx="385">
                  <c:v>22</c:v>
                </c:pt>
                <c:pt idx="386">
                  <c:v>46</c:v>
                </c:pt>
                <c:pt idx="387">
                  <c:v>46</c:v>
                </c:pt>
                <c:pt idx="388">
                  <c:v>22</c:v>
                </c:pt>
                <c:pt idx="389">
                  <c:v>22</c:v>
                </c:pt>
                <c:pt idx="390">
                  <c:v>29</c:v>
                </c:pt>
                <c:pt idx="391">
                  <c:v>11</c:v>
                </c:pt>
                <c:pt idx="392">
                  <c:v>10</c:v>
                </c:pt>
                <c:pt idx="393">
                  <c:v>11</c:v>
                </c:pt>
                <c:pt idx="394">
                  <c:v>1</c:v>
                </c:pt>
                <c:pt idx="395">
                  <c:v>4</c:v>
                </c:pt>
                <c:pt idx="396">
                  <c:v>2</c:v>
                </c:pt>
                <c:pt idx="397">
                  <c:v>3</c:v>
                </c:pt>
                <c:pt idx="398">
                  <c:v>1</c:v>
                </c:pt>
                <c:pt idx="399">
                  <c:v>1</c:v>
                </c:pt>
                <c:pt idx="400">
                  <c:v>4</c:v>
                </c:pt>
                <c:pt idx="401">
                  <c:v>3</c:v>
                </c:pt>
                <c:pt idx="402">
                  <c:v>6</c:v>
                </c:pt>
                <c:pt idx="403">
                  <c:v>7</c:v>
                </c:pt>
                <c:pt idx="404">
                  <c:v>9</c:v>
                </c:pt>
                <c:pt idx="405">
                  <c:v>24</c:v>
                </c:pt>
                <c:pt idx="406">
                  <c:v>30</c:v>
                </c:pt>
                <c:pt idx="407">
                  <c:v>36</c:v>
                </c:pt>
                <c:pt idx="408">
                  <c:v>24</c:v>
                </c:pt>
                <c:pt idx="409">
                  <c:v>40</c:v>
                </c:pt>
                <c:pt idx="410">
                  <c:v>46</c:v>
                </c:pt>
                <c:pt idx="411">
                  <c:v>26</c:v>
                </c:pt>
                <c:pt idx="412">
                  <c:v>26</c:v>
                </c:pt>
                <c:pt idx="413">
                  <c:v>34</c:v>
                </c:pt>
                <c:pt idx="414">
                  <c:v>22</c:v>
                </c:pt>
                <c:pt idx="415">
                  <c:v>16</c:v>
                </c:pt>
                <c:pt idx="416">
                  <c:v>14</c:v>
                </c:pt>
                <c:pt idx="417">
                  <c:v>9</c:v>
                </c:pt>
                <c:pt idx="418">
                  <c:v>6</c:v>
                </c:pt>
                <c:pt idx="419">
                  <c:v>8</c:v>
                </c:pt>
                <c:pt idx="420">
                  <c:v>2</c:v>
                </c:pt>
                <c:pt idx="421">
                  <c:v>3</c:v>
                </c:pt>
                <c:pt idx="422">
                  <c:v>1</c:v>
                </c:pt>
                <c:pt idx="423">
                  <c:v>2</c:v>
                </c:pt>
                <c:pt idx="424">
                  <c:v>1</c:v>
                </c:pt>
                <c:pt idx="425">
                  <c:v>6</c:v>
                </c:pt>
                <c:pt idx="426">
                  <c:v>8</c:v>
                </c:pt>
                <c:pt idx="427">
                  <c:v>6</c:v>
                </c:pt>
                <c:pt idx="428">
                  <c:v>10</c:v>
                </c:pt>
                <c:pt idx="429">
                  <c:v>14</c:v>
                </c:pt>
                <c:pt idx="430">
                  <c:v>21</c:v>
                </c:pt>
                <c:pt idx="431">
                  <c:v>29</c:v>
                </c:pt>
                <c:pt idx="432">
                  <c:v>26</c:v>
                </c:pt>
                <c:pt idx="433">
                  <c:v>19</c:v>
                </c:pt>
                <c:pt idx="434">
                  <c:v>55</c:v>
                </c:pt>
                <c:pt idx="435">
                  <c:v>53</c:v>
                </c:pt>
                <c:pt idx="436">
                  <c:v>27</c:v>
                </c:pt>
                <c:pt idx="437">
                  <c:v>36</c:v>
                </c:pt>
                <c:pt idx="438">
                  <c:v>34</c:v>
                </c:pt>
                <c:pt idx="439">
                  <c:v>24</c:v>
                </c:pt>
                <c:pt idx="440">
                  <c:v>13</c:v>
                </c:pt>
                <c:pt idx="441">
                  <c:v>23</c:v>
                </c:pt>
                <c:pt idx="442">
                  <c:v>6</c:v>
                </c:pt>
                <c:pt idx="443">
                  <c:v>3</c:v>
                </c:pt>
                <c:pt idx="444">
                  <c:v>8</c:v>
                </c:pt>
                <c:pt idx="445">
                  <c:v>2</c:v>
                </c:pt>
                <c:pt idx="446">
                  <c:v>1</c:v>
                </c:pt>
                <c:pt idx="447">
                  <c:v>2</c:v>
                </c:pt>
                <c:pt idx="448">
                  <c:v>1</c:v>
                </c:pt>
                <c:pt idx="449">
                  <c:v>2</c:v>
                </c:pt>
                <c:pt idx="450">
                  <c:v>5</c:v>
                </c:pt>
                <c:pt idx="451">
                  <c:v>1</c:v>
                </c:pt>
                <c:pt idx="452">
                  <c:v>7</c:v>
                </c:pt>
                <c:pt idx="453">
                  <c:v>12</c:v>
                </c:pt>
                <c:pt idx="454">
                  <c:v>20</c:v>
                </c:pt>
                <c:pt idx="455">
                  <c:v>21</c:v>
                </c:pt>
                <c:pt idx="456">
                  <c:v>29</c:v>
                </c:pt>
                <c:pt idx="457">
                  <c:v>20</c:v>
                </c:pt>
                <c:pt idx="458">
                  <c:v>44</c:v>
                </c:pt>
                <c:pt idx="459">
                  <c:v>62</c:v>
                </c:pt>
                <c:pt idx="460">
                  <c:v>36</c:v>
                </c:pt>
                <c:pt idx="461">
                  <c:v>27</c:v>
                </c:pt>
                <c:pt idx="462">
                  <c:v>46</c:v>
                </c:pt>
                <c:pt idx="463">
                  <c:v>25</c:v>
                </c:pt>
                <c:pt idx="464">
                  <c:v>15</c:v>
                </c:pt>
                <c:pt idx="465">
                  <c:v>21</c:v>
                </c:pt>
                <c:pt idx="466">
                  <c:v>6</c:v>
                </c:pt>
                <c:pt idx="467">
                  <c:v>7</c:v>
                </c:pt>
                <c:pt idx="468">
                  <c:v>7</c:v>
                </c:pt>
                <c:pt idx="469">
                  <c:v>5</c:v>
                </c:pt>
                <c:pt idx="470">
                  <c:v>1</c:v>
                </c:pt>
                <c:pt idx="471">
                  <c:v>1</c:v>
                </c:pt>
                <c:pt idx="472">
                  <c:v>2</c:v>
                </c:pt>
                <c:pt idx="473">
                  <c:v>1</c:v>
                </c:pt>
                <c:pt idx="474">
                  <c:v>2</c:v>
                </c:pt>
                <c:pt idx="475">
                  <c:v>2</c:v>
                </c:pt>
                <c:pt idx="476">
                  <c:v>4</c:v>
                </c:pt>
                <c:pt idx="477">
                  <c:v>7</c:v>
                </c:pt>
                <c:pt idx="478">
                  <c:v>14</c:v>
                </c:pt>
                <c:pt idx="479">
                  <c:v>12</c:v>
                </c:pt>
                <c:pt idx="480">
                  <c:v>19</c:v>
                </c:pt>
                <c:pt idx="481">
                  <c:v>30</c:v>
                </c:pt>
                <c:pt idx="482">
                  <c:v>48</c:v>
                </c:pt>
                <c:pt idx="483">
                  <c:v>28</c:v>
                </c:pt>
                <c:pt idx="484">
                  <c:v>53</c:v>
                </c:pt>
                <c:pt idx="485">
                  <c:v>67</c:v>
                </c:pt>
                <c:pt idx="486">
                  <c:v>22</c:v>
                </c:pt>
                <c:pt idx="487">
                  <c:v>42</c:v>
                </c:pt>
                <c:pt idx="488">
                  <c:v>46</c:v>
                </c:pt>
                <c:pt idx="489">
                  <c:v>39</c:v>
                </c:pt>
                <c:pt idx="490">
                  <c:v>20</c:v>
                </c:pt>
                <c:pt idx="491">
                  <c:v>15</c:v>
                </c:pt>
                <c:pt idx="492">
                  <c:v>5</c:v>
                </c:pt>
                <c:pt idx="493">
                  <c:v>8</c:v>
                </c:pt>
                <c:pt idx="494">
                  <c:v>7</c:v>
                </c:pt>
                <c:pt idx="495">
                  <c:v>2</c:v>
                </c:pt>
                <c:pt idx="496">
                  <c:v>6</c:v>
                </c:pt>
                <c:pt idx="497">
                  <c:v>1</c:v>
                </c:pt>
                <c:pt idx="498">
                  <c:v>1</c:v>
                </c:pt>
                <c:pt idx="499">
                  <c:v>2</c:v>
                </c:pt>
                <c:pt idx="500">
                  <c:v>1</c:v>
                </c:pt>
                <c:pt idx="501">
                  <c:v>4</c:v>
                </c:pt>
                <c:pt idx="502">
                  <c:v>14</c:v>
                </c:pt>
                <c:pt idx="503">
                  <c:v>9</c:v>
                </c:pt>
                <c:pt idx="504">
                  <c:v>19</c:v>
                </c:pt>
                <c:pt idx="505">
                  <c:v>35</c:v>
                </c:pt>
                <c:pt idx="506">
                  <c:v>24</c:v>
                </c:pt>
                <c:pt idx="507">
                  <c:v>34</c:v>
                </c:pt>
                <c:pt idx="508">
                  <c:v>53</c:v>
                </c:pt>
                <c:pt idx="509">
                  <c:v>55</c:v>
                </c:pt>
                <c:pt idx="510">
                  <c:v>35</c:v>
                </c:pt>
                <c:pt idx="511">
                  <c:v>34</c:v>
                </c:pt>
                <c:pt idx="512">
                  <c:v>58</c:v>
                </c:pt>
                <c:pt idx="513">
                  <c:v>33</c:v>
                </c:pt>
                <c:pt idx="514">
                  <c:v>23</c:v>
                </c:pt>
                <c:pt idx="515">
                  <c:v>30</c:v>
                </c:pt>
                <c:pt idx="516">
                  <c:v>12</c:v>
                </c:pt>
                <c:pt idx="517">
                  <c:v>10</c:v>
                </c:pt>
                <c:pt idx="518">
                  <c:v>9</c:v>
                </c:pt>
                <c:pt idx="519">
                  <c:v>4</c:v>
                </c:pt>
                <c:pt idx="520">
                  <c:v>3</c:v>
                </c:pt>
                <c:pt idx="521">
                  <c:v>1</c:v>
                </c:pt>
                <c:pt idx="522">
                  <c:v>2</c:v>
                </c:pt>
                <c:pt idx="523">
                  <c:v>1</c:v>
                </c:pt>
                <c:pt idx="524">
                  <c:v>2</c:v>
                </c:pt>
                <c:pt idx="525">
                  <c:v>2</c:v>
                </c:pt>
                <c:pt idx="526">
                  <c:v>3</c:v>
                </c:pt>
                <c:pt idx="527">
                  <c:v>5</c:v>
                </c:pt>
                <c:pt idx="528">
                  <c:v>4</c:v>
                </c:pt>
                <c:pt idx="529">
                  <c:v>16</c:v>
                </c:pt>
                <c:pt idx="530">
                  <c:v>20</c:v>
                </c:pt>
                <c:pt idx="531">
                  <c:v>27</c:v>
                </c:pt>
                <c:pt idx="532">
                  <c:v>26</c:v>
                </c:pt>
                <c:pt idx="533">
                  <c:v>42</c:v>
                </c:pt>
                <c:pt idx="534">
                  <c:v>45</c:v>
                </c:pt>
                <c:pt idx="535">
                  <c:v>76</c:v>
                </c:pt>
                <c:pt idx="536">
                  <c:v>41</c:v>
                </c:pt>
                <c:pt idx="537">
                  <c:v>50</c:v>
                </c:pt>
                <c:pt idx="538">
                  <c:v>55</c:v>
                </c:pt>
                <c:pt idx="539">
                  <c:v>27</c:v>
                </c:pt>
                <c:pt idx="540">
                  <c:v>24</c:v>
                </c:pt>
                <c:pt idx="541">
                  <c:v>29</c:v>
                </c:pt>
                <c:pt idx="542">
                  <c:v>14</c:v>
                </c:pt>
                <c:pt idx="543">
                  <c:v>19</c:v>
                </c:pt>
                <c:pt idx="544">
                  <c:v>9</c:v>
                </c:pt>
                <c:pt idx="545">
                  <c:v>7</c:v>
                </c:pt>
                <c:pt idx="546">
                  <c:v>5</c:v>
                </c:pt>
                <c:pt idx="547">
                  <c:v>2</c:v>
                </c:pt>
                <c:pt idx="548">
                  <c:v>1</c:v>
                </c:pt>
                <c:pt idx="549">
                  <c:v>3</c:v>
                </c:pt>
                <c:pt idx="550">
                  <c:v>4</c:v>
                </c:pt>
                <c:pt idx="551">
                  <c:v>8</c:v>
                </c:pt>
                <c:pt idx="552">
                  <c:v>16</c:v>
                </c:pt>
                <c:pt idx="553">
                  <c:v>24</c:v>
                </c:pt>
                <c:pt idx="554">
                  <c:v>35</c:v>
                </c:pt>
                <c:pt idx="555">
                  <c:v>40</c:v>
                </c:pt>
                <c:pt idx="556">
                  <c:v>23</c:v>
                </c:pt>
                <c:pt idx="557">
                  <c:v>51</c:v>
                </c:pt>
                <c:pt idx="558">
                  <c:v>64</c:v>
                </c:pt>
                <c:pt idx="559">
                  <c:v>41</c:v>
                </c:pt>
                <c:pt idx="560">
                  <c:v>59</c:v>
                </c:pt>
                <c:pt idx="561">
                  <c:v>59</c:v>
                </c:pt>
                <c:pt idx="562">
                  <c:v>39</c:v>
                </c:pt>
                <c:pt idx="563">
                  <c:v>27</c:v>
                </c:pt>
                <c:pt idx="564">
                  <c:v>24</c:v>
                </c:pt>
                <c:pt idx="565">
                  <c:v>21</c:v>
                </c:pt>
                <c:pt idx="566">
                  <c:v>10</c:v>
                </c:pt>
                <c:pt idx="567">
                  <c:v>7</c:v>
                </c:pt>
                <c:pt idx="568">
                  <c:v>6</c:v>
                </c:pt>
                <c:pt idx="569">
                  <c:v>8</c:v>
                </c:pt>
                <c:pt idx="570">
                  <c:v>5</c:v>
                </c:pt>
                <c:pt idx="571">
                  <c:v>2</c:v>
                </c:pt>
                <c:pt idx="572">
                  <c:v>7</c:v>
                </c:pt>
                <c:pt idx="573">
                  <c:v>4</c:v>
                </c:pt>
                <c:pt idx="574">
                  <c:v>4</c:v>
                </c:pt>
                <c:pt idx="575">
                  <c:v>12</c:v>
                </c:pt>
                <c:pt idx="576">
                  <c:v>20</c:v>
                </c:pt>
                <c:pt idx="577">
                  <c:v>37</c:v>
                </c:pt>
                <c:pt idx="578">
                  <c:v>25</c:v>
                </c:pt>
                <c:pt idx="579">
                  <c:v>41</c:v>
                </c:pt>
                <c:pt idx="580">
                  <c:v>62</c:v>
                </c:pt>
                <c:pt idx="581">
                  <c:v>80</c:v>
                </c:pt>
                <c:pt idx="582">
                  <c:v>36</c:v>
                </c:pt>
                <c:pt idx="583">
                  <c:v>49</c:v>
                </c:pt>
                <c:pt idx="584">
                  <c:v>56</c:v>
                </c:pt>
                <c:pt idx="585">
                  <c:v>36</c:v>
                </c:pt>
                <c:pt idx="586">
                  <c:v>28</c:v>
                </c:pt>
                <c:pt idx="587">
                  <c:v>45</c:v>
                </c:pt>
                <c:pt idx="588">
                  <c:v>20</c:v>
                </c:pt>
                <c:pt idx="589">
                  <c:v>9</c:v>
                </c:pt>
                <c:pt idx="590">
                  <c:v>15</c:v>
                </c:pt>
                <c:pt idx="591">
                  <c:v>4</c:v>
                </c:pt>
                <c:pt idx="592">
                  <c:v>1</c:v>
                </c:pt>
                <c:pt idx="593">
                  <c:v>2</c:v>
                </c:pt>
                <c:pt idx="594">
                  <c:v>2</c:v>
                </c:pt>
                <c:pt idx="595">
                  <c:v>1</c:v>
                </c:pt>
                <c:pt idx="596">
                  <c:v>1</c:v>
                </c:pt>
                <c:pt idx="597">
                  <c:v>1</c:v>
                </c:pt>
                <c:pt idx="598">
                  <c:v>7</c:v>
                </c:pt>
                <c:pt idx="599">
                  <c:v>5</c:v>
                </c:pt>
                <c:pt idx="600">
                  <c:v>11</c:v>
                </c:pt>
                <c:pt idx="601">
                  <c:v>13</c:v>
                </c:pt>
                <c:pt idx="602">
                  <c:v>27</c:v>
                </c:pt>
                <c:pt idx="603">
                  <c:v>35</c:v>
                </c:pt>
                <c:pt idx="604">
                  <c:v>40</c:v>
                </c:pt>
                <c:pt idx="605">
                  <c:v>47</c:v>
                </c:pt>
                <c:pt idx="606">
                  <c:v>77</c:v>
                </c:pt>
                <c:pt idx="607">
                  <c:v>44</c:v>
                </c:pt>
                <c:pt idx="608">
                  <c:v>56</c:v>
                </c:pt>
                <c:pt idx="609">
                  <c:v>58</c:v>
                </c:pt>
                <c:pt idx="610">
                  <c:v>60</c:v>
                </c:pt>
                <c:pt idx="611">
                  <c:v>35</c:v>
                </c:pt>
                <c:pt idx="612">
                  <c:v>45</c:v>
                </c:pt>
                <c:pt idx="613">
                  <c:v>19</c:v>
                </c:pt>
                <c:pt idx="614">
                  <c:v>16</c:v>
                </c:pt>
                <c:pt idx="615">
                  <c:v>12</c:v>
                </c:pt>
                <c:pt idx="616">
                  <c:v>10</c:v>
                </c:pt>
                <c:pt idx="617">
                  <c:v>7</c:v>
                </c:pt>
                <c:pt idx="618">
                  <c:v>6</c:v>
                </c:pt>
                <c:pt idx="619">
                  <c:v>1</c:v>
                </c:pt>
                <c:pt idx="620">
                  <c:v>2</c:v>
                </c:pt>
                <c:pt idx="621">
                  <c:v>1</c:v>
                </c:pt>
                <c:pt idx="622">
                  <c:v>1</c:v>
                </c:pt>
                <c:pt idx="623">
                  <c:v>3</c:v>
                </c:pt>
                <c:pt idx="624">
                  <c:v>1</c:v>
                </c:pt>
                <c:pt idx="625">
                  <c:v>3</c:v>
                </c:pt>
                <c:pt idx="626">
                  <c:v>9</c:v>
                </c:pt>
                <c:pt idx="627">
                  <c:v>11</c:v>
                </c:pt>
                <c:pt idx="628">
                  <c:v>17</c:v>
                </c:pt>
                <c:pt idx="629">
                  <c:v>31</c:v>
                </c:pt>
                <c:pt idx="630">
                  <c:v>27</c:v>
                </c:pt>
                <c:pt idx="631">
                  <c:v>35</c:v>
                </c:pt>
                <c:pt idx="632">
                  <c:v>43</c:v>
                </c:pt>
                <c:pt idx="633">
                  <c:v>83</c:v>
                </c:pt>
                <c:pt idx="634">
                  <c:v>58</c:v>
                </c:pt>
                <c:pt idx="635">
                  <c:v>68</c:v>
                </c:pt>
                <c:pt idx="636">
                  <c:v>64</c:v>
                </c:pt>
                <c:pt idx="637">
                  <c:v>45</c:v>
                </c:pt>
                <c:pt idx="638">
                  <c:v>32</c:v>
                </c:pt>
                <c:pt idx="639">
                  <c:v>48</c:v>
                </c:pt>
                <c:pt idx="640">
                  <c:v>26</c:v>
                </c:pt>
                <c:pt idx="641">
                  <c:v>24</c:v>
                </c:pt>
                <c:pt idx="642">
                  <c:v>22</c:v>
                </c:pt>
                <c:pt idx="643">
                  <c:v>6</c:v>
                </c:pt>
                <c:pt idx="644">
                  <c:v>8</c:v>
                </c:pt>
                <c:pt idx="645">
                  <c:v>6</c:v>
                </c:pt>
                <c:pt idx="646">
                  <c:v>3</c:v>
                </c:pt>
                <c:pt idx="647">
                  <c:v>1</c:v>
                </c:pt>
                <c:pt idx="648">
                  <c:v>1</c:v>
                </c:pt>
                <c:pt idx="649">
                  <c:v>1</c:v>
                </c:pt>
                <c:pt idx="650">
                  <c:v>4</c:v>
                </c:pt>
                <c:pt idx="651">
                  <c:v>5</c:v>
                </c:pt>
                <c:pt idx="652">
                  <c:v>9</c:v>
                </c:pt>
                <c:pt idx="653">
                  <c:v>17</c:v>
                </c:pt>
                <c:pt idx="654">
                  <c:v>25</c:v>
                </c:pt>
                <c:pt idx="655">
                  <c:v>34</c:v>
                </c:pt>
                <c:pt idx="656">
                  <c:v>34</c:v>
                </c:pt>
                <c:pt idx="657">
                  <c:v>49</c:v>
                </c:pt>
                <c:pt idx="658">
                  <c:v>69</c:v>
                </c:pt>
                <c:pt idx="659">
                  <c:v>46</c:v>
                </c:pt>
                <c:pt idx="660">
                  <c:v>65</c:v>
                </c:pt>
                <c:pt idx="661">
                  <c:v>81</c:v>
                </c:pt>
                <c:pt idx="662">
                  <c:v>58</c:v>
                </c:pt>
                <c:pt idx="663">
                  <c:v>38</c:v>
                </c:pt>
                <c:pt idx="664">
                  <c:v>49</c:v>
                </c:pt>
                <c:pt idx="665">
                  <c:v>26</c:v>
                </c:pt>
                <c:pt idx="666">
                  <c:v>16</c:v>
                </c:pt>
                <c:pt idx="667">
                  <c:v>16</c:v>
                </c:pt>
                <c:pt idx="668">
                  <c:v>13</c:v>
                </c:pt>
                <c:pt idx="669">
                  <c:v>5</c:v>
                </c:pt>
                <c:pt idx="670">
                  <c:v>4</c:v>
                </c:pt>
                <c:pt idx="671">
                  <c:v>2</c:v>
                </c:pt>
                <c:pt idx="672">
                  <c:v>3</c:v>
                </c:pt>
                <c:pt idx="673">
                  <c:v>3</c:v>
                </c:pt>
                <c:pt idx="674">
                  <c:v>2</c:v>
                </c:pt>
                <c:pt idx="675">
                  <c:v>1</c:v>
                </c:pt>
                <c:pt idx="676">
                  <c:v>1</c:v>
                </c:pt>
                <c:pt idx="677">
                  <c:v>2</c:v>
                </c:pt>
                <c:pt idx="678">
                  <c:v>2</c:v>
                </c:pt>
                <c:pt idx="679">
                  <c:v>9</c:v>
                </c:pt>
                <c:pt idx="680">
                  <c:v>8</c:v>
                </c:pt>
                <c:pt idx="681">
                  <c:v>12</c:v>
                </c:pt>
                <c:pt idx="682">
                  <c:v>28</c:v>
                </c:pt>
                <c:pt idx="683">
                  <c:v>38</c:v>
                </c:pt>
                <c:pt idx="684">
                  <c:v>32</c:v>
                </c:pt>
                <c:pt idx="685">
                  <c:v>56</c:v>
                </c:pt>
                <c:pt idx="686">
                  <c:v>69</c:v>
                </c:pt>
                <c:pt idx="687">
                  <c:v>35</c:v>
                </c:pt>
                <c:pt idx="688">
                  <c:v>57</c:v>
                </c:pt>
                <c:pt idx="689">
                  <c:v>67</c:v>
                </c:pt>
                <c:pt idx="690">
                  <c:v>70</c:v>
                </c:pt>
                <c:pt idx="691">
                  <c:v>34</c:v>
                </c:pt>
                <c:pt idx="692">
                  <c:v>50</c:v>
                </c:pt>
                <c:pt idx="693">
                  <c:v>29</c:v>
                </c:pt>
                <c:pt idx="694">
                  <c:v>16</c:v>
                </c:pt>
                <c:pt idx="695">
                  <c:v>20</c:v>
                </c:pt>
                <c:pt idx="696">
                  <c:v>10</c:v>
                </c:pt>
                <c:pt idx="697">
                  <c:v>5</c:v>
                </c:pt>
                <c:pt idx="698">
                  <c:v>7</c:v>
                </c:pt>
                <c:pt idx="699">
                  <c:v>2</c:v>
                </c:pt>
                <c:pt idx="700">
                  <c:v>1</c:v>
                </c:pt>
                <c:pt idx="701">
                  <c:v>1</c:v>
                </c:pt>
                <c:pt idx="702">
                  <c:v>4</c:v>
                </c:pt>
                <c:pt idx="703">
                  <c:v>6</c:v>
                </c:pt>
                <c:pt idx="704">
                  <c:v>6</c:v>
                </c:pt>
                <c:pt idx="705">
                  <c:v>20</c:v>
                </c:pt>
                <c:pt idx="706">
                  <c:v>21</c:v>
                </c:pt>
                <c:pt idx="707">
                  <c:v>30</c:v>
                </c:pt>
                <c:pt idx="708">
                  <c:v>22</c:v>
                </c:pt>
                <c:pt idx="709">
                  <c:v>54</c:v>
                </c:pt>
                <c:pt idx="710">
                  <c:v>80</c:v>
                </c:pt>
                <c:pt idx="711">
                  <c:v>48</c:v>
                </c:pt>
                <c:pt idx="712">
                  <c:v>66</c:v>
                </c:pt>
                <c:pt idx="713">
                  <c:v>76</c:v>
                </c:pt>
                <c:pt idx="714">
                  <c:v>66</c:v>
                </c:pt>
                <c:pt idx="715">
                  <c:v>40</c:v>
                </c:pt>
                <c:pt idx="716">
                  <c:v>43</c:v>
                </c:pt>
                <c:pt idx="717">
                  <c:v>34</c:v>
                </c:pt>
                <c:pt idx="718">
                  <c:v>24</c:v>
                </c:pt>
                <c:pt idx="719">
                  <c:v>33</c:v>
                </c:pt>
                <c:pt idx="720">
                  <c:v>11</c:v>
                </c:pt>
                <c:pt idx="721">
                  <c:v>10</c:v>
                </c:pt>
                <c:pt idx="722">
                  <c:v>8</c:v>
                </c:pt>
                <c:pt idx="723">
                  <c:v>1</c:v>
                </c:pt>
                <c:pt idx="724">
                  <c:v>4</c:v>
                </c:pt>
                <c:pt idx="725">
                  <c:v>2</c:v>
                </c:pt>
                <c:pt idx="726">
                  <c:v>2</c:v>
                </c:pt>
                <c:pt idx="727">
                  <c:v>1</c:v>
                </c:pt>
                <c:pt idx="728">
                  <c:v>1</c:v>
                </c:pt>
                <c:pt idx="729">
                  <c:v>5</c:v>
                </c:pt>
                <c:pt idx="730">
                  <c:v>2</c:v>
                </c:pt>
                <c:pt idx="731">
                  <c:v>3</c:v>
                </c:pt>
                <c:pt idx="732">
                  <c:v>12</c:v>
                </c:pt>
                <c:pt idx="733">
                  <c:v>16</c:v>
                </c:pt>
                <c:pt idx="734">
                  <c:v>23</c:v>
                </c:pt>
                <c:pt idx="735">
                  <c:v>28</c:v>
                </c:pt>
                <c:pt idx="736">
                  <c:v>23</c:v>
                </c:pt>
                <c:pt idx="737">
                  <c:v>41</c:v>
                </c:pt>
                <c:pt idx="738">
                  <c:v>80</c:v>
                </c:pt>
                <c:pt idx="739">
                  <c:v>41</c:v>
                </c:pt>
                <c:pt idx="740">
                  <c:v>64</c:v>
                </c:pt>
                <c:pt idx="741">
                  <c:v>92</c:v>
                </c:pt>
                <c:pt idx="742">
                  <c:v>62</c:v>
                </c:pt>
                <c:pt idx="743">
                  <c:v>38</c:v>
                </c:pt>
                <c:pt idx="744">
                  <c:v>80</c:v>
                </c:pt>
                <c:pt idx="745">
                  <c:v>33</c:v>
                </c:pt>
                <c:pt idx="746">
                  <c:v>24</c:v>
                </c:pt>
                <c:pt idx="747">
                  <c:v>23</c:v>
                </c:pt>
                <c:pt idx="748">
                  <c:v>10</c:v>
                </c:pt>
                <c:pt idx="749">
                  <c:v>8</c:v>
                </c:pt>
                <c:pt idx="750">
                  <c:v>9</c:v>
                </c:pt>
                <c:pt idx="751">
                  <c:v>4</c:v>
                </c:pt>
                <c:pt idx="752">
                  <c:v>2</c:v>
                </c:pt>
                <c:pt idx="753">
                  <c:v>2</c:v>
                </c:pt>
                <c:pt idx="754">
                  <c:v>1</c:v>
                </c:pt>
                <c:pt idx="755">
                  <c:v>1</c:v>
                </c:pt>
                <c:pt idx="756">
                  <c:v>1</c:v>
                </c:pt>
                <c:pt idx="757">
                  <c:v>3</c:v>
                </c:pt>
                <c:pt idx="758">
                  <c:v>11</c:v>
                </c:pt>
                <c:pt idx="759">
                  <c:v>15</c:v>
                </c:pt>
                <c:pt idx="760">
                  <c:v>14</c:v>
                </c:pt>
                <c:pt idx="761">
                  <c:v>35</c:v>
                </c:pt>
                <c:pt idx="762">
                  <c:v>35</c:v>
                </c:pt>
                <c:pt idx="763">
                  <c:v>49</c:v>
                </c:pt>
                <c:pt idx="764">
                  <c:v>78</c:v>
                </c:pt>
                <c:pt idx="765">
                  <c:v>52</c:v>
                </c:pt>
                <c:pt idx="766">
                  <c:v>66</c:v>
                </c:pt>
                <c:pt idx="767">
                  <c:v>87</c:v>
                </c:pt>
                <c:pt idx="768">
                  <c:v>58</c:v>
                </c:pt>
                <c:pt idx="769">
                  <c:v>36</c:v>
                </c:pt>
                <c:pt idx="770">
                  <c:v>70</c:v>
                </c:pt>
                <c:pt idx="771">
                  <c:v>34</c:v>
                </c:pt>
                <c:pt idx="772">
                  <c:v>17</c:v>
                </c:pt>
                <c:pt idx="773">
                  <c:v>32</c:v>
                </c:pt>
                <c:pt idx="774">
                  <c:v>17</c:v>
                </c:pt>
                <c:pt idx="775">
                  <c:v>12</c:v>
                </c:pt>
                <c:pt idx="776">
                  <c:v>9</c:v>
                </c:pt>
                <c:pt idx="777">
                  <c:v>6</c:v>
                </c:pt>
                <c:pt idx="778">
                  <c:v>3</c:v>
                </c:pt>
                <c:pt idx="779">
                  <c:v>5</c:v>
                </c:pt>
                <c:pt idx="780">
                  <c:v>1</c:v>
                </c:pt>
                <c:pt idx="781">
                  <c:v>2</c:v>
                </c:pt>
                <c:pt idx="782">
                  <c:v>3</c:v>
                </c:pt>
                <c:pt idx="783">
                  <c:v>3</c:v>
                </c:pt>
                <c:pt idx="784">
                  <c:v>3</c:v>
                </c:pt>
                <c:pt idx="785">
                  <c:v>10</c:v>
                </c:pt>
                <c:pt idx="786">
                  <c:v>20</c:v>
                </c:pt>
                <c:pt idx="787">
                  <c:v>23</c:v>
                </c:pt>
                <c:pt idx="788">
                  <c:v>28</c:v>
                </c:pt>
                <c:pt idx="789">
                  <c:v>41</c:v>
                </c:pt>
                <c:pt idx="790">
                  <c:v>62</c:v>
                </c:pt>
                <c:pt idx="791">
                  <c:v>49</c:v>
                </c:pt>
                <c:pt idx="792">
                  <c:v>66</c:v>
                </c:pt>
                <c:pt idx="793">
                  <c:v>86</c:v>
                </c:pt>
                <c:pt idx="794">
                  <c:v>47</c:v>
                </c:pt>
                <c:pt idx="795">
                  <c:v>51</c:v>
                </c:pt>
                <c:pt idx="796">
                  <c:v>65</c:v>
                </c:pt>
                <c:pt idx="797">
                  <c:v>31</c:v>
                </c:pt>
                <c:pt idx="798">
                  <c:v>23</c:v>
                </c:pt>
                <c:pt idx="799">
                  <c:v>31</c:v>
                </c:pt>
                <c:pt idx="800">
                  <c:v>20</c:v>
                </c:pt>
                <c:pt idx="801">
                  <c:v>14</c:v>
                </c:pt>
                <c:pt idx="802">
                  <c:v>13</c:v>
                </c:pt>
                <c:pt idx="803">
                  <c:v>4</c:v>
                </c:pt>
                <c:pt idx="804">
                  <c:v>2</c:v>
                </c:pt>
                <c:pt idx="805">
                  <c:v>2</c:v>
                </c:pt>
                <c:pt idx="806">
                  <c:v>1</c:v>
                </c:pt>
                <c:pt idx="807">
                  <c:v>1</c:v>
                </c:pt>
                <c:pt idx="808">
                  <c:v>2</c:v>
                </c:pt>
                <c:pt idx="809">
                  <c:v>1</c:v>
                </c:pt>
                <c:pt idx="810">
                  <c:v>1</c:v>
                </c:pt>
                <c:pt idx="811">
                  <c:v>1</c:v>
                </c:pt>
                <c:pt idx="812">
                  <c:v>1</c:v>
                </c:pt>
                <c:pt idx="813">
                  <c:v>4</c:v>
                </c:pt>
                <c:pt idx="814">
                  <c:v>7</c:v>
                </c:pt>
                <c:pt idx="815">
                  <c:v>8</c:v>
                </c:pt>
                <c:pt idx="816">
                  <c:v>9</c:v>
                </c:pt>
                <c:pt idx="817">
                  <c:v>22</c:v>
                </c:pt>
                <c:pt idx="818">
                  <c:v>22</c:v>
                </c:pt>
                <c:pt idx="819">
                  <c:v>54</c:v>
                </c:pt>
                <c:pt idx="820">
                  <c:v>63</c:v>
                </c:pt>
                <c:pt idx="821">
                  <c:v>44</c:v>
                </c:pt>
                <c:pt idx="822">
                  <c:v>65</c:v>
                </c:pt>
                <c:pt idx="823">
                  <c:v>84</c:v>
                </c:pt>
                <c:pt idx="824">
                  <c:v>75</c:v>
                </c:pt>
                <c:pt idx="825">
                  <c:v>45</c:v>
                </c:pt>
                <c:pt idx="826">
                  <c:v>61</c:v>
                </c:pt>
                <c:pt idx="827">
                  <c:v>42</c:v>
                </c:pt>
                <c:pt idx="828">
                  <c:v>22</c:v>
                </c:pt>
                <c:pt idx="829">
                  <c:v>27</c:v>
                </c:pt>
                <c:pt idx="830">
                  <c:v>24</c:v>
                </c:pt>
                <c:pt idx="831">
                  <c:v>9</c:v>
                </c:pt>
                <c:pt idx="832">
                  <c:v>7</c:v>
                </c:pt>
                <c:pt idx="833">
                  <c:v>7</c:v>
                </c:pt>
                <c:pt idx="834">
                  <c:v>3</c:v>
                </c:pt>
                <c:pt idx="835">
                  <c:v>2</c:v>
                </c:pt>
                <c:pt idx="836">
                  <c:v>1</c:v>
                </c:pt>
                <c:pt idx="837">
                  <c:v>1</c:v>
                </c:pt>
                <c:pt idx="838">
                  <c:v>1</c:v>
                </c:pt>
                <c:pt idx="839">
                  <c:v>2</c:v>
                </c:pt>
                <c:pt idx="840">
                  <c:v>6</c:v>
                </c:pt>
                <c:pt idx="841">
                  <c:v>6</c:v>
                </c:pt>
                <c:pt idx="842">
                  <c:v>10</c:v>
                </c:pt>
                <c:pt idx="843">
                  <c:v>14</c:v>
                </c:pt>
                <c:pt idx="844">
                  <c:v>22</c:v>
                </c:pt>
                <c:pt idx="845">
                  <c:v>15</c:v>
                </c:pt>
                <c:pt idx="846">
                  <c:v>34</c:v>
                </c:pt>
                <c:pt idx="847">
                  <c:v>71</c:v>
                </c:pt>
                <c:pt idx="848">
                  <c:v>35</c:v>
                </c:pt>
                <c:pt idx="849">
                  <c:v>49</c:v>
                </c:pt>
                <c:pt idx="850">
                  <c:v>77</c:v>
                </c:pt>
                <c:pt idx="851">
                  <c:v>48</c:v>
                </c:pt>
                <c:pt idx="852">
                  <c:v>45</c:v>
                </c:pt>
                <c:pt idx="853">
                  <c:v>59</c:v>
                </c:pt>
                <c:pt idx="854">
                  <c:v>37</c:v>
                </c:pt>
                <c:pt idx="855">
                  <c:v>24</c:v>
                </c:pt>
                <c:pt idx="856">
                  <c:v>41</c:v>
                </c:pt>
                <c:pt idx="857">
                  <c:v>17</c:v>
                </c:pt>
                <c:pt idx="858">
                  <c:v>13</c:v>
                </c:pt>
                <c:pt idx="859">
                  <c:v>4</c:v>
                </c:pt>
                <c:pt idx="860">
                  <c:v>2</c:v>
                </c:pt>
                <c:pt idx="861">
                  <c:v>1</c:v>
                </c:pt>
                <c:pt idx="862">
                  <c:v>3</c:v>
                </c:pt>
                <c:pt idx="863">
                  <c:v>2</c:v>
                </c:pt>
                <c:pt idx="864">
                  <c:v>1</c:v>
                </c:pt>
                <c:pt idx="865">
                  <c:v>1</c:v>
                </c:pt>
                <c:pt idx="866">
                  <c:v>3</c:v>
                </c:pt>
                <c:pt idx="867">
                  <c:v>2</c:v>
                </c:pt>
                <c:pt idx="868">
                  <c:v>4</c:v>
                </c:pt>
                <c:pt idx="869">
                  <c:v>13</c:v>
                </c:pt>
                <c:pt idx="870">
                  <c:v>15</c:v>
                </c:pt>
                <c:pt idx="871">
                  <c:v>20</c:v>
                </c:pt>
                <c:pt idx="872">
                  <c:v>23</c:v>
                </c:pt>
                <c:pt idx="873">
                  <c:v>34</c:v>
                </c:pt>
                <c:pt idx="874">
                  <c:v>60</c:v>
                </c:pt>
                <c:pt idx="875">
                  <c:v>36</c:v>
                </c:pt>
                <c:pt idx="876">
                  <c:v>51</c:v>
                </c:pt>
                <c:pt idx="877">
                  <c:v>78</c:v>
                </c:pt>
                <c:pt idx="878">
                  <c:v>69</c:v>
                </c:pt>
                <c:pt idx="879">
                  <c:v>30</c:v>
                </c:pt>
                <c:pt idx="880">
                  <c:v>72</c:v>
                </c:pt>
                <c:pt idx="881">
                  <c:v>36</c:v>
                </c:pt>
                <c:pt idx="882">
                  <c:v>24</c:v>
                </c:pt>
                <c:pt idx="883">
                  <c:v>27</c:v>
                </c:pt>
                <c:pt idx="884">
                  <c:v>13</c:v>
                </c:pt>
                <c:pt idx="885">
                  <c:v>15</c:v>
                </c:pt>
                <c:pt idx="886">
                  <c:v>9</c:v>
                </c:pt>
                <c:pt idx="887">
                  <c:v>5</c:v>
                </c:pt>
                <c:pt idx="888">
                  <c:v>2</c:v>
                </c:pt>
                <c:pt idx="889">
                  <c:v>1</c:v>
                </c:pt>
                <c:pt idx="890">
                  <c:v>1</c:v>
                </c:pt>
                <c:pt idx="891">
                  <c:v>1</c:v>
                </c:pt>
                <c:pt idx="892">
                  <c:v>1</c:v>
                </c:pt>
                <c:pt idx="893">
                  <c:v>2</c:v>
                </c:pt>
                <c:pt idx="894">
                  <c:v>3</c:v>
                </c:pt>
                <c:pt idx="895">
                  <c:v>4</c:v>
                </c:pt>
                <c:pt idx="896">
                  <c:v>11</c:v>
                </c:pt>
                <c:pt idx="897">
                  <c:v>8</c:v>
                </c:pt>
                <c:pt idx="898">
                  <c:v>15</c:v>
                </c:pt>
                <c:pt idx="899">
                  <c:v>18</c:v>
                </c:pt>
                <c:pt idx="900">
                  <c:v>37</c:v>
                </c:pt>
                <c:pt idx="901">
                  <c:v>55</c:v>
                </c:pt>
                <c:pt idx="902">
                  <c:v>44</c:v>
                </c:pt>
                <c:pt idx="903">
                  <c:v>35</c:v>
                </c:pt>
                <c:pt idx="904">
                  <c:v>68</c:v>
                </c:pt>
                <c:pt idx="905">
                  <c:v>52</c:v>
                </c:pt>
                <c:pt idx="906">
                  <c:v>36</c:v>
                </c:pt>
                <c:pt idx="907">
                  <c:v>57</c:v>
                </c:pt>
                <c:pt idx="908">
                  <c:v>41</c:v>
                </c:pt>
                <c:pt idx="909">
                  <c:v>28</c:v>
                </c:pt>
                <c:pt idx="910">
                  <c:v>34</c:v>
                </c:pt>
                <c:pt idx="911">
                  <c:v>13</c:v>
                </c:pt>
                <c:pt idx="912">
                  <c:v>15</c:v>
                </c:pt>
                <c:pt idx="913">
                  <c:v>10</c:v>
                </c:pt>
                <c:pt idx="914">
                  <c:v>5</c:v>
                </c:pt>
                <c:pt idx="915">
                  <c:v>4</c:v>
                </c:pt>
                <c:pt idx="916">
                  <c:v>3</c:v>
                </c:pt>
                <c:pt idx="917">
                  <c:v>2</c:v>
                </c:pt>
                <c:pt idx="918">
                  <c:v>1</c:v>
                </c:pt>
                <c:pt idx="919">
                  <c:v>1</c:v>
                </c:pt>
                <c:pt idx="920">
                  <c:v>2</c:v>
                </c:pt>
                <c:pt idx="921">
                  <c:v>5</c:v>
                </c:pt>
                <c:pt idx="922">
                  <c:v>4</c:v>
                </c:pt>
                <c:pt idx="923">
                  <c:v>16</c:v>
                </c:pt>
                <c:pt idx="924">
                  <c:v>18</c:v>
                </c:pt>
                <c:pt idx="925">
                  <c:v>25</c:v>
                </c:pt>
                <c:pt idx="926">
                  <c:v>30</c:v>
                </c:pt>
                <c:pt idx="927">
                  <c:v>46</c:v>
                </c:pt>
                <c:pt idx="928">
                  <c:v>43</c:v>
                </c:pt>
                <c:pt idx="929">
                  <c:v>49</c:v>
                </c:pt>
                <c:pt idx="930">
                  <c:v>84</c:v>
                </c:pt>
                <c:pt idx="931">
                  <c:v>57</c:v>
                </c:pt>
                <c:pt idx="932">
                  <c:v>42</c:v>
                </c:pt>
                <c:pt idx="933">
                  <c:v>63</c:v>
                </c:pt>
                <c:pt idx="934">
                  <c:v>40</c:v>
                </c:pt>
                <c:pt idx="935">
                  <c:v>23</c:v>
                </c:pt>
                <c:pt idx="936">
                  <c:v>32</c:v>
                </c:pt>
                <c:pt idx="937">
                  <c:v>18</c:v>
                </c:pt>
                <c:pt idx="938">
                  <c:v>11</c:v>
                </c:pt>
                <c:pt idx="939">
                  <c:v>12</c:v>
                </c:pt>
                <c:pt idx="940">
                  <c:v>7</c:v>
                </c:pt>
                <c:pt idx="941">
                  <c:v>6</c:v>
                </c:pt>
                <c:pt idx="942">
                  <c:v>5</c:v>
                </c:pt>
                <c:pt idx="943">
                  <c:v>2</c:v>
                </c:pt>
                <c:pt idx="944">
                  <c:v>1</c:v>
                </c:pt>
                <c:pt idx="945">
                  <c:v>1</c:v>
                </c:pt>
                <c:pt idx="946">
                  <c:v>1</c:v>
                </c:pt>
                <c:pt idx="947">
                  <c:v>1</c:v>
                </c:pt>
                <c:pt idx="948">
                  <c:v>2</c:v>
                </c:pt>
                <c:pt idx="949">
                  <c:v>1</c:v>
                </c:pt>
                <c:pt idx="950">
                  <c:v>6</c:v>
                </c:pt>
                <c:pt idx="951">
                  <c:v>6</c:v>
                </c:pt>
                <c:pt idx="952">
                  <c:v>7</c:v>
                </c:pt>
                <c:pt idx="953">
                  <c:v>12</c:v>
                </c:pt>
                <c:pt idx="954">
                  <c:v>17</c:v>
                </c:pt>
                <c:pt idx="955">
                  <c:v>29</c:v>
                </c:pt>
                <c:pt idx="956">
                  <c:v>43</c:v>
                </c:pt>
                <c:pt idx="957">
                  <c:v>33</c:v>
                </c:pt>
                <c:pt idx="958">
                  <c:v>35</c:v>
                </c:pt>
                <c:pt idx="959">
                  <c:v>58</c:v>
                </c:pt>
                <c:pt idx="960">
                  <c:v>55</c:v>
                </c:pt>
                <c:pt idx="961">
                  <c:v>37</c:v>
                </c:pt>
                <c:pt idx="962">
                  <c:v>56</c:v>
                </c:pt>
                <c:pt idx="963">
                  <c:v>38</c:v>
                </c:pt>
                <c:pt idx="964">
                  <c:v>28</c:v>
                </c:pt>
                <c:pt idx="965">
                  <c:v>42</c:v>
                </c:pt>
                <c:pt idx="966">
                  <c:v>15</c:v>
                </c:pt>
                <c:pt idx="967">
                  <c:v>18</c:v>
                </c:pt>
                <c:pt idx="968">
                  <c:v>17</c:v>
                </c:pt>
                <c:pt idx="969">
                  <c:v>10</c:v>
                </c:pt>
                <c:pt idx="970">
                  <c:v>13</c:v>
                </c:pt>
                <c:pt idx="971">
                  <c:v>5</c:v>
                </c:pt>
                <c:pt idx="972">
                  <c:v>3</c:v>
                </c:pt>
                <c:pt idx="973">
                  <c:v>1</c:v>
                </c:pt>
                <c:pt idx="974">
                  <c:v>1</c:v>
                </c:pt>
                <c:pt idx="975">
                  <c:v>1</c:v>
                </c:pt>
                <c:pt idx="976">
                  <c:v>1</c:v>
                </c:pt>
                <c:pt idx="977">
                  <c:v>1</c:v>
                </c:pt>
                <c:pt idx="978">
                  <c:v>1</c:v>
                </c:pt>
                <c:pt idx="979">
                  <c:v>1</c:v>
                </c:pt>
                <c:pt idx="980">
                  <c:v>4</c:v>
                </c:pt>
                <c:pt idx="981">
                  <c:v>6</c:v>
                </c:pt>
                <c:pt idx="982">
                  <c:v>9</c:v>
                </c:pt>
                <c:pt idx="983">
                  <c:v>19</c:v>
                </c:pt>
                <c:pt idx="984">
                  <c:v>16</c:v>
                </c:pt>
                <c:pt idx="985">
                  <c:v>26</c:v>
                </c:pt>
                <c:pt idx="986">
                  <c:v>44</c:v>
                </c:pt>
                <c:pt idx="987">
                  <c:v>33</c:v>
                </c:pt>
                <c:pt idx="988">
                  <c:v>35</c:v>
                </c:pt>
                <c:pt idx="989">
                  <c:v>58</c:v>
                </c:pt>
                <c:pt idx="990">
                  <c:v>46</c:v>
                </c:pt>
                <c:pt idx="991">
                  <c:v>46</c:v>
                </c:pt>
                <c:pt idx="992">
                  <c:v>61</c:v>
                </c:pt>
                <c:pt idx="993">
                  <c:v>36</c:v>
                </c:pt>
                <c:pt idx="994">
                  <c:v>34</c:v>
                </c:pt>
                <c:pt idx="995">
                  <c:v>26</c:v>
                </c:pt>
                <c:pt idx="996">
                  <c:v>23</c:v>
                </c:pt>
                <c:pt idx="997">
                  <c:v>16</c:v>
                </c:pt>
                <c:pt idx="998">
                  <c:v>12</c:v>
                </c:pt>
                <c:pt idx="999">
                  <c:v>8</c:v>
                </c:pt>
                <c:pt idx="1000">
                  <c:v>4</c:v>
                </c:pt>
                <c:pt idx="1001">
                  <c:v>7</c:v>
                </c:pt>
                <c:pt idx="1002">
                  <c:v>2</c:v>
                </c:pt>
                <c:pt idx="1003">
                  <c:v>2</c:v>
                </c:pt>
                <c:pt idx="1004">
                  <c:v>1</c:v>
                </c:pt>
                <c:pt idx="1005">
                  <c:v>1</c:v>
                </c:pt>
                <c:pt idx="1006">
                  <c:v>1</c:v>
                </c:pt>
                <c:pt idx="1007">
                  <c:v>4</c:v>
                </c:pt>
                <c:pt idx="1008">
                  <c:v>5</c:v>
                </c:pt>
                <c:pt idx="1009">
                  <c:v>8</c:v>
                </c:pt>
                <c:pt idx="1010">
                  <c:v>8</c:v>
                </c:pt>
                <c:pt idx="1011">
                  <c:v>15</c:v>
                </c:pt>
                <c:pt idx="1012">
                  <c:v>11</c:v>
                </c:pt>
                <c:pt idx="1013">
                  <c:v>47</c:v>
                </c:pt>
                <c:pt idx="1014">
                  <c:v>34</c:v>
                </c:pt>
                <c:pt idx="1015">
                  <c:v>39</c:v>
                </c:pt>
                <c:pt idx="1016">
                  <c:v>54</c:v>
                </c:pt>
                <c:pt idx="1017">
                  <c:v>39</c:v>
                </c:pt>
                <c:pt idx="1018">
                  <c:v>25</c:v>
                </c:pt>
                <c:pt idx="1019">
                  <c:v>47</c:v>
                </c:pt>
                <c:pt idx="1020">
                  <c:v>45</c:v>
                </c:pt>
                <c:pt idx="1021">
                  <c:v>28</c:v>
                </c:pt>
                <c:pt idx="1022">
                  <c:v>28</c:v>
                </c:pt>
                <c:pt idx="1023">
                  <c:v>21</c:v>
                </c:pt>
                <c:pt idx="1024">
                  <c:v>19</c:v>
                </c:pt>
                <c:pt idx="1025">
                  <c:v>15</c:v>
                </c:pt>
                <c:pt idx="1026">
                  <c:v>7</c:v>
                </c:pt>
                <c:pt idx="1027">
                  <c:v>4</c:v>
                </c:pt>
                <c:pt idx="1028">
                  <c:v>4</c:v>
                </c:pt>
                <c:pt idx="1029">
                  <c:v>2</c:v>
                </c:pt>
                <c:pt idx="1030">
                  <c:v>1</c:v>
                </c:pt>
                <c:pt idx="1031">
                  <c:v>1</c:v>
                </c:pt>
                <c:pt idx="1032">
                  <c:v>2</c:v>
                </c:pt>
                <c:pt idx="1033">
                  <c:v>2</c:v>
                </c:pt>
                <c:pt idx="1034">
                  <c:v>3</c:v>
                </c:pt>
                <c:pt idx="1035">
                  <c:v>7</c:v>
                </c:pt>
                <c:pt idx="1036">
                  <c:v>11</c:v>
                </c:pt>
                <c:pt idx="1037">
                  <c:v>15</c:v>
                </c:pt>
                <c:pt idx="1038">
                  <c:v>27</c:v>
                </c:pt>
                <c:pt idx="1039">
                  <c:v>36</c:v>
                </c:pt>
                <c:pt idx="1040">
                  <c:v>26</c:v>
                </c:pt>
                <c:pt idx="1041">
                  <c:v>40</c:v>
                </c:pt>
                <c:pt idx="1042">
                  <c:v>41</c:v>
                </c:pt>
                <c:pt idx="1043">
                  <c:v>31</c:v>
                </c:pt>
                <c:pt idx="1044">
                  <c:v>48</c:v>
                </c:pt>
                <c:pt idx="1045">
                  <c:v>42</c:v>
                </c:pt>
                <c:pt idx="1046">
                  <c:v>33</c:v>
                </c:pt>
                <c:pt idx="1047">
                  <c:v>30</c:v>
                </c:pt>
                <c:pt idx="1048">
                  <c:v>41</c:v>
                </c:pt>
                <c:pt idx="1049">
                  <c:v>20</c:v>
                </c:pt>
                <c:pt idx="1050">
                  <c:v>14</c:v>
                </c:pt>
                <c:pt idx="1051">
                  <c:v>15</c:v>
                </c:pt>
                <c:pt idx="1052">
                  <c:v>6</c:v>
                </c:pt>
                <c:pt idx="1053">
                  <c:v>6</c:v>
                </c:pt>
                <c:pt idx="1054">
                  <c:v>5</c:v>
                </c:pt>
                <c:pt idx="1055">
                  <c:v>2</c:v>
                </c:pt>
                <c:pt idx="1056">
                  <c:v>2</c:v>
                </c:pt>
                <c:pt idx="1057">
                  <c:v>4</c:v>
                </c:pt>
                <c:pt idx="1058">
                  <c:v>1</c:v>
                </c:pt>
                <c:pt idx="1059">
                  <c:v>1</c:v>
                </c:pt>
                <c:pt idx="1060">
                  <c:v>1</c:v>
                </c:pt>
                <c:pt idx="1061">
                  <c:v>5</c:v>
                </c:pt>
                <c:pt idx="1062">
                  <c:v>7</c:v>
                </c:pt>
                <c:pt idx="1063">
                  <c:v>10</c:v>
                </c:pt>
                <c:pt idx="1064">
                  <c:v>9</c:v>
                </c:pt>
                <c:pt idx="1065">
                  <c:v>16</c:v>
                </c:pt>
                <c:pt idx="1066">
                  <c:v>42</c:v>
                </c:pt>
                <c:pt idx="1067">
                  <c:v>18</c:v>
                </c:pt>
                <c:pt idx="1068">
                  <c:v>35</c:v>
                </c:pt>
                <c:pt idx="1069">
                  <c:v>50</c:v>
                </c:pt>
                <c:pt idx="1070">
                  <c:v>33</c:v>
                </c:pt>
                <c:pt idx="1071">
                  <c:v>44</c:v>
                </c:pt>
                <c:pt idx="1072">
                  <c:v>60</c:v>
                </c:pt>
                <c:pt idx="1073">
                  <c:v>31</c:v>
                </c:pt>
                <c:pt idx="1074">
                  <c:v>17</c:v>
                </c:pt>
                <c:pt idx="1075">
                  <c:v>42</c:v>
                </c:pt>
                <c:pt idx="1076">
                  <c:v>12</c:v>
                </c:pt>
                <c:pt idx="1077">
                  <c:v>17</c:v>
                </c:pt>
                <c:pt idx="1078">
                  <c:v>11</c:v>
                </c:pt>
                <c:pt idx="1079">
                  <c:v>10</c:v>
                </c:pt>
                <c:pt idx="1080">
                  <c:v>2</c:v>
                </c:pt>
                <c:pt idx="1081">
                  <c:v>5</c:v>
                </c:pt>
                <c:pt idx="1082">
                  <c:v>5</c:v>
                </c:pt>
                <c:pt idx="1083">
                  <c:v>1</c:v>
                </c:pt>
                <c:pt idx="1084">
                  <c:v>1</c:v>
                </c:pt>
                <c:pt idx="1085">
                  <c:v>1</c:v>
                </c:pt>
                <c:pt idx="1086">
                  <c:v>1</c:v>
                </c:pt>
                <c:pt idx="1087">
                  <c:v>1</c:v>
                </c:pt>
                <c:pt idx="1088">
                  <c:v>3</c:v>
                </c:pt>
                <c:pt idx="1089">
                  <c:v>2</c:v>
                </c:pt>
                <c:pt idx="1090">
                  <c:v>11</c:v>
                </c:pt>
                <c:pt idx="1091">
                  <c:v>6</c:v>
                </c:pt>
                <c:pt idx="1092">
                  <c:v>10</c:v>
                </c:pt>
                <c:pt idx="1093">
                  <c:v>17</c:v>
                </c:pt>
                <c:pt idx="1094">
                  <c:v>21</c:v>
                </c:pt>
                <c:pt idx="1095">
                  <c:v>22</c:v>
                </c:pt>
                <c:pt idx="1096">
                  <c:v>28</c:v>
                </c:pt>
                <c:pt idx="1097">
                  <c:v>50</c:v>
                </c:pt>
                <c:pt idx="1098">
                  <c:v>36</c:v>
                </c:pt>
                <c:pt idx="1099">
                  <c:v>37</c:v>
                </c:pt>
                <c:pt idx="1100">
                  <c:v>54</c:v>
                </c:pt>
                <c:pt idx="1101">
                  <c:v>32</c:v>
                </c:pt>
                <c:pt idx="1102">
                  <c:v>27</c:v>
                </c:pt>
                <c:pt idx="1103">
                  <c:v>33</c:v>
                </c:pt>
                <c:pt idx="1104">
                  <c:v>13</c:v>
                </c:pt>
                <c:pt idx="1105">
                  <c:v>19</c:v>
                </c:pt>
                <c:pt idx="1106">
                  <c:v>14</c:v>
                </c:pt>
                <c:pt idx="1107">
                  <c:v>7</c:v>
                </c:pt>
                <c:pt idx="1108">
                  <c:v>5</c:v>
                </c:pt>
                <c:pt idx="1109">
                  <c:v>3</c:v>
                </c:pt>
                <c:pt idx="1110">
                  <c:v>4</c:v>
                </c:pt>
                <c:pt idx="1111">
                  <c:v>3</c:v>
                </c:pt>
                <c:pt idx="1112">
                  <c:v>1</c:v>
                </c:pt>
                <c:pt idx="1113">
                  <c:v>1</c:v>
                </c:pt>
                <c:pt idx="1114">
                  <c:v>1</c:v>
                </c:pt>
                <c:pt idx="1115">
                  <c:v>1</c:v>
                </c:pt>
                <c:pt idx="1116">
                  <c:v>1</c:v>
                </c:pt>
                <c:pt idx="1117">
                  <c:v>2</c:v>
                </c:pt>
                <c:pt idx="1118">
                  <c:v>4</c:v>
                </c:pt>
                <c:pt idx="1119">
                  <c:v>9</c:v>
                </c:pt>
                <c:pt idx="1120">
                  <c:v>9</c:v>
                </c:pt>
                <c:pt idx="1121">
                  <c:v>10</c:v>
                </c:pt>
                <c:pt idx="1122">
                  <c:v>21</c:v>
                </c:pt>
                <c:pt idx="1123">
                  <c:v>27</c:v>
                </c:pt>
                <c:pt idx="1124">
                  <c:v>20</c:v>
                </c:pt>
                <c:pt idx="1125">
                  <c:v>22</c:v>
                </c:pt>
                <c:pt idx="1126">
                  <c:v>42</c:v>
                </c:pt>
                <c:pt idx="1127">
                  <c:v>34</c:v>
                </c:pt>
                <c:pt idx="1128">
                  <c:v>31</c:v>
                </c:pt>
                <c:pt idx="1129">
                  <c:v>44</c:v>
                </c:pt>
                <c:pt idx="1130">
                  <c:v>35</c:v>
                </c:pt>
                <c:pt idx="1131">
                  <c:v>23</c:v>
                </c:pt>
                <c:pt idx="1132">
                  <c:v>32</c:v>
                </c:pt>
                <c:pt idx="1133">
                  <c:v>9</c:v>
                </c:pt>
                <c:pt idx="1134">
                  <c:v>17</c:v>
                </c:pt>
                <c:pt idx="1135">
                  <c:v>15</c:v>
                </c:pt>
                <c:pt idx="1136">
                  <c:v>9</c:v>
                </c:pt>
                <c:pt idx="1137">
                  <c:v>6</c:v>
                </c:pt>
                <c:pt idx="1138">
                  <c:v>10</c:v>
                </c:pt>
                <c:pt idx="1139">
                  <c:v>1</c:v>
                </c:pt>
                <c:pt idx="1140">
                  <c:v>2</c:v>
                </c:pt>
                <c:pt idx="1141">
                  <c:v>1</c:v>
                </c:pt>
                <c:pt idx="1142">
                  <c:v>3</c:v>
                </c:pt>
                <c:pt idx="1143">
                  <c:v>1</c:v>
                </c:pt>
                <c:pt idx="1144">
                  <c:v>1</c:v>
                </c:pt>
                <c:pt idx="1145">
                  <c:v>5</c:v>
                </c:pt>
                <c:pt idx="1146">
                  <c:v>2</c:v>
                </c:pt>
                <c:pt idx="1147">
                  <c:v>4</c:v>
                </c:pt>
                <c:pt idx="1148">
                  <c:v>11</c:v>
                </c:pt>
                <c:pt idx="1149">
                  <c:v>17</c:v>
                </c:pt>
                <c:pt idx="1150">
                  <c:v>22</c:v>
                </c:pt>
                <c:pt idx="1151">
                  <c:v>10</c:v>
                </c:pt>
                <c:pt idx="1152">
                  <c:v>21</c:v>
                </c:pt>
                <c:pt idx="1153">
                  <c:v>37</c:v>
                </c:pt>
                <c:pt idx="1154">
                  <c:v>40</c:v>
                </c:pt>
                <c:pt idx="1155">
                  <c:v>26</c:v>
                </c:pt>
                <c:pt idx="1156">
                  <c:v>41</c:v>
                </c:pt>
                <c:pt idx="1157">
                  <c:v>32</c:v>
                </c:pt>
                <c:pt idx="1158">
                  <c:v>24</c:v>
                </c:pt>
                <c:pt idx="1159">
                  <c:v>25</c:v>
                </c:pt>
                <c:pt idx="1160">
                  <c:v>24</c:v>
                </c:pt>
                <c:pt idx="1161">
                  <c:v>18</c:v>
                </c:pt>
                <c:pt idx="1162">
                  <c:v>15</c:v>
                </c:pt>
                <c:pt idx="1163">
                  <c:v>12</c:v>
                </c:pt>
                <c:pt idx="1164">
                  <c:v>3</c:v>
                </c:pt>
                <c:pt idx="1165">
                  <c:v>4</c:v>
                </c:pt>
                <c:pt idx="1166">
                  <c:v>1</c:v>
                </c:pt>
                <c:pt idx="1167">
                  <c:v>3</c:v>
                </c:pt>
                <c:pt idx="1168">
                  <c:v>2</c:v>
                </c:pt>
                <c:pt idx="1169">
                  <c:v>2</c:v>
                </c:pt>
                <c:pt idx="1170">
                  <c:v>1</c:v>
                </c:pt>
                <c:pt idx="1171">
                  <c:v>1</c:v>
                </c:pt>
                <c:pt idx="1172">
                  <c:v>1</c:v>
                </c:pt>
                <c:pt idx="1173">
                  <c:v>1</c:v>
                </c:pt>
                <c:pt idx="1174">
                  <c:v>3</c:v>
                </c:pt>
                <c:pt idx="1175">
                  <c:v>11</c:v>
                </c:pt>
                <c:pt idx="1176">
                  <c:v>8</c:v>
                </c:pt>
                <c:pt idx="1177">
                  <c:v>12</c:v>
                </c:pt>
                <c:pt idx="1178">
                  <c:v>29</c:v>
                </c:pt>
                <c:pt idx="1179">
                  <c:v>15</c:v>
                </c:pt>
                <c:pt idx="1180">
                  <c:v>17</c:v>
                </c:pt>
                <c:pt idx="1181">
                  <c:v>47</c:v>
                </c:pt>
                <c:pt idx="1182">
                  <c:v>41</c:v>
                </c:pt>
                <c:pt idx="1183">
                  <c:v>25</c:v>
                </c:pt>
                <c:pt idx="1184">
                  <c:v>35</c:v>
                </c:pt>
                <c:pt idx="1185">
                  <c:v>32</c:v>
                </c:pt>
                <c:pt idx="1186">
                  <c:v>31</c:v>
                </c:pt>
                <c:pt idx="1187">
                  <c:v>30</c:v>
                </c:pt>
                <c:pt idx="1188">
                  <c:v>17</c:v>
                </c:pt>
                <c:pt idx="1189">
                  <c:v>18</c:v>
                </c:pt>
                <c:pt idx="1190">
                  <c:v>12</c:v>
                </c:pt>
                <c:pt idx="1191">
                  <c:v>15</c:v>
                </c:pt>
                <c:pt idx="1192">
                  <c:v>8</c:v>
                </c:pt>
                <c:pt idx="1193">
                  <c:v>4</c:v>
                </c:pt>
                <c:pt idx="1194">
                  <c:v>5</c:v>
                </c:pt>
                <c:pt idx="1195">
                  <c:v>1</c:v>
                </c:pt>
                <c:pt idx="1196">
                  <c:v>4</c:v>
                </c:pt>
                <c:pt idx="1197">
                  <c:v>1</c:v>
                </c:pt>
                <c:pt idx="1198">
                  <c:v>1</c:v>
                </c:pt>
                <c:pt idx="1199">
                  <c:v>1</c:v>
                </c:pt>
                <c:pt idx="1200">
                  <c:v>3</c:v>
                </c:pt>
                <c:pt idx="1201">
                  <c:v>6</c:v>
                </c:pt>
                <c:pt idx="1202">
                  <c:v>5</c:v>
                </c:pt>
                <c:pt idx="1203">
                  <c:v>7</c:v>
                </c:pt>
                <c:pt idx="1204">
                  <c:v>12</c:v>
                </c:pt>
                <c:pt idx="1205">
                  <c:v>24</c:v>
                </c:pt>
                <c:pt idx="1206">
                  <c:v>19</c:v>
                </c:pt>
                <c:pt idx="1207">
                  <c:v>21</c:v>
                </c:pt>
                <c:pt idx="1208">
                  <c:v>29</c:v>
                </c:pt>
                <c:pt idx="1209">
                  <c:v>25</c:v>
                </c:pt>
                <c:pt idx="1210">
                  <c:v>29</c:v>
                </c:pt>
                <c:pt idx="1211">
                  <c:v>42</c:v>
                </c:pt>
                <c:pt idx="1212">
                  <c:v>28</c:v>
                </c:pt>
                <c:pt idx="1213">
                  <c:v>29</c:v>
                </c:pt>
                <c:pt idx="1214">
                  <c:v>28</c:v>
                </c:pt>
                <c:pt idx="1215">
                  <c:v>23</c:v>
                </c:pt>
                <c:pt idx="1216">
                  <c:v>9</c:v>
                </c:pt>
                <c:pt idx="1217">
                  <c:v>11</c:v>
                </c:pt>
                <c:pt idx="1218">
                  <c:v>4</c:v>
                </c:pt>
                <c:pt idx="1219">
                  <c:v>9</c:v>
                </c:pt>
                <c:pt idx="1220">
                  <c:v>7</c:v>
                </c:pt>
                <c:pt idx="1221">
                  <c:v>3</c:v>
                </c:pt>
                <c:pt idx="1222">
                  <c:v>1</c:v>
                </c:pt>
                <c:pt idx="1223">
                  <c:v>1</c:v>
                </c:pt>
                <c:pt idx="1224">
                  <c:v>1</c:v>
                </c:pt>
                <c:pt idx="1225">
                  <c:v>1</c:v>
                </c:pt>
                <c:pt idx="1226">
                  <c:v>2</c:v>
                </c:pt>
                <c:pt idx="1227">
                  <c:v>3</c:v>
                </c:pt>
                <c:pt idx="1228">
                  <c:v>7</c:v>
                </c:pt>
                <c:pt idx="1229">
                  <c:v>13</c:v>
                </c:pt>
                <c:pt idx="1230">
                  <c:v>17</c:v>
                </c:pt>
                <c:pt idx="1231">
                  <c:v>11</c:v>
                </c:pt>
                <c:pt idx="1232">
                  <c:v>21</c:v>
                </c:pt>
                <c:pt idx="1233">
                  <c:v>33</c:v>
                </c:pt>
                <c:pt idx="1234">
                  <c:v>20</c:v>
                </c:pt>
                <c:pt idx="1235">
                  <c:v>18</c:v>
                </c:pt>
                <c:pt idx="1236">
                  <c:v>37</c:v>
                </c:pt>
                <c:pt idx="1237">
                  <c:v>27</c:v>
                </c:pt>
                <c:pt idx="1238">
                  <c:v>30</c:v>
                </c:pt>
                <c:pt idx="1239">
                  <c:v>25</c:v>
                </c:pt>
                <c:pt idx="1240">
                  <c:v>11</c:v>
                </c:pt>
                <c:pt idx="1241">
                  <c:v>15</c:v>
                </c:pt>
                <c:pt idx="1242">
                  <c:v>19</c:v>
                </c:pt>
                <c:pt idx="1243">
                  <c:v>9</c:v>
                </c:pt>
                <c:pt idx="1244">
                  <c:v>12</c:v>
                </c:pt>
                <c:pt idx="1245">
                  <c:v>11</c:v>
                </c:pt>
                <c:pt idx="1246">
                  <c:v>2</c:v>
                </c:pt>
                <c:pt idx="1247">
                  <c:v>3</c:v>
                </c:pt>
                <c:pt idx="1248">
                  <c:v>1</c:v>
                </c:pt>
                <c:pt idx="1249">
                  <c:v>1</c:v>
                </c:pt>
                <c:pt idx="1250">
                  <c:v>1</c:v>
                </c:pt>
                <c:pt idx="1251">
                  <c:v>1</c:v>
                </c:pt>
                <c:pt idx="1252">
                  <c:v>2</c:v>
                </c:pt>
                <c:pt idx="1253">
                  <c:v>2</c:v>
                </c:pt>
                <c:pt idx="1254">
                  <c:v>5</c:v>
                </c:pt>
                <c:pt idx="1255">
                  <c:v>5</c:v>
                </c:pt>
                <c:pt idx="1256">
                  <c:v>6</c:v>
                </c:pt>
                <c:pt idx="1257">
                  <c:v>14</c:v>
                </c:pt>
                <c:pt idx="1258">
                  <c:v>13</c:v>
                </c:pt>
                <c:pt idx="1259">
                  <c:v>13</c:v>
                </c:pt>
                <c:pt idx="1260">
                  <c:v>19</c:v>
                </c:pt>
                <c:pt idx="1261">
                  <c:v>26</c:v>
                </c:pt>
                <c:pt idx="1262">
                  <c:v>31</c:v>
                </c:pt>
                <c:pt idx="1263">
                  <c:v>24</c:v>
                </c:pt>
                <c:pt idx="1264">
                  <c:v>31</c:v>
                </c:pt>
                <c:pt idx="1265">
                  <c:v>20</c:v>
                </c:pt>
                <c:pt idx="1266">
                  <c:v>16</c:v>
                </c:pt>
                <c:pt idx="1267">
                  <c:v>33</c:v>
                </c:pt>
                <c:pt idx="1268">
                  <c:v>13</c:v>
                </c:pt>
                <c:pt idx="1269">
                  <c:v>14</c:v>
                </c:pt>
                <c:pt idx="1270">
                  <c:v>11</c:v>
                </c:pt>
                <c:pt idx="1271">
                  <c:v>11</c:v>
                </c:pt>
                <c:pt idx="1272">
                  <c:v>9</c:v>
                </c:pt>
                <c:pt idx="1273">
                  <c:v>1</c:v>
                </c:pt>
                <c:pt idx="1274">
                  <c:v>1</c:v>
                </c:pt>
                <c:pt idx="1275">
                  <c:v>4</c:v>
                </c:pt>
                <c:pt idx="1276">
                  <c:v>1</c:v>
                </c:pt>
                <c:pt idx="1277">
                  <c:v>1</c:v>
                </c:pt>
                <c:pt idx="1278">
                  <c:v>1</c:v>
                </c:pt>
                <c:pt idx="1279">
                  <c:v>1</c:v>
                </c:pt>
                <c:pt idx="1280">
                  <c:v>1</c:v>
                </c:pt>
                <c:pt idx="1281">
                  <c:v>2</c:v>
                </c:pt>
                <c:pt idx="1282">
                  <c:v>1</c:v>
                </c:pt>
                <c:pt idx="1283">
                  <c:v>5</c:v>
                </c:pt>
                <c:pt idx="1284">
                  <c:v>3</c:v>
                </c:pt>
                <c:pt idx="1285">
                  <c:v>8</c:v>
                </c:pt>
                <c:pt idx="1286">
                  <c:v>3</c:v>
                </c:pt>
                <c:pt idx="1287">
                  <c:v>12</c:v>
                </c:pt>
                <c:pt idx="1288">
                  <c:v>11</c:v>
                </c:pt>
                <c:pt idx="1289">
                  <c:v>29</c:v>
                </c:pt>
                <c:pt idx="1290">
                  <c:v>27</c:v>
                </c:pt>
                <c:pt idx="1291">
                  <c:v>25</c:v>
                </c:pt>
                <c:pt idx="1292">
                  <c:v>21</c:v>
                </c:pt>
                <c:pt idx="1293">
                  <c:v>24</c:v>
                </c:pt>
                <c:pt idx="1294">
                  <c:v>18</c:v>
                </c:pt>
                <c:pt idx="1295">
                  <c:v>23</c:v>
                </c:pt>
                <c:pt idx="1296">
                  <c:v>24</c:v>
                </c:pt>
                <c:pt idx="1297">
                  <c:v>16</c:v>
                </c:pt>
                <c:pt idx="1298">
                  <c:v>15</c:v>
                </c:pt>
                <c:pt idx="1299">
                  <c:v>21</c:v>
                </c:pt>
                <c:pt idx="1300">
                  <c:v>11</c:v>
                </c:pt>
                <c:pt idx="1301">
                  <c:v>14</c:v>
                </c:pt>
                <c:pt idx="1302">
                  <c:v>8</c:v>
                </c:pt>
                <c:pt idx="1303">
                  <c:v>3</c:v>
                </c:pt>
                <c:pt idx="1304">
                  <c:v>2</c:v>
                </c:pt>
                <c:pt idx="1305">
                  <c:v>2</c:v>
                </c:pt>
                <c:pt idx="1306">
                  <c:v>3</c:v>
                </c:pt>
                <c:pt idx="1307">
                  <c:v>1</c:v>
                </c:pt>
                <c:pt idx="1308">
                  <c:v>1</c:v>
                </c:pt>
                <c:pt idx="1309">
                  <c:v>1</c:v>
                </c:pt>
                <c:pt idx="1310">
                  <c:v>2</c:v>
                </c:pt>
                <c:pt idx="1311">
                  <c:v>2</c:v>
                </c:pt>
                <c:pt idx="1312">
                  <c:v>10</c:v>
                </c:pt>
                <c:pt idx="1313">
                  <c:v>9</c:v>
                </c:pt>
                <c:pt idx="1314">
                  <c:v>10</c:v>
                </c:pt>
                <c:pt idx="1315">
                  <c:v>15</c:v>
                </c:pt>
                <c:pt idx="1316">
                  <c:v>22</c:v>
                </c:pt>
                <c:pt idx="1317">
                  <c:v>21</c:v>
                </c:pt>
                <c:pt idx="1318">
                  <c:v>18</c:v>
                </c:pt>
                <c:pt idx="1319">
                  <c:v>37</c:v>
                </c:pt>
                <c:pt idx="1320">
                  <c:v>22</c:v>
                </c:pt>
                <c:pt idx="1321">
                  <c:v>18</c:v>
                </c:pt>
                <c:pt idx="1322">
                  <c:v>23</c:v>
                </c:pt>
                <c:pt idx="1323">
                  <c:v>11</c:v>
                </c:pt>
                <c:pt idx="1324">
                  <c:v>17</c:v>
                </c:pt>
                <c:pt idx="1325">
                  <c:v>13</c:v>
                </c:pt>
                <c:pt idx="1326">
                  <c:v>6</c:v>
                </c:pt>
                <c:pt idx="1327">
                  <c:v>6</c:v>
                </c:pt>
                <c:pt idx="1328">
                  <c:v>4</c:v>
                </c:pt>
                <c:pt idx="1329">
                  <c:v>5</c:v>
                </c:pt>
                <c:pt idx="1330">
                  <c:v>2</c:v>
                </c:pt>
                <c:pt idx="1331">
                  <c:v>2</c:v>
                </c:pt>
                <c:pt idx="1332">
                  <c:v>1</c:v>
                </c:pt>
                <c:pt idx="1333">
                  <c:v>1</c:v>
                </c:pt>
                <c:pt idx="1334">
                  <c:v>1</c:v>
                </c:pt>
                <c:pt idx="1335">
                  <c:v>2</c:v>
                </c:pt>
                <c:pt idx="1336">
                  <c:v>2</c:v>
                </c:pt>
                <c:pt idx="1337">
                  <c:v>1</c:v>
                </c:pt>
                <c:pt idx="1338">
                  <c:v>3</c:v>
                </c:pt>
                <c:pt idx="1339">
                  <c:v>4</c:v>
                </c:pt>
                <c:pt idx="1340">
                  <c:v>6</c:v>
                </c:pt>
                <c:pt idx="1341">
                  <c:v>6</c:v>
                </c:pt>
                <c:pt idx="1342">
                  <c:v>9</c:v>
                </c:pt>
                <c:pt idx="1343">
                  <c:v>13</c:v>
                </c:pt>
                <c:pt idx="1344">
                  <c:v>29</c:v>
                </c:pt>
                <c:pt idx="1345">
                  <c:v>15</c:v>
                </c:pt>
                <c:pt idx="1346">
                  <c:v>12</c:v>
                </c:pt>
                <c:pt idx="1347">
                  <c:v>36</c:v>
                </c:pt>
                <c:pt idx="1348">
                  <c:v>13</c:v>
                </c:pt>
                <c:pt idx="1349">
                  <c:v>17</c:v>
                </c:pt>
                <c:pt idx="1350">
                  <c:v>32</c:v>
                </c:pt>
                <c:pt idx="1351">
                  <c:v>18</c:v>
                </c:pt>
                <c:pt idx="1352">
                  <c:v>12</c:v>
                </c:pt>
                <c:pt idx="1353">
                  <c:v>21</c:v>
                </c:pt>
                <c:pt idx="1354">
                  <c:v>5</c:v>
                </c:pt>
                <c:pt idx="1355">
                  <c:v>7</c:v>
                </c:pt>
                <c:pt idx="1356">
                  <c:v>5</c:v>
                </c:pt>
                <c:pt idx="1357">
                  <c:v>4</c:v>
                </c:pt>
                <c:pt idx="1358">
                  <c:v>2</c:v>
                </c:pt>
                <c:pt idx="1359">
                  <c:v>1</c:v>
                </c:pt>
                <c:pt idx="1360">
                  <c:v>2</c:v>
                </c:pt>
                <c:pt idx="1361">
                  <c:v>1</c:v>
                </c:pt>
                <c:pt idx="1362">
                  <c:v>1</c:v>
                </c:pt>
                <c:pt idx="1363">
                  <c:v>1</c:v>
                </c:pt>
                <c:pt idx="1364">
                  <c:v>3</c:v>
                </c:pt>
                <c:pt idx="1365">
                  <c:v>1</c:v>
                </c:pt>
                <c:pt idx="1366">
                  <c:v>4</c:v>
                </c:pt>
                <c:pt idx="1367">
                  <c:v>3</c:v>
                </c:pt>
                <c:pt idx="1368">
                  <c:v>1</c:v>
                </c:pt>
                <c:pt idx="1369">
                  <c:v>7</c:v>
                </c:pt>
                <c:pt idx="1370">
                  <c:v>15</c:v>
                </c:pt>
                <c:pt idx="1371">
                  <c:v>16</c:v>
                </c:pt>
                <c:pt idx="1372">
                  <c:v>14</c:v>
                </c:pt>
                <c:pt idx="1373">
                  <c:v>12</c:v>
                </c:pt>
                <c:pt idx="1374">
                  <c:v>17</c:v>
                </c:pt>
                <c:pt idx="1375">
                  <c:v>18</c:v>
                </c:pt>
                <c:pt idx="1376">
                  <c:v>26</c:v>
                </c:pt>
                <c:pt idx="1377">
                  <c:v>24</c:v>
                </c:pt>
                <c:pt idx="1378">
                  <c:v>12</c:v>
                </c:pt>
                <c:pt idx="1379">
                  <c:v>24</c:v>
                </c:pt>
                <c:pt idx="1380">
                  <c:v>11</c:v>
                </c:pt>
                <c:pt idx="1381">
                  <c:v>14</c:v>
                </c:pt>
                <c:pt idx="1382">
                  <c:v>6</c:v>
                </c:pt>
                <c:pt idx="1383">
                  <c:v>7</c:v>
                </c:pt>
                <c:pt idx="1384">
                  <c:v>5</c:v>
                </c:pt>
                <c:pt idx="1385">
                  <c:v>1</c:v>
                </c:pt>
                <c:pt idx="1386">
                  <c:v>1</c:v>
                </c:pt>
                <c:pt idx="1387">
                  <c:v>3</c:v>
                </c:pt>
                <c:pt idx="1388">
                  <c:v>1</c:v>
                </c:pt>
                <c:pt idx="1389">
                  <c:v>1</c:v>
                </c:pt>
                <c:pt idx="1390">
                  <c:v>2</c:v>
                </c:pt>
                <c:pt idx="1391">
                  <c:v>3</c:v>
                </c:pt>
                <c:pt idx="1392">
                  <c:v>5</c:v>
                </c:pt>
                <c:pt idx="1393">
                  <c:v>7</c:v>
                </c:pt>
                <c:pt idx="1394">
                  <c:v>7</c:v>
                </c:pt>
                <c:pt idx="1395">
                  <c:v>16</c:v>
                </c:pt>
                <c:pt idx="1396">
                  <c:v>16</c:v>
                </c:pt>
                <c:pt idx="1397">
                  <c:v>13</c:v>
                </c:pt>
                <c:pt idx="1398">
                  <c:v>11</c:v>
                </c:pt>
                <c:pt idx="1399">
                  <c:v>28</c:v>
                </c:pt>
                <c:pt idx="1400">
                  <c:v>14</c:v>
                </c:pt>
                <c:pt idx="1401">
                  <c:v>20</c:v>
                </c:pt>
                <c:pt idx="1402">
                  <c:v>18</c:v>
                </c:pt>
                <c:pt idx="1403">
                  <c:v>13</c:v>
                </c:pt>
                <c:pt idx="1404">
                  <c:v>13</c:v>
                </c:pt>
                <c:pt idx="1405">
                  <c:v>15</c:v>
                </c:pt>
                <c:pt idx="1406">
                  <c:v>12</c:v>
                </c:pt>
                <c:pt idx="1407">
                  <c:v>8</c:v>
                </c:pt>
                <c:pt idx="1408">
                  <c:v>6</c:v>
                </c:pt>
                <c:pt idx="1409">
                  <c:v>5</c:v>
                </c:pt>
                <c:pt idx="1410">
                  <c:v>2</c:v>
                </c:pt>
                <c:pt idx="1411">
                  <c:v>1</c:v>
                </c:pt>
                <c:pt idx="1412">
                  <c:v>1</c:v>
                </c:pt>
                <c:pt idx="1413">
                  <c:v>3</c:v>
                </c:pt>
                <c:pt idx="1414">
                  <c:v>3</c:v>
                </c:pt>
                <c:pt idx="1415">
                  <c:v>6</c:v>
                </c:pt>
                <c:pt idx="1416">
                  <c:v>7</c:v>
                </c:pt>
                <c:pt idx="1417">
                  <c:v>8</c:v>
                </c:pt>
                <c:pt idx="1418">
                  <c:v>12</c:v>
                </c:pt>
                <c:pt idx="1419">
                  <c:v>20</c:v>
                </c:pt>
                <c:pt idx="1420">
                  <c:v>14</c:v>
                </c:pt>
                <c:pt idx="1421">
                  <c:v>24</c:v>
                </c:pt>
                <c:pt idx="1422">
                  <c:v>10</c:v>
                </c:pt>
                <c:pt idx="1423">
                  <c:v>20</c:v>
                </c:pt>
                <c:pt idx="1424">
                  <c:v>18</c:v>
                </c:pt>
                <c:pt idx="1425">
                  <c:v>13</c:v>
                </c:pt>
                <c:pt idx="1426">
                  <c:v>10</c:v>
                </c:pt>
                <c:pt idx="1427">
                  <c:v>13</c:v>
                </c:pt>
                <c:pt idx="1428">
                  <c:v>6</c:v>
                </c:pt>
                <c:pt idx="1429">
                  <c:v>4</c:v>
                </c:pt>
                <c:pt idx="1430">
                  <c:v>5</c:v>
                </c:pt>
                <c:pt idx="1431">
                  <c:v>8</c:v>
                </c:pt>
                <c:pt idx="1432">
                  <c:v>3</c:v>
                </c:pt>
                <c:pt idx="1433">
                  <c:v>1</c:v>
                </c:pt>
                <c:pt idx="1434">
                  <c:v>1</c:v>
                </c:pt>
                <c:pt idx="1435">
                  <c:v>1</c:v>
                </c:pt>
                <c:pt idx="1436">
                  <c:v>1</c:v>
                </c:pt>
                <c:pt idx="1437">
                  <c:v>2</c:v>
                </c:pt>
                <c:pt idx="1438">
                  <c:v>2</c:v>
                </c:pt>
                <c:pt idx="1439">
                  <c:v>2</c:v>
                </c:pt>
                <c:pt idx="1440">
                  <c:v>2</c:v>
                </c:pt>
                <c:pt idx="1441">
                  <c:v>4</c:v>
                </c:pt>
                <c:pt idx="1442">
                  <c:v>10</c:v>
                </c:pt>
                <c:pt idx="1443">
                  <c:v>10</c:v>
                </c:pt>
                <c:pt idx="1444">
                  <c:v>7</c:v>
                </c:pt>
                <c:pt idx="1445">
                  <c:v>17</c:v>
                </c:pt>
                <c:pt idx="1446">
                  <c:v>8</c:v>
                </c:pt>
                <c:pt idx="1447">
                  <c:v>2</c:v>
                </c:pt>
                <c:pt idx="1448">
                  <c:v>15</c:v>
                </c:pt>
                <c:pt idx="1449">
                  <c:v>13</c:v>
                </c:pt>
                <c:pt idx="1450">
                  <c:v>11</c:v>
                </c:pt>
                <c:pt idx="1451">
                  <c:v>16</c:v>
                </c:pt>
                <c:pt idx="1452">
                  <c:v>10</c:v>
                </c:pt>
                <c:pt idx="1453">
                  <c:v>15</c:v>
                </c:pt>
                <c:pt idx="1454">
                  <c:v>11</c:v>
                </c:pt>
                <c:pt idx="1455">
                  <c:v>8</c:v>
                </c:pt>
                <c:pt idx="1456">
                  <c:v>6</c:v>
                </c:pt>
                <c:pt idx="1457">
                  <c:v>6</c:v>
                </c:pt>
                <c:pt idx="1458">
                  <c:v>2</c:v>
                </c:pt>
                <c:pt idx="1459">
                  <c:v>3</c:v>
                </c:pt>
                <c:pt idx="1460">
                  <c:v>3</c:v>
                </c:pt>
                <c:pt idx="1461">
                  <c:v>1</c:v>
                </c:pt>
                <c:pt idx="1462">
                  <c:v>1</c:v>
                </c:pt>
                <c:pt idx="1463">
                  <c:v>1</c:v>
                </c:pt>
                <c:pt idx="1464">
                  <c:v>1</c:v>
                </c:pt>
                <c:pt idx="1465">
                  <c:v>1</c:v>
                </c:pt>
                <c:pt idx="1466">
                  <c:v>2</c:v>
                </c:pt>
                <c:pt idx="1467">
                  <c:v>1</c:v>
                </c:pt>
                <c:pt idx="1468">
                  <c:v>5</c:v>
                </c:pt>
                <c:pt idx="1469">
                  <c:v>6</c:v>
                </c:pt>
                <c:pt idx="1470">
                  <c:v>7</c:v>
                </c:pt>
                <c:pt idx="1471">
                  <c:v>5</c:v>
                </c:pt>
                <c:pt idx="1472">
                  <c:v>15</c:v>
                </c:pt>
                <c:pt idx="1473">
                  <c:v>23</c:v>
                </c:pt>
                <c:pt idx="1474">
                  <c:v>8</c:v>
                </c:pt>
                <c:pt idx="1475">
                  <c:v>19</c:v>
                </c:pt>
                <c:pt idx="1476">
                  <c:v>13</c:v>
                </c:pt>
                <c:pt idx="1477">
                  <c:v>11</c:v>
                </c:pt>
                <c:pt idx="1478">
                  <c:v>15</c:v>
                </c:pt>
                <c:pt idx="1479">
                  <c:v>16</c:v>
                </c:pt>
                <c:pt idx="1480">
                  <c:v>16</c:v>
                </c:pt>
                <c:pt idx="1481">
                  <c:v>12</c:v>
                </c:pt>
                <c:pt idx="1482">
                  <c:v>6</c:v>
                </c:pt>
                <c:pt idx="1483">
                  <c:v>7</c:v>
                </c:pt>
                <c:pt idx="1484">
                  <c:v>6</c:v>
                </c:pt>
                <c:pt idx="1485">
                  <c:v>4</c:v>
                </c:pt>
                <c:pt idx="1486">
                  <c:v>4</c:v>
                </c:pt>
                <c:pt idx="1487">
                  <c:v>1</c:v>
                </c:pt>
                <c:pt idx="1488">
                  <c:v>1</c:v>
                </c:pt>
                <c:pt idx="1489">
                  <c:v>1</c:v>
                </c:pt>
                <c:pt idx="1490">
                  <c:v>1</c:v>
                </c:pt>
                <c:pt idx="1491">
                  <c:v>3</c:v>
                </c:pt>
                <c:pt idx="1492">
                  <c:v>2</c:v>
                </c:pt>
                <c:pt idx="1493">
                  <c:v>2</c:v>
                </c:pt>
                <c:pt idx="1494">
                  <c:v>10</c:v>
                </c:pt>
                <c:pt idx="1495">
                  <c:v>9</c:v>
                </c:pt>
                <c:pt idx="1496">
                  <c:v>12</c:v>
                </c:pt>
                <c:pt idx="1497">
                  <c:v>7</c:v>
                </c:pt>
                <c:pt idx="1498">
                  <c:v>10</c:v>
                </c:pt>
                <c:pt idx="1499">
                  <c:v>8</c:v>
                </c:pt>
                <c:pt idx="1500">
                  <c:v>12</c:v>
                </c:pt>
                <c:pt idx="1501">
                  <c:v>12</c:v>
                </c:pt>
                <c:pt idx="1502">
                  <c:v>16</c:v>
                </c:pt>
                <c:pt idx="1503">
                  <c:v>17</c:v>
                </c:pt>
                <c:pt idx="1504">
                  <c:v>11</c:v>
                </c:pt>
                <c:pt idx="1505">
                  <c:v>9</c:v>
                </c:pt>
                <c:pt idx="1506">
                  <c:v>14</c:v>
                </c:pt>
                <c:pt idx="1507">
                  <c:v>6</c:v>
                </c:pt>
                <c:pt idx="1508">
                  <c:v>8</c:v>
                </c:pt>
                <c:pt idx="1509">
                  <c:v>5</c:v>
                </c:pt>
                <c:pt idx="1510">
                  <c:v>4</c:v>
                </c:pt>
                <c:pt idx="1511">
                  <c:v>3</c:v>
                </c:pt>
                <c:pt idx="1512">
                  <c:v>1</c:v>
                </c:pt>
                <c:pt idx="1513">
                  <c:v>1</c:v>
                </c:pt>
                <c:pt idx="1514">
                  <c:v>1</c:v>
                </c:pt>
                <c:pt idx="1515">
                  <c:v>1</c:v>
                </c:pt>
                <c:pt idx="1516">
                  <c:v>2</c:v>
                </c:pt>
                <c:pt idx="1517">
                  <c:v>2</c:v>
                </c:pt>
                <c:pt idx="1518">
                  <c:v>2</c:v>
                </c:pt>
                <c:pt idx="1519">
                  <c:v>2</c:v>
                </c:pt>
                <c:pt idx="1520">
                  <c:v>5</c:v>
                </c:pt>
                <c:pt idx="1521">
                  <c:v>5</c:v>
                </c:pt>
                <c:pt idx="1522">
                  <c:v>7</c:v>
                </c:pt>
                <c:pt idx="1523">
                  <c:v>11</c:v>
                </c:pt>
                <c:pt idx="1524">
                  <c:v>8</c:v>
                </c:pt>
                <c:pt idx="1525">
                  <c:v>13</c:v>
                </c:pt>
                <c:pt idx="1526">
                  <c:v>13</c:v>
                </c:pt>
                <c:pt idx="1527">
                  <c:v>9</c:v>
                </c:pt>
                <c:pt idx="1528">
                  <c:v>8</c:v>
                </c:pt>
                <c:pt idx="1529">
                  <c:v>17</c:v>
                </c:pt>
                <c:pt idx="1530">
                  <c:v>12</c:v>
                </c:pt>
                <c:pt idx="1531">
                  <c:v>13</c:v>
                </c:pt>
                <c:pt idx="1532">
                  <c:v>8</c:v>
                </c:pt>
                <c:pt idx="1533">
                  <c:v>11</c:v>
                </c:pt>
                <c:pt idx="1534">
                  <c:v>8</c:v>
                </c:pt>
                <c:pt idx="1535">
                  <c:v>2</c:v>
                </c:pt>
                <c:pt idx="1536">
                  <c:v>5</c:v>
                </c:pt>
                <c:pt idx="1537">
                  <c:v>5</c:v>
                </c:pt>
                <c:pt idx="1538">
                  <c:v>1</c:v>
                </c:pt>
                <c:pt idx="1539">
                  <c:v>1</c:v>
                </c:pt>
                <c:pt idx="1540">
                  <c:v>1</c:v>
                </c:pt>
                <c:pt idx="1541">
                  <c:v>1</c:v>
                </c:pt>
                <c:pt idx="1542">
                  <c:v>2</c:v>
                </c:pt>
                <c:pt idx="1543">
                  <c:v>5</c:v>
                </c:pt>
                <c:pt idx="1544">
                  <c:v>4</c:v>
                </c:pt>
                <c:pt idx="1545">
                  <c:v>1</c:v>
                </c:pt>
                <c:pt idx="1546">
                  <c:v>6</c:v>
                </c:pt>
                <c:pt idx="1547">
                  <c:v>11</c:v>
                </c:pt>
                <c:pt idx="1548">
                  <c:v>14</c:v>
                </c:pt>
                <c:pt idx="1549">
                  <c:v>7</c:v>
                </c:pt>
                <c:pt idx="1550">
                  <c:v>15</c:v>
                </c:pt>
                <c:pt idx="1551">
                  <c:v>10</c:v>
                </c:pt>
                <c:pt idx="1552">
                  <c:v>15</c:v>
                </c:pt>
                <c:pt idx="1553">
                  <c:v>18</c:v>
                </c:pt>
                <c:pt idx="1554">
                  <c:v>9</c:v>
                </c:pt>
                <c:pt idx="1555">
                  <c:v>8</c:v>
                </c:pt>
                <c:pt idx="1556">
                  <c:v>12</c:v>
                </c:pt>
                <c:pt idx="1557">
                  <c:v>6</c:v>
                </c:pt>
                <c:pt idx="1558">
                  <c:v>7</c:v>
                </c:pt>
                <c:pt idx="1559">
                  <c:v>5</c:v>
                </c:pt>
                <c:pt idx="1560">
                  <c:v>3</c:v>
                </c:pt>
                <c:pt idx="1561">
                  <c:v>3</c:v>
                </c:pt>
                <c:pt idx="1562">
                  <c:v>2</c:v>
                </c:pt>
                <c:pt idx="1563">
                  <c:v>2</c:v>
                </c:pt>
                <c:pt idx="1564">
                  <c:v>3</c:v>
                </c:pt>
                <c:pt idx="1565">
                  <c:v>1</c:v>
                </c:pt>
                <c:pt idx="1566">
                  <c:v>1</c:v>
                </c:pt>
                <c:pt idx="1567">
                  <c:v>1</c:v>
                </c:pt>
                <c:pt idx="1568">
                  <c:v>3</c:v>
                </c:pt>
                <c:pt idx="1569">
                  <c:v>3</c:v>
                </c:pt>
                <c:pt idx="1570">
                  <c:v>4</c:v>
                </c:pt>
                <c:pt idx="1571">
                  <c:v>4</c:v>
                </c:pt>
                <c:pt idx="1572">
                  <c:v>5</c:v>
                </c:pt>
                <c:pt idx="1573">
                  <c:v>8</c:v>
                </c:pt>
                <c:pt idx="1574">
                  <c:v>9</c:v>
                </c:pt>
                <c:pt idx="1575">
                  <c:v>9</c:v>
                </c:pt>
                <c:pt idx="1576">
                  <c:v>10</c:v>
                </c:pt>
                <c:pt idx="1577">
                  <c:v>12</c:v>
                </c:pt>
                <c:pt idx="1578">
                  <c:v>6</c:v>
                </c:pt>
                <c:pt idx="1579">
                  <c:v>7</c:v>
                </c:pt>
                <c:pt idx="1580">
                  <c:v>15</c:v>
                </c:pt>
                <c:pt idx="1581">
                  <c:v>7</c:v>
                </c:pt>
                <c:pt idx="1582">
                  <c:v>3</c:v>
                </c:pt>
                <c:pt idx="1583">
                  <c:v>2</c:v>
                </c:pt>
                <c:pt idx="1584">
                  <c:v>3</c:v>
                </c:pt>
                <c:pt idx="1585">
                  <c:v>2</c:v>
                </c:pt>
                <c:pt idx="1586">
                  <c:v>4</c:v>
                </c:pt>
                <c:pt idx="1587">
                  <c:v>3</c:v>
                </c:pt>
                <c:pt idx="1588">
                  <c:v>1</c:v>
                </c:pt>
                <c:pt idx="1589">
                  <c:v>2</c:v>
                </c:pt>
                <c:pt idx="1590">
                  <c:v>1</c:v>
                </c:pt>
                <c:pt idx="1591">
                  <c:v>1</c:v>
                </c:pt>
                <c:pt idx="1592">
                  <c:v>3</c:v>
                </c:pt>
                <c:pt idx="1593">
                  <c:v>1</c:v>
                </c:pt>
                <c:pt idx="1594">
                  <c:v>2</c:v>
                </c:pt>
                <c:pt idx="1595">
                  <c:v>6</c:v>
                </c:pt>
                <c:pt idx="1596">
                  <c:v>8</c:v>
                </c:pt>
                <c:pt idx="1597">
                  <c:v>12</c:v>
                </c:pt>
                <c:pt idx="1598">
                  <c:v>8</c:v>
                </c:pt>
                <c:pt idx="1599">
                  <c:v>10</c:v>
                </c:pt>
                <c:pt idx="1600">
                  <c:v>7</c:v>
                </c:pt>
                <c:pt idx="1601">
                  <c:v>11</c:v>
                </c:pt>
                <c:pt idx="1602">
                  <c:v>11</c:v>
                </c:pt>
                <c:pt idx="1603">
                  <c:v>5</c:v>
                </c:pt>
                <c:pt idx="1604">
                  <c:v>12</c:v>
                </c:pt>
                <c:pt idx="1605">
                  <c:v>12</c:v>
                </c:pt>
                <c:pt idx="1606">
                  <c:v>6</c:v>
                </c:pt>
                <c:pt idx="1607">
                  <c:v>7</c:v>
                </c:pt>
                <c:pt idx="1608">
                  <c:v>6</c:v>
                </c:pt>
                <c:pt idx="1609">
                  <c:v>1</c:v>
                </c:pt>
                <c:pt idx="1610">
                  <c:v>3</c:v>
                </c:pt>
                <c:pt idx="1611">
                  <c:v>1</c:v>
                </c:pt>
                <c:pt idx="1612">
                  <c:v>5</c:v>
                </c:pt>
                <c:pt idx="1613">
                  <c:v>1</c:v>
                </c:pt>
                <c:pt idx="1614">
                  <c:v>1</c:v>
                </c:pt>
                <c:pt idx="1615">
                  <c:v>1</c:v>
                </c:pt>
                <c:pt idx="1616">
                  <c:v>1</c:v>
                </c:pt>
                <c:pt idx="1617">
                  <c:v>1</c:v>
                </c:pt>
                <c:pt idx="1618">
                  <c:v>1</c:v>
                </c:pt>
                <c:pt idx="1619">
                  <c:v>2</c:v>
                </c:pt>
                <c:pt idx="1620">
                  <c:v>8</c:v>
                </c:pt>
                <c:pt idx="1621">
                  <c:v>5</c:v>
                </c:pt>
                <c:pt idx="1622">
                  <c:v>4</c:v>
                </c:pt>
                <c:pt idx="1623">
                  <c:v>8</c:v>
                </c:pt>
                <c:pt idx="1624">
                  <c:v>8</c:v>
                </c:pt>
                <c:pt idx="1625">
                  <c:v>6</c:v>
                </c:pt>
                <c:pt idx="1626">
                  <c:v>11</c:v>
                </c:pt>
                <c:pt idx="1627">
                  <c:v>8</c:v>
                </c:pt>
                <c:pt idx="1628">
                  <c:v>14</c:v>
                </c:pt>
                <c:pt idx="1629">
                  <c:v>9</c:v>
                </c:pt>
                <c:pt idx="1630">
                  <c:v>6</c:v>
                </c:pt>
                <c:pt idx="1631">
                  <c:v>6</c:v>
                </c:pt>
                <c:pt idx="1632">
                  <c:v>10</c:v>
                </c:pt>
                <c:pt idx="1633">
                  <c:v>1</c:v>
                </c:pt>
                <c:pt idx="1634">
                  <c:v>8</c:v>
                </c:pt>
                <c:pt idx="1635">
                  <c:v>5</c:v>
                </c:pt>
                <c:pt idx="1636">
                  <c:v>4</c:v>
                </c:pt>
                <c:pt idx="1637">
                  <c:v>6</c:v>
                </c:pt>
                <c:pt idx="1638">
                  <c:v>2</c:v>
                </c:pt>
                <c:pt idx="1639">
                  <c:v>1</c:v>
                </c:pt>
                <c:pt idx="1640">
                  <c:v>3</c:v>
                </c:pt>
                <c:pt idx="1641">
                  <c:v>1</c:v>
                </c:pt>
                <c:pt idx="1642">
                  <c:v>1</c:v>
                </c:pt>
                <c:pt idx="1643">
                  <c:v>9</c:v>
                </c:pt>
                <c:pt idx="1644">
                  <c:v>8</c:v>
                </c:pt>
                <c:pt idx="1645">
                  <c:v>6</c:v>
                </c:pt>
                <c:pt idx="1646">
                  <c:v>15</c:v>
                </c:pt>
                <c:pt idx="1647">
                  <c:v>8</c:v>
                </c:pt>
                <c:pt idx="1648">
                  <c:v>5</c:v>
                </c:pt>
                <c:pt idx="1649">
                  <c:v>13</c:v>
                </c:pt>
                <c:pt idx="1650">
                  <c:v>4</c:v>
                </c:pt>
                <c:pt idx="1651">
                  <c:v>9</c:v>
                </c:pt>
                <c:pt idx="1652">
                  <c:v>7</c:v>
                </c:pt>
                <c:pt idx="1653">
                  <c:v>6</c:v>
                </c:pt>
                <c:pt idx="1654">
                  <c:v>13</c:v>
                </c:pt>
                <c:pt idx="1655">
                  <c:v>4</c:v>
                </c:pt>
                <c:pt idx="1656">
                  <c:v>3</c:v>
                </c:pt>
                <c:pt idx="1657">
                  <c:v>4</c:v>
                </c:pt>
                <c:pt idx="1658">
                  <c:v>2</c:v>
                </c:pt>
                <c:pt idx="1659">
                  <c:v>1</c:v>
                </c:pt>
                <c:pt idx="1660">
                  <c:v>1</c:v>
                </c:pt>
                <c:pt idx="1661">
                  <c:v>1</c:v>
                </c:pt>
                <c:pt idx="1662">
                  <c:v>2</c:v>
                </c:pt>
                <c:pt idx="1663">
                  <c:v>2</c:v>
                </c:pt>
                <c:pt idx="1664">
                  <c:v>3</c:v>
                </c:pt>
                <c:pt idx="1665">
                  <c:v>2</c:v>
                </c:pt>
                <c:pt idx="1666">
                  <c:v>9</c:v>
                </c:pt>
                <c:pt idx="1667">
                  <c:v>7</c:v>
                </c:pt>
                <c:pt idx="1668">
                  <c:v>5</c:v>
                </c:pt>
                <c:pt idx="1669">
                  <c:v>13</c:v>
                </c:pt>
                <c:pt idx="1670">
                  <c:v>12</c:v>
                </c:pt>
                <c:pt idx="1671">
                  <c:v>12</c:v>
                </c:pt>
                <c:pt idx="1672">
                  <c:v>13</c:v>
                </c:pt>
                <c:pt idx="1673">
                  <c:v>5</c:v>
                </c:pt>
                <c:pt idx="1674">
                  <c:v>5</c:v>
                </c:pt>
                <c:pt idx="1675">
                  <c:v>6</c:v>
                </c:pt>
                <c:pt idx="1676">
                  <c:v>8</c:v>
                </c:pt>
                <c:pt idx="1677">
                  <c:v>7</c:v>
                </c:pt>
                <c:pt idx="1678">
                  <c:v>2</c:v>
                </c:pt>
                <c:pt idx="1679">
                  <c:v>3</c:v>
                </c:pt>
                <c:pt idx="1680">
                  <c:v>1</c:v>
                </c:pt>
                <c:pt idx="1681">
                  <c:v>3</c:v>
                </c:pt>
                <c:pt idx="1682">
                  <c:v>1</c:v>
                </c:pt>
                <c:pt idx="1683">
                  <c:v>1</c:v>
                </c:pt>
                <c:pt idx="1684">
                  <c:v>1</c:v>
                </c:pt>
                <c:pt idx="1685">
                  <c:v>1</c:v>
                </c:pt>
                <c:pt idx="1686">
                  <c:v>3</c:v>
                </c:pt>
                <c:pt idx="1687">
                  <c:v>2</c:v>
                </c:pt>
                <c:pt idx="1688">
                  <c:v>3</c:v>
                </c:pt>
                <c:pt idx="1689">
                  <c:v>5</c:v>
                </c:pt>
                <c:pt idx="1690">
                  <c:v>6</c:v>
                </c:pt>
                <c:pt idx="1691">
                  <c:v>3</c:v>
                </c:pt>
                <c:pt idx="1692">
                  <c:v>6</c:v>
                </c:pt>
                <c:pt idx="1693">
                  <c:v>8</c:v>
                </c:pt>
                <c:pt idx="1694">
                  <c:v>9</c:v>
                </c:pt>
                <c:pt idx="1695">
                  <c:v>16</c:v>
                </c:pt>
                <c:pt idx="1696">
                  <c:v>5</c:v>
                </c:pt>
                <c:pt idx="1697">
                  <c:v>12</c:v>
                </c:pt>
                <c:pt idx="1698">
                  <c:v>5</c:v>
                </c:pt>
                <c:pt idx="1699">
                  <c:v>9</c:v>
                </c:pt>
                <c:pt idx="1700">
                  <c:v>2</c:v>
                </c:pt>
                <c:pt idx="1701">
                  <c:v>5</c:v>
                </c:pt>
                <c:pt idx="1702">
                  <c:v>4</c:v>
                </c:pt>
                <c:pt idx="1703">
                  <c:v>4</c:v>
                </c:pt>
                <c:pt idx="1704">
                  <c:v>1</c:v>
                </c:pt>
                <c:pt idx="1705">
                  <c:v>1</c:v>
                </c:pt>
                <c:pt idx="1706">
                  <c:v>1</c:v>
                </c:pt>
                <c:pt idx="1707">
                  <c:v>4</c:v>
                </c:pt>
                <c:pt idx="1708">
                  <c:v>5</c:v>
                </c:pt>
                <c:pt idx="1709">
                  <c:v>1</c:v>
                </c:pt>
                <c:pt idx="1710">
                  <c:v>9</c:v>
                </c:pt>
                <c:pt idx="1711">
                  <c:v>5</c:v>
                </c:pt>
                <c:pt idx="1712">
                  <c:v>5</c:v>
                </c:pt>
                <c:pt idx="1713">
                  <c:v>7</c:v>
                </c:pt>
                <c:pt idx="1714">
                  <c:v>7</c:v>
                </c:pt>
                <c:pt idx="1715">
                  <c:v>7</c:v>
                </c:pt>
                <c:pt idx="1716">
                  <c:v>5</c:v>
                </c:pt>
                <c:pt idx="1717">
                  <c:v>9</c:v>
                </c:pt>
                <c:pt idx="1718">
                  <c:v>8</c:v>
                </c:pt>
                <c:pt idx="1719">
                  <c:v>7</c:v>
                </c:pt>
                <c:pt idx="1720">
                  <c:v>5</c:v>
                </c:pt>
                <c:pt idx="1721">
                  <c:v>3</c:v>
                </c:pt>
                <c:pt idx="1722">
                  <c:v>7</c:v>
                </c:pt>
                <c:pt idx="1723">
                  <c:v>3</c:v>
                </c:pt>
                <c:pt idx="1724">
                  <c:v>5</c:v>
                </c:pt>
                <c:pt idx="1725">
                  <c:v>2</c:v>
                </c:pt>
                <c:pt idx="1726">
                  <c:v>1</c:v>
                </c:pt>
                <c:pt idx="1727">
                  <c:v>1</c:v>
                </c:pt>
                <c:pt idx="1728">
                  <c:v>1</c:v>
                </c:pt>
                <c:pt idx="1729">
                  <c:v>1</c:v>
                </c:pt>
                <c:pt idx="1730">
                  <c:v>1</c:v>
                </c:pt>
                <c:pt idx="1731">
                  <c:v>1</c:v>
                </c:pt>
                <c:pt idx="1732">
                  <c:v>2</c:v>
                </c:pt>
                <c:pt idx="1733">
                  <c:v>3</c:v>
                </c:pt>
                <c:pt idx="1734">
                  <c:v>5</c:v>
                </c:pt>
                <c:pt idx="1735">
                  <c:v>3</c:v>
                </c:pt>
                <c:pt idx="1736">
                  <c:v>5</c:v>
                </c:pt>
                <c:pt idx="1737">
                  <c:v>5</c:v>
                </c:pt>
                <c:pt idx="1738">
                  <c:v>7</c:v>
                </c:pt>
                <c:pt idx="1739">
                  <c:v>4</c:v>
                </c:pt>
                <c:pt idx="1740">
                  <c:v>7</c:v>
                </c:pt>
                <c:pt idx="1741">
                  <c:v>6</c:v>
                </c:pt>
                <c:pt idx="1742">
                  <c:v>8</c:v>
                </c:pt>
                <c:pt idx="1743">
                  <c:v>6</c:v>
                </c:pt>
                <c:pt idx="1744">
                  <c:v>1</c:v>
                </c:pt>
                <c:pt idx="1745">
                  <c:v>5</c:v>
                </c:pt>
                <c:pt idx="1746">
                  <c:v>5</c:v>
                </c:pt>
                <c:pt idx="1747">
                  <c:v>5</c:v>
                </c:pt>
                <c:pt idx="1748">
                  <c:v>2</c:v>
                </c:pt>
                <c:pt idx="1749">
                  <c:v>1</c:v>
                </c:pt>
                <c:pt idx="1750">
                  <c:v>1</c:v>
                </c:pt>
                <c:pt idx="1751">
                  <c:v>1</c:v>
                </c:pt>
                <c:pt idx="1752">
                  <c:v>1</c:v>
                </c:pt>
                <c:pt idx="1753">
                  <c:v>3</c:v>
                </c:pt>
                <c:pt idx="1754">
                  <c:v>2</c:v>
                </c:pt>
                <c:pt idx="1755">
                  <c:v>1</c:v>
                </c:pt>
                <c:pt idx="1756">
                  <c:v>1</c:v>
                </c:pt>
                <c:pt idx="1757">
                  <c:v>3</c:v>
                </c:pt>
                <c:pt idx="1758">
                  <c:v>1</c:v>
                </c:pt>
                <c:pt idx="1759">
                  <c:v>4</c:v>
                </c:pt>
                <c:pt idx="1760">
                  <c:v>4</c:v>
                </c:pt>
                <c:pt idx="1761">
                  <c:v>2</c:v>
                </c:pt>
                <c:pt idx="1762">
                  <c:v>8</c:v>
                </c:pt>
                <c:pt idx="1763">
                  <c:v>9</c:v>
                </c:pt>
                <c:pt idx="1764">
                  <c:v>6</c:v>
                </c:pt>
                <c:pt idx="1765">
                  <c:v>10</c:v>
                </c:pt>
                <c:pt idx="1766">
                  <c:v>7</c:v>
                </c:pt>
                <c:pt idx="1767">
                  <c:v>8</c:v>
                </c:pt>
                <c:pt idx="1768">
                  <c:v>3</c:v>
                </c:pt>
                <c:pt idx="1769">
                  <c:v>2</c:v>
                </c:pt>
                <c:pt idx="1770">
                  <c:v>1</c:v>
                </c:pt>
                <c:pt idx="1771">
                  <c:v>4</c:v>
                </c:pt>
                <c:pt idx="1772">
                  <c:v>1</c:v>
                </c:pt>
                <c:pt idx="1773">
                  <c:v>5</c:v>
                </c:pt>
                <c:pt idx="1774">
                  <c:v>1</c:v>
                </c:pt>
                <c:pt idx="1775">
                  <c:v>1</c:v>
                </c:pt>
                <c:pt idx="1776">
                  <c:v>1</c:v>
                </c:pt>
                <c:pt idx="1777">
                  <c:v>1</c:v>
                </c:pt>
                <c:pt idx="1778">
                  <c:v>1</c:v>
                </c:pt>
                <c:pt idx="1779">
                  <c:v>2</c:v>
                </c:pt>
                <c:pt idx="1780">
                  <c:v>1</c:v>
                </c:pt>
                <c:pt idx="1781">
                  <c:v>3</c:v>
                </c:pt>
                <c:pt idx="1782">
                  <c:v>5</c:v>
                </c:pt>
                <c:pt idx="1783">
                  <c:v>1</c:v>
                </c:pt>
                <c:pt idx="1784">
                  <c:v>6</c:v>
                </c:pt>
                <c:pt idx="1785">
                  <c:v>4</c:v>
                </c:pt>
                <c:pt idx="1786">
                  <c:v>6</c:v>
                </c:pt>
                <c:pt idx="1787">
                  <c:v>7</c:v>
                </c:pt>
                <c:pt idx="1788">
                  <c:v>3</c:v>
                </c:pt>
                <c:pt idx="1789">
                  <c:v>6</c:v>
                </c:pt>
                <c:pt idx="1790">
                  <c:v>6</c:v>
                </c:pt>
                <c:pt idx="1791">
                  <c:v>4</c:v>
                </c:pt>
                <c:pt idx="1792">
                  <c:v>8</c:v>
                </c:pt>
                <c:pt idx="1793">
                  <c:v>2</c:v>
                </c:pt>
                <c:pt idx="1794">
                  <c:v>5</c:v>
                </c:pt>
                <c:pt idx="1795">
                  <c:v>4</c:v>
                </c:pt>
                <c:pt idx="1796">
                  <c:v>4</c:v>
                </c:pt>
                <c:pt idx="1797">
                  <c:v>3</c:v>
                </c:pt>
                <c:pt idx="1798">
                  <c:v>2</c:v>
                </c:pt>
                <c:pt idx="1799">
                  <c:v>1</c:v>
                </c:pt>
                <c:pt idx="1800">
                  <c:v>1</c:v>
                </c:pt>
                <c:pt idx="1801">
                  <c:v>1</c:v>
                </c:pt>
                <c:pt idx="1802">
                  <c:v>1</c:v>
                </c:pt>
                <c:pt idx="1803">
                  <c:v>2</c:v>
                </c:pt>
                <c:pt idx="1804">
                  <c:v>3</c:v>
                </c:pt>
                <c:pt idx="1805">
                  <c:v>2</c:v>
                </c:pt>
                <c:pt idx="1806">
                  <c:v>6</c:v>
                </c:pt>
                <c:pt idx="1807">
                  <c:v>2</c:v>
                </c:pt>
                <c:pt idx="1808">
                  <c:v>6</c:v>
                </c:pt>
                <c:pt idx="1809">
                  <c:v>5</c:v>
                </c:pt>
                <c:pt idx="1810">
                  <c:v>6</c:v>
                </c:pt>
                <c:pt idx="1811">
                  <c:v>7</c:v>
                </c:pt>
                <c:pt idx="1812">
                  <c:v>2</c:v>
                </c:pt>
                <c:pt idx="1813">
                  <c:v>6</c:v>
                </c:pt>
                <c:pt idx="1814">
                  <c:v>3</c:v>
                </c:pt>
                <c:pt idx="1815">
                  <c:v>3</c:v>
                </c:pt>
                <c:pt idx="1816">
                  <c:v>2</c:v>
                </c:pt>
                <c:pt idx="1817">
                  <c:v>2</c:v>
                </c:pt>
                <c:pt idx="1818">
                  <c:v>3</c:v>
                </c:pt>
                <c:pt idx="1819">
                  <c:v>1</c:v>
                </c:pt>
                <c:pt idx="1820">
                  <c:v>2</c:v>
                </c:pt>
                <c:pt idx="1821">
                  <c:v>1</c:v>
                </c:pt>
                <c:pt idx="1822">
                  <c:v>2</c:v>
                </c:pt>
                <c:pt idx="1823">
                  <c:v>4</c:v>
                </c:pt>
                <c:pt idx="1824">
                  <c:v>1</c:v>
                </c:pt>
                <c:pt idx="1825">
                  <c:v>6</c:v>
                </c:pt>
                <c:pt idx="1826">
                  <c:v>5</c:v>
                </c:pt>
                <c:pt idx="1827">
                  <c:v>4</c:v>
                </c:pt>
                <c:pt idx="1828">
                  <c:v>7</c:v>
                </c:pt>
                <c:pt idx="1829">
                  <c:v>1</c:v>
                </c:pt>
                <c:pt idx="1830">
                  <c:v>10</c:v>
                </c:pt>
                <c:pt idx="1831">
                  <c:v>8</c:v>
                </c:pt>
                <c:pt idx="1832">
                  <c:v>3</c:v>
                </c:pt>
                <c:pt idx="1833">
                  <c:v>2</c:v>
                </c:pt>
                <c:pt idx="1834">
                  <c:v>6</c:v>
                </c:pt>
                <c:pt idx="1835">
                  <c:v>3</c:v>
                </c:pt>
                <c:pt idx="1836">
                  <c:v>2</c:v>
                </c:pt>
                <c:pt idx="1837">
                  <c:v>1</c:v>
                </c:pt>
                <c:pt idx="1838">
                  <c:v>2</c:v>
                </c:pt>
                <c:pt idx="1839">
                  <c:v>1</c:v>
                </c:pt>
                <c:pt idx="1840">
                  <c:v>3</c:v>
                </c:pt>
                <c:pt idx="1841">
                  <c:v>1</c:v>
                </c:pt>
                <c:pt idx="1842">
                  <c:v>3</c:v>
                </c:pt>
                <c:pt idx="1843">
                  <c:v>2</c:v>
                </c:pt>
                <c:pt idx="1844">
                  <c:v>8</c:v>
                </c:pt>
                <c:pt idx="1845">
                  <c:v>4</c:v>
                </c:pt>
                <c:pt idx="1846">
                  <c:v>5</c:v>
                </c:pt>
                <c:pt idx="1847">
                  <c:v>7</c:v>
                </c:pt>
                <c:pt idx="1848">
                  <c:v>6</c:v>
                </c:pt>
                <c:pt idx="1849">
                  <c:v>4</c:v>
                </c:pt>
                <c:pt idx="1850">
                  <c:v>7</c:v>
                </c:pt>
                <c:pt idx="1851">
                  <c:v>4</c:v>
                </c:pt>
                <c:pt idx="1852">
                  <c:v>3</c:v>
                </c:pt>
                <c:pt idx="1853">
                  <c:v>1</c:v>
                </c:pt>
                <c:pt idx="1854">
                  <c:v>1</c:v>
                </c:pt>
                <c:pt idx="1855">
                  <c:v>2</c:v>
                </c:pt>
                <c:pt idx="1856">
                  <c:v>2</c:v>
                </c:pt>
                <c:pt idx="1857">
                  <c:v>2</c:v>
                </c:pt>
                <c:pt idx="1858">
                  <c:v>2</c:v>
                </c:pt>
                <c:pt idx="1859">
                  <c:v>1</c:v>
                </c:pt>
                <c:pt idx="1860">
                  <c:v>1</c:v>
                </c:pt>
                <c:pt idx="1861">
                  <c:v>1</c:v>
                </c:pt>
                <c:pt idx="1862">
                  <c:v>3</c:v>
                </c:pt>
                <c:pt idx="1863">
                  <c:v>2</c:v>
                </c:pt>
                <c:pt idx="1864">
                  <c:v>3</c:v>
                </c:pt>
                <c:pt idx="1865">
                  <c:v>3</c:v>
                </c:pt>
                <c:pt idx="1866">
                  <c:v>5</c:v>
                </c:pt>
                <c:pt idx="1867">
                  <c:v>7</c:v>
                </c:pt>
                <c:pt idx="1868">
                  <c:v>2</c:v>
                </c:pt>
                <c:pt idx="1869">
                  <c:v>5</c:v>
                </c:pt>
                <c:pt idx="1870">
                  <c:v>6</c:v>
                </c:pt>
                <c:pt idx="1871">
                  <c:v>2</c:v>
                </c:pt>
                <c:pt idx="1872">
                  <c:v>8</c:v>
                </c:pt>
                <c:pt idx="1873">
                  <c:v>7</c:v>
                </c:pt>
                <c:pt idx="1874">
                  <c:v>9</c:v>
                </c:pt>
                <c:pt idx="1875">
                  <c:v>6</c:v>
                </c:pt>
                <c:pt idx="1876">
                  <c:v>1</c:v>
                </c:pt>
                <c:pt idx="1877">
                  <c:v>1</c:v>
                </c:pt>
                <c:pt idx="1878">
                  <c:v>1</c:v>
                </c:pt>
                <c:pt idx="1879">
                  <c:v>1</c:v>
                </c:pt>
                <c:pt idx="1880">
                  <c:v>1</c:v>
                </c:pt>
                <c:pt idx="1881">
                  <c:v>1</c:v>
                </c:pt>
                <c:pt idx="1882">
                  <c:v>2</c:v>
                </c:pt>
                <c:pt idx="1883">
                  <c:v>2</c:v>
                </c:pt>
                <c:pt idx="1884">
                  <c:v>2</c:v>
                </c:pt>
                <c:pt idx="1885">
                  <c:v>3</c:v>
                </c:pt>
                <c:pt idx="1886">
                  <c:v>4</c:v>
                </c:pt>
                <c:pt idx="1887">
                  <c:v>3</c:v>
                </c:pt>
                <c:pt idx="1888">
                  <c:v>3</c:v>
                </c:pt>
                <c:pt idx="1889">
                  <c:v>3</c:v>
                </c:pt>
                <c:pt idx="1890">
                  <c:v>3</c:v>
                </c:pt>
                <c:pt idx="1891">
                  <c:v>3</c:v>
                </c:pt>
                <c:pt idx="1892">
                  <c:v>6</c:v>
                </c:pt>
                <c:pt idx="1893">
                  <c:v>1</c:v>
                </c:pt>
                <c:pt idx="1894">
                  <c:v>3</c:v>
                </c:pt>
                <c:pt idx="1895">
                  <c:v>4</c:v>
                </c:pt>
                <c:pt idx="1896">
                  <c:v>1</c:v>
                </c:pt>
                <c:pt idx="1897">
                  <c:v>1</c:v>
                </c:pt>
                <c:pt idx="1898">
                  <c:v>2</c:v>
                </c:pt>
                <c:pt idx="1899">
                  <c:v>1</c:v>
                </c:pt>
                <c:pt idx="1900">
                  <c:v>2</c:v>
                </c:pt>
                <c:pt idx="1901">
                  <c:v>2</c:v>
                </c:pt>
                <c:pt idx="1902">
                  <c:v>2</c:v>
                </c:pt>
                <c:pt idx="1903">
                  <c:v>2</c:v>
                </c:pt>
                <c:pt idx="1904">
                  <c:v>4</c:v>
                </c:pt>
                <c:pt idx="1905">
                  <c:v>1</c:v>
                </c:pt>
                <c:pt idx="1906">
                  <c:v>1</c:v>
                </c:pt>
                <c:pt idx="1907">
                  <c:v>2</c:v>
                </c:pt>
                <c:pt idx="1908">
                  <c:v>3</c:v>
                </c:pt>
                <c:pt idx="1909">
                  <c:v>1</c:v>
                </c:pt>
                <c:pt idx="1910">
                  <c:v>4</c:v>
                </c:pt>
                <c:pt idx="1911">
                  <c:v>6</c:v>
                </c:pt>
                <c:pt idx="1912">
                  <c:v>3</c:v>
                </c:pt>
                <c:pt idx="1913">
                  <c:v>4</c:v>
                </c:pt>
                <c:pt idx="1914">
                  <c:v>7</c:v>
                </c:pt>
                <c:pt idx="1915">
                  <c:v>2</c:v>
                </c:pt>
                <c:pt idx="1916">
                  <c:v>2</c:v>
                </c:pt>
                <c:pt idx="1917">
                  <c:v>1</c:v>
                </c:pt>
                <c:pt idx="1918">
                  <c:v>2</c:v>
                </c:pt>
                <c:pt idx="1919">
                  <c:v>1</c:v>
                </c:pt>
                <c:pt idx="1920">
                  <c:v>1</c:v>
                </c:pt>
                <c:pt idx="1921">
                  <c:v>2</c:v>
                </c:pt>
                <c:pt idx="1922">
                  <c:v>2</c:v>
                </c:pt>
                <c:pt idx="1923">
                  <c:v>3</c:v>
                </c:pt>
                <c:pt idx="1924">
                  <c:v>5</c:v>
                </c:pt>
                <c:pt idx="1925">
                  <c:v>1</c:v>
                </c:pt>
                <c:pt idx="1926">
                  <c:v>2</c:v>
                </c:pt>
                <c:pt idx="1927">
                  <c:v>1</c:v>
                </c:pt>
                <c:pt idx="1928">
                  <c:v>4</c:v>
                </c:pt>
                <c:pt idx="1929">
                  <c:v>2</c:v>
                </c:pt>
                <c:pt idx="1930">
                  <c:v>5</c:v>
                </c:pt>
                <c:pt idx="1931">
                  <c:v>1</c:v>
                </c:pt>
                <c:pt idx="1932">
                  <c:v>1</c:v>
                </c:pt>
                <c:pt idx="1933">
                  <c:v>1</c:v>
                </c:pt>
                <c:pt idx="1934">
                  <c:v>2</c:v>
                </c:pt>
                <c:pt idx="1935">
                  <c:v>1</c:v>
                </c:pt>
                <c:pt idx="1936">
                  <c:v>1</c:v>
                </c:pt>
                <c:pt idx="1937">
                  <c:v>1</c:v>
                </c:pt>
                <c:pt idx="1938">
                  <c:v>2</c:v>
                </c:pt>
                <c:pt idx="1939">
                  <c:v>3</c:v>
                </c:pt>
                <c:pt idx="1940">
                  <c:v>3</c:v>
                </c:pt>
                <c:pt idx="1941">
                  <c:v>2</c:v>
                </c:pt>
                <c:pt idx="1942">
                  <c:v>1</c:v>
                </c:pt>
                <c:pt idx="1943">
                  <c:v>3</c:v>
                </c:pt>
                <c:pt idx="1944">
                  <c:v>5</c:v>
                </c:pt>
                <c:pt idx="1945">
                  <c:v>3</c:v>
                </c:pt>
                <c:pt idx="1946">
                  <c:v>3</c:v>
                </c:pt>
                <c:pt idx="1947">
                  <c:v>1</c:v>
                </c:pt>
                <c:pt idx="1948">
                  <c:v>9</c:v>
                </c:pt>
                <c:pt idx="1949">
                  <c:v>2</c:v>
                </c:pt>
                <c:pt idx="1950">
                  <c:v>1</c:v>
                </c:pt>
                <c:pt idx="1951">
                  <c:v>2</c:v>
                </c:pt>
                <c:pt idx="1952">
                  <c:v>1</c:v>
                </c:pt>
                <c:pt idx="1953">
                  <c:v>1</c:v>
                </c:pt>
                <c:pt idx="1954">
                  <c:v>1</c:v>
                </c:pt>
                <c:pt idx="1955">
                  <c:v>1</c:v>
                </c:pt>
                <c:pt idx="1956">
                  <c:v>2</c:v>
                </c:pt>
                <c:pt idx="1957">
                  <c:v>1</c:v>
                </c:pt>
                <c:pt idx="1958">
                  <c:v>3</c:v>
                </c:pt>
                <c:pt idx="1959">
                  <c:v>1</c:v>
                </c:pt>
                <c:pt idx="1960">
                  <c:v>4</c:v>
                </c:pt>
                <c:pt idx="1961">
                  <c:v>4</c:v>
                </c:pt>
                <c:pt idx="1962">
                  <c:v>3</c:v>
                </c:pt>
                <c:pt idx="1963">
                  <c:v>5</c:v>
                </c:pt>
                <c:pt idx="1964">
                  <c:v>1</c:v>
                </c:pt>
                <c:pt idx="1965">
                  <c:v>2</c:v>
                </c:pt>
                <c:pt idx="1966">
                  <c:v>2</c:v>
                </c:pt>
                <c:pt idx="1967">
                  <c:v>1</c:v>
                </c:pt>
                <c:pt idx="1968">
                  <c:v>2</c:v>
                </c:pt>
                <c:pt idx="1969">
                  <c:v>2</c:v>
                </c:pt>
                <c:pt idx="1970">
                  <c:v>1</c:v>
                </c:pt>
                <c:pt idx="1971">
                  <c:v>1</c:v>
                </c:pt>
                <c:pt idx="1972">
                  <c:v>1</c:v>
                </c:pt>
                <c:pt idx="1973">
                  <c:v>4</c:v>
                </c:pt>
                <c:pt idx="1974">
                  <c:v>3</c:v>
                </c:pt>
                <c:pt idx="1975">
                  <c:v>7</c:v>
                </c:pt>
                <c:pt idx="1976">
                  <c:v>2</c:v>
                </c:pt>
                <c:pt idx="1977">
                  <c:v>3</c:v>
                </c:pt>
                <c:pt idx="1978">
                  <c:v>6</c:v>
                </c:pt>
                <c:pt idx="1979">
                  <c:v>2</c:v>
                </c:pt>
                <c:pt idx="1980">
                  <c:v>5</c:v>
                </c:pt>
                <c:pt idx="1981">
                  <c:v>3</c:v>
                </c:pt>
                <c:pt idx="1982">
                  <c:v>5</c:v>
                </c:pt>
                <c:pt idx="1983">
                  <c:v>2</c:v>
                </c:pt>
                <c:pt idx="1984">
                  <c:v>1</c:v>
                </c:pt>
                <c:pt idx="1985">
                  <c:v>1</c:v>
                </c:pt>
                <c:pt idx="1986">
                  <c:v>2</c:v>
                </c:pt>
                <c:pt idx="1987">
                  <c:v>1</c:v>
                </c:pt>
                <c:pt idx="1988">
                  <c:v>1</c:v>
                </c:pt>
                <c:pt idx="1989">
                  <c:v>2</c:v>
                </c:pt>
                <c:pt idx="1990">
                  <c:v>1</c:v>
                </c:pt>
                <c:pt idx="1991">
                  <c:v>2</c:v>
                </c:pt>
                <c:pt idx="1992">
                  <c:v>2</c:v>
                </c:pt>
                <c:pt idx="1993">
                  <c:v>4</c:v>
                </c:pt>
                <c:pt idx="1994">
                  <c:v>1</c:v>
                </c:pt>
                <c:pt idx="1995">
                  <c:v>4</c:v>
                </c:pt>
                <c:pt idx="1996">
                  <c:v>1</c:v>
                </c:pt>
                <c:pt idx="1997">
                  <c:v>5</c:v>
                </c:pt>
                <c:pt idx="1998">
                  <c:v>3</c:v>
                </c:pt>
                <c:pt idx="1999">
                  <c:v>2</c:v>
                </c:pt>
                <c:pt idx="2000">
                  <c:v>2</c:v>
                </c:pt>
                <c:pt idx="2001">
                  <c:v>1</c:v>
                </c:pt>
                <c:pt idx="2002">
                  <c:v>1</c:v>
                </c:pt>
                <c:pt idx="2003">
                  <c:v>1</c:v>
                </c:pt>
                <c:pt idx="2004">
                  <c:v>3</c:v>
                </c:pt>
                <c:pt idx="2005">
                  <c:v>2</c:v>
                </c:pt>
                <c:pt idx="2006">
                  <c:v>2</c:v>
                </c:pt>
                <c:pt idx="2007">
                  <c:v>3</c:v>
                </c:pt>
                <c:pt idx="2008">
                  <c:v>3</c:v>
                </c:pt>
                <c:pt idx="2009">
                  <c:v>1</c:v>
                </c:pt>
                <c:pt idx="2010">
                  <c:v>4</c:v>
                </c:pt>
                <c:pt idx="2011">
                  <c:v>2</c:v>
                </c:pt>
                <c:pt idx="2012">
                  <c:v>4</c:v>
                </c:pt>
                <c:pt idx="2013">
                  <c:v>3</c:v>
                </c:pt>
                <c:pt idx="2014">
                  <c:v>3</c:v>
                </c:pt>
                <c:pt idx="2015">
                  <c:v>1</c:v>
                </c:pt>
                <c:pt idx="2016">
                  <c:v>1</c:v>
                </c:pt>
                <c:pt idx="2017">
                  <c:v>1</c:v>
                </c:pt>
                <c:pt idx="2018">
                  <c:v>3</c:v>
                </c:pt>
                <c:pt idx="2019">
                  <c:v>1</c:v>
                </c:pt>
                <c:pt idx="2020">
                  <c:v>3</c:v>
                </c:pt>
                <c:pt idx="2021">
                  <c:v>3</c:v>
                </c:pt>
                <c:pt idx="2022">
                  <c:v>4</c:v>
                </c:pt>
                <c:pt idx="2023">
                  <c:v>2</c:v>
                </c:pt>
                <c:pt idx="2024">
                  <c:v>2</c:v>
                </c:pt>
                <c:pt idx="2025">
                  <c:v>3</c:v>
                </c:pt>
                <c:pt idx="2026">
                  <c:v>3</c:v>
                </c:pt>
                <c:pt idx="2027">
                  <c:v>3</c:v>
                </c:pt>
                <c:pt idx="2028">
                  <c:v>1</c:v>
                </c:pt>
                <c:pt idx="2029">
                  <c:v>3</c:v>
                </c:pt>
                <c:pt idx="2030">
                  <c:v>1</c:v>
                </c:pt>
                <c:pt idx="2031">
                  <c:v>2</c:v>
                </c:pt>
                <c:pt idx="2032">
                  <c:v>1</c:v>
                </c:pt>
                <c:pt idx="2033">
                  <c:v>2</c:v>
                </c:pt>
                <c:pt idx="2034">
                  <c:v>1</c:v>
                </c:pt>
                <c:pt idx="2035">
                  <c:v>1</c:v>
                </c:pt>
                <c:pt idx="2036">
                  <c:v>1</c:v>
                </c:pt>
                <c:pt idx="2037">
                  <c:v>4</c:v>
                </c:pt>
                <c:pt idx="2038">
                  <c:v>3</c:v>
                </c:pt>
                <c:pt idx="2039">
                  <c:v>4</c:v>
                </c:pt>
                <c:pt idx="2040">
                  <c:v>1</c:v>
                </c:pt>
                <c:pt idx="2041">
                  <c:v>3</c:v>
                </c:pt>
                <c:pt idx="2042">
                  <c:v>1</c:v>
                </c:pt>
                <c:pt idx="2043">
                  <c:v>2</c:v>
                </c:pt>
                <c:pt idx="2044">
                  <c:v>3</c:v>
                </c:pt>
                <c:pt idx="2045">
                  <c:v>2</c:v>
                </c:pt>
                <c:pt idx="2046">
                  <c:v>1</c:v>
                </c:pt>
                <c:pt idx="2047">
                  <c:v>2</c:v>
                </c:pt>
                <c:pt idx="2048">
                  <c:v>1</c:v>
                </c:pt>
                <c:pt idx="2049">
                  <c:v>1</c:v>
                </c:pt>
                <c:pt idx="2050">
                  <c:v>1</c:v>
                </c:pt>
                <c:pt idx="2051">
                  <c:v>2</c:v>
                </c:pt>
                <c:pt idx="2052">
                  <c:v>2</c:v>
                </c:pt>
                <c:pt idx="2053">
                  <c:v>1</c:v>
                </c:pt>
                <c:pt idx="2054">
                  <c:v>1</c:v>
                </c:pt>
                <c:pt idx="2055">
                  <c:v>1</c:v>
                </c:pt>
                <c:pt idx="2056">
                  <c:v>3</c:v>
                </c:pt>
                <c:pt idx="2057">
                  <c:v>5</c:v>
                </c:pt>
                <c:pt idx="2058">
                  <c:v>1</c:v>
                </c:pt>
                <c:pt idx="2059">
                  <c:v>3</c:v>
                </c:pt>
                <c:pt idx="2060">
                  <c:v>1</c:v>
                </c:pt>
                <c:pt idx="2061">
                  <c:v>2</c:v>
                </c:pt>
                <c:pt idx="2062">
                  <c:v>3</c:v>
                </c:pt>
                <c:pt idx="2063">
                  <c:v>2</c:v>
                </c:pt>
                <c:pt idx="2064">
                  <c:v>1</c:v>
                </c:pt>
                <c:pt idx="2065">
                  <c:v>1</c:v>
                </c:pt>
                <c:pt idx="2066">
                  <c:v>2</c:v>
                </c:pt>
                <c:pt idx="2067">
                  <c:v>1</c:v>
                </c:pt>
                <c:pt idx="2068">
                  <c:v>6</c:v>
                </c:pt>
                <c:pt idx="2069">
                  <c:v>1</c:v>
                </c:pt>
                <c:pt idx="2070">
                  <c:v>5</c:v>
                </c:pt>
                <c:pt idx="2071">
                  <c:v>2</c:v>
                </c:pt>
                <c:pt idx="2072">
                  <c:v>3</c:v>
                </c:pt>
                <c:pt idx="2073">
                  <c:v>3</c:v>
                </c:pt>
                <c:pt idx="2074">
                  <c:v>2</c:v>
                </c:pt>
                <c:pt idx="2075">
                  <c:v>3</c:v>
                </c:pt>
                <c:pt idx="2076">
                  <c:v>1</c:v>
                </c:pt>
                <c:pt idx="2077">
                  <c:v>1</c:v>
                </c:pt>
                <c:pt idx="2078">
                  <c:v>1</c:v>
                </c:pt>
                <c:pt idx="2079">
                  <c:v>1</c:v>
                </c:pt>
                <c:pt idx="2080">
                  <c:v>1</c:v>
                </c:pt>
                <c:pt idx="2081">
                  <c:v>2</c:v>
                </c:pt>
                <c:pt idx="2082">
                  <c:v>2</c:v>
                </c:pt>
                <c:pt idx="2083">
                  <c:v>1</c:v>
                </c:pt>
                <c:pt idx="2084">
                  <c:v>1</c:v>
                </c:pt>
                <c:pt idx="2085">
                  <c:v>1</c:v>
                </c:pt>
                <c:pt idx="2086">
                  <c:v>1</c:v>
                </c:pt>
                <c:pt idx="2087">
                  <c:v>2</c:v>
                </c:pt>
                <c:pt idx="2088">
                  <c:v>1</c:v>
                </c:pt>
                <c:pt idx="2089">
                  <c:v>1</c:v>
                </c:pt>
                <c:pt idx="2090">
                  <c:v>1</c:v>
                </c:pt>
                <c:pt idx="2091">
                  <c:v>1</c:v>
                </c:pt>
                <c:pt idx="2092">
                  <c:v>3</c:v>
                </c:pt>
                <c:pt idx="2093">
                  <c:v>2</c:v>
                </c:pt>
                <c:pt idx="2094">
                  <c:v>1</c:v>
                </c:pt>
                <c:pt idx="2095">
                  <c:v>1</c:v>
                </c:pt>
                <c:pt idx="2096">
                  <c:v>1</c:v>
                </c:pt>
                <c:pt idx="2097">
                  <c:v>1</c:v>
                </c:pt>
                <c:pt idx="2098">
                  <c:v>1</c:v>
                </c:pt>
                <c:pt idx="2099">
                  <c:v>2</c:v>
                </c:pt>
                <c:pt idx="2100">
                  <c:v>1</c:v>
                </c:pt>
                <c:pt idx="2101">
                  <c:v>1</c:v>
                </c:pt>
                <c:pt idx="2102">
                  <c:v>1</c:v>
                </c:pt>
                <c:pt idx="2103">
                  <c:v>1</c:v>
                </c:pt>
                <c:pt idx="2104">
                  <c:v>1</c:v>
                </c:pt>
                <c:pt idx="2105">
                  <c:v>1</c:v>
                </c:pt>
                <c:pt idx="2106">
                  <c:v>3</c:v>
                </c:pt>
                <c:pt idx="2107">
                  <c:v>1</c:v>
                </c:pt>
                <c:pt idx="2108">
                  <c:v>2</c:v>
                </c:pt>
                <c:pt idx="2109">
                  <c:v>1</c:v>
                </c:pt>
                <c:pt idx="2110">
                  <c:v>1</c:v>
                </c:pt>
                <c:pt idx="2111">
                  <c:v>1</c:v>
                </c:pt>
                <c:pt idx="2112">
                  <c:v>4</c:v>
                </c:pt>
                <c:pt idx="2113">
                  <c:v>2</c:v>
                </c:pt>
                <c:pt idx="2114">
                  <c:v>1</c:v>
                </c:pt>
                <c:pt idx="2115">
                  <c:v>1</c:v>
                </c:pt>
                <c:pt idx="2116">
                  <c:v>3</c:v>
                </c:pt>
                <c:pt idx="2117">
                  <c:v>2</c:v>
                </c:pt>
                <c:pt idx="2118">
                  <c:v>2</c:v>
                </c:pt>
                <c:pt idx="2119">
                  <c:v>3</c:v>
                </c:pt>
                <c:pt idx="2120">
                  <c:v>2</c:v>
                </c:pt>
                <c:pt idx="2121">
                  <c:v>3</c:v>
                </c:pt>
                <c:pt idx="2122">
                  <c:v>1</c:v>
                </c:pt>
                <c:pt idx="2123">
                  <c:v>1</c:v>
                </c:pt>
                <c:pt idx="2124">
                  <c:v>1</c:v>
                </c:pt>
                <c:pt idx="2125">
                  <c:v>2</c:v>
                </c:pt>
                <c:pt idx="2126">
                  <c:v>1</c:v>
                </c:pt>
                <c:pt idx="2127">
                  <c:v>1</c:v>
                </c:pt>
                <c:pt idx="2128">
                  <c:v>1</c:v>
                </c:pt>
                <c:pt idx="2129">
                  <c:v>1</c:v>
                </c:pt>
              </c:numCache>
            </c:numRef>
          </c:bubbleSize>
          <c:bubble3D val="0"/>
          <c:extLst>
            <c:ext xmlns:c16="http://schemas.microsoft.com/office/drawing/2014/chart" uri="{C3380CC4-5D6E-409C-BE32-E72D297353CC}">
              <c16:uniqueId val="{00000000-35F6-4AE1-B32E-6EB5D98B770A}"/>
            </c:ext>
          </c:extLst>
        </c:ser>
        <c:dLbls>
          <c:showLegendKey val="0"/>
          <c:showVal val="0"/>
          <c:showCatName val="0"/>
          <c:showSerName val="0"/>
          <c:showPercent val="0"/>
          <c:showBubbleSize val="0"/>
        </c:dLbls>
        <c:bubbleScale val="8"/>
        <c:showNegBubbles val="0"/>
        <c:axId val="681477200"/>
        <c:axId val="588375720"/>
      </c:bubbleChart>
      <c:valAx>
        <c:axId val="681477200"/>
        <c:scaling>
          <c:orientation val="minMax"/>
          <c:max val="40"/>
          <c:min val="-40"/>
        </c:scaling>
        <c:delete val="0"/>
        <c:axPos val="b"/>
        <c:title>
          <c:tx>
            <c:rich>
              <a:bodyPr/>
              <a:lstStyle/>
              <a:p>
                <a:pPr>
                  <a:defRPr sz="1800">
                    <a:solidFill>
                      <a:schemeClr val="bg2"/>
                    </a:solidFill>
                  </a:defRPr>
                </a:pPr>
                <a:r>
                  <a:rPr lang="en-US" sz="1800" b="1" i="0" baseline="0" dirty="0" smtClean="0">
                    <a:effectLst/>
                  </a:rPr>
                  <a:t>Donor-Recipient Height Match (%)</a:t>
                </a:r>
                <a:endParaRPr lang="en-US" dirty="0">
                  <a:effectLst/>
                </a:endParaRPr>
              </a:p>
            </c:rich>
          </c:tx>
          <c:layout>
            <c:manualLayout>
              <c:xMode val="edge"/>
              <c:yMode val="edge"/>
              <c:x val="0.39098310079661097"/>
              <c:y val="0.92375486133789564"/>
            </c:manualLayout>
          </c:layout>
          <c:overlay val="0"/>
        </c:title>
        <c:numFmt formatCode="General" sourceLinked="1"/>
        <c:majorTickMark val="out"/>
        <c:minorTickMark val="none"/>
        <c:tickLblPos val="low"/>
        <c:spPr>
          <a:ln>
            <a:solidFill>
              <a:schemeClr val="bg2"/>
            </a:solidFill>
          </a:ln>
        </c:spPr>
        <c:txPr>
          <a:bodyPr/>
          <a:lstStyle/>
          <a:p>
            <a:pPr>
              <a:defRPr>
                <a:solidFill>
                  <a:schemeClr val="bg2"/>
                </a:solidFill>
              </a:defRPr>
            </a:pPr>
            <a:endParaRPr lang="en-US"/>
          </a:p>
        </c:txPr>
        <c:crossAx val="588375720"/>
        <c:crosses val="autoZero"/>
        <c:crossBetween val="midCat"/>
      </c:valAx>
      <c:valAx>
        <c:axId val="588375720"/>
        <c:scaling>
          <c:orientation val="minMax"/>
          <c:max val="50"/>
          <c:min val="-50"/>
        </c:scaling>
        <c:delete val="0"/>
        <c:axPos val="l"/>
        <c:majorGridlines>
          <c:spPr>
            <a:ln>
              <a:solidFill>
                <a:schemeClr val="bg2"/>
              </a:solidFill>
              <a:prstDash val="sysDash"/>
            </a:ln>
          </c:spPr>
        </c:majorGridlines>
        <c:title>
          <c:tx>
            <c:rich>
              <a:bodyPr rot="-5400000" vert="horz"/>
              <a:lstStyle/>
              <a:p>
                <a:pPr>
                  <a:defRPr sz="1600">
                    <a:solidFill>
                      <a:schemeClr val="bg2"/>
                    </a:solidFill>
                  </a:defRPr>
                </a:pPr>
                <a:r>
                  <a:rPr lang="en-US" sz="1600" dirty="0" smtClean="0">
                    <a:solidFill>
                      <a:schemeClr val="bg2"/>
                    </a:solidFill>
                  </a:rPr>
                  <a:t>Donor-Recipient</a:t>
                </a:r>
                <a:r>
                  <a:rPr lang="en-US" sz="1600" baseline="0" dirty="0" smtClean="0">
                    <a:solidFill>
                      <a:schemeClr val="bg2"/>
                    </a:solidFill>
                  </a:rPr>
                  <a:t> </a:t>
                </a:r>
                <a:r>
                  <a:rPr lang="en-US" sz="1600" dirty="0" smtClean="0">
                    <a:solidFill>
                      <a:schemeClr val="bg2"/>
                    </a:solidFill>
                  </a:rPr>
                  <a:t>PHM Match (%)</a:t>
                </a:r>
                <a:endParaRPr lang="en-US" sz="1600" dirty="0">
                  <a:solidFill>
                    <a:schemeClr val="bg2"/>
                  </a:solidFill>
                </a:endParaRPr>
              </a:p>
            </c:rich>
          </c:tx>
          <c:layout>
            <c:manualLayout>
              <c:xMode val="edge"/>
              <c:yMode val="edge"/>
              <c:x val="1.7458903163420365E-2"/>
              <c:y val="4.9719328505273531E-2"/>
            </c:manualLayout>
          </c:layout>
          <c:overlay val="0"/>
        </c:title>
        <c:numFmt formatCode="General" sourceLinked="1"/>
        <c:majorTickMark val="out"/>
        <c:minorTickMark val="none"/>
        <c:tickLblPos val="low"/>
        <c:spPr>
          <a:ln>
            <a:solidFill>
              <a:schemeClr val="bg2"/>
            </a:solidFill>
          </a:ln>
        </c:spPr>
        <c:txPr>
          <a:bodyPr/>
          <a:lstStyle/>
          <a:p>
            <a:pPr>
              <a:defRPr>
                <a:solidFill>
                  <a:schemeClr val="bg2"/>
                </a:solidFill>
              </a:defRPr>
            </a:pPr>
            <a:endParaRPr lang="en-US"/>
          </a:p>
        </c:txPr>
        <c:crossAx val="681477200"/>
        <c:crosses val="autoZero"/>
        <c:crossBetween val="midCat"/>
      </c:valAx>
      <c:spPr>
        <a:noFill/>
        <a:ln>
          <a:solidFill>
            <a:schemeClr val="bg2"/>
          </a:solidFill>
        </a:ln>
      </c:spPr>
    </c:plotArea>
    <c:plotVisOnly val="1"/>
    <c:dispBlanksAs val="gap"/>
    <c:showDLblsOverMax val="0"/>
  </c:chart>
  <c:txPr>
    <a:bodyPr/>
    <a:lstStyle/>
    <a:p>
      <a:pPr>
        <a:defRPr sz="1500" b="1"/>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1163155887565"/>
          <c:y val="3.0806501910033542E-2"/>
          <c:w val="0.85914529914529914"/>
          <c:h val="0.80087939502611682"/>
        </c:manualLayout>
      </c:layout>
      <c:bubbleChart>
        <c:varyColors val="0"/>
        <c:ser>
          <c:idx val="0"/>
          <c:order val="0"/>
          <c:tx>
            <c:strRef>
              <c:f>Sheet1!$C$1</c:f>
              <c:strCache>
                <c:ptCount val="1"/>
                <c:pt idx="0">
                  <c:v>N</c:v>
                </c:pt>
              </c:strCache>
            </c:strRef>
          </c:tx>
          <c:spPr>
            <a:solidFill>
              <a:srgbClr val="009900"/>
            </a:solidFill>
            <a:ln>
              <a:noFill/>
            </a:ln>
          </c:spPr>
          <c:invertIfNegative val="0"/>
          <c:xVal>
            <c:numRef>
              <c:f>Sheet1!$A$2:$A$4354</c:f>
              <c:numCache>
                <c:formatCode>General</c:formatCode>
                <c:ptCount val="4353"/>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18</c:v>
                </c:pt>
                <c:pt idx="29">
                  <c:v>18</c:v>
                </c:pt>
                <c:pt idx="30">
                  <c:v>18</c:v>
                </c:pt>
                <c:pt idx="31">
                  <c:v>18</c:v>
                </c:pt>
                <c:pt idx="32">
                  <c:v>18</c:v>
                </c:pt>
                <c:pt idx="33">
                  <c:v>18</c:v>
                </c:pt>
                <c:pt idx="34">
                  <c:v>18</c:v>
                </c:pt>
                <c:pt idx="35">
                  <c:v>18</c:v>
                </c:pt>
                <c:pt idx="36">
                  <c:v>18</c:v>
                </c:pt>
                <c:pt idx="37">
                  <c:v>18</c:v>
                </c:pt>
                <c:pt idx="38">
                  <c:v>18</c:v>
                </c:pt>
                <c:pt idx="39">
                  <c:v>18</c:v>
                </c:pt>
                <c:pt idx="40">
                  <c:v>18</c:v>
                </c:pt>
                <c:pt idx="41">
                  <c:v>18</c:v>
                </c:pt>
                <c:pt idx="42">
                  <c:v>18</c:v>
                </c:pt>
                <c:pt idx="43">
                  <c:v>18</c:v>
                </c:pt>
                <c:pt idx="44">
                  <c:v>18</c:v>
                </c:pt>
                <c:pt idx="45">
                  <c:v>18</c:v>
                </c:pt>
                <c:pt idx="46">
                  <c:v>18</c:v>
                </c:pt>
                <c:pt idx="47">
                  <c:v>18</c:v>
                </c:pt>
                <c:pt idx="48">
                  <c:v>18</c:v>
                </c:pt>
                <c:pt idx="49">
                  <c:v>18</c:v>
                </c:pt>
                <c:pt idx="50">
                  <c:v>18</c:v>
                </c:pt>
                <c:pt idx="51">
                  <c:v>18</c:v>
                </c:pt>
                <c:pt idx="52">
                  <c:v>18</c:v>
                </c:pt>
                <c:pt idx="53">
                  <c:v>18</c:v>
                </c:pt>
                <c:pt idx="54">
                  <c:v>18</c:v>
                </c:pt>
                <c:pt idx="55">
                  <c:v>18</c:v>
                </c:pt>
                <c:pt idx="56">
                  <c:v>18</c:v>
                </c:pt>
                <c:pt idx="57">
                  <c:v>18</c:v>
                </c:pt>
                <c:pt idx="58">
                  <c:v>18</c:v>
                </c:pt>
                <c:pt idx="59">
                  <c:v>18</c:v>
                </c:pt>
                <c:pt idx="60">
                  <c:v>18</c:v>
                </c:pt>
                <c:pt idx="61">
                  <c:v>18</c:v>
                </c:pt>
                <c:pt idx="62">
                  <c:v>18</c:v>
                </c:pt>
                <c:pt idx="63">
                  <c:v>18</c:v>
                </c:pt>
                <c:pt idx="64">
                  <c:v>18</c:v>
                </c:pt>
                <c:pt idx="65">
                  <c:v>18</c:v>
                </c:pt>
                <c:pt idx="66">
                  <c:v>18</c:v>
                </c:pt>
                <c:pt idx="67">
                  <c:v>18</c:v>
                </c:pt>
                <c:pt idx="68">
                  <c:v>18</c:v>
                </c:pt>
                <c:pt idx="69">
                  <c:v>18</c:v>
                </c:pt>
                <c:pt idx="70">
                  <c:v>18</c:v>
                </c:pt>
                <c:pt idx="71">
                  <c:v>19</c:v>
                </c:pt>
                <c:pt idx="72">
                  <c:v>19</c:v>
                </c:pt>
                <c:pt idx="73">
                  <c:v>19</c:v>
                </c:pt>
                <c:pt idx="74">
                  <c:v>19</c:v>
                </c:pt>
                <c:pt idx="75">
                  <c:v>19</c:v>
                </c:pt>
                <c:pt idx="76">
                  <c:v>19</c:v>
                </c:pt>
                <c:pt idx="77">
                  <c:v>19</c:v>
                </c:pt>
                <c:pt idx="78">
                  <c:v>19</c:v>
                </c:pt>
                <c:pt idx="79">
                  <c:v>19</c:v>
                </c:pt>
                <c:pt idx="80">
                  <c:v>19</c:v>
                </c:pt>
                <c:pt idx="81">
                  <c:v>19</c:v>
                </c:pt>
                <c:pt idx="82">
                  <c:v>19</c:v>
                </c:pt>
                <c:pt idx="83">
                  <c:v>19</c:v>
                </c:pt>
                <c:pt idx="84">
                  <c:v>19</c:v>
                </c:pt>
                <c:pt idx="85">
                  <c:v>19</c:v>
                </c:pt>
                <c:pt idx="86">
                  <c:v>19</c:v>
                </c:pt>
                <c:pt idx="87">
                  <c:v>19</c:v>
                </c:pt>
                <c:pt idx="88">
                  <c:v>19</c:v>
                </c:pt>
                <c:pt idx="89">
                  <c:v>19</c:v>
                </c:pt>
                <c:pt idx="90">
                  <c:v>19</c:v>
                </c:pt>
                <c:pt idx="91">
                  <c:v>19</c:v>
                </c:pt>
                <c:pt idx="92">
                  <c:v>19</c:v>
                </c:pt>
                <c:pt idx="93">
                  <c:v>19</c:v>
                </c:pt>
                <c:pt idx="94">
                  <c:v>19</c:v>
                </c:pt>
                <c:pt idx="95">
                  <c:v>19</c:v>
                </c:pt>
                <c:pt idx="96">
                  <c:v>19</c:v>
                </c:pt>
                <c:pt idx="97">
                  <c:v>19</c:v>
                </c:pt>
                <c:pt idx="98">
                  <c:v>19</c:v>
                </c:pt>
                <c:pt idx="99">
                  <c:v>19</c:v>
                </c:pt>
                <c:pt idx="100">
                  <c:v>19</c:v>
                </c:pt>
                <c:pt idx="101">
                  <c:v>19</c:v>
                </c:pt>
                <c:pt idx="102">
                  <c:v>19</c:v>
                </c:pt>
                <c:pt idx="103">
                  <c:v>19</c:v>
                </c:pt>
                <c:pt idx="104">
                  <c:v>19</c:v>
                </c:pt>
                <c:pt idx="105">
                  <c:v>19</c:v>
                </c:pt>
                <c:pt idx="106">
                  <c:v>19</c:v>
                </c:pt>
                <c:pt idx="107">
                  <c:v>19</c:v>
                </c:pt>
                <c:pt idx="108">
                  <c:v>19</c:v>
                </c:pt>
                <c:pt idx="109">
                  <c:v>19</c:v>
                </c:pt>
                <c:pt idx="110">
                  <c:v>19</c:v>
                </c:pt>
                <c:pt idx="111">
                  <c:v>19</c:v>
                </c:pt>
                <c:pt idx="112">
                  <c:v>19</c:v>
                </c:pt>
                <c:pt idx="113">
                  <c:v>19</c:v>
                </c:pt>
                <c:pt idx="114">
                  <c:v>19</c:v>
                </c:pt>
                <c:pt idx="115">
                  <c:v>19</c:v>
                </c:pt>
                <c:pt idx="116">
                  <c:v>19</c:v>
                </c:pt>
                <c:pt idx="117">
                  <c:v>19</c:v>
                </c:pt>
                <c:pt idx="118">
                  <c:v>19</c:v>
                </c:pt>
                <c:pt idx="119">
                  <c:v>19</c:v>
                </c:pt>
                <c:pt idx="120">
                  <c:v>19</c:v>
                </c:pt>
                <c:pt idx="121">
                  <c:v>19</c:v>
                </c:pt>
                <c:pt idx="122">
                  <c:v>19</c:v>
                </c:pt>
                <c:pt idx="123">
                  <c:v>19</c:v>
                </c:pt>
                <c:pt idx="124">
                  <c:v>19</c:v>
                </c:pt>
                <c:pt idx="125">
                  <c:v>19</c:v>
                </c:pt>
                <c:pt idx="126">
                  <c:v>19</c:v>
                </c:pt>
                <c:pt idx="127">
                  <c:v>19</c:v>
                </c:pt>
                <c:pt idx="128">
                  <c:v>19</c:v>
                </c:pt>
                <c:pt idx="129">
                  <c:v>19</c:v>
                </c:pt>
                <c:pt idx="130">
                  <c:v>19</c:v>
                </c:pt>
                <c:pt idx="131">
                  <c:v>19</c:v>
                </c:pt>
                <c:pt idx="132">
                  <c:v>19</c:v>
                </c:pt>
                <c:pt idx="133">
                  <c:v>19</c:v>
                </c:pt>
                <c:pt idx="134">
                  <c:v>19</c:v>
                </c:pt>
                <c:pt idx="135">
                  <c:v>19</c:v>
                </c:pt>
                <c:pt idx="136">
                  <c:v>20</c:v>
                </c:pt>
                <c:pt idx="137">
                  <c:v>20</c:v>
                </c:pt>
                <c:pt idx="138">
                  <c:v>20</c:v>
                </c:pt>
                <c:pt idx="139">
                  <c:v>20</c:v>
                </c:pt>
                <c:pt idx="140">
                  <c:v>20</c:v>
                </c:pt>
                <c:pt idx="141">
                  <c:v>20</c:v>
                </c:pt>
                <c:pt idx="142">
                  <c:v>20</c:v>
                </c:pt>
                <c:pt idx="143">
                  <c:v>20</c:v>
                </c:pt>
                <c:pt idx="144">
                  <c:v>20</c:v>
                </c:pt>
                <c:pt idx="145">
                  <c:v>20</c:v>
                </c:pt>
                <c:pt idx="146">
                  <c:v>20</c:v>
                </c:pt>
                <c:pt idx="147">
                  <c:v>20</c:v>
                </c:pt>
                <c:pt idx="148">
                  <c:v>20</c:v>
                </c:pt>
                <c:pt idx="149">
                  <c:v>20</c:v>
                </c:pt>
                <c:pt idx="150">
                  <c:v>20</c:v>
                </c:pt>
                <c:pt idx="151">
                  <c:v>20</c:v>
                </c:pt>
                <c:pt idx="152">
                  <c:v>20</c:v>
                </c:pt>
                <c:pt idx="153">
                  <c:v>20</c:v>
                </c:pt>
                <c:pt idx="154">
                  <c:v>20</c:v>
                </c:pt>
                <c:pt idx="155">
                  <c:v>20</c:v>
                </c:pt>
                <c:pt idx="156">
                  <c:v>20</c:v>
                </c:pt>
                <c:pt idx="157">
                  <c:v>20</c:v>
                </c:pt>
                <c:pt idx="158">
                  <c:v>20</c:v>
                </c:pt>
                <c:pt idx="159">
                  <c:v>20</c:v>
                </c:pt>
                <c:pt idx="160">
                  <c:v>20</c:v>
                </c:pt>
                <c:pt idx="161">
                  <c:v>20</c:v>
                </c:pt>
                <c:pt idx="162">
                  <c:v>20</c:v>
                </c:pt>
                <c:pt idx="163">
                  <c:v>20</c:v>
                </c:pt>
                <c:pt idx="164">
                  <c:v>20</c:v>
                </c:pt>
                <c:pt idx="165">
                  <c:v>20</c:v>
                </c:pt>
                <c:pt idx="166">
                  <c:v>20</c:v>
                </c:pt>
                <c:pt idx="167">
                  <c:v>20</c:v>
                </c:pt>
                <c:pt idx="168">
                  <c:v>20</c:v>
                </c:pt>
                <c:pt idx="169">
                  <c:v>20</c:v>
                </c:pt>
                <c:pt idx="170">
                  <c:v>20</c:v>
                </c:pt>
                <c:pt idx="171">
                  <c:v>20</c:v>
                </c:pt>
                <c:pt idx="172">
                  <c:v>20</c:v>
                </c:pt>
                <c:pt idx="173">
                  <c:v>20</c:v>
                </c:pt>
                <c:pt idx="174">
                  <c:v>20</c:v>
                </c:pt>
                <c:pt idx="175">
                  <c:v>20</c:v>
                </c:pt>
                <c:pt idx="176">
                  <c:v>20</c:v>
                </c:pt>
                <c:pt idx="177">
                  <c:v>20</c:v>
                </c:pt>
                <c:pt idx="178">
                  <c:v>20</c:v>
                </c:pt>
                <c:pt idx="179">
                  <c:v>20</c:v>
                </c:pt>
                <c:pt idx="180">
                  <c:v>20</c:v>
                </c:pt>
                <c:pt idx="181">
                  <c:v>20</c:v>
                </c:pt>
                <c:pt idx="182">
                  <c:v>20</c:v>
                </c:pt>
                <c:pt idx="183">
                  <c:v>20</c:v>
                </c:pt>
                <c:pt idx="184">
                  <c:v>20</c:v>
                </c:pt>
                <c:pt idx="185">
                  <c:v>20</c:v>
                </c:pt>
                <c:pt idx="186">
                  <c:v>20</c:v>
                </c:pt>
                <c:pt idx="187">
                  <c:v>20</c:v>
                </c:pt>
                <c:pt idx="188">
                  <c:v>20</c:v>
                </c:pt>
                <c:pt idx="189">
                  <c:v>20</c:v>
                </c:pt>
                <c:pt idx="190">
                  <c:v>20</c:v>
                </c:pt>
                <c:pt idx="191">
                  <c:v>20</c:v>
                </c:pt>
                <c:pt idx="192">
                  <c:v>20</c:v>
                </c:pt>
                <c:pt idx="193">
                  <c:v>20</c:v>
                </c:pt>
                <c:pt idx="194">
                  <c:v>20</c:v>
                </c:pt>
                <c:pt idx="195">
                  <c:v>20</c:v>
                </c:pt>
                <c:pt idx="196">
                  <c:v>21</c:v>
                </c:pt>
                <c:pt idx="197">
                  <c:v>21</c:v>
                </c:pt>
                <c:pt idx="198">
                  <c:v>21</c:v>
                </c:pt>
                <c:pt idx="199">
                  <c:v>21</c:v>
                </c:pt>
                <c:pt idx="200">
                  <c:v>21</c:v>
                </c:pt>
                <c:pt idx="201">
                  <c:v>21</c:v>
                </c:pt>
                <c:pt idx="202">
                  <c:v>21</c:v>
                </c:pt>
                <c:pt idx="203">
                  <c:v>21</c:v>
                </c:pt>
                <c:pt idx="204">
                  <c:v>21</c:v>
                </c:pt>
                <c:pt idx="205">
                  <c:v>21</c:v>
                </c:pt>
                <c:pt idx="206">
                  <c:v>21</c:v>
                </c:pt>
                <c:pt idx="207">
                  <c:v>21</c:v>
                </c:pt>
                <c:pt idx="208">
                  <c:v>21</c:v>
                </c:pt>
                <c:pt idx="209">
                  <c:v>21</c:v>
                </c:pt>
                <c:pt idx="210">
                  <c:v>21</c:v>
                </c:pt>
                <c:pt idx="211">
                  <c:v>21</c:v>
                </c:pt>
                <c:pt idx="212">
                  <c:v>21</c:v>
                </c:pt>
                <c:pt idx="213">
                  <c:v>21</c:v>
                </c:pt>
                <c:pt idx="214">
                  <c:v>21</c:v>
                </c:pt>
                <c:pt idx="215">
                  <c:v>21</c:v>
                </c:pt>
                <c:pt idx="216">
                  <c:v>21</c:v>
                </c:pt>
                <c:pt idx="217">
                  <c:v>21</c:v>
                </c:pt>
                <c:pt idx="218">
                  <c:v>21</c:v>
                </c:pt>
                <c:pt idx="219">
                  <c:v>21</c:v>
                </c:pt>
                <c:pt idx="220">
                  <c:v>21</c:v>
                </c:pt>
                <c:pt idx="221">
                  <c:v>21</c:v>
                </c:pt>
                <c:pt idx="222">
                  <c:v>21</c:v>
                </c:pt>
                <c:pt idx="223">
                  <c:v>21</c:v>
                </c:pt>
                <c:pt idx="224">
                  <c:v>21</c:v>
                </c:pt>
                <c:pt idx="225">
                  <c:v>21</c:v>
                </c:pt>
                <c:pt idx="226">
                  <c:v>21</c:v>
                </c:pt>
                <c:pt idx="227">
                  <c:v>21</c:v>
                </c:pt>
                <c:pt idx="228">
                  <c:v>21</c:v>
                </c:pt>
                <c:pt idx="229">
                  <c:v>21</c:v>
                </c:pt>
                <c:pt idx="230">
                  <c:v>21</c:v>
                </c:pt>
                <c:pt idx="231">
                  <c:v>21</c:v>
                </c:pt>
                <c:pt idx="232">
                  <c:v>21</c:v>
                </c:pt>
                <c:pt idx="233">
                  <c:v>21</c:v>
                </c:pt>
                <c:pt idx="234">
                  <c:v>21</c:v>
                </c:pt>
                <c:pt idx="235">
                  <c:v>21</c:v>
                </c:pt>
                <c:pt idx="236">
                  <c:v>21</c:v>
                </c:pt>
                <c:pt idx="237">
                  <c:v>21</c:v>
                </c:pt>
                <c:pt idx="238">
                  <c:v>21</c:v>
                </c:pt>
                <c:pt idx="239">
                  <c:v>21</c:v>
                </c:pt>
                <c:pt idx="240">
                  <c:v>21</c:v>
                </c:pt>
                <c:pt idx="241">
                  <c:v>21</c:v>
                </c:pt>
                <c:pt idx="242">
                  <c:v>21</c:v>
                </c:pt>
                <c:pt idx="243">
                  <c:v>21</c:v>
                </c:pt>
                <c:pt idx="244">
                  <c:v>21</c:v>
                </c:pt>
                <c:pt idx="245">
                  <c:v>21</c:v>
                </c:pt>
                <c:pt idx="246">
                  <c:v>21</c:v>
                </c:pt>
                <c:pt idx="247">
                  <c:v>21</c:v>
                </c:pt>
                <c:pt idx="248">
                  <c:v>21</c:v>
                </c:pt>
                <c:pt idx="249">
                  <c:v>21</c:v>
                </c:pt>
                <c:pt idx="250">
                  <c:v>21</c:v>
                </c:pt>
                <c:pt idx="251">
                  <c:v>21</c:v>
                </c:pt>
                <c:pt idx="252">
                  <c:v>21</c:v>
                </c:pt>
                <c:pt idx="253">
                  <c:v>21</c:v>
                </c:pt>
                <c:pt idx="254">
                  <c:v>21</c:v>
                </c:pt>
                <c:pt idx="255">
                  <c:v>21</c:v>
                </c:pt>
                <c:pt idx="256">
                  <c:v>21</c:v>
                </c:pt>
                <c:pt idx="257">
                  <c:v>21</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23</c:v>
                </c:pt>
                <c:pt idx="326">
                  <c:v>23</c:v>
                </c:pt>
                <c:pt idx="327">
                  <c:v>23</c:v>
                </c:pt>
                <c:pt idx="328">
                  <c:v>23</c:v>
                </c:pt>
                <c:pt idx="329">
                  <c:v>23</c:v>
                </c:pt>
                <c:pt idx="330">
                  <c:v>23</c:v>
                </c:pt>
                <c:pt idx="331">
                  <c:v>23</c:v>
                </c:pt>
                <c:pt idx="332">
                  <c:v>23</c:v>
                </c:pt>
                <c:pt idx="333">
                  <c:v>23</c:v>
                </c:pt>
                <c:pt idx="334">
                  <c:v>23</c:v>
                </c:pt>
                <c:pt idx="335">
                  <c:v>23</c:v>
                </c:pt>
                <c:pt idx="336">
                  <c:v>23</c:v>
                </c:pt>
                <c:pt idx="337">
                  <c:v>23</c:v>
                </c:pt>
                <c:pt idx="338">
                  <c:v>23</c:v>
                </c:pt>
                <c:pt idx="339">
                  <c:v>23</c:v>
                </c:pt>
                <c:pt idx="340">
                  <c:v>23</c:v>
                </c:pt>
                <c:pt idx="341">
                  <c:v>23</c:v>
                </c:pt>
                <c:pt idx="342">
                  <c:v>23</c:v>
                </c:pt>
                <c:pt idx="343">
                  <c:v>23</c:v>
                </c:pt>
                <c:pt idx="344">
                  <c:v>23</c:v>
                </c:pt>
                <c:pt idx="345">
                  <c:v>23</c:v>
                </c:pt>
                <c:pt idx="346">
                  <c:v>23</c:v>
                </c:pt>
                <c:pt idx="347">
                  <c:v>23</c:v>
                </c:pt>
                <c:pt idx="348">
                  <c:v>23</c:v>
                </c:pt>
                <c:pt idx="349">
                  <c:v>23</c:v>
                </c:pt>
                <c:pt idx="350">
                  <c:v>23</c:v>
                </c:pt>
                <c:pt idx="351">
                  <c:v>23</c:v>
                </c:pt>
                <c:pt idx="352">
                  <c:v>23</c:v>
                </c:pt>
                <c:pt idx="353">
                  <c:v>23</c:v>
                </c:pt>
                <c:pt idx="354">
                  <c:v>23</c:v>
                </c:pt>
                <c:pt idx="355">
                  <c:v>23</c:v>
                </c:pt>
                <c:pt idx="356">
                  <c:v>23</c:v>
                </c:pt>
                <c:pt idx="357">
                  <c:v>23</c:v>
                </c:pt>
                <c:pt idx="358">
                  <c:v>23</c:v>
                </c:pt>
                <c:pt idx="359">
                  <c:v>23</c:v>
                </c:pt>
                <c:pt idx="360">
                  <c:v>23</c:v>
                </c:pt>
                <c:pt idx="361">
                  <c:v>23</c:v>
                </c:pt>
                <c:pt idx="362">
                  <c:v>23</c:v>
                </c:pt>
                <c:pt idx="363">
                  <c:v>23</c:v>
                </c:pt>
                <c:pt idx="364">
                  <c:v>23</c:v>
                </c:pt>
                <c:pt idx="365">
                  <c:v>23</c:v>
                </c:pt>
                <c:pt idx="366">
                  <c:v>23</c:v>
                </c:pt>
                <c:pt idx="367">
                  <c:v>23</c:v>
                </c:pt>
                <c:pt idx="368">
                  <c:v>23</c:v>
                </c:pt>
                <c:pt idx="369">
                  <c:v>23</c:v>
                </c:pt>
                <c:pt idx="370">
                  <c:v>23</c:v>
                </c:pt>
                <c:pt idx="371">
                  <c:v>23</c:v>
                </c:pt>
                <c:pt idx="372">
                  <c:v>23</c:v>
                </c:pt>
                <c:pt idx="373">
                  <c:v>23</c:v>
                </c:pt>
                <c:pt idx="374">
                  <c:v>23</c:v>
                </c:pt>
                <c:pt idx="375">
                  <c:v>23</c:v>
                </c:pt>
                <c:pt idx="376">
                  <c:v>23</c:v>
                </c:pt>
                <c:pt idx="377">
                  <c:v>23</c:v>
                </c:pt>
                <c:pt idx="378">
                  <c:v>23</c:v>
                </c:pt>
                <c:pt idx="379">
                  <c:v>23</c:v>
                </c:pt>
                <c:pt idx="380">
                  <c:v>23</c:v>
                </c:pt>
                <c:pt idx="381">
                  <c:v>23</c:v>
                </c:pt>
                <c:pt idx="382">
                  <c:v>23</c:v>
                </c:pt>
                <c:pt idx="383">
                  <c:v>24</c:v>
                </c:pt>
                <c:pt idx="384">
                  <c:v>24</c:v>
                </c:pt>
                <c:pt idx="385">
                  <c:v>24</c:v>
                </c:pt>
                <c:pt idx="386">
                  <c:v>24</c:v>
                </c:pt>
                <c:pt idx="387">
                  <c:v>24</c:v>
                </c:pt>
                <c:pt idx="388">
                  <c:v>24</c:v>
                </c:pt>
                <c:pt idx="389">
                  <c:v>24</c:v>
                </c:pt>
                <c:pt idx="390">
                  <c:v>24</c:v>
                </c:pt>
                <c:pt idx="391">
                  <c:v>24</c:v>
                </c:pt>
                <c:pt idx="392">
                  <c:v>24</c:v>
                </c:pt>
                <c:pt idx="393">
                  <c:v>24</c:v>
                </c:pt>
                <c:pt idx="394">
                  <c:v>24</c:v>
                </c:pt>
                <c:pt idx="395">
                  <c:v>24</c:v>
                </c:pt>
                <c:pt idx="396">
                  <c:v>24</c:v>
                </c:pt>
                <c:pt idx="397">
                  <c:v>24</c:v>
                </c:pt>
                <c:pt idx="398">
                  <c:v>24</c:v>
                </c:pt>
                <c:pt idx="399">
                  <c:v>24</c:v>
                </c:pt>
                <c:pt idx="400">
                  <c:v>24</c:v>
                </c:pt>
                <c:pt idx="401">
                  <c:v>24</c:v>
                </c:pt>
                <c:pt idx="402">
                  <c:v>24</c:v>
                </c:pt>
                <c:pt idx="403">
                  <c:v>24</c:v>
                </c:pt>
                <c:pt idx="404">
                  <c:v>24</c:v>
                </c:pt>
                <c:pt idx="405">
                  <c:v>24</c:v>
                </c:pt>
                <c:pt idx="406">
                  <c:v>24</c:v>
                </c:pt>
                <c:pt idx="407">
                  <c:v>24</c:v>
                </c:pt>
                <c:pt idx="408">
                  <c:v>24</c:v>
                </c:pt>
                <c:pt idx="409">
                  <c:v>24</c:v>
                </c:pt>
                <c:pt idx="410">
                  <c:v>24</c:v>
                </c:pt>
                <c:pt idx="411">
                  <c:v>24</c:v>
                </c:pt>
                <c:pt idx="412">
                  <c:v>24</c:v>
                </c:pt>
                <c:pt idx="413">
                  <c:v>24</c:v>
                </c:pt>
                <c:pt idx="414">
                  <c:v>24</c:v>
                </c:pt>
                <c:pt idx="415">
                  <c:v>24</c:v>
                </c:pt>
                <c:pt idx="416">
                  <c:v>24</c:v>
                </c:pt>
                <c:pt idx="417">
                  <c:v>24</c:v>
                </c:pt>
                <c:pt idx="418">
                  <c:v>24</c:v>
                </c:pt>
                <c:pt idx="419">
                  <c:v>24</c:v>
                </c:pt>
                <c:pt idx="420">
                  <c:v>24</c:v>
                </c:pt>
                <c:pt idx="421">
                  <c:v>24</c:v>
                </c:pt>
                <c:pt idx="422">
                  <c:v>24</c:v>
                </c:pt>
                <c:pt idx="423">
                  <c:v>24</c:v>
                </c:pt>
                <c:pt idx="424">
                  <c:v>24</c:v>
                </c:pt>
                <c:pt idx="425">
                  <c:v>24</c:v>
                </c:pt>
                <c:pt idx="426">
                  <c:v>24</c:v>
                </c:pt>
                <c:pt idx="427">
                  <c:v>24</c:v>
                </c:pt>
                <c:pt idx="428">
                  <c:v>24</c:v>
                </c:pt>
                <c:pt idx="429">
                  <c:v>24</c:v>
                </c:pt>
                <c:pt idx="430">
                  <c:v>24</c:v>
                </c:pt>
                <c:pt idx="431">
                  <c:v>24</c:v>
                </c:pt>
                <c:pt idx="432">
                  <c:v>24</c:v>
                </c:pt>
                <c:pt idx="433">
                  <c:v>24</c:v>
                </c:pt>
                <c:pt idx="434">
                  <c:v>24</c:v>
                </c:pt>
                <c:pt idx="435">
                  <c:v>24</c:v>
                </c:pt>
                <c:pt idx="436">
                  <c:v>24</c:v>
                </c:pt>
                <c:pt idx="437">
                  <c:v>24</c:v>
                </c:pt>
                <c:pt idx="438">
                  <c:v>24</c:v>
                </c:pt>
                <c:pt idx="439">
                  <c:v>24</c:v>
                </c:pt>
                <c:pt idx="440">
                  <c:v>24</c:v>
                </c:pt>
                <c:pt idx="441">
                  <c:v>24</c:v>
                </c:pt>
                <c:pt idx="442">
                  <c:v>25</c:v>
                </c:pt>
                <c:pt idx="443">
                  <c:v>25</c:v>
                </c:pt>
                <c:pt idx="444">
                  <c:v>25</c:v>
                </c:pt>
                <c:pt idx="445">
                  <c:v>25</c:v>
                </c:pt>
                <c:pt idx="446">
                  <c:v>25</c:v>
                </c:pt>
                <c:pt idx="447">
                  <c:v>25</c:v>
                </c:pt>
                <c:pt idx="448">
                  <c:v>25</c:v>
                </c:pt>
                <c:pt idx="449">
                  <c:v>25</c:v>
                </c:pt>
                <c:pt idx="450">
                  <c:v>25</c:v>
                </c:pt>
                <c:pt idx="451">
                  <c:v>25</c:v>
                </c:pt>
                <c:pt idx="452">
                  <c:v>25</c:v>
                </c:pt>
                <c:pt idx="453">
                  <c:v>25</c:v>
                </c:pt>
                <c:pt idx="454">
                  <c:v>25</c:v>
                </c:pt>
                <c:pt idx="455">
                  <c:v>25</c:v>
                </c:pt>
                <c:pt idx="456">
                  <c:v>25</c:v>
                </c:pt>
                <c:pt idx="457">
                  <c:v>25</c:v>
                </c:pt>
                <c:pt idx="458">
                  <c:v>25</c:v>
                </c:pt>
                <c:pt idx="459">
                  <c:v>25</c:v>
                </c:pt>
                <c:pt idx="460">
                  <c:v>25</c:v>
                </c:pt>
                <c:pt idx="461">
                  <c:v>25</c:v>
                </c:pt>
                <c:pt idx="462">
                  <c:v>25</c:v>
                </c:pt>
                <c:pt idx="463">
                  <c:v>25</c:v>
                </c:pt>
                <c:pt idx="464">
                  <c:v>25</c:v>
                </c:pt>
                <c:pt idx="465">
                  <c:v>25</c:v>
                </c:pt>
                <c:pt idx="466">
                  <c:v>25</c:v>
                </c:pt>
                <c:pt idx="467">
                  <c:v>25</c:v>
                </c:pt>
                <c:pt idx="468">
                  <c:v>25</c:v>
                </c:pt>
                <c:pt idx="469">
                  <c:v>25</c:v>
                </c:pt>
                <c:pt idx="470">
                  <c:v>25</c:v>
                </c:pt>
                <c:pt idx="471">
                  <c:v>25</c:v>
                </c:pt>
                <c:pt idx="472">
                  <c:v>25</c:v>
                </c:pt>
                <c:pt idx="473">
                  <c:v>25</c:v>
                </c:pt>
                <c:pt idx="474">
                  <c:v>25</c:v>
                </c:pt>
                <c:pt idx="475">
                  <c:v>25</c:v>
                </c:pt>
                <c:pt idx="476">
                  <c:v>25</c:v>
                </c:pt>
                <c:pt idx="477">
                  <c:v>25</c:v>
                </c:pt>
                <c:pt idx="478">
                  <c:v>25</c:v>
                </c:pt>
                <c:pt idx="479">
                  <c:v>25</c:v>
                </c:pt>
                <c:pt idx="480">
                  <c:v>25</c:v>
                </c:pt>
                <c:pt idx="481">
                  <c:v>25</c:v>
                </c:pt>
                <c:pt idx="482">
                  <c:v>25</c:v>
                </c:pt>
                <c:pt idx="483">
                  <c:v>25</c:v>
                </c:pt>
                <c:pt idx="484">
                  <c:v>25</c:v>
                </c:pt>
                <c:pt idx="485">
                  <c:v>25</c:v>
                </c:pt>
                <c:pt idx="486">
                  <c:v>25</c:v>
                </c:pt>
                <c:pt idx="487">
                  <c:v>25</c:v>
                </c:pt>
                <c:pt idx="488">
                  <c:v>25</c:v>
                </c:pt>
                <c:pt idx="489">
                  <c:v>25</c:v>
                </c:pt>
                <c:pt idx="490">
                  <c:v>25</c:v>
                </c:pt>
                <c:pt idx="491">
                  <c:v>25</c:v>
                </c:pt>
                <c:pt idx="492">
                  <c:v>25</c:v>
                </c:pt>
                <c:pt idx="493">
                  <c:v>25</c:v>
                </c:pt>
                <c:pt idx="494">
                  <c:v>25</c:v>
                </c:pt>
                <c:pt idx="495">
                  <c:v>25</c:v>
                </c:pt>
                <c:pt idx="496">
                  <c:v>25</c:v>
                </c:pt>
                <c:pt idx="497">
                  <c:v>25</c:v>
                </c:pt>
                <c:pt idx="498">
                  <c:v>25</c:v>
                </c:pt>
                <c:pt idx="499">
                  <c:v>25</c:v>
                </c:pt>
                <c:pt idx="500">
                  <c:v>25</c:v>
                </c:pt>
                <c:pt idx="501">
                  <c:v>25</c:v>
                </c:pt>
                <c:pt idx="502">
                  <c:v>25</c:v>
                </c:pt>
                <c:pt idx="503">
                  <c:v>25</c:v>
                </c:pt>
                <c:pt idx="504">
                  <c:v>25</c:v>
                </c:pt>
                <c:pt idx="505">
                  <c:v>25</c:v>
                </c:pt>
                <c:pt idx="506">
                  <c:v>25</c:v>
                </c:pt>
                <c:pt idx="507">
                  <c:v>25</c:v>
                </c:pt>
                <c:pt idx="508">
                  <c:v>25</c:v>
                </c:pt>
                <c:pt idx="509">
                  <c:v>25</c:v>
                </c:pt>
                <c:pt idx="510">
                  <c:v>26</c:v>
                </c:pt>
                <c:pt idx="511">
                  <c:v>26</c:v>
                </c:pt>
                <c:pt idx="512">
                  <c:v>26</c:v>
                </c:pt>
                <c:pt idx="513">
                  <c:v>26</c:v>
                </c:pt>
                <c:pt idx="514">
                  <c:v>26</c:v>
                </c:pt>
                <c:pt idx="515">
                  <c:v>26</c:v>
                </c:pt>
                <c:pt idx="516">
                  <c:v>26</c:v>
                </c:pt>
                <c:pt idx="517">
                  <c:v>26</c:v>
                </c:pt>
                <c:pt idx="518">
                  <c:v>26</c:v>
                </c:pt>
                <c:pt idx="519">
                  <c:v>26</c:v>
                </c:pt>
                <c:pt idx="520">
                  <c:v>26</c:v>
                </c:pt>
                <c:pt idx="521">
                  <c:v>26</c:v>
                </c:pt>
                <c:pt idx="522">
                  <c:v>26</c:v>
                </c:pt>
                <c:pt idx="523">
                  <c:v>26</c:v>
                </c:pt>
                <c:pt idx="524">
                  <c:v>26</c:v>
                </c:pt>
                <c:pt idx="525">
                  <c:v>26</c:v>
                </c:pt>
                <c:pt idx="526">
                  <c:v>26</c:v>
                </c:pt>
                <c:pt idx="527">
                  <c:v>26</c:v>
                </c:pt>
                <c:pt idx="528">
                  <c:v>26</c:v>
                </c:pt>
                <c:pt idx="529">
                  <c:v>26</c:v>
                </c:pt>
                <c:pt idx="530">
                  <c:v>26</c:v>
                </c:pt>
                <c:pt idx="531">
                  <c:v>26</c:v>
                </c:pt>
                <c:pt idx="532">
                  <c:v>26</c:v>
                </c:pt>
                <c:pt idx="533">
                  <c:v>26</c:v>
                </c:pt>
                <c:pt idx="534">
                  <c:v>26</c:v>
                </c:pt>
                <c:pt idx="535">
                  <c:v>26</c:v>
                </c:pt>
                <c:pt idx="536">
                  <c:v>26</c:v>
                </c:pt>
                <c:pt idx="537">
                  <c:v>26</c:v>
                </c:pt>
                <c:pt idx="538">
                  <c:v>26</c:v>
                </c:pt>
                <c:pt idx="539">
                  <c:v>26</c:v>
                </c:pt>
                <c:pt idx="540">
                  <c:v>26</c:v>
                </c:pt>
                <c:pt idx="541">
                  <c:v>26</c:v>
                </c:pt>
                <c:pt idx="542">
                  <c:v>26</c:v>
                </c:pt>
                <c:pt idx="543">
                  <c:v>26</c:v>
                </c:pt>
                <c:pt idx="544">
                  <c:v>26</c:v>
                </c:pt>
                <c:pt idx="545">
                  <c:v>26</c:v>
                </c:pt>
                <c:pt idx="546">
                  <c:v>26</c:v>
                </c:pt>
                <c:pt idx="547">
                  <c:v>26</c:v>
                </c:pt>
                <c:pt idx="548">
                  <c:v>26</c:v>
                </c:pt>
                <c:pt idx="549">
                  <c:v>26</c:v>
                </c:pt>
                <c:pt idx="550">
                  <c:v>26</c:v>
                </c:pt>
                <c:pt idx="551">
                  <c:v>26</c:v>
                </c:pt>
                <c:pt idx="552">
                  <c:v>26</c:v>
                </c:pt>
                <c:pt idx="553">
                  <c:v>26</c:v>
                </c:pt>
                <c:pt idx="554">
                  <c:v>26</c:v>
                </c:pt>
                <c:pt idx="555">
                  <c:v>26</c:v>
                </c:pt>
                <c:pt idx="556">
                  <c:v>26</c:v>
                </c:pt>
                <c:pt idx="557">
                  <c:v>26</c:v>
                </c:pt>
                <c:pt idx="558">
                  <c:v>26</c:v>
                </c:pt>
                <c:pt idx="559">
                  <c:v>26</c:v>
                </c:pt>
                <c:pt idx="560">
                  <c:v>26</c:v>
                </c:pt>
                <c:pt idx="561">
                  <c:v>26</c:v>
                </c:pt>
                <c:pt idx="562">
                  <c:v>26</c:v>
                </c:pt>
                <c:pt idx="563">
                  <c:v>26</c:v>
                </c:pt>
                <c:pt idx="564">
                  <c:v>26</c:v>
                </c:pt>
                <c:pt idx="565">
                  <c:v>26</c:v>
                </c:pt>
                <c:pt idx="566">
                  <c:v>26</c:v>
                </c:pt>
                <c:pt idx="567">
                  <c:v>26</c:v>
                </c:pt>
                <c:pt idx="568">
                  <c:v>26</c:v>
                </c:pt>
                <c:pt idx="569">
                  <c:v>26</c:v>
                </c:pt>
                <c:pt idx="570">
                  <c:v>26</c:v>
                </c:pt>
                <c:pt idx="571">
                  <c:v>26</c:v>
                </c:pt>
                <c:pt idx="572">
                  <c:v>26</c:v>
                </c:pt>
                <c:pt idx="573">
                  <c:v>26</c:v>
                </c:pt>
                <c:pt idx="574">
                  <c:v>26</c:v>
                </c:pt>
                <c:pt idx="575">
                  <c:v>26</c:v>
                </c:pt>
                <c:pt idx="576">
                  <c:v>27</c:v>
                </c:pt>
                <c:pt idx="577">
                  <c:v>27</c:v>
                </c:pt>
                <c:pt idx="578">
                  <c:v>27</c:v>
                </c:pt>
                <c:pt idx="579">
                  <c:v>27</c:v>
                </c:pt>
                <c:pt idx="580">
                  <c:v>27</c:v>
                </c:pt>
                <c:pt idx="581">
                  <c:v>27</c:v>
                </c:pt>
                <c:pt idx="582">
                  <c:v>27</c:v>
                </c:pt>
                <c:pt idx="583">
                  <c:v>27</c:v>
                </c:pt>
                <c:pt idx="584">
                  <c:v>27</c:v>
                </c:pt>
                <c:pt idx="585">
                  <c:v>27</c:v>
                </c:pt>
                <c:pt idx="586">
                  <c:v>27</c:v>
                </c:pt>
                <c:pt idx="587">
                  <c:v>27</c:v>
                </c:pt>
                <c:pt idx="588">
                  <c:v>27</c:v>
                </c:pt>
                <c:pt idx="589">
                  <c:v>27</c:v>
                </c:pt>
                <c:pt idx="590">
                  <c:v>27</c:v>
                </c:pt>
                <c:pt idx="591">
                  <c:v>27</c:v>
                </c:pt>
                <c:pt idx="592">
                  <c:v>27</c:v>
                </c:pt>
                <c:pt idx="593">
                  <c:v>27</c:v>
                </c:pt>
                <c:pt idx="594">
                  <c:v>27</c:v>
                </c:pt>
                <c:pt idx="595">
                  <c:v>27</c:v>
                </c:pt>
                <c:pt idx="596">
                  <c:v>27</c:v>
                </c:pt>
                <c:pt idx="597">
                  <c:v>27</c:v>
                </c:pt>
                <c:pt idx="598">
                  <c:v>27</c:v>
                </c:pt>
                <c:pt idx="599">
                  <c:v>27</c:v>
                </c:pt>
                <c:pt idx="600">
                  <c:v>27</c:v>
                </c:pt>
                <c:pt idx="601">
                  <c:v>27</c:v>
                </c:pt>
                <c:pt idx="602">
                  <c:v>27</c:v>
                </c:pt>
                <c:pt idx="603">
                  <c:v>27</c:v>
                </c:pt>
                <c:pt idx="604">
                  <c:v>27</c:v>
                </c:pt>
                <c:pt idx="605">
                  <c:v>27</c:v>
                </c:pt>
                <c:pt idx="606">
                  <c:v>27</c:v>
                </c:pt>
                <c:pt idx="607">
                  <c:v>27</c:v>
                </c:pt>
                <c:pt idx="608">
                  <c:v>27</c:v>
                </c:pt>
                <c:pt idx="609">
                  <c:v>27</c:v>
                </c:pt>
                <c:pt idx="610">
                  <c:v>27</c:v>
                </c:pt>
                <c:pt idx="611">
                  <c:v>27</c:v>
                </c:pt>
                <c:pt idx="612">
                  <c:v>27</c:v>
                </c:pt>
                <c:pt idx="613">
                  <c:v>27</c:v>
                </c:pt>
                <c:pt idx="614">
                  <c:v>27</c:v>
                </c:pt>
                <c:pt idx="615">
                  <c:v>27</c:v>
                </c:pt>
                <c:pt idx="616">
                  <c:v>27</c:v>
                </c:pt>
                <c:pt idx="617">
                  <c:v>27</c:v>
                </c:pt>
                <c:pt idx="618">
                  <c:v>27</c:v>
                </c:pt>
                <c:pt idx="619">
                  <c:v>27</c:v>
                </c:pt>
                <c:pt idx="620">
                  <c:v>27</c:v>
                </c:pt>
                <c:pt idx="621">
                  <c:v>27</c:v>
                </c:pt>
                <c:pt idx="622">
                  <c:v>27</c:v>
                </c:pt>
                <c:pt idx="623">
                  <c:v>27</c:v>
                </c:pt>
                <c:pt idx="624">
                  <c:v>27</c:v>
                </c:pt>
                <c:pt idx="625">
                  <c:v>27</c:v>
                </c:pt>
                <c:pt idx="626">
                  <c:v>27</c:v>
                </c:pt>
                <c:pt idx="627">
                  <c:v>27</c:v>
                </c:pt>
                <c:pt idx="628">
                  <c:v>27</c:v>
                </c:pt>
                <c:pt idx="629">
                  <c:v>27</c:v>
                </c:pt>
                <c:pt idx="630">
                  <c:v>27</c:v>
                </c:pt>
                <c:pt idx="631">
                  <c:v>27</c:v>
                </c:pt>
                <c:pt idx="632">
                  <c:v>27</c:v>
                </c:pt>
                <c:pt idx="633">
                  <c:v>27</c:v>
                </c:pt>
                <c:pt idx="634">
                  <c:v>27</c:v>
                </c:pt>
                <c:pt idx="635">
                  <c:v>27</c:v>
                </c:pt>
                <c:pt idx="636">
                  <c:v>28</c:v>
                </c:pt>
                <c:pt idx="637">
                  <c:v>28</c:v>
                </c:pt>
                <c:pt idx="638">
                  <c:v>28</c:v>
                </c:pt>
                <c:pt idx="639">
                  <c:v>28</c:v>
                </c:pt>
                <c:pt idx="640">
                  <c:v>28</c:v>
                </c:pt>
                <c:pt idx="641">
                  <c:v>28</c:v>
                </c:pt>
                <c:pt idx="642">
                  <c:v>28</c:v>
                </c:pt>
                <c:pt idx="643">
                  <c:v>28</c:v>
                </c:pt>
                <c:pt idx="644">
                  <c:v>28</c:v>
                </c:pt>
                <c:pt idx="645">
                  <c:v>28</c:v>
                </c:pt>
                <c:pt idx="646">
                  <c:v>28</c:v>
                </c:pt>
                <c:pt idx="647">
                  <c:v>28</c:v>
                </c:pt>
                <c:pt idx="648">
                  <c:v>28</c:v>
                </c:pt>
                <c:pt idx="649">
                  <c:v>28</c:v>
                </c:pt>
                <c:pt idx="650">
                  <c:v>28</c:v>
                </c:pt>
                <c:pt idx="651">
                  <c:v>28</c:v>
                </c:pt>
                <c:pt idx="652">
                  <c:v>28</c:v>
                </c:pt>
                <c:pt idx="653">
                  <c:v>28</c:v>
                </c:pt>
                <c:pt idx="654">
                  <c:v>28</c:v>
                </c:pt>
                <c:pt idx="655">
                  <c:v>28</c:v>
                </c:pt>
                <c:pt idx="656">
                  <c:v>28</c:v>
                </c:pt>
                <c:pt idx="657">
                  <c:v>28</c:v>
                </c:pt>
                <c:pt idx="658">
                  <c:v>28</c:v>
                </c:pt>
                <c:pt idx="659">
                  <c:v>28</c:v>
                </c:pt>
                <c:pt idx="660">
                  <c:v>28</c:v>
                </c:pt>
                <c:pt idx="661">
                  <c:v>28</c:v>
                </c:pt>
                <c:pt idx="662">
                  <c:v>28</c:v>
                </c:pt>
                <c:pt idx="663">
                  <c:v>28</c:v>
                </c:pt>
                <c:pt idx="664">
                  <c:v>28</c:v>
                </c:pt>
                <c:pt idx="665">
                  <c:v>28</c:v>
                </c:pt>
                <c:pt idx="666">
                  <c:v>28</c:v>
                </c:pt>
                <c:pt idx="667">
                  <c:v>28</c:v>
                </c:pt>
                <c:pt idx="668">
                  <c:v>28</c:v>
                </c:pt>
                <c:pt idx="669">
                  <c:v>28</c:v>
                </c:pt>
                <c:pt idx="670">
                  <c:v>28</c:v>
                </c:pt>
                <c:pt idx="671">
                  <c:v>28</c:v>
                </c:pt>
                <c:pt idx="672">
                  <c:v>28</c:v>
                </c:pt>
                <c:pt idx="673">
                  <c:v>28</c:v>
                </c:pt>
                <c:pt idx="674">
                  <c:v>28</c:v>
                </c:pt>
                <c:pt idx="675">
                  <c:v>28</c:v>
                </c:pt>
                <c:pt idx="676">
                  <c:v>28</c:v>
                </c:pt>
                <c:pt idx="677">
                  <c:v>28</c:v>
                </c:pt>
                <c:pt idx="678">
                  <c:v>28</c:v>
                </c:pt>
                <c:pt idx="679">
                  <c:v>28</c:v>
                </c:pt>
                <c:pt idx="680">
                  <c:v>28</c:v>
                </c:pt>
                <c:pt idx="681">
                  <c:v>28</c:v>
                </c:pt>
                <c:pt idx="682">
                  <c:v>28</c:v>
                </c:pt>
                <c:pt idx="683">
                  <c:v>28</c:v>
                </c:pt>
                <c:pt idx="684">
                  <c:v>28</c:v>
                </c:pt>
                <c:pt idx="685">
                  <c:v>28</c:v>
                </c:pt>
                <c:pt idx="686">
                  <c:v>28</c:v>
                </c:pt>
                <c:pt idx="687">
                  <c:v>28</c:v>
                </c:pt>
                <c:pt idx="688">
                  <c:v>28</c:v>
                </c:pt>
                <c:pt idx="689">
                  <c:v>28</c:v>
                </c:pt>
                <c:pt idx="690">
                  <c:v>28</c:v>
                </c:pt>
                <c:pt idx="691">
                  <c:v>28</c:v>
                </c:pt>
                <c:pt idx="692">
                  <c:v>29</c:v>
                </c:pt>
                <c:pt idx="693">
                  <c:v>29</c:v>
                </c:pt>
                <c:pt idx="694">
                  <c:v>29</c:v>
                </c:pt>
                <c:pt idx="695">
                  <c:v>29</c:v>
                </c:pt>
                <c:pt idx="696">
                  <c:v>29</c:v>
                </c:pt>
                <c:pt idx="697">
                  <c:v>29</c:v>
                </c:pt>
                <c:pt idx="698">
                  <c:v>29</c:v>
                </c:pt>
                <c:pt idx="699">
                  <c:v>29</c:v>
                </c:pt>
                <c:pt idx="700">
                  <c:v>29</c:v>
                </c:pt>
                <c:pt idx="701">
                  <c:v>29</c:v>
                </c:pt>
                <c:pt idx="702">
                  <c:v>29</c:v>
                </c:pt>
                <c:pt idx="703">
                  <c:v>29</c:v>
                </c:pt>
                <c:pt idx="704">
                  <c:v>29</c:v>
                </c:pt>
                <c:pt idx="705">
                  <c:v>29</c:v>
                </c:pt>
                <c:pt idx="706">
                  <c:v>29</c:v>
                </c:pt>
                <c:pt idx="707">
                  <c:v>29</c:v>
                </c:pt>
                <c:pt idx="708">
                  <c:v>29</c:v>
                </c:pt>
                <c:pt idx="709">
                  <c:v>29</c:v>
                </c:pt>
                <c:pt idx="710">
                  <c:v>29</c:v>
                </c:pt>
                <c:pt idx="711">
                  <c:v>29</c:v>
                </c:pt>
                <c:pt idx="712">
                  <c:v>29</c:v>
                </c:pt>
                <c:pt idx="713">
                  <c:v>29</c:v>
                </c:pt>
                <c:pt idx="714">
                  <c:v>29</c:v>
                </c:pt>
                <c:pt idx="715">
                  <c:v>29</c:v>
                </c:pt>
                <c:pt idx="716">
                  <c:v>29</c:v>
                </c:pt>
                <c:pt idx="717">
                  <c:v>29</c:v>
                </c:pt>
                <c:pt idx="718">
                  <c:v>29</c:v>
                </c:pt>
                <c:pt idx="719">
                  <c:v>29</c:v>
                </c:pt>
                <c:pt idx="720">
                  <c:v>29</c:v>
                </c:pt>
                <c:pt idx="721">
                  <c:v>29</c:v>
                </c:pt>
                <c:pt idx="722">
                  <c:v>29</c:v>
                </c:pt>
                <c:pt idx="723">
                  <c:v>29</c:v>
                </c:pt>
                <c:pt idx="724">
                  <c:v>29</c:v>
                </c:pt>
                <c:pt idx="725">
                  <c:v>29</c:v>
                </c:pt>
                <c:pt idx="726">
                  <c:v>29</c:v>
                </c:pt>
                <c:pt idx="727">
                  <c:v>29</c:v>
                </c:pt>
                <c:pt idx="728">
                  <c:v>29</c:v>
                </c:pt>
                <c:pt idx="729">
                  <c:v>29</c:v>
                </c:pt>
                <c:pt idx="730">
                  <c:v>29</c:v>
                </c:pt>
                <c:pt idx="731">
                  <c:v>29</c:v>
                </c:pt>
                <c:pt idx="732">
                  <c:v>29</c:v>
                </c:pt>
                <c:pt idx="733">
                  <c:v>29</c:v>
                </c:pt>
                <c:pt idx="734">
                  <c:v>29</c:v>
                </c:pt>
                <c:pt idx="735">
                  <c:v>29</c:v>
                </c:pt>
                <c:pt idx="736">
                  <c:v>29</c:v>
                </c:pt>
                <c:pt idx="737">
                  <c:v>29</c:v>
                </c:pt>
                <c:pt idx="738">
                  <c:v>29</c:v>
                </c:pt>
                <c:pt idx="739">
                  <c:v>29</c:v>
                </c:pt>
                <c:pt idx="740">
                  <c:v>29</c:v>
                </c:pt>
                <c:pt idx="741">
                  <c:v>29</c:v>
                </c:pt>
                <c:pt idx="742">
                  <c:v>29</c:v>
                </c:pt>
                <c:pt idx="743">
                  <c:v>29</c:v>
                </c:pt>
                <c:pt idx="744">
                  <c:v>29</c:v>
                </c:pt>
                <c:pt idx="745">
                  <c:v>29</c:v>
                </c:pt>
                <c:pt idx="746">
                  <c:v>29</c:v>
                </c:pt>
                <c:pt idx="747">
                  <c:v>29</c:v>
                </c:pt>
                <c:pt idx="748">
                  <c:v>29</c:v>
                </c:pt>
                <c:pt idx="749">
                  <c:v>29</c:v>
                </c:pt>
                <c:pt idx="750">
                  <c:v>29</c:v>
                </c:pt>
                <c:pt idx="751">
                  <c:v>29</c:v>
                </c:pt>
                <c:pt idx="752">
                  <c:v>29</c:v>
                </c:pt>
                <c:pt idx="753">
                  <c:v>29</c:v>
                </c:pt>
                <c:pt idx="754">
                  <c:v>29</c:v>
                </c:pt>
                <c:pt idx="755">
                  <c:v>29</c:v>
                </c:pt>
                <c:pt idx="756">
                  <c:v>29</c:v>
                </c:pt>
                <c:pt idx="757">
                  <c:v>30</c:v>
                </c:pt>
                <c:pt idx="758">
                  <c:v>30</c:v>
                </c:pt>
                <c:pt idx="759">
                  <c:v>30</c:v>
                </c:pt>
                <c:pt idx="760">
                  <c:v>30</c:v>
                </c:pt>
                <c:pt idx="761">
                  <c:v>30</c:v>
                </c:pt>
                <c:pt idx="762">
                  <c:v>30</c:v>
                </c:pt>
                <c:pt idx="763">
                  <c:v>30</c:v>
                </c:pt>
                <c:pt idx="764">
                  <c:v>30</c:v>
                </c:pt>
                <c:pt idx="765">
                  <c:v>30</c:v>
                </c:pt>
                <c:pt idx="766">
                  <c:v>30</c:v>
                </c:pt>
                <c:pt idx="767">
                  <c:v>30</c:v>
                </c:pt>
                <c:pt idx="768">
                  <c:v>30</c:v>
                </c:pt>
                <c:pt idx="769">
                  <c:v>30</c:v>
                </c:pt>
                <c:pt idx="770">
                  <c:v>30</c:v>
                </c:pt>
                <c:pt idx="771">
                  <c:v>30</c:v>
                </c:pt>
                <c:pt idx="772">
                  <c:v>30</c:v>
                </c:pt>
                <c:pt idx="773">
                  <c:v>30</c:v>
                </c:pt>
                <c:pt idx="774">
                  <c:v>30</c:v>
                </c:pt>
                <c:pt idx="775">
                  <c:v>30</c:v>
                </c:pt>
                <c:pt idx="776">
                  <c:v>30</c:v>
                </c:pt>
                <c:pt idx="777">
                  <c:v>30</c:v>
                </c:pt>
                <c:pt idx="778">
                  <c:v>30</c:v>
                </c:pt>
                <c:pt idx="779">
                  <c:v>30</c:v>
                </c:pt>
                <c:pt idx="780">
                  <c:v>30</c:v>
                </c:pt>
                <c:pt idx="781">
                  <c:v>30</c:v>
                </c:pt>
                <c:pt idx="782">
                  <c:v>30</c:v>
                </c:pt>
                <c:pt idx="783">
                  <c:v>30</c:v>
                </c:pt>
                <c:pt idx="784">
                  <c:v>30</c:v>
                </c:pt>
                <c:pt idx="785">
                  <c:v>30</c:v>
                </c:pt>
                <c:pt idx="786">
                  <c:v>30</c:v>
                </c:pt>
                <c:pt idx="787">
                  <c:v>30</c:v>
                </c:pt>
                <c:pt idx="788">
                  <c:v>30</c:v>
                </c:pt>
                <c:pt idx="789">
                  <c:v>30</c:v>
                </c:pt>
                <c:pt idx="790">
                  <c:v>30</c:v>
                </c:pt>
                <c:pt idx="791">
                  <c:v>30</c:v>
                </c:pt>
                <c:pt idx="792">
                  <c:v>30</c:v>
                </c:pt>
                <c:pt idx="793">
                  <c:v>30</c:v>
                </c:pt>
                <c:pt idx="794">
                  <c:v>30</c:v>
                </c:pt>
                <c:pt idx="795">
                  <c:v>30</c:v>
                </c:pt>
                <c:pt idx="796">
                  <c:v>30</c:v>
                </c:pt>
                <c:pt idx="797">
                  <c:v>30</c:v>
                </c:pt>
                <c:pt idx="798">
                  <c:v>30</c:v>
                </c:pt>
                <c:pt idx="799">
                  <c:v>30</c:v>
                </c:pt>
                <c:pt idx="800">
                  <c:v>30</c:v>
                </c:pt>
                <c:pt idx="801">
                  <c:v>30</c:v>
                </c:pt>
                <c:pt idx="802">
                  <c:v>30</c:v>
                </c:pt>
                <c:pt idx="803">
                  <c:v>30</c:v>
                </c:pt>
                <c:pt idx="804">
                  <c:v>30</c:v>
                </c:pt>
                <c:pt idx="805">
                  <c:v>30</c:v>
                </c:pt>
                <c:pt idx="806">
                  <c:v>30</c:v>
                </c:pt>
                <c:pt idx="807">
                  <c:v>30</c:v>
                </c:pt>
                <c:pt idx="808">
                  <c:v>30</c:v>
                </c:pt>
                <c:pt idx="809">
                  <c:v>30</c:v>
                </c:pt>
                <c:pt idx="810">
                  <c:v>30</c:v>
                </c:pt>
                <c:pt idx="811">
                  <c:v>30</c:v>
                </c:pt>
                <c:pt idx="812">
                  <c:v>30</c:v>
                </c:pt>
                <c:pt idx="813">
                  <c:v>30</c:v>
                </c:pt>
                <c:pt idx="814">
                  <c:v>30</c:v>
                </c:pt>
                <c:pt idx="815">
                  <c:v>30</c:v>
                </c:pt>
                <c:pt idx="816">
                  <c:v>30</c:v>
                </c:pt>
                <c:pt idx="817">
                  <c:v>30</c:v>
                </c:pt>
                <c:pt idx="818">
                  <c:v>30</c:v>
                </c:pt>
                <c:pt idx="819">
                  <c:v>30</c:v>
                </c:pt>
                <c:pt idx="820">
                  <c:v>30</c:v>
                </c:pt>
                <c:pt idx="821">
                  <c:v>30</c:v>
                </c:pt>
                <c:pt idx="822">
                  <c:v>30</c:v>
                </c:pt>
                <c:pt idx="823">
                  <c:v>30</c:v>
                </c:pt>
                <c:pt idx="824">
                  <c:v>31</c:v>
                </c:pt>
                <c:pt idx="825">
                  <c:v>31</c:v>
                </c:pt>
                <c:pt idx="826">
                  <c:v>31</c:v>
                </c:pt>
                <c:pt idx="827">
                  <c:v>31</c:v>
                </c:pt>
                <c:pt idx="828">
                  <c:v>31</c:v>
                </c:pt>
                <c:pt idx="829">
                  <c:v>31</c:v>
                </c:pt>
                <c:pt idx="830">
                  <c:v>31</c:v>
                </c:pt>
                <c:pt idx="831">
                  <c:v>31</c:v>
                </c:pt>
                <c:pt idx="832">
                  <c:v>31</c:v>
                </c:pt>
                <c:pt idx="833">
                  <c:v>31</c:v>
                </c:pt>
                <c:pt idx="834">
                  <c:v>31</c:v>
                </c:pt>
                <c:pt idx="835">
                  <c:v>31</c:v>
                </c:pt>
                <c:pt idx="836">
                  <c:v>31</c:v>
                </c:pt>
                <c:pt idx="837">
                  <c:v>31</c:v>
                </c:pt>
                <c:pt idx="838">
                  <c:v>31</c:v>
                </c:pt>
                <c:pt idx="839">
                  <c:v>31</c:v>
                </c:pt>
                <c:pt idx="840">
                  <c:v>31</c:v>
                </c:pt>
                <c:pt idx="841">
                  <c:v>31</c:v>
                </c:pt>
                <c:pt idx="842">
                  <c:v>31</c:v>
                </c:pt>
                <c:pt idx="843">
                  <c:v>31</c:v>
                </c:pt>
                <c:pt idx="844">
                  <c:v>31</c:v>
                </c:pt>
                <c:pt idx="845">
                  <c:v>31</c:v>
                </c:pt>
                <c:pt idx="846">
                  <c:v>31</c:v>
                </c:pt>
                <c:pt idx="847">
                  <c:v>31</c:v>
                </c:pt>
                <c:pt idx="848">
                  <c:v>31</c:v>
                </c:pt>
                <c:pt idx="849">
                  <c:v>31</c:v>
                </c:pt>
                <c:pt idx="850">
                  <c:v>31</c:v>
                </c:pt>
                <c:pt idx="851">
                  <c:v>31</c:v>
                </c:pt>
                <c:pt idx="852">
                  <c:v>31</c:v>
                </c:pt>
                <c:pt idx="853">
                  <c:v>31</c:v>
                </c:pt>
                <c:pt idx="854">
                  <c:v>31</c:v>
                </c:pt>
                <c:pt idx="855">
                  <c:v>31</c:v>
                </c:pt>
                <c:pt idx="856">
                  <c:v>31</c:v>
                </c:pt>
                <c:pt idx="857">
                  <c:v>31</c:v>
                </c:pt>
                <c:pt idx="858">
                  <c:v>31</c:v>
                </c:pt>
                <c:pt idx="859">
                  <c:v>31</c:v>
                </c:pt>
                <c:pt idx="860">
                  <c:v>31</c:v>
                </c:pt>
                <c:pt idx="861">
                  <c:v>31</c:v>
                </c:pt>
                <c:pt idx="862">
                  <c:v>31</c:v>
                </c:pt>
                <c:pt idx="863">
                  <c:v>31</c:v>
                </c:pt>
                <c:pt idx="864">
                  <c:v>31</c:v>
                </c:pt>
                <c:pt idx="865">
                  <c:v>31</c:v>
                </c:pt>
                <c:pt idx="866">
                  <c:v>31</c:v>
                </c:pt>
                <c:pt idx="867">
                  <c:v>31</c:v>
                </c:pt>
                <c:pt idx="868">
                  <c:v>31</c:v>
                </c:pt>
                <c:pt idx="869">
                  <c:v>31</c:v>
                </c:pt>
                <c:pt idx="870">
                  <c:v>31</c:v>
                </c:pt>
                <c:pt idx="871">
                  <c:v>31</c:v>
                </c:pt>
                <c:pt idx="872">
                  <c:v>31</c:v>
                </c:pt>
                <c:pt idx="873">
                  <c:v>31</c:v>
                </c:pt>
                <c:pt idx="874">
                  <c:v>31</c:v>
                </c:pt>
                <c:pt idx="875">
                  <c:v>31</c:v>
                </c:pt>
                <c:pt idx="876">
                  <c:v>31</c:v>
                </c:pt>
                <c:pt idx="877">
                  <c:v>31</c:v>
                </c:pt>
                <c:pt idx="878">
                  <c:v>31</c:v>
                </c:pt>
                <c:pt idx="879">
                  <c:v>31</c:v>
                </c:pt>
                <c:pt idx="880">
                  <c:v>31</c:v>
                </c:pt>
                <c:pt idx="881">
                  <c:v>31</c:v>
                </c:pt>
                <c:pt idx="882">
                  <c:v>31</c:v>
                </c:pt>
                <c:pt idx="883">
                  <c:v>31</c:v>
                </c:pt>
                <c:pt idx="884">
                  <c:v>31</c:v>
                </c:pt>
                <c:pt idx="885">
                  <c:v>31</c:v>
                </c:pt>
                <c:pt idx="886">
                  <c:v>31</c:v>
                </c:pt>
                <c:pt idx="887">
                  <c:v>31</c:v>
                </c:pt>
                <c:pt idx="888">
                  <c:v>31</c:v>
                </c:pt>
                <c:pt idx="889">
                  <c:v>31</c:v>
                </c:pt>
                <c:pt idx="890">
                  <c:v>31</c:v>
                </c:pt>
                <c:pt idx="891">
                  <c:v>31</c:v>
                </c:pt>
                <c:pt idx="892">
                  <c:v>31</c:v>
                </c:pt>
                <c:pt idx="893">
                  <c:v>32</c:v>
                </c:pt>
                <c:pt idx="894">
                  <c:v>32</c:v>
                </c:pt>
                <c:pt idx="895">
                  <c:v>32</c:v>
                </c:pt>
                <c:pt idx="896">
                  <c:v>32</c:v>
                </c:pt>
                <c:pt idx="897">
                  <c:v>32</c:v>
                </c:pt>
                <c:pt idx="898">
                  <c:v>32</c:v>
                </c:pt>
                <c:pt idx="899">
                  <c:v>32</c:v>
                </c:pt>
                <c:pt idx="900">
                  <c:v>32</c:v>
                </c:pt>
                <c:pt idx="901">
                  <c:v>32</c:v>
                </c:pt>
                <c:pt idx="902">
                  <c:v>32</c:v>
                </c:pt>
                <c:pt idx="903">
                  <c:v>32</c:v>
                </c:pt>
                <c:pt idx="904">
                  <c:v>32</c:v>
                </c:pt>
                <c:pt idx="905">
                  <c:v>32</c:v>
                </c:pt>
                <c:pt idx="906">
                  <c:v>32</c:v>
                </c:pt>
                <c:pt idx="907">
                  <c:v>32</c:v>
                </c:pt>
                <c:pt idx="908">
                  <c:v>32</c:v>
                </c:pt>
                <c:pt idx="909">
                  <c:v>32</c:v>
                </c:pt>
                <c:pt idx="910">
                  <c:v>32</c:v>
                </c:pt>
                <c:pt idx="911">
                  <c:v>32</c:v>
                </c:pt>
                <c:pt idx="912">
                  <c:v>32</c:v>
                </c:pt>
                <c:pt idx="913">
                  <c:v>32</c:v>
                </c:pt>
                <c:pt idx="914">
                  <c:v>32</c:v>
                </c:pt>
                <c:pt idx="915">
                  <c:v>32</c:v>
                </c:pt>
                <c:pt idx="916">
                  <c:v>32</c:v>
                </c:pt>
                <c:pt idx="917">
                  <c:v>32</c:v>
                </c:pt>
                <c:pt idx="918">
                  <c:v>32</c:v>
                </c:pt>
                <c:pt idx="919">
                  <c:v>32</c:v>
                </c:pt>
                <c:pt idx="920">
                  <c:v>32</c:v>
                </c:pt>
                <c:pt idx="921">
                  <c:v>32</c:v>
                </c:pt>
                <c:pt idx="922">
                  <c:v>32</c:v>
                </c:pt>
                <c:pt idx="923">
                  <c:v>32</c:v>
                </c:pt>
                <c:pt idx="924">
                  <c:v>32</c:v>
                </c:pt>
                <c:pt idx="925">
                  <c:v>32</c:v>
                </c:pt>
                <c:pt idx="926">
                  <c:v>32</c:v>
                </c:pt>
                <c:pt idx="927">
                  <c:v>32</c:v>
                </c:pt>
                <c:pt idx="928">
                  <c:v>32</c:v>
                </c:pt>
                <c:pt idx="929">
                  <c:v>32</c:v>
                </c:pt>
                <c:pt idx="930">
                  <c:v>32</c:v>
                </c:pt>
                <c:pt idx="931">
                  <c:v>32</c:v>
                </c:pt>
                <c:pt idx="932">
                  <c:v>32</c:v>
                </c:pt>
                <c:pt idx="933">
                  <c:v>32</c:v>
                </c:pt>
                <c:pt idx="934">
                  <c:v>32</c:v>
                </c:pt>
                <c:pt idx="935">
                  <c:v>32</c:v>
                </c:pt>
                <c:pt idx="936">
                  <c:v>32</c:v>
                </c:pt>
                <c:pt idx="937">
                  <c:v>32</c:v>
                </c:pt>
                <c:pt idx="938">
                  <c:v>32</c:v>
                </c:pt>
                <c:pt idx="939">
                  <c:v>32</c:v>
                </c:pt>
                <c:pt idx="940">
                  <c:v>32</c:v>
                </c:pt>
                <c:pt idx="941">
                  <c:v>32</c:v>
                </c:pt>
                <c:pt idx="942">
                  <c:v>32</c:v>
                </c:pt>
                <c:pt idx="943">
                  <c:v>32</c:v>
                </c:pt>
                <c:pt idx="944">
                  <c:v>32</c:v>
                </c:pt>
                <c:pt idx="945">
                  <c:v>32</c:v>
                </c:pt>
                <c:pt idx="946">
                  <c:v>32</c:v>
                </c:pt>
                <c:pt idx="947">
                  <c:v>32</c:v>
                </c:pt>
                <c:pt idx="948">
                  <c:v>32</c:v>
                </c:pt>
                <c:pt idx="949">
                  <c:v>32</c:v>
                </c:pt>
                <c:pt idx="950">
                  <c:v>32</c:v>
                </c:pt>
                <c:pt idx="951">
                  <c:v>32</c:v>
                </c:pt>
                <c:pt idx="952">
                  <c:v>32</c:v>
                </c:pt>
                <c:pt idx="953">
                  <c:v>32</c:v>
                </c:pt>
                <c:pt idx="954">
                  <c:v>32</c:v>
                </c:pt>
                <c:pt idx="955">
                  <c:v>32</c:v>
                </c:pt>
                <c:pt idx="956">
                  <c:v>32</c:v>
                </c:pt>
                <c:pt idx="957">
                  <c:v>32</c:v>
                </c:pt>
                <c:pt idx="958">
                  <c:v>32</c:v>
                </c:pt>
                <c:pt idx="959">
                  <c:v>32</c:v>
                </c:pt>
                <c:pt idx="960">
                  <c:v>32</c:v>
                </c:pt>
                <c:pt idx="961">
                  <c:v>32</c:v>
                </c:pt>
                <c:pt idx="962">
                  <c:v>33</c:v>
                </c:pt>
                <c:pt idx="963">
                  <c:v>33</c:v>
                </c:pt>
                <c:pt idx="964">
                  <c:v>33</c:v>
                </c:pt>
                <c:pt idx="965">
                  <c:v>33</c:v>
                </c:pt>
                <c:pt idx="966">
                  <c:v>33</c:v>
                </c:pt>
                <c:pt idx="967">
                  <c:v>33</c:v>
                </c:pt>
                <c:pt idx="968">
                  <c:v>33</c:v>
                </c:pt>
                <c:pt idx="969">
                  <c:v>33</c:v>
                </c:pt>
                <c:pt idx="970">
                  <c:v>33</c:v>
                </c:pt>
                <c:pt idx="971">
                  <c:v>33</c:v>
                </c:pt>
                <c:pt idx="972">
                  <c:v>33</c:v>
                </c:pt>
                <c:pt idx="973">
                  <c:v>33</c:v>
                </c:pt>
                <c:pt idx="974">
                  <c:v>33</c:v>
                </c:pt>
                <c:pt idx="975">
                  <c:v>33</c:v>
                </c:pt>
                <c:pt idx="976">
                  <c:v>33</c:v>
                </c:pt>
                <c:pt idx="977">
                  <c:v>33</c:v>
                </c:pt>
                <c:pt idx="978">
                  <c:v>33</c:v>
                </c:pt>
                <c:pt idx="979">
                  <c:v>33</c:v>
                </c:pt>
                <c:pt idx="980">
                  <c:v>33</c:v>
                </c:pt>
                <c:pt idx="981">
                  <c:v>33</c:v>
                </c:pt>
                <c:pt idx="982">
                  <c:v>33</c:v>
                </c:pt>
                <c:pt idx="983">
                  <c:v>33</c:v>
                </c:pt>
                <c:pt idx="984">
                  <c:v>33</c:v>
                </c:pt>
                <c:pt idx="985">
                  <c:v>33</c:v>
                </c:pt>
                <c:pt idx="986">
                  <c:v>33</c:v>
                </c:pt>
                <c:pt idx="987">
                  <c:v>33</c:v>
                </c:pt>
                <c:pt idx="988">
                  <c:v>33</c:v>
                </c:pt>
                <c:pt idx="989">
                  <c:v>33</c:v>
                </c:pt>
                <c:pt idx="990">
                  <c:v>33</c:v>
                </c:pt>
                <c:pt idx="991">
                  <c:v>33</c:v>
                </c:pt>
                <c:pt idx="992">
                  <c:v>33</c:v>
                </c:pt>
                <c:pt idx="993">
                  <c:v>33</c:v>
                </c:pt>
                <c:pt idx="994">
                  <c:v>33</c:v>
                </c:pt>
                <c:pt idx="995">
                  <c:v>33</c:v>
                </c:pt>
                <c:pt idx="996">
                  <c:v>33</c:v>
                </c:pt>
                <c:pt idx="997">
                  <c:v>33</c:v>
                </c:pt>
                <c:pt idx="998">
                  <c:v>33</c:v>
                </c:pt>
                <c:pt idx="999">
                  <c:v>33</c:v>
                </c:pt>
                <c:pt idx="1000">
                  <c:v>33</c:v>
                </c:pt>
                <c:pt idx="1001">
                  <c:v>33</c:v>
                </c:pt>
                <c:pt idx="1002">
                  <c:v>33</c:v>
                </c:pt>
                <c:pt idx="1003">
                  <c:v>33</c:v>
                </c:pt>
                <c:pt idx="1004">
                  <c:v>33</c:v>
                </c:pt>
                <c:pt idx="1005">
                  <c:v>33</c:v>
                </c:pt>
                <c:pt idx="1006">
                  <c:v>33</c:v>
                </c:pt>
                <c:pt idx="1007">
                  <c:v>33</c:v>
                </c:pt>
                <c:pt idx="1008">
                  <c:v>33</c:v>
                </c:pt>
                <c:pt idx="1009">
                  <c:v>33</c:v>
                </c:pt>
                <c:pt idx="1010">
                  <c:v>33</c:v>
                </c:pt>
                <c:pt idx="1011">
                  <c:v>33</c:v>
                </c:pt>
                <c:pt idx="1012">
                  <c:v>33</c:v>
                </c:pt>
                <c:pt idx="1013">
                  <c:v>33</c:v>
                </c:pt>
                <c:pt idx="1014">
                  <c:v>33</c:v>
                </c:pt>
                <c:pt idx="1015">
                  <c:v>33</c:v>
                </c:pt>
                <c:pt idx="1016">
                  <c:v>33</c:v>
                </c:pt>
                <c:pt idx="1017">
                  <c:v>33</c:v>
                </c:pt>
                <c:pt idx="1018">
                  <c:v>33</c:v>
                </c:pt>
                <c:pt idx="1019">
                  <c:v>33</c:v>
                </c:pt>
                <c:pt idx="1020">
                  <c:v>33</c:v>
                </c:pt>
                <c:pt idx="1021">
                  <c:v>33</c:v>
                </c:pt>
                <c:pt idx="1022">
                  <c:v>33</c:v>
                </c:pt>
                <c:pt idx="1023">
                  <c:v>33</c:v>
                </c:pt>
                <c:pt idx="1024">
                  <c:v>33</c:v>
                </c:pt>
                <c:pt idx="1025">
                  <c:v>33</c:v>
                </c:pt>
                <c:pt idx="1026">
                  <c:v>33</c:v>
                </c:pt>
                <c:pt idx="1027">
                  <c:v>33</c:v>
                </c:pt>
                <c:pt idx="1028">
                  <c:v>33</c:v>
                </c:pt>
                <c:pt idx="1029">
                  <c:v>33</c:v>
                </c:pt>
                <c:pt idx="1030">
                  <c:v>33</c:v>
                </c:pt>
                <c:pt idx="1031">
                  <c:v>33</c:v>
                </c:pt>
                <c:pt idx="1032">
                  <c:v>33</c:v>
                </c:pt>
                <c:pt idx="1033">
                  <c:v>33</c:v>
                </c:pt>
                <c:pt idx="1034">
                  <c:v>34</c:v>
                </c:pt>
                <c:pt idx="1035">
                  <c:v>34</c:v>
                </c:pt>
                <c:pt idx="1036">
                  <c:v>34</c:v>
                </c:pt>
                <c:pt idx="1037">
                  <c:v>34</c:v>
                </c:pt>
                <c:pt idx="1038">
                  <c:v>34</c:v>
                </c:pt>
                <c:pt idx="1039">
                  <c:v>34</c:v>
                </c:pt>
                <c:pt idx="1040">
                  <c:v>34</c:v>
                </c:pt>
                <c:pt idx="1041">
                  <c:v>34</c:v>
                </c:pt>
                <c:pt idx="1042">
                  <c:v>34</c:v>
                </c:pt>
                <c:pt idx="1043">
                  <c:v>34</c:v>
                </c:pt>
                <c:pt idx="1044">
                  <c:v>34</c:v>
                </c:pt>
                <c:pt idx="1045">
                  <c:v>34</c:v>
                </c:pt>
                <c:pt idx="1046">
                  <c:v>34</c:v>
                </c:pt>
                <c:pt idx="1047">
                  <c:v>34</c:v>
                </c:pt>
                <c:pt idx="1048">
                  <c:v>34</c:v>
                </c:pt>
                <c:pt idx="1049">
                  <c:v>34</c:v>
                </c:pt>
                <c:pt idx="1050">
                  <c:v>34</c:v>
                </c:pt>
                <c:pt idx="1051">
                  <c:v>34</c:v>
                </c:pt>
                <c:pt idx="1052">
                  <c:v>34</c:v>
                </c:pt>
                <c:pt idx="1053">
                  <c:v>34</c:v>
                </c:pt>
                <c:pt idx="1054">
                  <c:v>34</c:v>
                </c:pt>
                <c:pt idx="1055">
                  <c:v>34</c:v>
                </c:pt>
                <c:pt idx="1056">
                  <c:v>34</c:v>
                </c:pt>
                <c:pt idx="1057">
                  <c:v>34</c:v>
                </c:pt>
                <c:pt idx="1058">
                  <c:v>34</c:v>
                </c:pt>
                <c:pt idx="1059">
                  <c:v>34</c:v>
                </c:pt>
                <c:pt idx="1060">
                  <c:v>34</c:v>
                </c:pt>
                <c:pt idx="1061">
                  <c:v>34</c:v>
                </c:pt>
                <c:pt idx="1062">
                  <c:v>34</c:v>
                </c:pt>
                <c:pt idx="1063">
                  <c:v>34</c:v>
                </c:pt>
                <c:pt idx="1064">
                  <c:v>34</c:v>
                </c:pt>
                <c:pt idx="1065">
                  <c:v>34</c:v>
                </c:pt>
                <c:pt idx="1066">
                  <c:v>34</c:v>
                </c:pt>
                <c:pt idx="1067">
                  <c:v>34</c:v>
                </c:pt>
                <c:pt idx="1068">
                  <c:v>34</c:v>
                </c:pt>
                <c:pt idx="1069">
                  <c:v>34</c:v>
                </c:pt>
                <c:pt idx="1070">
                  <c:v>34</c:v>
                </c:pt>
                <c:pt idx="1071">
                  <c:v>34</c:v>
                </c:pt>
                <c:pt idx="1072">
                  <c:v>34</c:v>
                </c:pt>
                <c:pt idx="1073">
                  <c:v>34</c:v>
                </c:pt>
                <c:pt idx="1074">
                  <c:v>34</c:v>
                </c:pt>
                <c:pt idx="1075">
                  <c:v>34</c:v>
                </c:pt>
                <c:pt idx="1076">
                  <c:v>34</c:v>
                </c:pt>
                <c:pt idx="1077">
                  <c:v>34</c:v>
                </c:pt>
                <c:pt idx="1078">
                  <c:v>34</c:v>
                </c:pt>
                <c:pt idx="1079">
                  <c:v>34</c:v>
                </c:pt>
                <c:pt idx="1080">
                  <c:v>34</c:v>
                </c:pt>
                <c:pt idx="1081">
                  <c:v>34</c:v>
                </c:pt>
                <c:pt idx="1082">
                  <c:v>34</c:v>
                </c:pt>
                <c:pt idx="1083">
                  <c:v>34</c:v>
                </c:pt>
                <c:pt idx="1084">
                  <c:v>34</c:v>
                </c:pt>
                <c:pt idx="1085">
                  <c:v>34</c:v>
                </c:pt>
                <c:pt idx="1086">
                  <c:v>34</c:v>
                </c:pt>
                <c:pt idx="1087">
                  <c:v>34</c:v>
                </c:pt>
                <c:pt idx="1088">
                  <c:v>34</c:v>
                </c:pt>
                <c:pt idx="1089">
                  <c:v>34</c:v>
                </c:pt>
                <c:pt idx="1090">
                  <c:v>34</c:v>
                </c:pt>
                <c:pt idx="1091">
                  <c:v>34</c:v>
                </c:pt>
                <c:pt idx="1092">
                  <c:v>34</c:v>
                </c:pt>
                <c:pt idx="1093">
                  <c:v>34</c:v>
                </c:pt>
                <c:pt idx="1094">
                  <c:v>34</c:v>
                </c:pt>
                <c:pt idx="1095">
                  <c:v>34</c:v>
                </c:pt>
                <c:pt idx="1096">
                  <c:v>34</c:v>
                </c:pt>
                <c:pt idx="1097">
                  <c:v>34</c:v>
                </c:pt>
                <c:pt idx="1098">
                  <c:v>34</c:v>
                </c:pt>
                <c:pt idx="1099">
                  <c:v>34</c:v>
                </c:pt>
                <c:pt idx="1100">
                  <c:v>34</c:v>
                </c:pt>
                <c:pt idx="1101">
                  <c:v>34</c:v>
                </c:pt>
                <c:pt idx="1102">
                  <c:v>34</c:v>
                </c:pt>
                <c:pt idx="1103">
                  <c:v>34</c:v>
                </c:pt>
                <c:pt idx="1104">
                  <c:v>34</c:v>
                </c:pt>
                <c:pt idx="1105">
                  <c:v>34</c:v>
                </c:pt>
                <c:pt idx="1106">
                  <c:v>34</c:v>
                </c:pt>
                <c:pt idx="1107">
                  <c:v>35</c:v>
                </c:pt>
                <c:pt idx="1108">
                  <c:v>35</c:v>
                </c:pt>
                <c:pt idx="1109">
                  <c:v>35</c:v>
                </c:pt>
                <c:pt idx="1110">
                  <c:v>35</c:v>
                </c:pt>
                <c:pt idx="1111">
                  <c:v>35</c:v>
                </c:pt>
                <c:pt idx="1112">
                  <c:v>35</c:v>
                </c:pt>
                <c:pt idx="1113">
                  <c:v>35</c:v>
                </c:pt>
                <c:pt idx="1114">
                  <c:v>35</c:v>
                </c:pt>
                <c:pt idx="1115">
                  <c:v>35</c:v>
                </c:pt>
                <c:pt idx="1116">
                  <c:v>35</c:v>
                </c:pt>
                <c:pt idx="1117">
                  <c:v>35</c:v>
                </c:pt>
                <c:pt idx="1118">
                  <c:v>35</c:v>
                </c:pt>
                <c:pt idx="1119">
                  <c:v>35</c:v>
                </c:pt>
                <c:pt idx="1120">
                  <c:v>35</c:v>
                </c:pt>
                <c:pt idx="1121">
                  <c:v>35</c:v>
                </c:pt>
                <c:pt idx="1122">
                  <c:v>35</c:v>
                </c:pt>
                <c:pt idx="1123">
                  <c:v>35</c:v>
                </c:pt>
                <c:pt idx="1124">
                  <c:v>35</c:v>
                </c:pt>
                <c:pt idx="1125">
                  <c:v>35</c:v>
                </c:pt>
                <c:pt idx="1126">
                  <c:v>35</c:v>
                </c:pt>
                <c:pt idx="1127">
                  <c:v>35</c:v>
                </c:pt>
                <c:pt idx="1128">
                  <c:v>35</c:v>
                </c:pt>
                <c:pt idx="1129">
                  <c:v>35</c:v>
                </c:pt>
                <c:pt idx="1130">
                  <c:v>35</c:v>
                </c:pt>
                <c:pt idx="1131">
                  <c:v>35</c:v>
                </c:pt>
                <c:pt idx="1132">
                  <c:v>35</c:v>
                </c:pt>
                <c:pt idx="1133">
                  <c:v>35</c:v>
                </c:pt>
                <c:pt idx="1134">
                  <c:v>35</c:v>
                </c:pt>
                <c:pt idx="1135">
                  <c:v>35</c:v>
                </c:pt>
                <c:pt idx="1136">
                  <c:v>35</c:v>
                </c:pt>
                <c:pt idx="1137">
                  <c:v>35</c:v>
                </c:pt>
                <c:pt idx="1138">
                  <c:v>35</c:v>
                </c:pt>
                <c:pt idx="1139">
                  <c:v>35</c:v>
                </c:pt>
                <c:pt idx="1140">
                  <c:v>35</c:v>
                </c:pt>
                <c:pt idx="1141">
                  <c:v>35</c:v>
                </c:pt>
                <c:pt idx="1142">
                  <c:v>35</c:v>
                </c:pt>
                <c:pt idx="1143">
                  <c:v>35</c:v>
                </c:pt>
                <c:pt idx="1144">
                  <c:v>35</c:v>
                </c:pt>
                <c:pt idx="1145">
                  <c:v>35</c:v>
                </c:pt>
                <c:pt idx="1146">
                  <c:v>35</c:v>
                </c:pt>
                <c:pt idx="1147">
                  <c:v>35</c:v>
                </c:pt>
                <c:pt idx="1148">
                  <c:v>35</c:v>
                </c:pt>
                <c:pt idx="1149">
                  <c:v>35</c:v>
                </c:pt>
                <c:pt idx="1150">
                  <c:v>35</c:v>
                </c:pt>
                <c:pt idx="1151">
                  <c:v>35</c:v>
                </c:pt>
                <c:pt idx="1152">
                  <c:v>35</c:v>
                </c:pt>
                <c:pt idx="1153">
                  <c:v>35</c:v>
                </c:pt>
                <c:pt idx="1154">
                  <c:v>35</c:v>
                </c:pt>
                <c:pt idx="1155">
                  <c:v>35</c:v>
                </c:pt>
                <c:pt idx="1156">
                  <c:v>35</c:v>
                </c:pt>
                <c:pt idx="1157">
                  <c:v>35</c:v>
                </c:pt>
                <c:pt idx="1158">
                  <c:v>35</c:v>
                </c:pt>
                <c:pt idx="1159">
                  <c:v>35</c:v>
                </c:pt>
                <c:pt idx="1160">
                  <c:v>35</c:v>
                </c:pt>
                <c:pt idx="1161">
                  <c:v>35</c:v>
                </c:pt>
                <c:pt idx="1162">
                  <c:v>35</c:v>
                </c:pt>
                <c:pt idx="1163">
                  <c:v>35</c:v>
                </c:pt>
                <c:pt idx="1164">
                  <c:v>35</c:v>
                </c:pt>
                <c:pt idx="1165">
                  <c:v>35</c:v>
                </c:pt>
                <c:pt idx="1166">
                  <c:v>35</c:v>
                </c:pt>
                <c:pt idx="1167">
                  <c:v>35</c:v>
                </c:pt>
                <c:pt idx="1168">
                  <c:v>35</c:v>
                </c:pt>
                <c:pt idx="1169">
                  <c:v>35</c:v>
                </c:pt>
                <c:pt idx="1170">
                  <c:v>35</c:v>
                </c:pt>
                <c:pt idx="1171">
                  <c:v>35</c:v>
                </c:pt>
                <c:pt idx="1172">
                  <c:v>35</c:v>
                </c:pt>
                <c:pt idx="1173">
                  <c:v>35</c:v>
                </c:pt>
                <c:pt idx="1174">
                  <c:v>35</c:v>
                </c:pt>
                <c:pt idx="1175">
                  <c:v>35</c:v>
                </c:pt>
                <c:pt idx="1176">
                  <c:v>36</c:v>
                </c:pt>
                <c:pt idx="1177">
                  <c:v>36</c:v>
                </c:pt>
                <c:pt idx="1178">
                  <c:v>36</c:v>
                </c:pt>
                <c:pt idx="1179">
                  <c:v>36</c:v>
                </c:pt>
                <c:pt idx="1180">
                  <c:v>36</c:v>
                </c:pt>
                <c:pt idx="1181">
                  <c:v>36</c:v>
                </c:pt>
                <c:pt idx="1182">
                  <c:v>36</c:v>
                </c:pt>
                <c:pt idx="1183">
                  <c:v>36</c:v>
                </c:pt>
                <c:pt idx="1184">
                  <c:v>36</c:v>
                </c:pt>
                <c:pt idx="1185">
                  <c:v>36</c:v>
                </c:pt>
                <c:pt idx="1186">
                  <c:v>36</c:v>
                </c:pt>
                <c:pt idx="1187">
                  <c:v>36</c:v>
                </c:pt>
                <c:pt idx="1188">
                  <c:v>36</c:v>
                </c:pt>
                <c:pt idx="1189">
                  <c:v>36</c:v>
                </c:pt>
                <c:pt idx="1190">
                  <c:v>36</c:v>
                </c:pt>
                <c:pt idx="1191">
                  <c:v>36</c:v>
                </c:pt>
                <c:pt idx="1192">
                  <c:v>36</c:v>
                </c:pt>
                <c:pt idx="1193">
                  <c:v>36</c:v>
                </c:pt>
                <c:pt idx="1194">
                  <c:v>36</c:v>
                </c:pt>
                <c:pt idx="1195">
                  <c:v>36</c:v>
                </c:pt>
                <c:pt idx="1196">
                  <c:v>36</c:v>
                </c:pt>
                <c:pt idx="1197">
                  <c:v>36</c:v>
                </c:pt>
                <c:pt idx="1198">
                  <c:v>36</c:v>
                </c:pt>
                <c:pt idx="1199">
                  <c:v>36</c:v>
                </c:pt>
                <c:pt idx="1200">
                  <c:v>36</c:v>
                </c:pt>
                <c:pt idx="1201">
                  <c:v>36</c:v>
                </c:pt>
                <c:pt idx="1202">
                  <c:v>36</c:v>
                </c:pt>
                <c:pt idx="1203">
                  <c:v>36</c:v>
                </c:pt>
                <c:pt idx="1204">
                  <c:v>36</c:v>
                </c:pt>
                <c:pt idx="1205">
                  <c:v>36</c:v>
                </c:pt>
                <c:pt idx="1206">
                  <c:v>36</c:v>
                </c:pt>
                <c:pt idx="1207">
                  <c:v>36</c:v>
                </c:pt>
                <c:pt idx="1208">
                  <c:v>36</c:v>
                </c:pt>
                <c:pt idx="1209">
                  <c:v>36</c:v>
                </c:pt>
                <c:pt idx="1210">
                  <c:v>36</c:v>
                </c:pt>
                <c:pt idx="1211">
                  <c:v>36</c:v>
                </c:pt>
                <c:pt idx="1212">
                  <c:v>36</c:v>
                </c:pt>
                <c:pt idx="1213">
                  <c:v>36</c:v>
                </c:pt>
                <c:pt idx="1214">
                  <c:v>36</c:v>
                </c:pt>
                <c:pt idx="1215">
                  <c:v>36</c:v>
                </c:pt>
                <c:pt idx="1216">
                  <c:v>36</c:v>
                </c:pt>
                <c:pt idx="1217">
                  <c:v>36</c:v>
                </c:pt>
                <c:pt idx="1218">
                  <c:v>36</c:v>
                </c:pt>
                <c:pt idx="1219">
                  <c:v>36</c:v>
                </c:pt>
                <c:pt idx="1220">
                  <c:v>36</c:v>
                </c:pt>
                <c:pt idx="1221">
                  <c:v>36</c:v>
                </c:pt>
                <c:pt idx="1222">
                  <c:v>36</c:v>
                </c:pt>
                <c:pt idx="1223">
                  <c:v>36</c:v>
                </c:pt>
                <c:pt idx="1224">
                  <c:v>36</c:v>
                </c:pt>
                <c:pt idx="1225">
                  <c:v>36</c:v>
                </c:pt>
                <c:pt idx="1226">
                  <c:v>36</c:v>
                </c:pt>
                <c:pt idx="1227">
                  <c:v>36</c:v>
                </c:pt>
                <c:pt idx="1228">
                  <c:v>36</c:v>
                </c:pt>
                <c:pt idx="1229">
                  <c:v>36</c:v>
                </c:pt>
                <c:pt idx="1230">
                  <c:v>36</c:v>
                </c:pt>
                <c:pt idx="1231">
                  <c:v>36</c:v>
                </c:pt>
                <c:pt idx="1232">
                  <c:v>36</c:v>
                </c:pt>
                <c:pt idx="1233">
                  <c:v>36</c:v>
                </c:pt>
                <c:pt idx="1234">
                  <c:v>36</c:v>
                </c:pt>
                <c:pt idx="1235">
                  <c:v>36</c:v>
                </c:pt>
                <c:pt idx="1236">
                  <c:v>36</c:v>
                </c:pt>
                <c:pt idx="1237">
                  <c:v>36</c:v>
                </c:pt>
                <c:pt idx="1238">
                  <c:v>36</c:v>
                </c:pt>
                <c:pt idx="1239">
                  <c:v>36</c:v>
                </c:pt>
                <c:pt idx="1240">
                  <c:v>36</c:v>
                </c:pt>
                <c:pt idx="1241">
                  <c:v>36</c:v>
                </c:pt>
                <c:pt idx="1242">
                  <c:v>36</c:v>
                </c:pt>
                <c:pt idx="1243">
                  <c:v>36</c:v>
                </c:pt>
                <c:pt idx="1244">
                  <c:v>36</c:v>
                </c:pt>
                <c:pt idx="1245">
                  <c:v>37</c:v>
                </c:pt>
                <c:pt idx="1246">
                  <c:v>37</c:v>
                </c:pt>
                <c:pt idx="1247">
                  <c:v>37</c:v>
                </c:pt>
                <c:pt idx="1248">
                  <c:v>37</c:v>
                </c:pt>
                <c:pt idx="1249">
                  <c:v>37</c:v>
                </c:pt>
                <c:pt idx="1250">
                  <c:v>37</c:v>
                </c:pt>
                <c:pt idx="1251">
                  <c:v>37</c:v>
                </c:pt>
                <c:pt idx="1252">
                  <c:v>37</c:v>
                </c:pt>
                <c:pt idx="1253">
                  <c:v>37</c:v>
                </c:pt>
                <c:pt idx="1254">
                  <c:v>37</c:v>
                </c:pt>
                <c:pt idx="1255">
                  <c:v>37</c:v>
                </c:pt>
                <c:pt idx="1256">
                  <c:v>37</c:v>
                </c:pt>
                <c:pt idx="1257">
                  <c:v>37</c:v>
                </c:pt>
                <c:pt idx="1258">
                  <c:v>37</c:v>
                </c:pt>
                <c:pt idx="1259">
                  <c:v>37</c:v>
                </c:pt>
                <c:pt idx="1260">
                  <c:v>37</c:v>
                </c:pt>
                <c:pt idx="1261">
                  <c:v>37</c:v>
                </c:pt>
                <c:pt idx="1262">
                  <c:v>37</c:v>
                </c:pt>
                <c:pt idx="1263">
                  <c:v>37</c:v>
                </c:pt>
                <c:pt idx="1264">
                  <c:v>37</c:v>
                </c:pt>
                <c:pt idx="1265">
                  <c:v>37</c:v>
                </c:pt>
                <c:pt idx="1266">
                  <c:v>37</c:v>
                </c:pt>
                <c:pt idx="1267">
                  <c:v>37</c:v>
                </c:pt>
                <c:pt idx="1268">
                  <c:v>37</c:v>
                </c:pt>
                <c:pt idx="1269">
                  <c:v>37</c:v>
                </c:pt>
                <c:pt idx="1270">
                  <c:v>37</c:v>
                </c:pt>
                <c:pt idx="1271">
                  <c:v>37</c:v>
                </c:pt>
                <c:pt idx="1272">
                  <c:v>37</c:v>
                </c:pt>
                <c:pt idx="1273">
                  <c:v>37</c:v>
                </c:pt>
                <c:pt idx="1274">
                  <c:v>37</c:v>
                </c:pt>
                <c:pt idx="1275">
                  <c:v>37</c:v>
                </c:pt>
                <c:pt idx="1276">
                  <c:v>37</c:v>
                </c:pt>
                <c:pt idx="1277">
                  <c:v>37</c:v>
                </c:pt>
                <c:pt idx="1278">
                  <c:v>37</c:v>
                </c:pt>
                <c:pt idx="1279">
                  <c:v>37</c:v>
                </c:pt>
                <c:pt idx="1280">
                  <c:v>37</c:v>
                </c:pt>
                <c:pt idx="1281">
                  <c:v>37</c:v>
                </c:pt>
                <c:pt idx="1282">
                  <c:v>37</c:v>
                </c:pt>
                <c:pt idx="1283">
                  <c:v>37</c:v>
                </c:pt>
                <c:pt idx="1284">
                  <c:v>37</c:v>
                </c:pt>
                <c:pt idx="1285">
                  <c:v>37</c:v>
                </c:pt>
                <c:pt idx="1286">
                  <c:v>37</c:v>
                </c:pt>
                <c:pt idx="1287">
                  <c:v>37</c:v>
                </c:pt>
                <c:pt idx="1288">
                  <c:v>37</c:v>
                </c:pt>
                <c:pt idx="1289">
                  <c:v>37</c:v>
                </c:pt>
                <c:pt idx="1290">
                  <c:v>37</c:v>
                </c:pt>
                <c:pt idx="1291">
                  <c:v>37</c:v>
                </c:pt>
                <c:pt idx="1292">
                  <c:v>37</c:v>
                </c:pt>
                <c:pt idx="1293">
                  <c:v>37</c:v>
                </c:pt>
                <c:pt idx="1294">
                  <c:v>37</c:v>
                </c:pt>
                <c:pt idx="1295">
                  <c:v>37</c:v>
                </c:pt>
                <c:pt idx="1296">
                  <c:v>37</c:v>
                </c:pt>
                <c:pt idx="1297">
                  <c:v>37</c:v>
                </c:pt>
                <c:pt idx="1298">
                  <c:v>37</c:v>
                </c:pt>
                <c:pt idx="1299">
                  <c:v>37</c:v>
                </c:pt>
                <c:pt idx="1300">
                  <c:v>37</c:v>
                </c:pt>
                <c:pt idx="1301">
                  <c:v>37</c:v>
                </c:pt>
                <c:pt idx="1302">
                  <c:v>37</c:v>
                </c:pt>
                <c:pt idx="1303">
                  <c:v>37</c:v>
                </c:pt>
                <c:pt idx="1304">
                  <c:v>37</c:v>
                </c:pt>
                <c:pt idx="1305">
                  <c:v>37</c:v>
                </c:pt>
                <c:pt idx="1306">
                  <c:v>37</c:v>
                </c:pt>
                <c:pt idx="1307">
                  <c:v>37</c:v>
                </c:pt>
                <c:pt idx="1308">
                  <c:v>37</c:v>
                </c:pt>
                <c:pt idx="1309">
                  <c:v>37</c:v>
                </c:pt>
                <c:pt idx="1310">
                  <c:v>37</c:v>
                </c:pt>
                <c:pt idx="1311">
                  <c:v>37</c:v>
                </c:pt>
                <c:pt idx="1312">
                  <c:v>37</c:v>
                </c:pt>
                <c:pt idx="1313">
                  <c:v>37</c:v>
                </c:pt>
                <c:pt idx="1314">
                  <c:v>37</c:v>
                </c:pt>
                <c:pt idx="1315">
                  <c:v>37</c:v>
                </c:pt>
                <c:pt idx="1316">
                  <c:v>37</c:v>
                </c:pt>
                <c:pt idx="1317">
                  <c:v>37</c:v>
                </c:pt>
                <c:pt idx="1318">
                  <c:v>37</c:v>
                </c:pt>
                <c:pt idx="1319">
                  <c:v>37</c:v>
                </c:pt>
                <c:pt idx="1320">
                  <c:v>38</c:v>
                </c:pt>
                <c:pt idx="1321">
                  <c:v>38</c:v>
                </c:pt>
                <c:pt idx="1322">
                  <c:v>38</c:v>
                </c:pt>
                <c:pt idx="1323">
                  <c:v>38</c:v>
                </c:pt>
                <c:pt idx="1324">
                  <c:v>38</c:v>
                </c:pt>
                <c:pt idx="1325">
                  <c:v>38</c:v>
                </c:pt>
                <c:pt idx="1326">
                  <c:v>38</c:v>
                </c:pt>
                <c:pt idx="1327">
                  <c:v>38</c:v>
                </c:pt>
                <c:pt idx="1328">
                  <c:v>38</c:v>
                </c:pt>
                <c:pt idx="1329">
                  <c:v>38</c:v>
                </c:pt>
                <c:pt idx="1330">
                  <c:v>38</c:v>
                </c:pt>
                <c:pt idx="1331">
                  <c:v>38</c:v>
                </c:pt>
                <c:pt idx="1332">
                  <c:v>38</c:v>
                </c:pt>
                <c:pt idx="1333">
                  <c:v>38</c:v>
                </c:pt>
                <c:pt idx="1334">
                  <c:v>38</c:v>
                </c:pt>
                <c:pt idx="1335">
                  <c:v>38</c:v>
                </c:pt>
                <c:pt idx="1336">
                  <c:v>38</c:v>
                </c:pt>
                <c:pt idx="1337">
                  <c:v>38</c:v>
                </c:pt>
                <c:pt idx="1338">
                  <c:v>38</c:v>
                </c:pt>
                <c:pt idx="1339">
                  <c:v>38</c:v>
                </c:pt>
                <c:pt idx="1340">
                  <c:v>38</c:v>
                </c:pt>
                <c:pt idx="1341">
                  <c:v>38</c:v>
                </c:pt>
                <c:pt idx="1342">
                  <c:v>38</c:v>
                </c:pt>
                <c:pt idx="1343">
                  <c:v>38</c:v>
                </c:pt>
                <c:pt idx="1344">
                  <c:v>38</c:v>
                </c:pt>
                <c:pt idx="1345">
                  <c:v>38</c:v>
                </c:pt>
                <c:pt idx="1346">
                  <c:v>38</c:v>
                </c:pt>
                <c:pt idx="1347">
                  <c:v>38</c:v>
                </c:pt>
                <c:pt idx="1348">
                  <c:v>38</c:v>
                </c:pt>
                <c:pt idx="1349">
                  <c:v>38</c:v>
                </c:pt>
                <c:pt idx="1350">
                  <c:v>38</c:v>
                </c:pt>
                <c:pt idx="1351">
                  <c:v>38</c:v>
                </c:pt>
                <c:pt idx="1352">
                  <c:v>38</c:v>
                </c:pt>
                <c:pt idx="1353">
                  <c:v>38</c:v>
                </c:pt>
                <c:pt idx="1354">
                  <c:v>38</c:v>
                </c:pt>
                <c:pt idx="1355">
                  <c:v>38</c:v>
                </c:pt>
                <c:pt idx="1356">
                  <c:v>38</c:v>
                </c:pt>
                <c:pt idx="1357">
                  <c:v>38</c:v>
                </c:pt>
                <c:pt idx="1358">
                  <c:v>38</c:v>
                </c:pt>
                <c:pt idx="1359">
                  <c:v>38</c:v>
                </c:pt>
                <c:pt idx="1360">
                  <c:v>38</c:v>
                </c:pt>
                <c:pt idx="1361">
                  <c:v>38</c:v>
                </c:pt>
                <c:pt idx="1362">
                  <c:v>38</c:v>
                </c:pt>
                <c:pt idx="1363">
                  <c:v>38</c:v>
                </c:pt>
                <c:pt idx="1364">
                  <c:v>38</c:v>
                </c:pt>
                <c:pt idx="1365">
                  <c:v>38</c:v>
                </c:pt>
                <c:pt idx="1366">
                  <c:v>38</c:v>
                </c:pt>
                <c:pt idx="1367">
                  <c:v>38</c:v>
                </c:pt>
                <c:pt idx="1368">
                  <c:v>38</c:v>
                </c:pt>
                <c:pt idx="1369">
                  <c:v>38</c:v>
                </c:pt>
                <c:pt idx="1370">
                  <c:v>38</c:v>
                </c:pt>
                <c:pt idx="1371">
                  <c:v>38</c:v>
                </c:pt>
                <c:pt idx="1372">
                  <c:v>38</c:v>
                </c:pt>
                <c:pt idx="1373">
                  <c:v>38</c:v>
                </c:pt>
                <c:pt idx="1374">
                  <c:v>38</c:v>
                </c:pt>
                <c:pt idx="1375">
                  <c:v>38</c:v>
                </c:pt>
                <c:pt idx="1376">
                  <c:v>38</c:v>
                </c:pt>
                <c:pt idx="1377">
                  <c:v>38</c:v>
                </c:pt>
                <c:pt idx="1378">
                  <c:v>38</c:v>
                </c:pt>
                <c:pt idx="1379">
                  <c:v>38</c:v>
                </c:pt>
                <c:pt idx="1380">
                  <c:v>38</c:v>
                </c:pt>
                <c:pt idx="1381">
                  <c:v>38</c:v>
                </c:pt>
                <c:pt idx="1382">
                  <c:v>38</c:v>
                </c:pt>
                <c:pt idx="1383">
                  <c:v>38</c:v>
                </c:pt>
                <c:pt idx="1384">
                  <c:v>38</c:v>
                </c:pt>
                <c:pt idx="1385">
                  <c:v>38</c:v>
                </c:pt>
                <c:pt idx="1386">
                  <c:v>38</c:v>
                </c:pt>
                <c:pt idx="1387">
                  <c:v>39</c:v>
                </c:pt>
                <c:pt idx="1388">
                  <c:v>39</c:v>
                </c:pt>
                <c:pt idx="1389">
                  <c:v>39</c:v>
                </c:pt>
                <c:pt idx="1390">
                  <c:v>39</c:v>
                </c:pt>
                <c:pt idx="1391">
                  <c:v>39</c:v>
                </c:pt>
                <c:pt idx="1392">
                  <c:v>39</c:v>
                </c:pt>
                <c:pt idx="1393">
                  <c:v>39</c:v>
                </c:pt>
                <c:pt idx="1394">
                  <c:v>39</c:v>
                </c:pt>
                <c:pt idx="1395">
                  <c:v>39</c:v>
                </c:pt>
                <c:pt idx="1396">
                  <c:v>39</c:v>
                </c:pt>
                <c:pt idx="1397">
                  <c:v>39</c:v>
                </c:pt>
                <c:pt idx="1398">
                  <c:v>39</c:v>
                </c:pt>
                <c:pt idx="1399">
                  <c:v>39</c:v>
                </c:pt>
                <c:pt idx="1400">
                  <c:v>39</c:v>
                </c:pt>
                <c:pt idx="1401">
                  <c:v>39</c:v>
                </c:pt>
                <c:pt idx="1402">
                  <c:v>39</c:v>
                </c:pt>
                <c:pt idx="1403">
                  <c:v>39</c:v>
                </c:pt>
                <c:pt idx="1404">
                  <c:v>39</c:v>
                </c:pt>
                <c:pt idx="1405">
                  <c:v>39</c:v>
                </c:pt>
                <c:pt idx="1406">
                  <c:v>39</c:v>
                </c:pt>
                <c:pt idx="1407">
                  <c:v>39</c:v>
                </c:pt>
                <c:pt idx="1408">
                  <c:v>39</c:v>
                </c:pt>
                <c:pt idx="1409">
                  <c:v>39</c:v>
                </c:pt>
                <c:pt idx="1410">
                  <c:v>39</c:v>
                </c:pt>
                <c:pt idx="1411">
                  <c:v>39</c:v>
                </c:pt>
                <c:pt idx="1412">
                  <c:v>39</c:v>
                </c:pt>
                <c:pt idx="1413">
                  <c:v>39</c:v>
                </c:pt>
                <c:pt idx="1414">
                  <c:v>39</c:v>
                </c:pt>
                <c:pt idx="1415">
                  <c:v>39</c:v>
                </c:pt>
                <c:pt idx="1416">
                  <c:v>39</c:v>
                </c:pt>
                <c:pt idx="1417">
                  <c:v>39</c:v>
                </c:pt>
                <c:pt idx="1418">
                  <c:v>39</c:v>
                </c:pt>
                <c:pt idx="1419">
                  <c:v>39</c:v>
                </c:pt>
                <c:pt idx="1420">
                  <c:v>39</c:v>
                </c:pt>
                <c:pt idx="1421">
                  <c:v>39</c:v>
                </c:pt>
                <c:pt idx="1422">
                  <c:v>39</c:v>
                </c:pt>
                <c:pt idx="1423">
                  <c:v>39</c:v>
                </c:pt>
                <c:pt idx="1424">
                  <c:v>39</c:v>
                </c:pt>
                <c:pt idx="1425">
                  <c:v>39</c:v>
                </c:pt>
                <c:pt idx="1426">
                  <c:v>39</c:v>
                </c:pt>
                <c:pt idx="1427">
                  <c:v>39</c:v>
                </c:pt>
                <c:pt idx="1428">
                  <c:v>39</c:v>
                </c:pt>
                <c:pt idx="1429">
                  <c:v>39</c:v>
                </c:pt>
                <c:pt idx="1430">
                  <c:v>39</c:v>
                </c:pt>
                <c:pt idx="1431">
                  <c:v>39</c:v>
                </c:pt>
                <c:pt idx="1432">
                  <c:v>39</c:v>
                </c:pt>
                <c:pt idx="1433">
                  <c:v>39</c:v>
                </c:pt>
                <c:pt idx="1434">
                  <c:v>39</c:v>
                </c:pt>
                <c:pt idx="1435">
                  <c:v>39</c:v>
                </c:pt>
                <c:pt idx="1436">
                  <c:v>39</c:v>
                </c:pt>
                <c:pt idx="1437">
                  <c:v>39</c:v>
                </c:pt>
                <c:pt idx="1438">
                  <c:v>39</c:v>
                </c:pt>
                <c:pt idx="1439">
                  <c:v>39</c:v>
                </c:pt>
                <c:pt idx="1440">
                  <c:v>39</c:v>
                </c:pt>
                <c:pt idx="1441">
                  <c:v>39</c:v>
                </c:pt>
                <c:pt idx="1442">
                  <c:v>39</c:v>
                </c:pt>
                <c:pt idx="1443">
                  <c:v>39</c:v>
                </c:pt>
                <c:pt idx="1444">
                  <c:v>39</c:v>
                </c:pt>
                <c:pt idx="1445">
                  <c:v>39</c:v>
                </c:pt>
                <c:pt idx="1446">
                  <c:v>39</c:v>
                </c:pt>
                <c:pt idx="1447">
                  <c:v>39</c:v>
                </c:pt>
                <c:pt idx="1448">
                  <c:v>39</c:v>
                </c:pt>
                <c:pt idx="1449">
                  <c:v>39</c:v>
                </c:pt>
                <c:pt idx="1450">
                  <c:v>39</c:v>
                </c:pt>
                <c:pt idx="1451">
                  <c:v>39</c:v>
                </c:pt>
                <c:pt idx="1452">
                  <c:v>39</c:v>
                </c:pt>
                <c:pt idx="1453">
                  <c:v>39</c:v>
                </c:pt>
                <c:pt idx="1454">
                  <c:v>39</c:v>
                </c:pt>
                <c:pt idx="1455">
                  <c:v>39</c:v>
                </c:pt>
                <c:pt idx="1456">
                  <c:v>39</c:v>
                </c:pt>
                <c:pt idx="1457">
                  <c:v>39</c:v>
                </c:pt>
                <c:pt idx="1458">
                  <c:v>39</c:v>
                </c:pt>
                <c:pt idx="1459">
                  <c:v>39</c:v>
                </c:pt>
                <c:pt idx="1460">
                  <c:v>39</c:v>
                </c:pt>
                <c:pt idx="1461">
                  <c:v>39</c:v>
                </c:pt>
                <c:pt idx="1462">
                  <c:v>39</c:v>
                </c:pt>
                <c:pt idx="1463">
                  <c:v>39</c:v>
                </c:pt>
                <c:pt idx="1464">
                  <c:v>40</c:v>
                </c:pt>
                <c:pt idx="1465">
                  <c:v>40</c:v>
                </c:pt>
                <c:pt idx="1466">
                  <c:v>40</c:v>
                </c:pt>
                <c:pt idx="1467">
                  <c:v>40</c:v>
                </c:pt>
                <c:pt idx="1468">
                  <c:v>40</c:v>
                </c:pt>
                <c:pt idx="1469">
                  <c:v>40</c:v>
                </c:pt>
                <c:pt idx="1470">
                  <c:v>40</c:v>
                </c:pt>
                <c:pt idx="1471">
                  <c:v>40</c:v>
                </c:pt>
                <c:pt idx="1472">
                  <c:v>40</c:v>
                </c:pt>
                <c:pt idx="1473">
                  <c:v>40</c:v>
                </c:pt>
                <c:pt idx="1474">
                  <c:v>40</c:v>
                </c:pt>
                <c:pt idx="1475">
                  <c:v>40</c:v>
                </c:pt>
                <c:pt idx="1476">
                  <c:v>40</c:v>
                </c:pt>
                <c:pt idx="1477">
                  <c:v>40</c:v>
                </c:pt>
                <c:pt idx="1478">
                  <c:v>40</c:v>
                </c:pt>
                <c:pt idx="1479">
                  <c:v>40</c:v>
                </c:pt>
                <c:pt idx="1480">
                  <c:v>40</c:v>
                </c:pt>
                <c:pt idx="1481">
                  <c:v>40</c:v>
                </c:pt>
                <c:pt idx="1482">
                  <c:v>40</c:v>
                </c:pt>
                <c:pt idx="1483">
                  <c:v>40</c:v>
                </c:pt>
                <c:pt idx="1484">
                  <c:v>40</c:v>
                </c:pt>
                <c:pt idx="1485">
                  <c:v>40</c:v>
                </c:pt>
                <c:pt idx="1486">
                  <c:v>40</c:v>
                </c:pt>
                <c:pt idx="1487">
                  <c:v>40</c:v>
                </c:pt>
                <c:pt idx="1488">
                  <c:v>40</c:v>
                </c:pt>
                <c:pt idx="1489">
                  <c:v>40</c:v>
                </c:pt>
                <c:pt idx="1490">
                  <c:v>40</c:v>
                </c:pt>
                <c:pt idx="1491">
                  <c:v>40</c:v>
                </c:pt>
                <c:pt idx="1492">
                  <c:v>40</c:v>
                </c:pt>
                <c:pt idx="1493">
                  <c:v>40</c:v>
                </c:pt>
                <c:pt idx="1494">
                  <c:v>40</c:v>
                </c:pt>
                <c:pt idx="1495">
                  <c:v>40</c:v>
                </c:pt>
                <c:pt idx="1496">
                  <c:v>40</c:v>
                </c:pt>
                <c:pt idx="1497">
                  <c:v>40</c:v>
                </c:pt>
                <c:pt idx="1498">
                  <c:v>40</c:v>
                </c:pt>
                <c:pt idx="1499">
                  <c:v>40</c:v>
                </c:pt>
                <c:pt idx="1500">
                  <c:v>40</c:v>
                </c:pt>
                <c:pt idx="1501">
                  <c:v>40</c:v>
                </c:pt>
                <c:pt idx="1502">
                  <c:v>40</c:v>
                </c:pt>
                <c:pt idx="1503">
                  <c:v>40</c:v>
                </c:pt>
                <c:pt idx="1504">
                  <c:v>40</c:v>
                </c:pt>
                <c:pt idx="1505">
                  <c:v>40</c:v>
                </c:pt>
                <c:pt idx="1506">
                  <c:v>40</c:v>
                </c:pt>
                <c:pt idx="1507">
                  <c:v>40</c:v>
                </c:pt>
                <c:pt idx="1508">
                  <c:v>40</c:v>
                </c:pt>
                <c:pt idx="1509">
                  <c:v>40</c:v>
                </c:pt>
                <c:pt idx="1510">
                  <c:v>40</c:v>
                </c:pt>
                <c:pt idx="1511">
                  <c:v>40</c:v>
                </c:pt>
                <c:pt idx="1512">
                  <c:v>40</c:v>
                </c:pt>
                <c:pt idx="1513">
                  <c:v>40</c:v>
                </c:pt>
                <c:pt idx="1514">
                  <c:v>40</c:v>
                </c:pt>
                <c:pt idx="1515">
                  <c:v>40</c:v>
                </c:pt>
                <c:pt idx="1516">
                  <c:v>40</c:v>
                </c:pt>
                <c:pt idx="1517">
                  <c:v>40</c:v>
                </c:pt>
                <c:pt idx="1518">
                  <c:v>40</c:v>
                </c:pt>
                <c:pt idx="1519">
                  <c:v>40</c:v>
                </c:pt>
                <c:pt idx="1520">
                  <c:v>40</c:v>
                </c:pt>
                <c:pt idx="1521">
                  <c:v>40</c:v>
                </c:pt>
                <c:pt idx="1522">
                  <c:v>40</c:v>
                </c:pt>
                <c:pt idx="1523">
                  <c:v>40</c:v>
                </c:pt>
                <c:pt idx="1524">
                  <c:v>40</c:v>
                </c:pt>
                <c:pt idx="1525">
                  <c:v>40</c:v>
                </c:pt>
                <c:pt idx="1526">
                  <c:v>40</c:v>
                </c:pt>
                <c:pt idx="1527">
                  <c:v>40</c:v>
                </c:pt>
                <c:pt idx="1528">
                  <c:v>40</c:v>
                </c:pt>
                <c:pt idx="1529">
                  <c:v>40</c:v>
                </c:pt>
                <c:pt idx="1530">
                  <c:v>40</c:v>
                </c:pt>
                <c:pt idx="1531">
                  <c:v>40</c:v>
                </c:pt>
                <c:pt idx="1532">
                  <c:v>40</c:v>
                </c:pt>
                <c:pt idx="1533">
                  <c:v>40</c:v>
                </c:pt>
                <c:pt idx="1534">
                  <c:v>40</c:v>
                </c:pt>
                <c:pt idx="1535">
                  <c:v>40</c:v>
                </c:pt>
                <c:pt idx="1536">
                  <c:v>41</c:v>
                </c:pt>
                <c:pt idx="1537">
                  <c:v>41</c:v>
                </c:pt>
                <c:pt idx="1538">
                  <c:v>41</c:v>
                </c:pt>
                <c:pt idx="1539">
                  <c:v>41</c:v>
                </c:pt>
                <c:pt idx="1540">
                  <c:v>41</c:v>
                </c:pt>
                <c:pt idx="1541">
                  <c:v>41</c:v>
                </c:pt>
                <c:pt idx="1542">
                  <c:v>41</c:v>
                </c:pt>
                <c:pt idx="1543">
                  <c:v>41</c:v>
                </c:pt>
                <c:pt idx="1544">
                  <c:v>41</c:v>
                </c:pt>
                <c:pt idx="1545">
                  <c:v>41</c:v>
                </c:pt>
                <c:pt idx="1546">
                  <c:v>41</c:v>
                </c:pt>
                <c:pt idx="1547">
                  <c:v>41</c:v>
                </c:pt>
                <c:pt idx="1548">
                  <c:v>41</c:v>
                </c:pt>
                <c:pt idx="1549">
                  <c:v>41</c:v>
                </c:pt>
                <c:pt idx="1550">
                  <c:v>41</c:v>
                </c:pt>
                <c:pt idx="1551">
                  <c:v>41</c:v>
                </c:pt>
                <c:pt idx="1552">
                  <c:v>41</c:v>
                </c:pt>
                <c:pt idx="1553">
                  <c:v>41</c:v>
                </c:pt>
                <c:pt idx="1554">
                  <c:v>41</c:v>
                </c:pt>
                <c:pt idx="1555">
                  <c:v>41</c:v>
                </c:pt>
                <c:pt idx="1556">
                  <c:v>41</c:v>
                </c:pt>
                <c:pt idx="1557">
                  <c:v>41</c:v>
                </c:pt>
                <c:pt idx="1558">
                  <c:v>41</c:v>
                </c:pt>
                <c:pt idx="1559">
                  <c:v>41</c:v>
                </c:pt>
                <c:pt idx="1560">
                  <c:v>41</c:v>
                </c:pt>
                <c:pt idx="1561">
                  <c:v>41</c:v>
                </c:pt>
                <c:pt idx="1562">
                  <c:v>41</c:v>
                </c:pt>
                <c:pt idx="1563">
                  <c:v>41</c:v>
                </c:pt>
                <c:pt idx="1564">
                  <c:v>41</c:v>
                </c:pt>
                <c:pt idx="1565">
                  <c:v>41</c:v>
                </c:pt>
                <c:pt idx="1566">
                  <c:v>41</c:v>
                </c:pt>
                <c:pt idx="1567">
                  <c:v>41</c:v>
                </c:pt>
                <c:pt idx="1568">
                  <c:v>41</c:v>
                </c:pt>
                <c:pt idx="1569">
                  <c:v>41</c:v>
                </c:pt>
                <c:pt idx="1570">
                  <c:v>41</c:v>
                </c:pt>
                <c:pt idx="1571">
                  <c:v>41</c:v>
                </c:pt>
                <c:pt idx="1572">
                  <c:v>41</c:v>
                </c:pt>
                <c:pt idx="1573">
                  <c:v>41</c:v>
                </c:pt>
                <c:pt idx="1574">
                  <c:v>41</c:v>
                </c:pt>
                <c:pt idx="1575">
                  <c:v>41</c:v>
                </c:pt>
                <c:pt idx="1576">
                  <c:v>41</c:v>
                </c:pt>
                <c:pt idx="1577">
                  <c:v>41</c:v>
                </c:pt>
                <c:pt idx="1578">
                  <c:v>41</c:v>
                </c:pt>
                <c:pt idx="1579">
                  <c:v>41</c:v>
                </c:pt>
                <c:pt idx="1580">
                  <c:v>41</c:v>
                </c:pt>
                <c:pt idx="1581">
                  <c:v>41</c:v>
                </c:pt>
                <c:pt idx="1582">
                  <c:v>41</c:v>
                </c:pt>
                <c:pt idx="1583">
                  <c:v>41</c:v>
                </c:pt>
                <c:pt idx="1584">
                  <c:v>41</c:v>
                </c:pt>
                <c:pt idx="1585">
                  <c:v>41</c:v>
                </c:pt>
                <c:pt idx="1586">
                  <c:v>41</c:v>
                </c:pt>
                <c:pt idx="1587">
                  <c:v>41</c:v>
                </c:pt>
                <c:pt idx="1588">
                  <c:v>41</c:v>
                </c:pt>
                <c:pt idx="1589">
                  <c:v>41</c:v>
                </c:pt>
                <c:pt idx="1590">
                  <c:v>41</c:v>
                </c:pt>
                <c:pt idx="1591">
                  <c:v>41</c:v>
                </c:pt>
                <c:pt idx="1592">
                  <c:v>41</c:v>
                </c:pt>
                <c:pt idx="1593">
                  <c:v>41</c:v>
                </c:pt>
                <c:pt idx="1594">
                  <c:v>41</c:v>
                </c:pt>
                <c:pt idx="1595">
                  <c:v>41</c:v>
                </c:pt>
                <c:pt idx="1596">
                  <c:v>41</c:v>
                </c:pt>
                <c:pt idx="1597">
                  <c:v>41</c:v>
                </c:pt>
                <c:pt idx="1598">
                  <c:v>41</c:v>
                </c:pt>
                <c:pt idx="1599">
                  <c:v>41</c:v>
                </c:pt>
                <c:pt idx="1600">
                  <c:v>41</c:v>
                </c:pt>
                <c:pt idx="1601">
                  <c:v>41</c:v>
                </c:pt>
                <c:pt idx="1602">
                  <c:v>41</c:v>
                </c:pt>
                <c:pt idx="1603">
                  <c:v>41</c:v>
                </c:pt>
                <c:pt idx="1604">
                  <c:v>41</c:v>
                </c:pt>
                <c:pt idx="1605">
                  <c:v>41</c:v>
                </c:pt>
                <c:pt idx="1606">
                  <c:v>41</c:v>
                </c:pt>
                <c:pt idx="1607">
                  <c:v>41</c:v>
                </c:pt>
                <c:pt idx="1608">
                  <c:v>41</c:v>
                </c:pt>
                <c:pt idx="1609">
                  <c:v>41</c:v>
                </c:pt>
                <c:pt idx="1610">
                  <c:v>41</c:v>
                </c:pt>
                <c:pt idx="1611">
                  <c:v>42</c:v>
                </c:pt>
                <c:pt idx="1612">
                  <c:v>42</c:v>
                </c:pt>
                <c:pt idx="1613">
                  <c:v>42</c:v>
                </c:pt>
                <c:pt idx="1614">
                  <c:v>42</c:v>
                </c:pt>
                <c:pt idx="1615">
                  <c:v>42</c:v>
                </c:pt>
                <c:pt idx="1616">
                  <c:v>42</c:v>
                </c:pt>
                <c:pt idx="1617">
                  <c:v>42</c:v>
                </c:pt>
                <c:pt idx="1618">
                  <c:v>42</c:v>
                </c:pt>
                <c:pt idx="1619">
                  <c:v>42</c:v>
                </c:pt>
                <c:pt idx="1620">
                  <c:v>42</c:v>
                </c:pt>
                <c:pt idx="1621">
                  <c:v>42</c:v>
                </c:pt>
                <c:pt idx="1622">
                  <c:v>42</c:v>
                </c:pt>
                <c:pt idx="1623">
                  <c:v>42</c:v>
                </c:pt>
                <c:pt idx="1624">
                  <c:v>42</c:v>
                </c:pt>
                <c:pt idx="1625">
                  <c:v>42</c:v>
                </c:pt>
                <c:pt idx="1626">
                  <c:v>42</c:v>
                </c:pt>
                <c:pt idx="1627">
                  <c:v>42</c:v>
                </c:pt>
                <c:pt idx="1628">
                  <c:v>42</c:v>
                </c:pt>
                <c:pt idx="1629">
                  <c:v>42</c:v>
                </c:pt>
                <c:pt idx="1630">
                  <c:v>42</c:v>
                </c:pt>
                <c:pt idx="1631">
                  <c:v>42</c:v>
                </c:pt>
                <c:pt idx="1632">
                  <c:v>42</c:v>
                </c:pt>
                <c:pt idx="1633">
                  <c:v>42</c:v>
                </c:pt>
                <c:pt idx="1634">
                  <c:v>42</c:v>
                </c:pt>
                <c:pt idx="1635">
                  <c:v>42</c:v>
                </c:pt>
                <c:pt idx="1636">
                  <c:v>42</c:v>
                </c:pt>
                <c:pt idx="1637">
                  <c:v>42</c:v>
                </c:pt>
                <c:pt idx="1638">
                  <c:v>42</c:v>
                </c:pt>
                <c:pt idx="1639">
                  <c:v>42</c:v>
                </c:pt>
                <c:pt idx="1640">
                  <c:v>42</c:v>
                </c:pt>
                <c:pt idx="1641">
                  <c:v>42</c:v>
                </c:pt>
                <c:pt idx="1642">
                  <c:v>42</c:v>
                </c:pt>
                <c:pt idx="1643">
                  <c:v>42</c:v>
                </c:pt>
                <c:pt idx="1644">
                  <c:v>42</c:v>
                </c:pt>
                <c:pt idx="1645">
                  <c:v>42</c:v>
                </c:pt>
                <c:pt idx="1646">
                  <c:v>42</c:v>
                </c:pt>
                <c:pt idx="1647">
                  <c:v>42</c:v>
                </c:pt>
                <c:pt idx="1648">
                  <c:v>42</c:v>
                </c:pt>
                <c:pt idx="1649">
                  <c:v>42</c:v>
                </c:pt>
                <c:pt idx="1650">
                  <c:v>42</c:v>
                </c:pt>
                <c:pt idx="1651">
                  <c:v>42</c:v>
                </c:pt>
                <c:pt idx="1652">
                  <c:v>42</c:v>
                </c:pt>
                <c:pt idx="1653">
                  <c:v>42</c:v>
                </c:pt>
                <c:pt idx="1654">
                  <c:v>42</c:v>
                </c:pt>
                <c:pt idx="1655">
                  <c:v>42</c:v>
                </c:pt>
                <c:pt idx="1656">
                  <c:v>42</c:v>
                </c:pt>
                <c:pt idx="1657">
                  <c:v>42</c:v>
                </c:pt>
                <c:pt idx="1658">
                  <c:v>42</c:v>
                </c:pt>
                <c:pt idx="1659">
                  <c:v>42</c:v>
                </c:pt>
                <c:pt idx="1660">
                  <c:v>42</c:v>
                </c:pt>
                <c:pt idx="1661">
                  <c:v>42</c:v>
                </c:pt>
                <c:pt idx="1662">
                  <c:v>42</c:v>
                </c:pt>
                <c:pt idx="1663">
                  <c:v>42</c:v>
                </c:pt>
                <c:pt idx="1664">
                  <c:v>42</c:v>
                </c:pt>
                <c:pt idx="1665">
                  <c:v>42</c:v>
                </c:pt>
                <c:pt idx="1666">
                  <c:v>42</c:v>
                </c:pt>
                <c:pt idx="1667">
                  <c:v>42</c:v>
                </c:pt>
                <c:pt idx="1668">
                  <c:v>42</c:v>
                </c:pt>
                <c:pt idx="1669">
                  <c:v>42</c:v>
                </c:pt>
                <c:pt idx="1670">
                  <c:v>42</c:v>
                </c:pt>
                <c:pt idx="1671">
                  <c:v>42</c:v>
                </c:pt>
                <c:pt idx="1672">
                  <c:v>42</c:v>
                </c:pt>
                <c:pt idx="1673">
                  <c:v>42</c:v>
                </c:pt>
                <c:pt idx="1674">
                  <c:v>42</c:v>
                </c:pt>
                <c:pt idx="1675">
                  <c:v>42</c:v>
                </c:pt>
                <c:pt idx="1676">
                  <c:v>42</c:v>
                </c:pt>
                <c:pt idx="1677">
                  <c:v>42</c:v>
                </c:pt>
                <c:pt idx="1678">
                  <c:v>42</c:v>
                </c:pt>
                <c:pt idx="1679">
                  <c:v>42</c:v>
                </c:pt>
                <c:pt idx="1680">
                  <c:v>42</c:v>
                </c:pt>
                <c:pt idx="1681">
                  <c:v>42</c:v>
                </c:pt>
                <c:pt idx="1682">
                  <c:v>42</c:v>
                </c:pt>
                <c:pt idx="1683">
                  <c:v>42</c:v>
                </c:pt>
                <c:pt idx="1684">
                  <c:v>42</c:v>
                </c:pt>
                <c:pt idx="1685">
                  <c:v>42</c:v>
                </c:pt>
                <c:pt idx="1686">
                  <c:v>42</c:v>
                </c:pt>
                <c:pt idx="1687">
                  <c:v>42</c:v>
                </c:pt>
                <c:pt idx="1688">
                  <c:v>42</c:v>
                </c:pt>
                <c:pt idx="1689">
                  <c:v>42</c:v>
                </c:pt>
                <c:pt idx="1690">
                  <c:v>42</c:v>
                </c:pt>
                <c:pt idx="1691">
                  <c:v>42</c:v>
                </c:pt>
                <c:pt idx="1692">
                  <c:v>43</c:v>
                </c:pt>
                <c:pt idx="1693">
                  <c:v>43</c:v>
                </c:pt>
                <c:pt idx="1694">
                  <c:v>43</c:v>
                </c:pt>
                <c:pt idx="1695">
                  <c:v>43</c:v>
                </c:pt>
                <c:pt idx="1696">
                  <c:v>43</c:v>
                </c:pt>
                <c:pt idx="1697">
                  <c:v>43</c:v>
                </c:pt>
                <c:pt idx="1698">
                  <c:v>43</c:v>
                </c:pt>
                <c:pt idx="1699">
                  <c:v>43</c:v>
                </c:pt>
                <c:pt idx="1700">
                  <c:v>43</c:v>
                </c:pt>
                <c:pt idx="1701">
                  <c:v>43</c:v>
                </c:pt>
                <c:pt idx="1702">
                  <c:v>43</c:v>
                </c:pt>
                <c:pt idx="1703">
                  <c:v>43</c:v>
                </c:pt>
                <c:pt idx="1704">
                  <c:v>43</c:v>
                </c:pt>
                <c:pt idx="1705">
                  <c:v>43</c:v>
                </c:pt>
                <c:pt idx="1706">
                  <c:v>43</c:v>
                </c:pt>
                <c:pt idx="1707">
                  <c:v>43</c:v>
                </c:pt>
                <c:pt idx="1708">
                  <c:v>43</c:v>
                </c:pt>
                <c:pt idx="1709">
                  <c:v>43</c:v>
                </c:pt>
                <c:pt idx="1710">
                  <c:v>43</c:v>
                </c:pt>
                <c:pt idx="1711">
                  <c:v>43</c:v>
                </c:pt>
                <c:pt idx="1712">
                  <c:v>43</c:v>
                </c:pt>
                <c:pt idx="1713">
                  <c:v>43</c:v>
                </c:pt>
                <c:pt idx="1714">
                  <c:v>43</c:v>
                </c:pt>
                <c:pt idx="1715">
                  <c:v>43</c:v>
                </c:pt>
                <c:pt idx="1716">
                  <c:v>43</c:v>
                </c:pt>
                <c:pt idx="1717">
                  <c:v>43</c:v>
                </c:pt>
                <c:pt idx="1718">
                  <c:v>43</c:v>
                </c:pt>
                <c:pt idx="1719">
                  <c:v>43</c:v>
                </c:pt>
                <c:pt idx="1720">
                  <c:v>43</c:v>
                </c:pt>
                <c:pt idx="1721">
                  <c:v>43</c:v>
                </c:pt>
                <c:pt idx="1722">
                  <c:v>43</c:v>
                </c:pt>
                <c:pt idx="1723">
                  <c:v>43</c:v>
                </c:pt>
                <c:pt idx="1724">
                  <c:v>43</c:v>
                </c:pt>
                <c:pt idx="1725">
                  <c:v>43</c:v>
                </c:pt>
                <c:pt idx="1726">
                  <c:v>43</c:v>
                </c:pt>
                <c:pt idx="1727">
                  <c:v>43</c:v>
                </c:pt>
                <c:pt idx="1728">
                  <c:v>43</c:v>
                </c:pt>
                <c:pt idx="1729">
                  <c:v>43</c:v>
                </c:pt>
                <c:pt idx="1730">
                  <c:v>43</c:v>
                </c:pt>
                <c:pt idx="1731">
                  <c:v>43</c:v>
                </c:pt>
                <c:pt idx="1732">
                  <c:v>43</c:v>
                </c:pt>
                <c:pt idx="1733">
                  <c:v>43</c:v>
                </c:pt>
                <c:pt idx="1734">
                  <c:v>43</c:v>
                </c:pt>
                <c:pt idx="1735">
                  <c:v>43</c:v>
                </c:pt>
                <c:pt idx="1736">
                  <c:v>43</c:v>
                </c:pt>
                <c:pt idx="1737">
                  <c:v>43</c:v>
                </c:pt>
                <c:pt idx="1738">
                  <c:v>43</c:v>
                </c:pt>
                <c:pt idx="1739">
                  <c:v>43</c:v>
                </c:pt>
                <c:pt idx="1740">
                  <c:v>43</c:v>
                </c:pt>
                <c:pt idx="1741">
                  <c:v>43</c:v>
                </c:pt>
                <c:pt idx="1742">
                  <c:v>43</c:v>
                </c:pt>
                <c:pt idx="1743">
                  <c:v>43</c:v>
                </c:pt>
                <c:pt idx="1744">
                  <c:v>43</c:v>
                </c:pt>
                <c:pt idx="1745">
                  <c:v>43</c:v>
                </c:pt>
                <c:pt idx="1746">
                  <c:v>43</c:v>
                </c:pt>
                <c:pt idx="1747">
                  <c:v>43</c:v>
                </c:pt>
                <c:pt idx="1748">
                  <c:v>43</c:v>
                </c:pt>
                <c:pt idx="1749">
                  <c:v>43</c:v>
                </c:pt>
                <c:pt idx="1750">
                  <c:v>43</c:v>
                </c:pt>
                <c:pt idx="1751">
                  <c:v>43</c:v>
                </c:pt>
                <c:pt idx="1752">
                  <c:v>43</c:v>
                </c:pt>
                <c:pt idx="1753">
                  <c:v>43</c:v>
                </c:pt>
                <c:pt idx="1754">
                  <c:v>43</c:v>
                </c:pt>
                <c:pt idx="1755">
                  <c:v>43</c:v>
                </c:pt>
                <c:pt idx="1756">
                  <c:v>43</c:v>
                </c:pt>
                <c:pt idx="1757">
                  <c:v>43</c:v>
                </c:pt>
                <c:pt idx="1758">
                  <c:v>43</c:v>
                </c:pt>
                <c:pt idx="1759">
                  <c:v>43</c:v>
                </c:pt>
                <c:pt idx="1760">
                  <c:v>43</c:v>
                </c:pt>
                <c:pt idx="1761">
                  <c:v>43</c:v>
                </c:pt>
                <c:pt idx="1762">
                  <c:v>43</c:v>
                </c:pt>
                <c:pt idx="1763">
                  <c:v>43</c:v>
                </c:pt>
                <c:pt idx="1764">
                  <c:v>43</c:v>
                </c:pt>
                <c:pt idx="1765">
                  <c:v>43</c:v>
                </c:pt>
                <c:pt idx="1766">
                  <c:v>43</c:v>
                </c:pt>
                <c:pt idx="1767">
                  <c:v>43</c:v>
                </c:pt>
                <c:pt idx="1768">
                  <c:v>43</c:v>
                </c:pt>
                <c:pt idx="1769">
                  <c:v>43</c:v>
                </c:pt>
                <c:pt idx="1770">
                  <c:v>43</c:v>
                </c:pt>
                <c:pt idx="1771">
                  <c:v>43</c:v>
                </c:pt>
                <c:pt idx="1772">
                  <c:v>43</c:v>
                </c:pt>
                <c:pt idx="1773">
                  <c:v>44</c:v>
                </c:pt>
                <c:pt idx="1774">
                  <c:v>44</c:v>
                </c:pt>
                <c:pt idx="1775">
                  <c:v>44</c:v>
                </c:pt>
                <c:pt idx="1776">
                  <c:v>44</c:v>
                </c:pt>
                <c:pt idx="1777">
                  <c:v>44</c:v>
                </c:pt>
                <c:pt idx="1778">
                  <c:v>44</c:v>
                </c:pt>
                <c:pt idx="1779">
                  <c:v>44</c:v>
                </c:pt>
                <c:pt idx="1780">
                  <c:v>44</c:v>
                </c:pt>
                <c:pt idx="1781">
                  <c:v>44</c:v>
                </c:pt>
                <c:pt idx="1782">
                  <c:v>44</c:v>
                </c:pt>
                <c:pt idx="1783">
                  <c:v>44</c:v>
                </c:pt>
                <c:pt idx="1784">
                  <c:v>44</c:v>
                </c:pt>
                <c:pt idx="1785">
                  <c:v>44</c:v>
                </c:pt>
                <c:pt idx="1786">
                  <c:v>44</c:v>
                </c:pt>
                <c:pt idx="1787">
                  <c:v>44</c:v>
                </c:pt>
                <c:pt idx="1788">
                  <c:v>44</c:v>
                </c:pt>
                <c:pt idx="1789">
                  <c:v>44</c:v>
                </c:pt>
                <c:pt idx="1790">
                  <c:v>44</c:v>
                </c:pt>
                <c:pt idx="1791">
                  <c:v>44</c:v>
                </c:pt>
                <c:pt idx="1792">
                  <c:v>44</c:v>
                </c:pt>
                <c:pt idx="1793">
                  <c:v>44</c:v>
                </c:pt>
                <c:pt idx="1794">
                  <c:v>44</c:v>
                </c:pt>
                <c:pt idx="1795">
                  <c:v>44</c:v>
                </c:pt>
                <c:pt idx="1796">
                  <c:v>44</c:v>
                </c:pt>
                <c:pt idx="1797">
                  <c:v>44</c:v>
                </c:pt>
                <c:pt idx="1798">
                  <c:v>44</c:v>
                </c:pt>
                <c:pt idx="1799">
                  <c:v>44</c:v>
                </c:pt>
                <c:pt idx="1800">
                  <c:v>44</c:v>
                </c:pt>
                <c:pt idx="1801">
                  <c:v>44</c:v>
                </c:pt>
                <c:pt idx="1802">
                  <c:v>44</c:v>
                </c:pt>
                <c:pt idx="1803">
                  <c:v>44</c:v>
                </c:pt>
                <c:pt idx="1804">
                  <c:v>44</c:v>
                </c:pt>
                <c:pt idx="1805">
                  <c:v>44</c:v>
                </c:pt>
                <c:pt idx="1806">
                  <c:v>44</c:v>
                </c:pt>
                <c:pt idx="1807">
                  <c:v>44</c:v>
                </c:pt>
                <c:pt idx="1808">
                  <c:v>44</c:v>
                </c:pt>
                <c:pt idx="1809">
                  <c:v>44</c:v>
                </c:pt>
                <c:pt idx="1810">
                  <c:v>44</c:v>
                </c:pt>
                <c:pt idx="1811">
                  <c:v>44</c:v>
                </c:pt>
                <c:pt idx="1812">
                  <c:v>44</c:v>
                </c:pt>
                <c:pt idx="1813">
                  <c:v>44</c:v>
                </c:pt>
                <c:pt idx="1814">
                  <c:v>44</c:v>
                </c:pt>
                <c:pt idx="1815">
                  <c:v>44</c:v>
                </c:pt>
                <c:pt idx="1816">
                  <c:v>44</c:v>
                </c:pt>
                <c:pt idx="1817">
                  <c:v>44</c:v>
                </c:pt>
                <c:pt idx="1818">
                  <c:v>44</c:v>
                </c:pt>
                <c:pt idx="1819">
                  <c:v>44</c:v>
                </c:pt>
                <c:pt idx="1820">
                  <c:v>44</c:v>
                </c:pt>
                <c:pt idx="1821">
                  <c:v>44</c:v>
                </c:pt>
                <c:pt idx="1822">
                  <c:v>44</c:v>
                </c:pt>
                <c:pt idx="1823">
                  <c:v>44</c:v>
                </c:pt>
                <c:pt idx="1824">
                  <c:v>44</c:v>
                </c:pt>
                <c:pt idx="1825">
                  <c:v>44</c:v>
                </c:pt>
                <c:pt idx="1826">
                  <c:v>44</c:v>
                </c:pt>
                <c:pt idx="1827">
                  <c:v>44</c:v>
                </c:pt>
                <c:pt idx="1828">
                  <c:v>44</c:v>
                </c:pt>
                <c:pt idx="1829">
                  <c:v>44</c:v>
                </c:pt>
                <c:pt idx="1830">
                  <c:v>44</c:v>
                </c:pt>
                <c:pt idx="1831">
                  <c:v>44</c:v>
                </c:pt>
                <c:pt idx="1832">
                  <c:v>44</c:v>
                </c:pt>
                <c:pt idx="1833">
                  <c:v>44</c:v>
                </c:pt>
                <c:pt idx="1834">
                  <c:v>44</c:v>
                </c:pt>
                <c:pt idx="1835">
                  <c:v>44</c:v>
                </c:pt>
                <c:pt idx="1836">
                  <c:v>44</c:v>
                </c:pt>
                <c:pt idx="1837">
                  <c:v>44</c:v>
                </c:pt>
                <c:pt idx="1838">
                  <c:v>44</c:v>
                </c:pt>
                <c:pt idx="1839">
                  <c:v>44</c:v>
                </c:pt>
                <c:pt idx="1840">
                  <c:v>44</c:v>
                </c:pt>
                <c:pt idx="1841">
                  <c:v>44</c:v>
                </c:pt>
                <c:pt idx="1842">
                  <c:v>44</c:v>
                </c:pt>
                <c:pt idx="1843">
                  <c:v>44</c:v>
                </c:pt>
                <c:pt idx="1844">
                  <c:v>44</c:v>
                </c:pt>
                <c:pt idx="1845">
                  <c:v>44</c:v>
                </c:pt>
                <c:pt idx="1846">
                  <c:v>44</c:v>
                </c:pt>
                <c:pt idx="1847">
                  <c:v>44</c:v>
                </c:pt>
                <c:pt idx="1848">
                  <c:v>44</c:v>
                </c:pt>
                <c:pt idx="1849">
                  <c:v>44</c:v>
                </c:pt>
                <c:pt idx="1850">
                  <c:v>44</c:v>
                </c:pt>
                <c:pt idx="1851">
                  <c:v>44</c:v>
                </c:pt>
                <c:pt idx="1852">
                  <c:v>44</c:v>
                </c:pt>
                <c:pt idx="1853">
                  <c:v>45</c:v>
                </c:pt>
                <c:pt idx="1854">
                  <c:v>45</c:v>
                </c:pt>
                <c:pt idx="1855">
                  <c:v>45</c:v>
                </c:pt>
                <c:pt idx="1856">
                  <c:v>45</c:v>
                </c:pt>
                <c:pt idx="1857">
                  <c:v>45</c:v>
                </c:pt>
                <c:pt idx="1858">
                  <c:v>45</c:v>
                </c:pt>
                <c:pt idx="1859">
                  <c:v>45</c:v>
                </c:pt>
                <c:pt idx="1860">
                  <c:v>45</c:v>
                </c:pt>
                <c:pt idx="1861">
                  <c:v>45</c:v>
                </c:pt>
                <c:pt idx="1862">
                  <c:v>45</c:v>
                </c:pt>
                <c:pt idx="1863">
                  <c:v>45</c:v>
                </c:pt>
                <c:pt idx="1864">
                  <c:v>45</c:v>
                </c:pt>
                <c:pt idx="1865">
                  <c:v>45</c:v>
                </c:pt>
                <c:pt idx="1866">
                  <c:v>45</c:v>
                </c:pt>
                <c:pt idx="1867">
                  <c:v>45</c:v>
                </c:pt>
                <c:pt idx="1868">
                  <c:v>45</c:v>
                </c:pt>
                <c:pt idx="1869">
                  <c:v>45</c:v>
                </c:pt>
                <c:pt idx="1870">
                  <c:v>45</c:v>
                </c:pt>
                <c:pt idx="1871">
                  <c:v>45</c:v>
                </c:pt>
                <c:pt idx="1872">
                  <c:v>45</c:v>
                </c:pt>
                <c:pt idx="1873">
                  <c:v>45</c:v>
                </c:pt>
                <c:pt idx="1874">
                  <c:v>45</c:v>
                </c:pt>
                <c:pt idx="1875">
                  <c:v>45</c:v>
                </c:pt>
                <c:pt idx="1876">
                  <c:v>45</c:v>
                </c:pt>
                <c:pt idx="1877">
                  <c:v>45</c:v>
                </c:pt>
                <c:pt idx="1878">
                  <c:v>45</c:v>
                </c:pt>
                <c:pt idx="1879">
                  <c:v>45</c:v>
                </c:pt>
                <c:pt idx="1880">
                  <c:v>45</c:v>
                </c:pt>
                <c:pt idx="1881">
                  <c:v>45</c:v>
                </c:pt>
                <c:pt idx="1882">
                  <c:v>45</c:v>
                </c:pt>
                <c:pt idx="1883">
                  <c:v>45</c:v>
                </c:pt>
                <c:pt idx="1884">
                  <c:v>45</c:v>
                </c:pt>
                <c:pt idx="1885">
                  <c:v>45</c:v>
                </c:pt>
                <c:pt idx="1886">
                  <c:v>45</c:v>
                </c:pt>
                <c:pt idx="1887">
                  <c:v>45</c:v>
                </c:pt>
                <c:pt idx="1888">
                  <c:v>45</c:v>
                </c:pt>
                <c:pt idx="1889">
                  <c:v>45</c:v>
                </c:pt>
                <c:pt idx="1890">
                  <c:v>45</c:v>
                </c:pt>
                <c:pt idx="1891">
                  <c:v>45</c:v>
                </c:pt>
                <c:pt idx="1892">
                  <c:v>45</c:v>
                </c:pt>
                <c:pt idx="1893">
                  <c:v>45</c:v>
                </c:pt>
                <c:pt idx="1894">
                  <c:v>45</c:v>
                </c:pt>
                <c:pt idx="1895">
                  <c:v>45</c:v>
                </c:pt>
                <c:pt idx="1896">
                  <c:v>45</c:v>
                </c:pt>
                <c:pt idx="1897">
                  <c:v>45</c:v>
                </c:pt>
                <c:pt idx="1898">
                  <c:v>45</c:v>
                </c:pt>
                <c:pt idx="1899">
                  <c:v>45</c:v>
                </c:pt>
                <c:pt idx="1900">
                  <c:v>45</c:v>
                </c:pt>
                <c:pt idx="1901">
                  <c:v>45</c:v>
                </c:pt>
                <c:pt idx="1902">
                  <c:v>45</c:v>
                </c:pt>
                <c:pt idx="1903">
                  <c:v>45</c:v>
                </c:pt>
                <c:pt idx="1904">
                  <c:v>45</c:v>
                </c:pt>
                <c:pt idx="1905">
                  <c:v>45</c:v>
                </c:pt>
                <c:pt idx="1906">
                  <c:v>45</c:v>
                </c:pt>
                <c:pt idx="1907">
                  <c:v>45</c:v>
                </c:pt>
                <c:pt idx="1908">
                  <c:v>45</c:v>
                </c:pt>
                <c:pt idx="1909">
                  <c:v>45</c:v>
                </c:pt>
                <c:pt idx="1910">
                  <c:v>45</c:v>
                </c:pt>
                <c:pt idx="1911">
                  <c:v>45</c:v>
                </c:pt>
                <c:pt idx="1912">
                  <c:v>45</c:v>
                </c:pt>
                <c:pt idx="1913">
                  <c:v>45</c:v>
                </c:pt>
                <c:pt idx="1914">
                  <c:v>45</c:v>
                </c:pt>
                <c:pt idx="1915">
                  <c:v>45</c:v>
                </c:pt>
                <c:pt idx="1916">
                  <c:v>45</c:v>
                </c:pt>
                <c:pt idx="1917">
                  <c:v>45</c:v>
                </c:pt>
                <c:pt idx="1918">
                  <c:v>45</c:v>
                </c:pt>
                <c:pt idx="1919">
                  <c:v>45</c:v>
                </c:pt>
                <c:pt idx="1920">
                  <c:v>45</c:v>
                </c:pt>
                <c:pt idx="1921">
                  <c:v>45</c:v>
                </c:pt>
                <c:pt idx="1922">
                  <c:v>45</c:v>
                </c:pt>
                <c:pt idx="1923">
                  <c:v>45</c:v>
                </c:pt>
                <c:pt idx="1924">
                  <c:v>45</c:v>
                </c:pt>
                <c:pt idx="1925">
                  <c:v>45</c:v>
                </c:pt>
                <c:pt idx="1926">
                  <c:v>45</c:v>
                </c:pt>
                <c:pt idx="1927">
                  <c:v>45</c:v>
                </c:pt>
                <c:pt idx="1928">
                  <c:v>45</c:v>
                </c:pt>
                <c:pt idx="1929">
                  <c:v>45</c:v>
                </c:pt>
                <c:pt idx="1930">
                  <c:v>45</c:v>
                </c:pt>
                <c:pt idx="1931">
                  <c:v>45</c:v>
                </c:pt>
                <c:pt idx="1932">
                  <c:v>45</c:v>
                </c:pt>
                <c:pt idx="1933">
                  <c:v>45</c:v>
                </c:pt>
                <c:pt idx="1934">
                  <c:v>45</c:v>
                </c:pt>
                <c:pt idx="1935">
                  <c:v>46</c:v>
                </c:pt>
                <c:pt idx="1936">
                  <c:v>46</c:v>
                </c:pt>
                <c:pt idx="1937">
                  <c:v>46</c:v>
                </c:pt>
                <c:pt idx="1938">
                  <c:v>46</c:v>
                </c:pt>
                <c:pt idx="1939">
                  <c:v>46</c:v>
                </c:pt>
                <c:pt idx="1940">
                  <c:v>46</c:v>
                </c:pt>
                <c:pt idx="1941">
                  <c:v>46</c:v>
                </c:pt>
                <c:pt idx="1942">
                  <c:v>46</c:v>
                </c:pt>
                <c:pt idx="1943">
                  <c:v>46</c:v>
                </c:pt>
                <c:pt idx="1944">
                  <c:v>46</c:v>
                </c:pt>
                <c:pt idx="1945">
                  <c:v>46</c:v>
                </c:pt>
                <c:pt idx="1946">
                  <c:v>46</c:v>
                </c:pt>
                <c:pt idx="1947">
                  <c:v>46</c:v>
                </c:pt>
                <c:pt idx="1948">
                  <c:v>46</c:v>
                </c:pt>
                <c:pt idx="1949">
                  <c:v>46</c:v>
                </c:pt>
                <c:pt idx="1950">
                  <c:v>46</c:v>
                </c:pt>
                <c:pt idx="1951">
                  <c:v>46</c:v>
                </c:pt>
                <c:pt idx="1952">
                  <c:v>46</c:v>
                </c:pt>
                <c:pt idx="1953">
                  <c:v>46</c:v>
                </c:pt>
                <c:pt idx="1954">
                  <c:v>46</c:v>
                </c:pt>
                <c:pt idx="1955">
                  <c:v>46</c:v>
                </c:pt>
                <c:pt idx="1956">
                  <c:v>46</c:v>
                </c:pt>
                <c:pt idx="1957">
                  <c:v>46</c:v>
                </c:pt>
                <c:pt idx="1958">
                  <c:v>46</c:v>
                </c:pt>
                <c:pt idx="1959">
                  <c:v>46</c:v>
                </c:pt>
                <c:pt idx="1960">
                  <c:v>46</c:v>
                </c:pt>
                <c:pt idx="1961">
                  <c:v>46</c:v>
                </c:pt>
                <c:pt idx="1962">
                  <c:v>46</c:v>
                </c:pt>
                <c:pt idx="1963">
                  <c:v>46</c:v>
                </c:pt>
                <c:pt idx="1964">
                  <c:v>46</c:v>
                </c:pt>
                <c:pt idx="1965">
                  <c:v>46</c:v>
                </c:pt>
                <c:pt idx="1966">
                  <c:v>46</c:v>
                </c:pt>
                <c:pt idx="1967">
                  <c:v>46</c:v>
                </c:pt>
                <c:pt idx="1968">
                  <c:v>46</c:v>
                </c:pt>
                <c:pt idx="1969">
                  <c:v>46</c:v>
                </c:pt>
                <c:pt idx="1970">
                  <c:v>46</c:v>
                </c:pt>
                <c:pt idx="1971">
                  <c:v>46</c:v>
                </c:pt>
                <c:pt idx="1972">
                  <c:v>46</c:v>
                </c:pt>
                <c:pt idx="1973">
                  <c:v>46</c:v>
                </c:pt>
                <c:pt idx="1974">
                  <c:v>46</c:v>
                </c:pt>
                <c:pt idx="1975">
                  <c:v>46</c:v>
                </c:pt>
                <c:pt idx="1976">
                  <c:v>46</c:v>
                </c:pt>
                <c:pt idx="1977">
                  <c:v>46</c:v>
                </c:pt>
                <c:pt idx="1978">
                  <c:v>46</c:v>
                </c:pt>
                <c:pt idx="1979">
                  <c:v>46</c:v>
                </c:pt>
                <c:pt idx="1980">
                  <c:v>46</c:v>
                </c:pt>
                <c:pt idx="1981">
                  <c:v>46</c:v>
                </c:pt>
                <c:pt idx="1982">
                  <c:v>46</c:v>
                </c:pt>
                <c:pt idx="1983">
                  <c:v>46</c:v>
                </c:pt>
                <c:pt idx="1984">
                  <c:v>46</c:v>
                </c:pt>
                <c:pt idx="1985">
                  <c:v>46</c:v>
                </c:pt>
                <c:pt idx="1986">
                  <c:v>46</c:v>
                </c:pt>
                <c:pt idx="1987">
                  <c:v>46</c:v>
                </c:pt>
                <c:pt idx="1988">
                  <c:v>46</c:v>
                </c:pt>
                <c:pt idx="1989">
                  <c:v>46</c:v>
                </c:pt>
                <c:pt idx="1990">
                  <c:v>46</c:v>
                </c:pt>
                <c:pt idx="1991">
                  <c:v>46</c:v>
                </c:pt>
                <c:pt idx="1992">
                  <c:v>46</c:v>
                </c:pt>
                <c:pt idx="1993">
                  <c:v>46</c:v>
                </c:pt>
                <c:pt idx="1994">
                  <c:v>46</c:v>
                </c:pt>
                <c:pt idx="1995">
                  <c:v>46</c:v>
                </c:pt>
                <c:pt idx="1996">
                  <c:v>46</c:v>
                </c:pt>
                <c:pt idx="1997">
                  <c:v>46</c:v>
                </c:pt>
                <c:pt idx="1998">
                  <c:v>46</c:v>
                </c:pt>
                <c:pt idx="1999">
                  <c:v>46</c:v>
                </c:pt>
                <c:pt idx="2000">
                  <c:v>46</c:v>
                </c:pt>
                <c:pt idx="2001">
                  <c:v>46</c:v>
                </c:pt>
                <c:pt idx="2002">
                  <c:v>46</c:v>
                </c:pt>
                <c:pt idx="2003">
                  <c:v>46</c:v>
                </c:pt>
                <c:pt idx="2004">
                  <c:v>46</c:v>
                </c:pt>
                <c:pt idx="2005">
                  <c:v>46</c:v>
                </c:pt>
                <c:pt idx="2006">
                  <c:v>46</c:v>
                </c:pt>
                <c:pt idx="2007">
                  <c:v>46</c:v>
                </c:pt>
                <c:pt idx="2008">
                  <c:v>46</c:v>
                </c:pt>
                <c:pt idx="2009">
                  <c:v>46</c:v>
                </c:pt>
                <c:pt idx="2010">
                  <c:v>46</c:v>
                </c:pt>
                <c:pt idx="2011">
                  <c:v>46</c:v>
                </c:pt>
                <c:pt idx="2012">
                  <c:v>46</c:v>
                </c:pt>
                <c:pt idx="2013">
                  <c:v>46</c:v>
                </c:pt>
                <c:pt idx="2014">
                  <c:v>46</c:v>
                </c:pt>
                <c:pt idx="2015">
                  <c:v>46</c:v>
                </c:pt>
                <c:pt idx="2016">
                  <c:v>46</c:v>
                </c:pt>
                <c:pt idx="2017">
                  <c:v>47</c:v>
                </c:pt>
                <c:pt idx="2018">
                  <c:v>47</c:v>
                </c:pt>
                <c:pt idx="2019">
                  <c:v>47</c:v>
                </c:pt>
                <c:pt idx="2020">
                  <c:v>47</c:v>
                </c:pt>
                <c:pt idx="2021">
                  <c:v>47</c:v>
                </c:pt>
                <c:pt idx="2022">
                  <c:v>47</c:v>
                </c:pt>
                <c:pt idx="2023">
                  <c:v>47</c:v>
                </c:pt>
                <c:pt idx="2024">
                  <c:v>47</c:v>
                </c:pt>
                <c:pt idx="2025">
                  <c:v>47</c:v>
                </c:pt>
                <c:pt idx="2026">
                  <c:v>47</c:v>
                </c:pt>
                <c:pt idx="2027">
                  <c:v>47</c:v>
                </c:pt>
                <c:pt idx="2028">
                  <c:v>47</c:v>
                </c:pt>
                <c:pt idx="2029">
                  <c:v>47</c:v>
                </c:pt>
                <c:pt idx="2030">
                  <c:v>47</c:v>
                </c:pt>
                <c:pt idx="2031">
                  <c:v>47</c:v>
                </c:pt>
                <c:pt idx="2032">
                  <c:v>47</c:v>
                </c:pt>
                <c:pt idx="2033">
                  <c:v>47</c:v>
                </c:pt>
                <c:pt idx="2034">
                  <c:v>47</c:v>
                </c:pt>
                <c:pt idx="2035">
                  <c:v>47</c:v>
                </c:pt>
                <c:pt idx="2036">
                  <c:v>47</c:v>
                </c:pt>
                <c:pt idx="2037">
                  <c:v>47</c:v>
                </c:pt>
                <c:pt idx="2038">
                  <c:v>47</c:v>
                </c:pt>
                <c:pt idx="2039">
                  <c:v>47</c:v>
                </c:pt>
                <c:pt idx="2040">
                  <c:v>47</c:v>
                </c:pt>
                <c:pt idx="2041">
                  <c:v>47</c:v>
                </c:pt>
                <c:pt idx="2042">
                  <c:v>47</c:v>
                </c:pt>
                <c:pt idx="2043">
                  <c:v>47</c:v>
                </c:pt>
                <c:pt idx="2044">
                  <c:v>47</c:v>
                </c:pt>
                <c:pt idx="2045">
                  <c:v>47</c:v>
                </c:pt>
                <c:pt idx="2046">
                  <c:v>47</c:v>
                </c:pt>
                <c:pt idx="2047">
                  <c:v>47</c:v>
                </c:pt>
                <c:pt idx="2048">
                  <c:v>47</c:v>
                </c:pt>
                <c:pt idx="2049">
                  <c:v>47</c:v>
                </c:pt>
                <c:pt idx="2050">
                  <c:v>47</c:v>
                </c:pt>
                <c:pt idx="2051">
                  <c:v>47</c:v>
                </c:pt>
                <c:pt idx="2052">
                  <c:v>47</c:v>
                </c:pt>
                <c:pt idx="2053">
                  <c:v>47</c:v>
                </c:pt>
                <c:pt idx="2054">
                  <c:v>47</c:v>
                </c:pt>
                <c:pt idx="2055">
                  <c:v>47</c:v>
                </c:pt>
                <c:pt idx="2056">
                  <c:v>47</c:v>
                </c:pt>
                <c:pt idx="2057">
                  <c:v>47</c:v>
                </c:pt>
                <c:pt idx="2058">
                  <c:v>47</c:v>
                </c:pt>
                <c:pt idx="2059">
                  <c:v>47</c:v>
                </c:pt>
                <c:pt idx="2060">
                  <c:v>47</c:v>
                </c:pt>
                <c:pt idx="2061">
                  <c:v>47</c:v>
                </c:pt>
                <c:pt idx="2062">
                  <c:v>47</c:v>
                </c:pt>
                <c:pt idx="2063">
                  <c:v>47</c:v>
                </c:pt>
                <c:pt idx="2064">
                  <c:v>47</c:v>
                </c:pt>
                <c:pt idx="2065">
                  <c:v>47</c:v>
                </c:pt>
                <c:pt idx="2066">
                  <c:v>47</c:v>
                </c:pt>
                <c:pt idx="2067">
                  <c:v>47</c:v>
                </c:pt>
                <c:pt idx="2068">
                  <c:v>47</c:v>
                </c:pt>
                <c:pt idx="2069">
                  <c:v>47</c:v>
                </c:pt>
                <c:pt idx="2070">
                  <c:v>47</c:v>
                </c:pt>
                <c:pt idx="2071">
                  <c:v>47</c:v>
                </c:pt>
                <c:pt idx="2072">
                  <c:v>47</c:v>
                </c:pt>
                <c:pt idx="2073">
                  <c:v>47</c:v>
                </c:pt>
                <c:pt idx="2074">
                  <c:v>47</c:v>
                </c:pt>
                <c:pt idx="2075">
                  <c:v>47</c:v>
                </c:pt>
                <c:pt idx="2076">
                  <c:v>47</c:v>
                </c:pt>
                <c:pt idx="2077">
                  <c:v>47</c:v>
                </c:pt>
                <c:pt idx="2078">
                  <c:v>47</c:v>
                </c:pt>
                <c:pt idx="2079">
                  <c:v>47</c:v>
                </c:pt>
                <c:pt idx="2080">
                  <c:v>47</c:v>
                </c:pt>
                <c:pt idx="2081">
                  <c:v>47</c:v>
                </c:pt>
                <c:pt idx="2082">
                  <c:v>47</c:v>
                </c:pt>
                <c:pt idx="2083">
                  <c:v>47</c:v>
                </c:pt>
                <c:pt idx="2084">
                  <c:v>47</c:v>
                </c:pt>
                <c:pt idx="2085">
                  <c:v>47</c:v>
                </c:pt>
                <c:pt idx="2086">
                  <c:v>47</c:v>
                </c:pt>
                <c:pt idx="2087">
                  <c:v>47</c:v>
                </c:pt>
                <c:pt idx="2088">
                  <c:v>47</c:v>
                </c:pt>
                <c:pt idx="2089">
                  <c:v>47</c:v>
                </c:pt>
                <c:pt idx="2090">
                  <c:v>47</c:v>
                </c:pt>
                <c:pt idx="2091">
                  <c:v>47</c:v>
                </c:pt>
                <c:pt idx="2092">
                  <c:v>47</c:v>
                </c:pt>
                <c:pt idx="2093">
                  <c:v>47</c:v>
                </c:pt>
                <c:pt idx="2094">
                  <c:v>48</c:v>
                </c:pt>
                <c:pt idx="2095">
                  <c:v>48</c:v>
                </c:pt>
                <c:pt idx="2096">
                  <c:v>48</c:v>
                </c:pt>
                <c:pt idx="2097">
                  <c:v>48</c:v>
                </c:pt>
                <c:pt idx="2098">
                  <c:v>48</c:v>
                </c:pt>
                <c:pt idx="2099">
                  <c:v>48</c:v>
                </c:pt>
                <c:pt idx="2100">
                  <c:v>48</c:v>
                </c:pt>
                <c:pt idx="2101">
                  <c:v>48</c:v>
                </c:pt>
                <c:pt idx="2102">
                  <c:v>48</c:v>
                </c:pt>
                <c:pt idx="2103">
                  <c:v>48</c:v>
                </c:pt>
                <c:pt idx="2104">
                  <c:v>48</c:v>
                </c:pt>
                <c:pt idx="2105">
                  <c:v>48</c:v>
                </c:pt>
                <c:pt idx="2106">
                  <c:v>48</c:v>
                </c:pt>
                <c:pt idx="2107">
                  <c:v>48</c:v>
                </c:pt>
                <c:pt idx="2108">
                  <c:v>48</c:v>
                </c:pt>
                <c:pt idx="2109">
                  <c:v>48</c:v>
                </c:pt>
                <c:pt idx="2110">
                  <c:v>48</c:v>
                </c:pt>
                <c:pt idx="2111">
                  <c:v>48</c:v>
                </c:pt>
                <c:pt idx="2112">
                  <c:v>48</c:v>
                </c:pt>
                <c:pt idx="2113">
                  <c:v>48</c:v>
                </c:pt>
                <c:pt idx="2114">
                  <c:v>48</c:v>
                </c:pt>
                <c:pt idx="2115">
                  <c:v>48</c:v>
                </c:pt>
                <c:pt idx="2116">
                  <c:v>48</c:v>
                </c:pt>
                <c:pt idx="2117">
                  <c:v>48</c:v>
                </c:pt>
                <c:pt idx="2118">
                  <c:v>48</c:v>
                </c:pt>
                <c:pt idx="2119">
                  <c:v>48</c:v>
                </c:pt>
                <c:pt idx="2120">
                  <c:v>48</c:v>
                </c:pt>
                <c:pt idx="2121">
                  <c:v>48</c:v>
                </c:pt>
                <c:pt idx="2122">
                  <c:v>48</c:v>
                </c:pt>
                <c:pt idx="2123">
                  <c:v>48</c:v>
                </c:pt>
                <c:pt idx="2124">
                  <c:v>48</c:v>
                </c:pt>
                <c:pt idx="2125">
                  <c:v>48</c:v>
                </c:pt>
                <c:pt idx="2126">
                  <c:v>48</c:v>
                </c:pt>
                <c:pt idx="2127">
                  <c:v>48</c:v>
                </c:pt>
                <c:pt idx="2128">
                  <c:v>48</c:v>
                </c:pt>
                <c:pt idx="2129">
                  <c:v>48</c:v>
                </c:pt>
                <c:pt idx="2130">
                  <c:v>48</c:v>
                </c:pt>
                <c:pt idx="2131">
                  <c:v>48</c:v>
                </c:pt>
                <c:pt idx="2132">
                  <c:v>48</c:v>
                </c:pt>
                <c:pt idx="2133">
                  <c:v>48</c:v>
                </c:pt>
                <c:pt idx="2134">
                  <c:v>48</c:v>
                </c:pt>
                <c:pt idx="2135">
                  <c:v>48</c:v>
                </c:pt>
                <c:pt idx="2136">
                  <c:v>48</c:v>
                </c:pt>
                <c:pt idx="2137">
                  <c:v>48</c:v>
                </c:pt>
                <c:pt idx="2138">
                  <c:v>48</c:v>
                </c:pt>
                <c:pt idx="2139">
                  <c:v>48</c:v>
                </c:pt>
                <c:pt idx="2140">
                  <c:v>48</c:v>
                </c:pt>
                <c:pt idx="2141">
                  <c:v>48</c:v>
                </c:pt>
                <c:pt idx="2142">
                  <c:v>48</c:v>
                </c:pt>
                <c:pt idx="2143">
                  <c:v>48</c:v>
                </c:pt>
                <c:pt idx="2144">
                  <c:v>48</c:v>
                </c:pt>
                <c:pt idx="2145">
                  <c:v>48</c:v>
                </c:pt>
                <c:pt idx="2146">
                  <c:v>48</c:v>
                </c:pt>
                <c:pt idx="2147">
                  <c:v>48</c:v>
                </c:pt>
                <c:pt idx="2148">
                  <c:v>48</c:v>
                </c:pt>
                <c:pt idx="2149">
                  <c:v>48</c:v>
                </c:pt>
                <c:pt idx="2150">
                  <c:v>48</c:v>
                </c:pt>
                <c:pt idx="2151">
                  <c:v>48</c:v>
                </c:pt>
                <c:pt idx="2152">
                  <c:v>48</c:v>
                </c:pt>
                <c:pt idx="2153">
                  <c:v>48</c:v>
                </c:pt>
                <c:pt idx="2154">
                  <c:v>48</c:v>
                </c:pt>
                <c:pt idx="2155">
                  <c:v>48</c:v>
                </c:pt>
                <c:pt idx="2156">
                  <c:v>48</c:v>
                </c:pt>
                <c:pt idx="2157">
                  <c:v>48</c:v>
                </c:pt>
                <c:pt idx="2158">
                  <c:v>48</c:v>
                </c:pt>
                <c:pt idx="2159">
                  <c:v>48</c:v>
                </c:pt>
                <c:pt idx="2160">
                  <c:v>48</c:v>
                </c:pt>
                <c:pt idx="2161">
                  <c:v>48</c:v>
                </c:pt>
                <c:pt idx="2162">
                  <c:v>48</c:v>
                </c:pt>
                <c:pt idx="2163">
                  <c:v>48</c:v>
                </c:pt>
                <c:pt idx="2164">
                  <c:v>48</c:v>
                </c:pt>
                <c:pt idx="2165">
                  <c:v>48</c:v>
                </c:pt>
                <c:pt idx="2166">
                  <c:v>48</c:v>
                </c:pt>
                <c:pt idx="2167">
                  <c:v>48</c:v>
                </c:pt>
                <c:pt idx="2168">
                  <c:v>48</c:v>
                </c:pt>
                <c:pt idx="2169">
                  <c:v>48</c:v>
                </c:pt>
                <c:pt idx="2170">
                  <c:v>48</c:v>
                </c:pt>
                <c:pt idx="2171">
                  <c:v>48</c:v>
                </c:pt>
                <c:pt idx="2172">
                  <c:v>48</c:v>
                </c:pt>
                <c:pt idx="2173">
                  <c:v>48</c:v>
                </c:pt>
                <c:pt idx="2174">
                  <c:v>48</c:v>
                </c:pt>
                <c:pt idx="2175">
                  <c:v>48</c:v>
                </c:pt>
                <c:pt idx="2176">
                  <c:v>49</c:v>
                </c:pt>
                <c:pt idx="2177">
                  <c:v>49</c:v>
                </c:pt>
                <c:pt idx="2178">
                  <c:v>49</c:v>
                </c:pt>
                <c:pt idx="2179">
                  <c:v>49</c:v>
                </c:pt>
                <c:pt idx="2180">
                  <c:v>49</c:v>
                </c:pt>
                <c:pt idx="2181">
                  <c:v>49</c:v>
                </c:pt>
                <c:pt idx="2182">
                  <c:v>49</c:v>
                </c:pt>
                <c:pt idx="2183">
                  <c:v>49</c:v>
                </c:pt>
                <c:pt idx="2184">
                  <c:v>49</c:v>
                </c:pt>
                <c:pt idx="2185">
                  <c:v>49</c:v>
                </c:pt>
                <c:pt idx="2186">
                  <c:v>49</c:v>
                </c:pt>
                <c:pt idx="2187">
                  <c:v>49</c:v>
                </c:pt>
                <c:pt idx="2188">
                  <c:v>49</c:v>
                </c:pt>
                <c:pt idx="2189">
                  <c:v>49</c:v>
                </c:pt>
                <c:pt idx="2190">
                  <c:v>49</c:v>
                </c:pt>
                <c:pt idx="2191">
                  <c:v>49</c:v>
                </c:pt>
                <c:pt idx="2192">
                  <c:v>49</c:v>
                </c:pt>
                <c:pt idx="2193">
                  <c:v>49</c:v>
                </c:pt>
                <c:pt idx="2194">
                  <c:v>49</c:v>
                </c:pt>
                <c:pt idx="2195">
                  <c:v>49</c:v>
                </c:pt>
                <c:pt idx="2196">
                  <c:v>49</c:v>
                </c:pt>
                <c:pt idx="2197">
                  <c:v>49</c:v>
                </c:pt>
                <c:pt idx="2198">
                  <c:v>49</c:v>
                </c:pt>
                <c:pt idx="2199">
                  <c:v>49</c:v>
                </c:pt>
                <c:pt idx="2200">
                  <c:v>49</c:v>
                </c:pt>
                <c:pt idx="2201">
                  <c:v>49</c:v>
                </c:pt>
                <c:pt idx="2202">
                  <c:v>49</c:v>
                </c:pt>
                <c:pt idx="2203">
                  <c:v>49</c:v>
                </c:pt>
                <c:pt idx="2204">
                  <c:v>49</c:v>
                </c:pt>
                <c:pt idx="2205">
                  <c:v>49</c:v>
                </c:pt>
                <c:pt idx="2206">
                  <c:v>49</c:v>
                </c:pt>
                <c:pt idx="2207">
                  <c:v>49</c:v>
                </c:pt>
                <c:pt idx="2208">
                  <c:v>49</c:v>
                </c:pt>
                <c:pt idx="2209">
                  <c:v>49</c:v>
                </c:pt>
                <c:pt idx="2210">
                  <c:v>49</c:v>
                </c:pt>
                <c:pt idx="2211">
                  <c:v>49</c:v>
                </c:pt>
                <c:pt idx="2212">
                  <c:v>49</c:v>
                </c:pt>
                <c:pt idx="2213">
                  <c:v>49</c:v>
                </c:pt>
                <c:pt idx="2214">
                  <c:v>49</c:v>
                </c:pt>
                <c:pt idx="2215">
                  <c:v>49</c:v>
                </c:pt>
                <c:pt idx="2216">
                  <c:v>49</c:v>
                </c:pt>
                <c:pt idx="2217">
                  <c:v>49</c:v>
                </c:pt>
                <c:pt idx="2218">
                  <c:v>49</c:v>
                </c:pt>
                <c:pt idx="2219">
                  <c:v>49</c:v>
                </c:pt>
                <c:pt idx="2220">
                  <c:v>49</c:v>
                </c:pt>
                <c:pt idx="2221">
                  <c:v>49</c:v>
                </c:pt>
                <c:pt idx="2222">
                  <c:v>49</c:v>
                </c:pt>
                <c:pt idx="2223">
                  <c:v>49</c:v>
                </c:pt>
                <c:pt idx="2224">
                  <c:v>49</c:v>
                </c:pt>
                <c:pt idx="2225">
                  <c:v>49</c:v>
                </c:pt>
                <c:pt idx="2226">
                  <c:v>49</c:v>
                </c:pt>
                <c:pt idx="2227">
                  <c:v>49</c:v>
                </c:pt>
                <c:pt idx="2228">
                  <c:v>49</c:v>
                </c:pt>
                <c:pt idx="2229">
                  <c:v>49</c:v>
                </c:pt>
                <c:pt idx="2230">
                  <c:v>49</c:v>
                </c:pt>
                <c:pt idx="2231">
                  <c:v>49</c:v>
                </c:pt>
                <c:pt idx="2232">
                  <c:v>49</c:v>
                </c:pt>
                <c:pt idx="2233">
                  <c:v>49</c:v>
                </c:pt>
                <c:pt idx="2234">
                  <c:v>49</c:v>
                </c:pt>
                <c:pt idx="2235">
                  <c:v>49</c:v>
                </c:pt>
                <c:pt idx="2236">
                  <c:v>49</c:v>
                </c:pt>
                <c:pt idx="2237">
                  <c:v>49</c:v>
                </c:pt>
                <c:pt idx="2238">
                  <c:v>49</c:v>
                </c:pt>
                <c:pt idx="2239">
                  <c:v>49</c:v>
                </c:pt>
                <c:pt idx="2240">
                  <c:v>49</c:v>
                </c:pt>
                <c:pt idx="2241">
                  <c:v>49</c:v>
                </c:pt>
                <c:pt idx="2242">
                  <c:v>49</c:v>
                </c:pt>
                <c:pt idx="2243">
                  <c:v>49</c:v>
                </c:pt>
                <c:pt idx="2244">
                  <c:v>49</c:v>
                </c:pt>
                <c:pt idx="2245">
                  <c:v>49</c:v>
                </c:pt>
                <c:pt idx="2246">
                  <c:v>49</c:v>
                </c:pt>
                <c:pt idx="2247">
                  <c:v>49</c:v>
                </c:pt>
                <c:pt idx="2248">
                  <c:v>49</c:v>
                </c:pt>
                <c:pt idx="2249">
                  <c:v>49</c:v>
                </c:pt>
                <c:pt idx="2250">
                  <c:v>49</c:v>
                </c:pt>
                <c:pt idx="2251">
                  <c:v>49</c:v>
                </c:pt>
                <c:pt idx="2252">
                  <c:v>49</c:v>
                </c:pt>
                <c:pt idx="2253">
                  <c:v>49</c:v>
                </c:pt>
                <c:pt idx="2254">
                  <c:v>49</c:v>
                </c:pt>
                <c:pt idx="2255">
                  <c:v>49</c:v>
                </c:pt>
                <c:pt idx="2256">
                  <c:v>49</c:v>
                </c:pt>
                <c:pt idx="2257">
                  <c:v>49</c:v>
                </c:pt>
                <c:pt idx="2258">
                  <c:v>49</c:v>
                </c:pt>
                <c:pt idx="2259">
                  <c:v>49</c:v>
                </c:pt>
                <c:pt idx="2260">
                  <c:v>49</c:v>
                </c:pt>
                <c:pt idx="2261">
                  <c:v>49</c:v>
                </c:pt>
                <c:pt idx="2262">
                  <c:v>49</c:v>
                </c:pt>
                <c:pt idx="2263">
                  <c:v>49</c:v>
                </c:pt>
                <c:pt idx="2264">
                  <c:v>50</c:v>
                </c:pt>
                <c:pt idx="2265">
                  <c:v>50</c:v>
                </c:pt>
                <c:pt idx="2266">
                  <c:v>50</c:v>
                </c:pt>
                <c:pt idx="2267">
                  <c:v>50</c:v>
                </c:pt>
                <c:pt idx="2268">
                  <c:v>50</c:v>
                </c:pt>
                <c:pt idx="2269">
                  <c:v>50</c:v>
                </c:pt>
                <c:pt idx="2270">
                  <c:v>50</c:v>
                </c:pt>
                <c:pt idx="2271">
                  <c:v>50</c:v>
                </c:pt>
                <c:pt idx="2272">
                  <c:v>50</c:v>
                </c:pt>
                <c:pt idx="2273">
                  <c:v>50</c:v>
                </c:pt>
                <c:pt idx="2274">
                  <c:v>50</c:v>
                </c:pt>
                <c:pt idx="2275">
                  <c:v>50</c:v>
                </c:pt>
                <c:pt idx="2276">
                  <c:v>50</c:v>
                </c:pt>
                <c:pt idx="2277">
                  <c:v>50</c:v>
                </c:pt>
                <c:pt idx="2278">
                  <c:v>50</c:v>
                </c:pt>
                <c:pt idx="2279">
                  <c:v>50</c:v>
                </c:pt>
                <c:pt idx="2280">
                  <c:v>50</c:v>
                </c:pt>
                <c:pt idx="2281">
                  <c:v>50</c:v>
                </c:pt>
                <c:pt idx="2282">
                  <c:v>50</c:v>
                </c:pt>
                <c:pt idx="2283">
                  <c:v>50</c:v>
                </c:pt>
                <c:pt idx="2284">
                  <c:v>50</c:v>
                </c:pt>
                <c:pt idx="2285">
                  <c:v>50</c:v>
                </c:pt>
                <c:pt idx="2286">
                  <c:v>50</c:v>
                </c:pt>
                <c:pt idx="2287">
                  <c:v>50</c:v>
                </c:pt>
                <c:pt idx="2288">
                  <c:v>50</c:v>
                </c:pt>
                <c:pt idx="2289">
                  <c:v>50</c:v>
                </c:pt>
                <c:pt idx="2290">
                  <c:v>50</c:v>
                </c:pt>
                <c:pt idx="2291">
                  <c:v>50</c:v>
                </c:pt>
                <c:pt idx="2292">
                  <c:v>50</c:v>
                </c:pt>
                <c:pt idx="2293">
                  <c:v>50</c:v>
                </c:pt>
                <c:pt idx="2294">
                  <c:v>50</c:v>
                </c:pt>
                <c:pt idx="2295">
                  <c:v>50</c:v>
                </c:pt>
                <c:pt idx="2296">
                  <c:v>50</c:v>
                </c:pt>
                <c:pt idx="2297">
                  <c:v>50</c:v>
                </c:pt>
                <c:pt idx="2298">
                  <c:v>50</c:v>
                </c:pt>
                <c:pt idx="2299">
                  <c:v>50</c:v>
                </c:pt>
                <c:pt idx="2300">
                  <c:v>50</c:v>
                </c:pt>
                <c:pt idx="2301">
                  <c:v>50</c:v>
                </c:pt>
                <c:pt idx="2302">
                  <c:v>50</c:v>
                </c:pt>
                <c:pt idx="2303">
                  <c:v>50</c:v>
                </c:pt>
                <c:pt idx="2304">
                  <c:v>50</c:v>
                </c:pt>
                <c:pt idx="2305">
                  <c:v>50</c:v>
                </c:pt>
                <c:pt idx="2306">
                  <c:v>50</c:v>
                </c:pt>
                <c:pt idx="2307">
                  <c:v>50</c:v>
                </c:pt>
                <c:pt idx="2308">
                  <c:v>50</c:v>
                </c:pt>
                <c:pt idx="2309">
                  <c:v>50</c:v>
                </c:pt>
                <c:pt idx="2310">
                  <c:v>50</c:v>
                </c:pt>
                <c:pt idx="2311">
                  <c:v>50</c:v>
                </c:pt>
                <c:pt idx="2312">
                  <c:v>50</c:v>
                </c:pt>
                <c:pt idx="2313">
                  <c:v>50</c:v>
                </c:pt>
                <c:pt idx="2314">
                  <c:v>50</c:v>
                </c:pt>
                <c:pt idx="2315">
                  <c:v>50</c:v>
                </c:pt>
                <c:pt idx="2316">
                  <c:v>50</c:v>
                </c:pt>
                <c:pt idx="2317">
                  <c:v>50</c:v>
                </c:pt>
                <c:pt idx="2318">
                  <c:v>50</c:v>
                </c:pt>
                <c:pt idx="2319">
                  <c:v>50</c:v>
                </c:pt>
                <c:pt idx="2320">
                  <c:v>50</c:v>
                </c:pt>
                <c:pt idx="2321">
                  <c:v>50</c:v>
                </c:pt>
                <c:pt idx="2322">
                  <c:v>50</c:v>
                </c:pt>
                <c:pt idx="2323">
                  <c:v>50</c:v>
                </c:pt>
                <c:pt idx="2324">
                  <c:v>50</c:v>
                </c:pt>
                <c:pt idx="2325">
                  <c:v>50</c:v>
                </c:pt>
                <c:pt idx="2326">
                  <c:v>50</c:v>
                </c:pt>
                <c:pt idx="2327">
                  <c:v>50</c:v>
                </c:pt>
                <c:pt idx="2328">
                  <c:v>50</c:v>
                </c:pt>
                <c:pt idx="2329">
                  <c:v>50</c:v>
                </c:pt>
                <c:pt idx="2330">
                  <c:v>50</c:v>
                </c:pt>
                <c:pt idx="2331">
                  <c:v>50</c:v>
                </c:pt>
                <c:pt idx="2332">
                  <c:v>50</c:v>
                </c:pt>
                <c:pt idx="2333">
                  <c:v>50</c:v>
                </c:pt>
                <c:pt idx="2334">
                  <c:v>50</c:v>
                </c:pt>
                <c:pt idx="2335">
                  <c:v>50</c:v>
                </c:pt>
                <c:pt idx="2336">
                  <c:v>50</c:v>
                </c:pt>
                <c:pt idx="2337">
                  <c:v>50</c:v>
                </c:pt>
                <c:pt idx="2338">
                  <c:v>50</c:v>
                </c:pt>
                <c:pt idx="2339">
                  <c:v>50</c:v>
                </c:pt>
                <c:pt idx="2340">
                  <c:v>50</c:v>
                </c:pt>
                <c:pt idx="2341">
                  <c:v>50</c:v>
                </c:pt>
                <c:pt idx="2342">
                  <c:v>50</c:v>
                </c:pt>
                <c:pt idx="2343">
                  <c:v>50</c:v>
                </c:pt>
                <c:pt idx="2344">
                  <c:v>50</c:v>
                </c:pt>
                <c:pt idx="2345">
                  <c:v>50</c:v>
                </c:pt>
                <c:pt idx="2346">
                  <c:v>51</c:v>
                </c:pt>
                <c:pt idx="2347">
                  <c:v>51</c:v>
                </c:pt>
                <c:pt idx="2348">
                  <c:v>51</c:v>
                </c:pt>
                <c:pt idx="2349">
                  <c:v>51</c:v>
                </c:pt>
                <c:pt idx="2350">
                  <c:v>51</c:v>
                </c:pt>
                <c:pt idx="2351">
                  <c:v>51</c:v>
                </c:pt>
                <c:pt idx="2352">
                  <c:v>51</c:v>
                </c:pt>
                <c:pt idx="2353">
                  <c:v>51</c:v>
                </c:pt>
                <c:pt idx="2354">
                  <c:v>51</c:v>
                </c:pt>
                <c:pt idx="2355">
                  <c:v>51</c:v>
                </c:pt>
                <c:pt idx="2356">
                  <c:v>51</c:v>
                </c:pt>
                <c:pt idx="2357">
                  <c:v>51</c:v>
                </c:pt>
                <c:pt idx="2358">
                  <c:v>51</c:v>
                </c:pt>
                <c:pt idx="2359">
                  <c:v>51</c:v>
                </c:pt>
                <c:pt idx="2360">
                  <c:v>51</c:v>
                </c:pt>
                <c:pt idx="2361">
                  <c:v>51</c:v>
                </c:pt>
                <c:pt idx="2362">
                  <c:v>51</c:v>
                </c:pt>
                <c:pt idx="2363">
                  <c:v>51</c:v>
                </c:pt>
                <c:pt idx="2364">
                  <c:v>51</c:v>
                </c:pt>
                <c:pt idx="2365">
                  <c:v>51</c:v>
                </c:pt>
                <c:pt idx="2366">
                  <c:v>51</c:v>
                </c:pt>
                <c:pt idx="2367">
                  <c:v>51</c:v>
                </c:pt>
                <c:pt idx="2368">
                  <c:v>51</c:v>
                </c:pt>
                <c:pt idx="2369">
                  <c:v>51</c:v>
                </c:pt>
                <c:pt idx="2370">
                  <c:v>51</c:v>
                </c:pt>
                <c:pt idx="2371">
                  <c:v>51</c:v>
                </c:pt>
                <c:pt idx="2372">
                  <c:v>51</c:v>
                </c:pt>
                <c:pt idx="2373">
                  <c:v>51</c:v>
                </c:pt>
                <c:pt idx="2374">
                  <c:v>51</c:v>
                </c:pt>
                <c:pt idx="2375">
                  <c:v>51</c:v>
                </c:pt>
                <c:pt idx="2376">
                  <c:v>51</c:v>
                </c:pt>
                <c:pt idx="2377">
                  <c:v>51</c:v>
                </c:pt>
                <c:pt idx="2378">
                  <c:v>51</c:v>
                </c:pt>
                <c:pt idx="2379">
                  <c:v>51</c:v>
                </c:pt>
                <c:pt idx="2380">
                  <c:v>51</c:v>
                </c:pt>
                <c:pt idx="2381">
                  <c:v>51</c:v>
                </c:pt>
                <c:pt idx="2382">
                  <c:v>51</c:v>
                </c:pt>
                <c:pt idx="2383">
                  <c:v>51</c:v>
                </c:pt>
                <c:pt idx="2384">
                  <c:v>51</c:v>
                </c:pt>
                <c:pt idx="2385">
                  <c:v>51</c:v>
                </c:pt>
                <c:pt idx="2386">
                  <c:v>51</c:v>
                </c:pt>
                <c:pt idx="2387">
                  <c:v>51</c:v>
                </c:pt>
                <c:pt idx="2388">
                  <c:v>51</c:v>
                </c:pt>
                <c:pt idx="2389">
                  <c:v>51</c:v>
                </c:pt>
                <c:pt idx="2390">
                  <c:v>51</c:v>
                </c:pt>
                <c:pt idx="2391">
                  <c:v>51</c:v>
                </c:pt>
                <c:pt idx="2392">
                  <c:v>51</c:v>
                </c:pt>
                <c:pt idx="2393">
                  <c:v>51</c:v>
                </c:pt>
                <c:pt idx="2394">
                  <c:v>51</c:v>
                </c:pt>
                <c:pt idx="2395">
                  <c:v>51</c:v>
                </c:pt>
                <c:pt idx="2396">
                  <c:v>51</c:v>
                </c:pt>
                <c:pt idx="2397">
                  <c:v>51</c:v>
                </c:pt>
                <c:pt idx="2398">
                  <c:v>51</c:v>
                </c:pt>
                <c:pt idx="2399">
                  <c:v>51</c:v>
                </c:pt>
                <c:pt idx="2400">
                  <c:v>51</c:v>
                </c:pt>
                <c:pt idx="2401">
                  <c:v>51</c:v>
                </c:pt>
                <c:pt idx="2402">
                  <c:v>51</c:v>
                </c:pt>
                <c:pt idx="2403">
                  <c:v>51</c:v>
                </c:pt>
                <c:pt idx="2404">
                  <c:v>51</c:v>
                </c:pt>
                <c:pt idx="2405">
                  <c:v>51</c:v>
                </c:pt>
                <c:pt idx="2406">
                  <c:v>51</c:v>
                </c:pt>
                <c:pt idx="2407">
                  <c:v>51</c:v>
                </c:pt>
                <c:pt idx="2408">
                  <c:v>51</c:v>
                </c:pt>
                <c:pt idx="2409">
                  <c:v>51</c:v>
                </c:pt>
                <c:pt idx="2410">
                  <c:v>51</c:v>
                </c:pt>
                <c:pt idx="2411">
                  <c:v>51</c:v>
                </c:pt>
                <c:pt idx="2412">
                  <c:v>51</c:v>
                </c:pt>
                <c:pt idx="2413">
                  <c:v>51</c:v>
                </c:pt>
                <c:pt idx="2414">
                  <c:v>51</c:v>
                </c:pt>
                <c:pt idx="2415">
                  <c:v>51</c:v>
                </c:pt>
                <c:pt idx="2416">
                  <c:v>51</c:v>
                </c:pt>
                <c:pt idx="2417">
                  <c:v>51</c:v>
                </c:pt>
                <c:pt idx="2418">
                  <c:v>51</c:v>
                </c:pt>
                <c:pt idx="2419">
                  <c:v>51</c:v>
                </c:pt>
                <c:pt idx="2420">
                  <c:v>51</c:v>
                </c:pt>
                <c:pt idx="2421">
                  <c:v>51</c:v>
                </c:pt>
                <c:pt idx="2422">
                  <c:v>51</c:v>
                </c:pt>
                <c:pt idx="2423">
                  <c:v>51</c:v>
                </c:pt>
                <c:pt idx="2424">
                  <c:v>51</c:v>
                </c:pt>
                <c:pt idx="2425">
                  <c:v>51</c:v>
                </c:pt>
                <c:pt idx="2426">
                  <c:v>51</c:v>
                </c:pt>
                <c:pt idx="2427">
                  <c:v>51</c:v>
                </c:pt>
                <c:pt idx="2428">
                  <c:v>51</c:v>
                </c:pt>
                <c:pt idx="2429">
                  <c:v>51</c:v>
                </c:pt>
                <c:pt idx="2430">
                  <c:v>51</c:v>
                </c:pt>
                <c:pt idx="2431">
                  <c:v>51</c:v>
                </c:pt>
                <c:pt idx="2432">
                  <c:v>51</c:v>
                </c:pt>
                <c:pt idx="2433">
                  <c:v>51</c:v>
                </c:pt>
                <c:pt idx="2434">
                  <c:v>51</c:v>
                </c:pt>
                <c:pt idx="2435">
                  <c:v>51</c:v>
                </c:pt>
                <c:pt idx="2436">
                  <c:v>51</c:v>
                </c:pt>
                <c:pt idx="2437">
                  <c:v>51</c:v>
                </c:pt>
                <c:pt idx="2438">
                  <c:v>51</c:v>
                </c:pt>
                <c:pt idx="2439">
                  <c:v>51</c:v>
                </c:pt>
                <c:pt idx="2440">
                  <c:v>51</c:v>
                </c:pt>
                <c:pt idx="2441">
                  <c:v>51</c:v>
                </c:pt>
                <c:pt idx="2442">
                  <c:v>51</c:v>
                </c:pt>
                <c:pt idx="2443">
                  <c:v>52</c:v>
                </c:pt>
                <c:pt idx="2444">
                  <c:v>52</c:v>
                </c:pt>
                <c:pt idx="2445">
                  <c:v>52</c:v>
                </c:pt>
                <c:pt idx="2446">
                  <c:v>52</c:v>
                </c:pt>
                <c:pt idx="2447">
                  <c:v>52</c:v>
                </c:pt>
                <c:pt idx="2448">
                  <c:v>52</c:v>
                </c:pt>
                <c:pt idx="2449">
                  <c:v>52</c:v>
                </c:pt>
                <c:pt idx="2450">
                  <c:v>52</c:v>
                </c:pt>
                <c:pt idx="2451">
                  <c:v>52</c:v>
                </c:pt>
                <c:pt idx="2452">
                  <c:v>52</c:v>
                </c:pt>
                <c:pt idx="2453">
                  <c:v>52</c:v>
                </c:pt>
                <c:pt idx="2454">
                  <c:v>52</c:v>
                </c:pt>
                <c:pt idx="2455">
                  <c:v>52</c:v>
                </c:pt>
                <c:pt idx="2456">
                  <c:v>52</c:v>
                </c:pt>
                <c:pt idx="2457">
                  <c:v>52</c:v>
                </c:pt>
                <c:pt idx="2458">
                  <c:v>52</c:v>
                </c:pt>
                <c:pt idx="2459">
                  <c:v>52</c:v>
                </c:pt>
                <c:pt idx="2460">
                  <c:v>52</c:v>
                </c:pt>
                <c:pt idx="2461">
                  <c:v>52</c:v>
                </c:pt>
                <c:pt idx="2462">
                  <c:v>52</c:v>
                </c:pt>
                <c:pt idx="2463">
                  <c:v>52</c:v>
                </c:pt>
                <c:pt idx="2464">
                  <c:v>52</c:v>
                </c:pt>
                <c:pt idx="2465">
                  <c:v>52</c:v>
                </c:pt>
                <c:pt idx="2466">
                  <c:v>52</c:v>
                </c:pt>
                <c:pt idx="2467">
                  <c:v>52</c:v>
                </c:pt>
                <c:pt idx="2468">
                  <c:v>52</c:v>
                </c:pt>
                <c:pt idx="2469">
                  <c:v>52</c:v>
                </c:pt>
                <c:pt idx="2470">
                  <c:v>52</c:v>
                </c:pt>
                <c:pt idx="2471">
                  <c:v>52</c:v>
                </c:pt>
                <c:pt idx="2472">
                  <c:v>52</c:v>
                </c:pt>
                <c:pt idx="2473">
                  <c:v>52</c:v>
                </c:pt>
                <c:pt idx="2474">
                  <c:v>52</c:v>
                </c:pt>
                <c:pt idx="2475">
                  <c:v>52</c:v>
                </c:pt>
                <c:pt idx="2476">
                  <c:v>52</c:v>
                </c:pt>
                <c:pt idx="2477">
                  <c:v>52</c:v>
                </c:pt>
                <c:pt idx="2478">
                  <c:v>52</c:v>
                </c:pt>
                <c:pt idx="2479">
                  <c:v>52</c:v>
                </c:pt>
                <c:pt idx="2480">
                  <c:v>52</c:v>
                </c:pt>
                <c:pt idx="2481">
                  <c:v>52</c:v>
                </c:pt>
                <c:pt idx="2482">
                  <c:v>52</c:v>
                </c:pt>
                <c:pt idx="2483">
                  <c:v>52</c:v>
                </c:pt>
                <c:pt idx="2484">
                  <c:v>52</c:v>
                </c:pt>
                <c:pt idx="2485">
                  <c:v>52</c:v>
                </c:pt>
                <c:pt idx="2486">
                  <c:v>52</c:v>
                </c:pt>
                <c:pt idx="2487">
                  <c:v>52</c:v>
                </c:pt>
                <c:pt idx="2488">
                  <c:v>52</c:v>
                </c:pt>
                <c:pt idx="2489">
                  <c:v>52</c:v>
                </c:pt>
                <c:pt idx="2490">
                  <c:v>52</c:v>
                </c:pt>
                <c:pt idx="2491">
                  <c:v>52</c:v>
                </c:pt>
                <c:pt idx="2492">
                  <c:v>52</c:v>
                </c:pt>
                <c:pt idx="2493">
                  <c:v>52</c:v>
                </c:pt>
                <c:pt idx="2494">
                  <c:v>52</c:v>
                </c:pt>
                <c:pt idx="2495">
                  <c:v>52</c:v>
                </c:pt>
                <c:pt idx="2496">
                  <c:v>52</c:v>
                </c:pt>
                <c:pt idx="2497">
                  <c:v>52</c:v>
                </c:pt>
                <c:pt idx="2498">
                  <c:v>52</c:v>
                </c:pt>
                <c:pt idx="2499">
                  <c:v>52</c:v>
                </c:pt>
                <c:pt idx="2500">
                  <c:v>52</c:v>
                </c:pt>
                <c:pt idx="2501">
                  <c:v>52</c:v>
                </c:pt>
                <c:pt idx="2502">
                  <c:v>52</c:v>
                </c:pt>
                <c:pt idx="2503">
                  <c:v>52</c:v>
                </c:pt>
                <c:pt idx="2504">
                  <c:v>52</c:v>
                </c:pt>
                <c:pt idx="2505">
                  <c:v>52</c:v>
                </c:pt>
                <c:pt idx="2506">
                  <c:v>52</c:v>
                </c:pt>
                <c:pt idx="2507">
                  <c:v>52</c:v>
                </c:pt>
                <c:pt idx="2508">
                  <c:v>52</c:v>
                </c:pt>
                <c:pt idx="2509">
                  <c:v>52</c:v>
                </c:pt>
                <c:pt idx="2510">
                  <c:v>52</c:v>
                </c:pt>
                <c:pt idx="2511">
                  <c:v>52</c:v>
                </c:pt>
                <c:pt idx="2512">
                  <c:v>52</c:v>
                </c:pt>
                <c:pt idx="2513">
                  <c:v>52</c:v>
                </c:pt>
                <c:pt idx="2514">
                  <c:v>52</c:v>
                </c:pt>
                <c:pt idx="2515">
                  <c:v>52</c:v>
                </c:pt>
                <c:pt idx="2516">
                  <c:v>52</c:v>
                </c:pt>
                <c:pt idx="2517">
                  <c:v>52</c:v>
                </c:pt>
                <c:pt idx="2518">
                  <c:v>52</c:v>
                </c:pt>
                <c:pt idx="2519">
                  <c:v>52</c:v>
                </c:pt>
                <c:pt idx="2520">
                  <c:v>52</c:v>
                </c:pt>
                <c:pt idx="2521">
                  <c:v>52</c:v>
                </c:pt>
                <c:pt idx="2522">
                  <c:v>52</c:v>
                </c:pt>
                <c:pt idx="2523">
                  <c:v>52</c:v>
                </c:pt>
                <c:pt idx="2524">
                  <c:v>52</c:v>
                </c:pt>
                <c:pt idx="2525">
                  <c:v>52</c:v>
                </c:pt>
                <c:pt idx="2526">
                  <c:v>52</c:v>
                </c:pt>
                <c:pt idx="2527">
                  <c:v>52</c:v>
                </c:pt>
                <c:pt idx="2528">
                  <c:v>52</c:v>
                </c:pt>
                <c:pt idx="2529">
                  <c:v>52</c:v>
                </c:pt>
                <c:pt idx="2530">
                  <c:v>52</c:v>
                </c:pt>
                <c:pt idx="2531">
                  <c:v>53</c:v>
                </c:pt>
                <c:pt idx="2532">
                  <c:v>53</c:v>
                </c:pt>
                <c:pt idx="2533">
                  <c:v>53</c:v>
                </c:pt>
                <c:pt idx="2534">
                  <c:v>53</c:v>
                </c:pt>
                <c:pt idx="2535">
                  <c:v>53</c:v>
                </c:pt>
                <c:pt idx="2536">
                  <c:v>53</c:v>
                </c:pt>
                <c:pt idx="2537">
                  <c:v>53</c:v>
                </c:pt>
                <c:pt idx="2538">
                  <c:v>53</c:v>
                </c:pt>
                <c:pt idx="2539">
                  <c:v>53</c:v>
                </c:pt>
                <c:pt idx="2540">
                  <c:v>53</c:v>
                </c:pt>
                <c:pt idx="2541">
                  <c:v>53</c:v>
                </c:pt>
                <c:pt idx="2542">
                  <c:v>53</c:v>
                </c:pt>
                <c:pt idx="2543">
                  <c:v>53</c:v>
                </c:pt>
                <c:pt idx="2544">
                  <c:v>53</c:v>
                </c:pt>
                <c:pt idx="2545">
                  <c:v>53</c:v>
                </c:pt>
                <c:pt idx="2546">
                  <c:v>53</c:v>
                </c:pt>
                <c:pt idx="2547">
                  <c:v>53</c:v>
                </c:pt>
                <c:pt idx="2548">
                  <c:v>53</c:v>
                </c:pt>
                <c:pt idx="2549">
                  <c:v>53</c:v>
                </c:pt>
                <c:pt idx="2550">
                  <c:v>53</c:v>
                </c:pt>
                <c:pt idx="2551">
                  <c:v>53</c:v>
                </c:pt>
                <c:pt idx="2552">
                  <c:v>53</c:v>
                </c:pt>
                <c:pt idx="2553">
                  <c:v>53</c:v>
                </c:pt>
                <c:pt idx="2554">
                  <c:v>53</c:v>
                </c:pt>
                <c:pt idx="2555">
                  <c:v>53</c:v>
                </c:pt>
                <c:pt idx="2556">
                  <c:v>53</c:v>
                </c:pt>
                <c:pt idx="2557">
                  <c:v>53</c:v>
                </c:pt>
                <c:pt idx="2558">
                  <c:v>53</c:v>
                </c:pt>
                <c:pt idx="2559">
                  <c:v>53</c:v>
                </c:pt>
                <c:pt idx="2560">
                  <c:v>53</c:v>
                </c:pt>
                <c:pt idx="2561">
                  <c:v>53</c:v>
                </c:pt>
                <c:pt idx="2562">
                  <c:v>53</c:v>
                </c:pt>
                <c:pt idx="2563">
                  <c:v>53</c:v>
                </c:pt>
                <c:pt idx="2564">
                  <c:v>53</c:v>
                </c:pt>
                <c:pt idx="2565">
                  <c:v>53</c:v>
                </c:pt>
                <c:pt idx="2566">
                  <c:v>53</c:v>
                </c:pt>
                <c:pt idx="2567">
                  <c:v>53</c:v>
                </c:pt>
                <c:pt idx="2568">
                  <c:v>53</c:v>
                </c:pt>
                <c:pt idx="2569">
                  <c:v>53</c:v>
                </c:pt>
                <c:pt idx="2570">
                  <c:v>53</c:v>
                </c:pt>
                <c:pt idx="2571">
                  <c:v>53</c:v>
                </c:pt>
                <c:pt idx="2572">
                  <c:v>53</c:v>
                </c:pt>
                <c:pt idx="2573">
                  <c:v>53</c:v>
                </c:pt>
                <c:pt idx="2574">
                  <c:v>53</c:v>
                </c:pt>
                <c:pt idx="2575">
                  <c:v>53</c:v>
                </c:pt>
                <c:pt idx="2576">
                  <c:v>53</c:v>
                </c:pt>
                <c:pt idx="2577">
                  <c:v>53</c:v>
                </c:pt>
                <c:pt idx="2578">
                  <c:v>53</c:v>
                </c:pt>
                <c:pt idx="2579">
                  <c:v>53</c:v>
                </c:pt>
                <c:pt idx="2580">
                  <c:v>53</c:v>
                </c:pt>
                <c:pt idx="2581">
                  <c:v>53</c:v>
                </c:pt>
                <c:pt idx="2582">
                  <c:v>53</c:v>
                </c:pt>
                <c:pt idx="2583">
                  <c:v>53</c:v>
                </c:pt>
                <c:pt idx="2584">
                  <c:v>53</c:v>
                </c:pt>
                <c:pt idx="2585">
                  <c:v>53</c:v>
                </c:pt>
                <c:pt idx="2586">
                  <c:v>53</c:v>
                </c:pt>
                <c:pt idx="2587">
                  <c:v>53</c:v>
                </c:pt>
                <c:pt idx="2588">
                  <c:v>53</c:v>
                </c:pt>
                <c:pt idx="2589">
                  <c:v>53</c:v>
                </c:pt>
                <c:pt idx="2590">
                  <c:v>53</c:v>
                </c:pt>
                <c:pt idx="2591">
                  <c:v>53</c:v>
                </c:pt>
                <c:pt idx="2592">
                  <c:v>53</c:v>
                </c:pt>
                <c:pt idx="2593">
                  <c:v>53</c:v>
                </c:pt>
                <c:pt idx="2594">
                  <c:v>53</c:v>
                </c:pt>
                <c:pt idx="2595">
                  <c:v>53</c:v>
                </c:pt>
                <c:pt idx="2596">
                  <c:v>53</c:v>
                </c:pt>
                <c:pt idx="2597">
                  <c:v>53</c:v>
                </c:pt>
                <c:pt idx="2598">
                  <c:v>53</c:v>
                </c:pt>
                <c:pt idx="2599">
                  <c:v>53</c:v>
                </c:pt>
                <c:pt idx="2600">
                  <c:v>53</c:v>
                </c:pt>
                <c:pt idx="2601">
                  <c:v>53</c:v>
                </c:pt>
                <c:pt idx="2602">
                  <c:v>53</c:v>
                </c:pt>
                <c:pt idx="2603">
                  <c:v>53</c:v>
                </c:pt>
                <c:pt idx="2604">
                  <c:v>53</c:v>
                </c:pt>
                <c:pt idx="2605">
                  <c:v>53</c:v>
                </c:pt>
                <c:pt idx="2606">
                  <c:v>53</c:v>
                </c:pt>
                <c:pt idx="2607">
                  <c:v>53</c:v>
                </c:pt>
                <c:pt idx="2608">
                  <c:v>53</c:v>
                </c:pt>
                <c:pt idx="2609">
                  <c:v>53</c:v>
                </c:pt>
                <c:pt idx="2610">
                  <c:v>53</c:v>
                </c:pt>
                <c:pt idx="2611">
                  <c:v>53</c:v>
                </c:pt>
                <c:pt idx="2612">
                  <c:v>53</c:v>
                </c:pt>
                <c:pt idx="2613">
                  <c:v>53</c:v>
                </c:pt>
                <c:pt idx="2614">
                  <c:v>53</c:v>
                </c:pt>
                <c:pt idx="2615">
                  <c:v>53</c:v>
                </c:pt>
                <c:pt idx="2616">
                  <c:v>53</c:v>
                </c:pt>
                <c:pt idx="2617">
                  <c:v>53</c:v>
                </c:pt>
                <c:pt idx="2618">
                  <c:v>53</c:v>
                </c:pt>
                <c:pt idx="2619">
                  <c:v>53</c:v>
                </c:pt>
                <c:pt idx="2620">
                  <c:v>53</c:v>
                </c:pt>
                <c:pt idx="2621">
                  <c:v>54</c:v>
                </c:pt>
                <c:pt idx="2622">
                  <c:v>54</c:v>
                </c:pt>
                <c:pt idx="2623">
                  <c:v>54</c:v>
                </c:pt>
                <c:pt idx="2624">
                  <c:v>54</c:v>
                </c:pt>
                <c:pt idx="2625">
                  <c:v>54</c:v>
                </c:pt>
                <c:pt idx="2626">
                  <c:v>54</c:v>
                </c:pt>
                <c:pt idx="2627">
                  <c:v>54</c:v>
                </c:pt>
                <c:pt idx="2628">
                  <c:v>54</c:v>
                </c:pt>
                <c:pt idx="2629">
                  <c:v>54</c:v>
                </c:pt>
                <c:pt idx="2630">
                  <c:v>54</c:v>
                </c:pt>
                <c:pt idx="2631">
                  <c:v>54</c:v>
                </c:pt>
                <c:pt idx="2632">
                  <c:v>54</c:v>
                </c:pt>
                <c:pt idx="2633">
                  <c:v>54</c:v>
                </c:pt>
                <c:pt idx="2634">
                  <c:v>54</c:v>
                </c:pt>
                <c:pt idx="2635">
                  <c:v>54</c:v>
                </c:pt>
                <c:pt idx="2636">
                  <c:v>54</c:v>
                </c:pt>
                <c:pt idx="2637">
                  <c:v>54</c:v>
                </c:pt>
                <c:pt idx="2638">
                  <c:v>54</c:v>
                </c:pt>
                <c:pt idx="2639">
                  <c:v>54</c:v>
                </c:pt>
                <c:pt idx="2640">
                  <c:v>54</c:v>
                </c:pt>
                <c:pt idx="2641">
                  <c:v>54</c:v>
                </c:pt>
                <c:pt idx="2642">
                  <c:v>54</c:v>
                </c:pt>
                <c:pt idx="2643">
                  <c:v>54</c:v>
                </c:pt>
                <c:pt idx="2644">
                  <c:v>54</c:v>
                </c:pt>
                <c:pt idx="2645">
                  <c:v>54</c:v>
                </c:pt>
                <c:pt idx="2646">
                  <c:v>54</c:v>
                </c:pt>
                <c:pt idx="2647">
                  <c:v>54</c:v>
                </c:pt>
                <c:pt idx="2648">
                  <c:v>54</c:v>
                </c:pt>
                <c:pt idx="2649">
                  <c:v>54</c:v>
                </c:pt>
                <c:pt idx="2650">
                  <c:v>54</c:v>
                </c:pt>
                <c:pt idx="2651">
                  <c:v>54</c:v>
                </c:pt>
                <c:pt idx="2652">
                  <c:v>54</c:v>
                </c:pt>
                <c:pt idx="2653">
                  <c:v>54</c:v>
                </c:pt>
                <c:pt idx="2654">
                  <c:v>54</c:v>
                </c:pt>
                <c:pt idx="2655">
                  <c:v>54</c:v>
                </c:pt>
                <c:pt idx="2656">
                  <c:v>54</c:v>
                </c:pt>
                <c:pt idx="2657">
                  <c:v>54</c:v>
                </c:pt>
                <c:pt idx="2658">
                  <c:v>54</c:v>
                </c:pt>
                <c:pt idx="2659">
                  <c:v>54</c:v>
                </c:pt>
                <c:pt idx="2660">
                  <c:v>54</c:v>
                </c:pt>
                <c:pt idx="2661">
                  <c:v>54</c:v>
                </c:pt>
                <c:pt idx="2662">
                  <c:v>54</c:v>
                </c:pt>
                <c:pt idx="2663">
                  <c:v>54</c:v>
                </c:pt>
                <c:pt idx="2664">
                  <c:v>54</c:v>
                </c:pt>
                <c:pt idx="2665">
                  <c:v>54</c:v>
                </c:pt>
                <c:pt idx="2666">
                  <c:v>54</c:v>
                </c:pt>
                <c:pt idx="2667">
                  <c:v>54</c:v>
                </c:pt>
                <c:pt idx="2668">
                  <c:v>54</c:v>
                </c:pt>
                <c:pt idx="2669">
                  <c:v>54</c:v>
                </c:pt>
                <c:pt idx="2670">
                  <c:v>54</c:v>
                </c:pt>
                <c:pt idx="2671">
                  <c:v>54</c:v>
                </c:pt>
                <c:pt idx="2672">
                  <c:v>54</c:v>
                </c:pt>
                <c:pt idx="2673">
                  <c:v>54</c:v>
                </c:pt>
                <c:pt idx="2674">
                  <c:v>54</c:v>
                </c:pt>
                <c:pt idx="2675">
                  <c:v>54</c:v>
                </c:pt>
                <c:pt idx="2676">
                  <c:v>54</c:v>
                </c:pt>
                <c:pt idx="2677">
                  <c:v>54</c:v>
                </c:pt>
                <c:pt idx="2678">
                  <c:v>54</c:v>
                </c:pt>
                <c:pt idx="2679">
                  <c:v>54</c:v>
                </c:pt>
                <c:pt idx="2680">
                  <c:v>54</c:v>
                </c:pt>
                <c:pt idx="2681">
                  <c:v>54</c:v>
                </c:pt>
                <c:pt idx="2682">
                  <c:v>54</c:v>
                </c:pt>
                <c:pt idx="2683">
                  <c:v>54</c:v>
                </c:pt>
                <c:pt idx="2684">
                  <c:v>54</c:v>
                </c:pt>
                <c:pt idx="2685">
                  <c:v>54</c:v>
                </c:pt>
                <c:pt idx="2686">
                  <c:v>54</c:v>
                </c:pt>
                <c:pt idx="2687">
                  <c:v>54</c:v>
                </c:pt>
                <c:pt idx="2688">
                  <c:v>54</c:v>
                </c:pt>
                <c:pt idx="2689">
                  <c:v>54</c:v>
                </c:pt>
                <c:pt idx="2690">
                  <c:v>54</c:v>
                </c:pt>
                <c:pt idx="2691">
                  <c:v>54</c:v>
                </c:pt>
                <c:pt idx="2692">
                  <c:v>54</c:v>
                </c:pt>
                <c:pt idx="2693">
                  <c:v>54</c:v>
                </c:pt>
                <c:pt idx="2694">
                  <c:v>54</c:v>
                </c:pt>
                <c:pt idx="2695">
                  <c:v>54</c:v>
                </c:pt>
                <c:pt idx="2696">
                  <c:v>54</c:v>
                </c:pt>
                <c:pt idx="2697">
                  <c:v>54</c:v>
                </c:pt>
                <c:pt idx="2698">
                  <c:v>54</c:v>
                </c:pt>
                <c:pt idx="2699">
                  <c:v>54</c:v>
                </c:pt>
                <c:pt idx="2700">
                  <c:v>54</c:v>
                </c:pt>
                <c:pt idx="2701">
                  <c:v>54</c:v>
                </c:pt>
                <c:pt idx="2702">
                  <c:v>54</c:v>
                </c:pt>
                <c:pt idx="2703">
                  <c:v>54</c:v>
                </c:pt>
                <c:pt idx="2704">
                  <c:v>54</c:v>
                </c:pt>
                <c:pt idx="2705">
                  <c:v>54</c:v>
                </c:pt>
                <c:pt idx="2706">
                  <c:v>54</c:v>
                </c:pt>
                <c:pt idx="2707">
                  <c:v>54</c:v>
                </c:pt>
                <c:pt idx="2708">
                  <c:v>54</c:v>
                </c:pt>
                <c:pt idx="2709">
                  <c:v>54</c:v>
                </c:pt>
                <c:pt idx="2710">
                  <c:v>54</c:v>
                </c:pt>
                <c:pt idx="2711">
                  <c:v>54</c:v>
                </c:pt>
                <c:pt idx="2712">
                  <c:v>55</c:v>
                </c:pt>
                <c:pt idx="2713">
                  <c:v>55</c:v>
                </c:pt>
                <c:pt idx="2714">
                  <c:v>55</c:v>
                </c:pt>
                <c:pt idx="2715">
                  <c:v>55</c:v>
                </c:pt>
                <c:pt idx="2716">
                  <c:v>55</c:v>
                </c:pt>
                <c:pt idx="2717">
                  <c:v>55</c:v>
                </c:pt>
                <c:pt idx="2718">
                  <c:v>55</c:v>
                </c:pt>
                <c:pt idx="2719">
                  <c:v>55</c:v>
                </c:pt>
                <c:pt idx="2720">
                  <c:v>55</c:v>
                </c:pt>
                <c:pt idx="2721">
                  <c:v>55</c:v>
                </c:pt>
                <c:pt idx="2722">
                  <c:v>55</c:v>
                </c:pt>
                <c:pt idx="2723">
                  <c:v>55</c:v>
                </c:pt>
                <c:pt idx="2724">
                  <c:v>55</c:v>
                </c:pt>
                <c:pt idx="2725">
                  <c:v>55</c:v>
                </c:pt>
                <c:pt idx="2726">
                  <c:v>55</c:v>
                </c:pt>
                <c:pt idx="2727">
                  <c:v>55</c:v>
                </c:pt>
                <c:pt idx="2728">
                  <c:v>55</c:v>
                </c:pt>
                <c:pt idx="2729">
                  <c:v>55</c:v>
                </c:pt>
                <c:pt idx="2730">
                  <c:v>55</c:v>
                </c:pt>
                <c:pt idx="2731">
                  <c:v>55</c:v>
                </c:pt>
                <c:pt idx="2732">
                  <c:v>55</c:v>
                </c:pt>
                <c:pt idx="2733">
                  <c:v>55</c:v>
                </c:pt>
                <c:pt idx="2734">
                  <c:v>55</c:v>
                </c:pt>
                <c:pt idx="2735">
                  <c:v>55</c:v>
                </c:pt>
                <c:pt idx="2736">
                  <c:v>55</c:v>
                </c:pt>
                <c:pt idx="2737">
                  <c:v>55</c:v>
                </c:pt>
                <c:pt idx="2738">
                  <c:v>55</c:v>
                </c:pt>
                <c:pt idx="2739">
                  <c:v>55</c:v>
                </c:pt>
                <c:pt idx="2740">
                  <c:v>55</c:v>
                </c:pt>
                <c:pt idx="2741">
                  <c:v>55</c:v>
                </c:pt>
                <c:pt idx="2742">
                  <c:v>55</c:v>
                </c:pt>
                <c:pt idx="2743">
                  <c:v>55</c:v>
                </c:pt>
                <c:pt idx="2744">
                  <c:v>55</c:v>
                </c:pt>
                <c:pt idx="2745">
                  <c:v>55</c:v>
                </c:pt>
                <c:pt idx="2746">
                  <c:v>55</c:v>
                </c:pt>
                <c:pt idx="2747">
                  <c:v>55</c:v>
                </c:pt>
                <c:pt idx="2748">
                  <c:v>55</c:v>
                </c:pt>
                <c:pt idx="2749">
                  <c:v>55</c:v>
                </c:pt>
                <c:pt idx="2750">
                  <c:v>55</c:v>
                </c:pt>
                <c:pt idx="2751">
                  <c:v>55</c:v>
                </c:pt>
                <c:pt idx="2752">
                  <c:v>55</c:v>
                </c:pt>
                <c:pt idx="2753">
                  <c:v>55</c:v>
                </c:pt>
                <c:pt idx="2754">
                  <c:v>55</c:v>
                </c:pt>
                <c:pt idx="2755">
                  <c:v>55</c:v>
                </c:pt>
                <c:pt idx="2756">
                  <c:v>55</c:v>
                </c:pt>
                <c:pt idx="2757">
                  <c:v>55</c:v>
                </c:pt>
                <c:pt idx="2758">
                  <c:v>55</c:v>
                </c:pt>
                <c:pt idx="2759">
                  <c:v>55</c:v>
                </c:pt>
                <c:pt idx="2760">
                  <c:v>55</c:v>
                </c:pt>
                <c:pt idx="2761">
                  <c:v>55</c:v>
                </c:pt>
                <c:pt idx="2762">
                  <c:v>55</c:v>
                </c:pt>
                <c:pt idx="2763">
                  <c:v>55</c:v>
                </c:pt>
                <c:pt idx="2764">
                  <c:v>55</c:v>
                </c:pt>
                <c:pt idx="2765">
                  <c:v>55</c:v>
                </c:pt>
                <c:pt idx="2766">
                  <c:v>55</c:v>
                </c:pt>
                <c:pt idx="2767">
                  <c:v>55</c:v>
                </c:pt>
                <c:pt idx="2768">
                  <c:v>55</c:v>
                </c:pt>
                <c:pt idx="2769">
                  <c:v>55</c:v>
                </c:pt>
                <c:pt idx="2770">
                  <c:v>55</c:v>
                </c:pt>
                <c:pt idx="2771">
                  <c:v>55</c:v>
                </c:pt>
                <c:pt idx="2772">
                  <c:v>55</c:v>
                </c:pt>
                <c:pt idx="2773">
                  <c:v>55</c:v>
                </c:pt>
                <c:pt idx="2774">
                  <c:v>55</c:v>
                </c:pt>
                <c:pt idx="2775">
                  <c:v>55</c:v>
                </c:pt>
                <c:pt idx="2776">
                  <c:v>55</c:v>
                </c:pt>
                <c:pt idx="2777">
                  <c:v>55</c:v>
                </c:pt>
                <c:pt idx="2778">
                  <c:v>55</c:v>
                </c:pt>
                <c:pt idx="2779">
                  <c:v>55</c:v>
                </c:pt>
                <c:pt idx="2780">
                  <c:v>55</c:v>
                </c:pt>
                <c:pt idx="2781">
                  <c:v>55</c:v>
                </c:pt>
                <c:pt idx="2782">
                  <c:v>55</c:v>
                </c:pt>
                <c:pt idx="2783">
                  <c:v>55</c:v>
                </c:pt>
                <c:pt idx="2784">
                  <c:v>55</c:v>
                </c:pt>
                <c:pt idx="2785">
                  <c:v>55</c:v>
                </c:pt>
                <c:pt idx="2786">
                  <c:v>55</c:v>
                </c:pt>
                <c:pt idx="2787">
                  <c:v>55</c:v>
                </c:pt>
                <c:pt idx="2788">
                  <c:v>55</c:v>
                </c:pt>
                <c:pt idx="2789">
                  <c:v>55</c:v>
                </c:pt>
                <c:pt idx="2790">
                  <c:v>55</c:v>
                </c:pt>
                <c:pt idx="2791">
                  <c:v>55</c:v>
                </c:pt>
                <c:pt idx="2792">
                  <c:v>55</c:v>
                </c:pt>
                <c:pt idx="2793">
                  <c:v>55</c:v>
                </c:pt>
                <c:pt idx="2794">
                  <c:v>55</c:v>
                </c:pt>
                <c:pt idx="2795">
                  <c:v>55</c:v>
                </c:pt>
                <c:pt idx="2796">
                  <c:v>55</c:v>
                </c:pt>
                <c:pt idx="2797">
                  <c:v>55</c:v>
                </c:pt>
                <c:pt idx="2798">
                  <c:v>55</c:v>
                </c:pt>
                <c:pt idx="2799">
                  <c:v>55</c:v>
                </c:pt>
                <c:pt idx="2800">
                  <c:v>55</c:v>
                </c:pt>
                <c:pt idx="2801">
                  <c:v>55</c:v>
                </c:pt>
                <c:pt idx="2802">
                  <c:v>56</c:v>
                </c:pt>
                <c:pt idx="2803">
                  <c:v>56</c:v>
                </c:pt>
                <c:pt idx="2804">
                  <c:v>56</c:v>
                </c:pt>
                <c:pt idx="2805">
                  <c:v>56</c:v>
                </c:pt>
                <c:pt idx="2806">
                  <c:v>56</c:v>
                </c:pt>
                <c:pt idx="2807">
                  <c:v>56</c:v>
                </c:pt>
                <c:pt idx="2808">
                  <c:v>56</c:v>
                </c:pt>
                <c:pt idx="2809">
                  <c:v>56</c:v>
                </c:pt>
                <c:pt idx="2810">
                  <c:v>56</c:v>
                </c:pt>
                <c:pt idx="2811">
                  <c:v>56</c:v>
                </c:pt>
                <c:pt idx="2812">
                  <c:v>56</c:v>
                </c:pt>
                <c:pt idx="2813">
                  <c:v>56</c:v>
                </c:pt>
                <c:pt idx="2814">
                  <c:v>56</c:v>
                </c:pt>
                <c:pt idx="2815">
                  <c:v>56</c:v>
                </c:pt>
                <c:pt idx="2816">
                  <c:v>56</c:v>
                </c:pt>
                <c:pt idx="2817">
                  <c:v>56</c:v>
                </c:pt>
                <c:pt idx="2818">
                  <c:v>56</c:v>
                </c:pt>
                <c:pt idx="2819">
                  <c:v>56</c:v>
                </c:pt>
                <c:pt idx="2820">
                  <c:v>56</c:v>
                </c:pt>
                <c:pt idx="2821">
                  <c:v>56</c:v>
                </c:pt>
                <c:pt idx="2822">
                  <c:v>56</c:v>
                </c:pt>
                <c:pt idx="2823">
                  <c:v>56</c:v>
                </c:pt>
                <c:pt idx="2824">
                  <c:v>56</c:v>
                </c:pt>
                <c:pt idx="2825">
                  <c:v>56</c:v>
                </c:pt>
                <c:pt idx="2826">
                  <c:v>56</c:v>
                </c:pt>
                <c:pt idx="2827">
                  <c:v>56</c:v>
                </c:pt>
                <c:pt idx="2828">
                  <c:v>56</c:v>
                </c:pt>
                <c:pt idx="2829">
                  <c:v>56</c:v>
                </c:pt>
                <c:pt idx="2830">
                  <c:v>56</c:v>
                </c:pt>
                <c:pt idx="2831">
                  <c:v>56</c:v>
                </c:pt>
                <c:pt idx="2832">
                  <c:v>56</c:v>
                </c:pt>
                <c:pt idx="2833">
                  <c:v>56</c:v>
                </c:pt>
                <c:pt idx="2834">
                  <c:v>56</c:v>
                </c:pt>
                <c:pt idx="2835">
                  <c:v>56</c:v>
                </c:pt>
                <c:pt idx="2836">
                  <c:v>56</c:v>
                </c:pt>
                <c:pt idx="2837">
                  <c:v>56</c:v>
                </c:pt>
                <c:pt idx="2838">
                  <c:v>56</c:v>
                </c:pt>
                <c:pt idx="2839">
                  <c:v>56</c:v>
                </c:pt>
                <c:pt idx="2840">
                  <c:v>56</c:v>
                </c:pt>
                <c:pt idx="2841">
                  <c:v>56</c:v>
                </c:pt>
                <c:pt idx="2842">
                  <c:v>56</c:v>
                </c:pt>
                <c:pt idx="2843">
                  <c:v>56</c:v>
                </c:pt>
                <c:pt idx="2844">
                  <c:v>56</c:v>
                </c:pt>
                <c:pt idx="2845">
                  <c:v>56</c:v>
                </c:pt>
                <c:pt idx="2846">
                  <c:v>56</c:v>
                </c:pt>
                <c:pt idx="2847">
                  <c:v>56</c:v>
                </c:pt>
                <c:pt idx="2848">
                  <c:v>56</c:v>
                </c:pt>
                <c:pt idx="2849">
                  <c:v>56</c:v>
                </c:pt>
                <c:pt idx="2850">
                  <c:v>56</c:v>
                </c:pt>
                <c:pt idx="2851">
                  <c:v>56</c:v>
                </c:pt>
                <c:pt idx="2852">
                  <c:v>56</c:v>
                </c:pt>
                <c:pt idx="2853">
                  <c:v>56</c:v>
                </c:pt>
                <c:pt idx="2854">
                  <c:v>56</c:v>
                </c:pt>
                <c:pt idx="2855">
                  <c:v>56</c:v>
                </c:pt>
                <c:pt idx="2856">
                  <c:v>56</c:v>
                </c:pt>
                <c:pt idx="2857">
                  <c:v>56</c:v>
                </c:pt>
                <c:pt idx="2858">
                  <c:v>56</c:v>
                </c:pt>
                <c:pt idx="2859">
                  <c:v>56</c:v>
                </c:pt>
                <c:pt idx="2860">
                  <c:v>56</c:v>
                </c:pt>
                <c:pt idx="2861">
                  <c:v>56</c:v>
                </c:pt>
                <c:pt idx="2862">
                  <c:v>56</c:v>
                </c:pt>
                <c:pt idx="2863">
                  <c:v>56</c:v>
                </c:pt>
                <c:pt idx="2864">
                  <c:v>56</c:v>
                </c:pt>
                <c:pt idx="2865">
                  <c:v>56</c:v>
                </c:pt>
                <c:pt idx="2866">
                  <c:v>56</c:v>
                </c:pt>
                <c:pt idx="2867">
                  <c:v>56</c:v>
                </c:pt>
                <c:pt idx="2868">
                  <c:v>56</c:v>
                </c:pt>
                <c:pt idx="2869">
                  <c:v>56</c:v>
                </c:pt>
                <c:pt idx="2870">
                  <c:v>56</c:v>
                </c:pt>
                <c:pt idx="2871">
                  <c:v>56</c:v>
                </c:pt>
                <c:pt idx="2872">
                  <c:v>56</c:v>
                </c:pt>
                <c:pt idx="2873">
                  <c:v>56</c:v>
                </c:pt>
                <c:pt idx="2874">
                  <c:v>56</c:v>
                </c:pt>
                <c:pt idx="2875">
                  <c:v>56</c:v>
                </c:pt>
                <c:pt idx="2876">
                  <c:v>56</c:v>
                </c:pt>
                <c:pt idx="2877">
                  <c:v>56</c:v>
                </c:pt>
                <c:pt idx="2878">
                  <c:v>56</c:v>
                </c:pt>
                <c:pt idx="2879">
                  <c:v>56</c:v>
                </c:pt>
                <c:pt idx="2880">
                  <c:v>56</c:v>
                </c:pt>
                <c:pt idx="2881">
                  <c:v>56</c:v>
                </c:pt>
                <c:pt idx="2882">
                  <c:v>56</c:v>
                </c:pt>
                <c:pt idx="2883">
                  <c:v>56</c:v>
                </c:pt>
                <c:pt idx="2884">
                  <c:v>56</c:v>
                </c:pt>
                <c:pt idx="2885">
                  <c:v>56</c:v>
                </c:pt>
                <c:pt idx="2886">
                  <c:v>56</c:v>
                </c:pt>
                <c:pt idx="2887">
                  <c:v>56</c:v>
                </c:pt>
                <c:pt idx="2888">
                  <c:v>56</c:v>
                </c:pt>
                <c:pt idx="2889">
                  <c:v>57</c:v>
                </c:pt>
                <c:pt idx="2890">
                  <c:v>57</c:v>
                </c:pt>
                <c:pt idx="2891">
                  <c:v>57</c:v>
                </c:pt>
                <c:pt idx="2892">
                  <c:v>57</c:v>
                </c:pt>
                <c:pt idx="2893">
                  <c:v>57</c:v>
                </c:pt>
                <c:pt idx="2894">
                  <c:v>57</c:v>
                </c:pt>
                <c:pt idx="2895">
                  <c:v>57</c:v>
                </c:pt>
                <c:pt idx="2896">
                  <c:v>57</c:v>
                </c:pt>
                <c:pt idx="2897">
                  <c:v>57</c:v>
                </c:pt>
                <c:pt idx="2898">
                  <c:v>57</c:v>
                </c:pt>
                <c:pt idx="2899">
                  <c:v>57</c:v>
                </c:pt>
                <c:pt idx="2900">
                  <c:v>57</c:v>
                </c:pt>
                <c:pt idx="2901">
                  <c:v>57</c:v>
                </c:pt>
                <c:pt idx="2902">
                  <c:v>57</c:v>
                </c:pt>
                <c:pt idx="2903">
                  <c:v>57</c:v>
                </c:pt>
                <c:pt idx="2904">
                  <c:v>57</c:v>
                </c:pt>
                <c:pt idx="2905">
                  <c:v>57</c:v>
                </c:pt>
                <c:pt idx="2906">
                  <c:v>57</c:v>
                </c:pt>
                <c:pt idx="2907">
                  <c:v>57</c:v>
                </c:pt>
                <c:pt idx="2908">
                  <c:v>57</c:v>
                </c:pt>
                <c:pt idx="2909">
                  <c:v>57</c:v>
                </c:pt>
                <c:pt idx="2910">
                  <c:v>57</c:v>
                </c:pt>
                <c:pt idx="2911">
                  <c:v>57</c:v>
                </c:pt>
                <c:pt idx="2912">
                  <c:v>57</c:v>
                </c:pt>
                <c:pt idx="2913">
                  <c:v>57</c:v>
                </c:pt>
                <c:pt idx="2914">
                  <c:v>57</c:v>
                </c:pt>
                <c:pt idx="2915">
                  <c:v>57</c:v>
                </c:pt>
                <c:pt idx="2916">
                  <c:v>57</c:v>
                </c:pt>
                <c:pt idx="2917">
                  <c:v>57</c:v>
                </c:pt>
                <c:pt idx="2918">
                  <c:v>57</c:v>
                </c:pt>
                <c:pt idx="2919">
                  <c:v>57</c:v>
                </c:pt>
                <c:pt idx="2920">
                  <c:v>57</c:v>
                </c:pt>
                <c:pt idx="2921">
                  <c:v>57</c:v>
                </c:pt>
                <c:pt idx="2922">
                  <c:v>57</c:v>
                </c:pt>
                <c:pt idx="2923">
                  <c:v>57</c:v>
                </c:pt>
                <c:pt idx="2924">
                  <c:v>57</c:v>
                </c:pt>
                <c:pt idx="2925">
                  <c:v>57</c:v>
                </c:pt>
                <c:pt idx="2926">
                  <c:v>57</c:v>
                </c:pt>
                <c:pt idx="2927">
                  <c:v>57</c:v>
                </c:pt>
                <c:pt idx="2928">
                  <c:v>57</c:v>
                </c:pt>
                <c:pt idx="2929">
                  <c:v>57</c:v>
                </c:pt>
                <c:pt idx="2930">
                  <c:v>57</c:v>
                </c:pt>
                <c:pt idx="2931">
                  <c:v>57</c:v>
                </c:pt>
                <c:pt idx="2932">
                  <c:v>57</c:v>
                </c:pt>
                <c:pt idx="2933">
                  <c:v>57</c:v>
                </c:pt>
                <c:pt idx="2934">
                  <c:v>57</c:v>
                </c:pt>
                <c:pt idx="2935">
                  <c:v>57</c:v>
                </c:pt>
                <c:pt idx="2936">
                  <c:v>57</c:v>
                </c:pt>
                <c:pt idx="2937">
                  <c:v>57</c:v>
                </c:pt>
                <c:pt idx="2938">
                  <c:v>57</c:v>
                </c:pt>
                <c:pt idx="2939">
                  <c:v>57</c:v>
                </c:pt>
                <c:pt idx="2940">
                  <c:v>57</c:v>
                </c:pt>
                <c:pt idx="2941">
                  <c:v>57</c:v>
                </c:pt>
                <c:pt idx="2942">
                  <c:v>57</c:v>
                </c:pt>
                <c:pt idx="2943">
                  <c:v>57</c:v>
                </c:pt>
                <c:pt idx="2944">
                  <c:v>57</c:v>
                </c:pt>
                <c:pt idx="2945">
                  <c:v>57</c:v>
                </c:pt>
                <c:pt idx="2946">
                  <c:v>57</c:v>
                </c:pt>
                <c:pt idx="2947">
                  <c:v>57</c:v>
                </c:pt>
                <c:pt idx="2948">
                  <c:v>57</c:v>
                </c:pt>
                <c:pt idx="2949">
                  <c:v>57</c:v>
                </c:pt>
                <c:pt idx="2950">
                  <c:v>57</c:v>
                </c:pt>
                <c:pt idx="2951">
                  <c:v>57</c:v>
                </c:pt>
                <c:pt idx="2952">
                  <c:v>57</c:v>
                </c:pt>
                <c:pt idx="2953">
                  <c:v>57</c:v>
                </c:pt>
                <c:pt idx="2954">
                  <c:v>57</c:v>
                </c:pt>
                <c:pt idx="2955">
                  <c:v>57</c:v>
                </c:pt>
                <c:pt idx="2956">
                  <c:v>57</c:v>
                </c:pt>
                <c:pt idx="2957">
                  <c:v>57</c:v>
                </c:pt>
                <c:pt idx="2958">
                  <c:v>57</c:v>
                </c:pt>
                <c:pt idx="2959">
                  <c:v>57</c:v>
                </c:pt>
                <c:pt idx="2960">
                  <c:v>57</c:v>
                </c:pt>
                <c:pt idx="2961">
                  <c:v>57</c:v>
                </c:pt>
                <c:pt idx="2962">
                  <c:v>57</c:v>
                </c:pt>
                <c:pt idx="2963">
                  <c:v>57</c:v>
                </c:pt>
                <c:pt idx="2964">
                  <c:v>57</c:v>
                </c:pt>
                <c:pt idx="2965">
                  <c:v>57</c:v>
                </c:pt>
                <c:pt idx="2966">
                  <c:v>57</c:v>
                </c:pt>
                <c:pt idx="2967">
                  <c:v>57</c:v>
                </c:pt>
                <c:pt idx="2968">
                  <c:v>57</c:v>
                </c:pt>
                <c:pt idx="2969">
                  <c:v>57</c:v>
                </c:pt>
                <c:pt idx="2970">
                  <c:v>57</c:v>
                </c:pt>
                <c:pt idx="2971">
                  <c:v>57</c:v>
                </c:pt>
                <c:pt idx="2972">
                  <c:v>57</c:v>
                </c:pt>
                <c:pt idx="2973">
                  <c:v>57</c:v>
                </c:pt>
                <c:pt idx="2974">
                  <c:v>57</c:v>
                </c:pt>
                <c:pt idx="2975">
                  <c:v>57</c:v>
                </c:pt>
                <c:pt idx="2976">
                  <c:v>57</c:v>
                </c:pt>
                <c:pt idx="2977">
                  <c:v>57</c:v>
                </c:pt>
                <c:pt idx="2978">
                  <c:v>57</c:v>
                </c:pt>
                <c:pt idx="2979">
                  <c:v>57</c:v>
                </c:pt>
                <c:pt idx="2980">
                  <c:v>57</c:v>
                </c:pt>
                <c:pt idx="2981">
                  <c:v>57</c:v>
                </c:pt>
                <c:pt idx="2982">
                  <c:v>58</c:v>
                </c:pt>
                <c:pt idx="2983">
                  <c:v>58</c:v>
                </c:pt>
                <c:pt idx="2984">
                  <c:v>58</c:v>
                </c:pt>
                <c:pt idx="2985">
                  <c:v>58</c:v>
                </c:pt>
                <c:pt idx="2986">
                  <c:v>58</c:v>
                </c:pt>
                <c:pt idx="2987">
                  <c:v>58</c:v>
                </c:pt>
                <c:pt idx="2988">
                  <c:v>58</c:v>
                </c:pt>
                <c:pt idx="2989">
                  <c:v>58</c:v>
                </c:pt>
                <c:pt idx="2990">
                  <c:v>58</c:v>
                </c:pt>
                <c:pt idx="2991">
                  <c:v>58</c:v>
                </c:pt>
                <c:pt idx="2992">
                  <c:v>58</c:v>
                </c:pt>
                <c:pt idx="2993">
                  <c:v>58</c:v>
                </c:pt>
                <c:pt idx="2994">
                  <c:v>58</c:v>
                </c:pt>
                <c:pt idx="2995">
                  <c:v>58</c:v>
                </c:pt>
                <c:pt idx="2996">
                  <c:v>58</c:v>
                </c:pt>
                <c:pt idx="2997">
                  <c:v>58</c:v>
                </c:pt>
                <c:pt idx="2998">
                  <c:v>58</c:v>
                </c:pt>
                <c:pt idx="2999">
                  <c:v>58</c:v>
                </c:pt>
                <c:pt idx="3000">
                  <c:v>58</c:v>
                </c:pt>
                <c:pt idx="3001">
                  <c:v>58</c:v>
                </c:pt>
                <c:pt idx="3002">
                  <c:v>58</c:v>
                </c:pt>
                <c:pt idx="3003">
                  <c:v>58</c:v>
                </c:pt>
                <c:pt idx="3004">
                  <c:v>58</c:v>
                </c:pt>
                <c:pt idx="3005">
                  <c:v>58</c:v>
                </c:pt>
                <c:pt idx="3006">
                  <c:v>58</c:v>
                </c:pt>
                <c:pt idx="3007">
                  <c:v>58</c:v>
                </c:pt>
                <c:pt idx="3008">
                  <c:v>58</c:v>
                </c:pt>
                <c:pt idx="3009">
                  <c:v>58</c:v>
                </c:pt>
                <c:pt idx="3010">
                  <c:v>58</c:v>
                </c:pt>
                <c:pt idx="3011">
                  <c:v>58</c:v>
                </c:pt>
                <c:pt idx="3012">
                  <c:v>58</c:v>
                </c:pt>
                <c:pt idx="3013">
                  <c:v>58</c:v>
                </c:pt>
                <c:pt idx="3014">
                  <c:v>58</c:v>
                </c:pt>
                <c:pt idx="3015">
                  <c:v>58</c:v>
                </c:pt>
                <c:pt idx="3016">
                  <c:v>58</c:v>
                </c:pt>
                <c:pt idx="3017">
                  <c:v>58</c:v>
                </c:pt>
                <c:pt idx="3018">
                  <c:v>58</c:v>
                </c:pt>
                <c:pt idx="3019">
                  <c:v>58</c:v>
                </c:pt>
                <c:pt idx="3020">
                  <c:v>58</c:v>
                </c:pt>
                <c:pt idx="3021">
                  <c:v>58</c:v>
                </c:pt>
                <c:pt idx="3022">
                  <c:v>58</c:v>
                </c:pt>
                <c:pt idx="3023">
                  <c:v>58</c:v>
                </c:pt>
                <c:pt idx="3024">
                  <c:v>58</c:v>
                </c:pt>
                <c:pt idx="3025">
                  <c:v>58</c:v>
                </c:pt>
                <c:pt idx="3026">
                  <c:v>58</c:v>
                </c:pt>
                <c:pt idx="3027">
                  <c:v>58</c:v>
                </c:pt>
                <c:pt idx="3028">
                  <c:v>58</c:v>
                </c:pt>
                <c:pt idx="3029">
                  <c:v>58</c:v>
                </c:pt>
                <c:pt idx="3030">
                  <c:v>58</c:v>
                </c:pt>
                <c:pt idx="3031">
                  <c:v>58</c:v>
                </c:pt>
                <c:pt idx="3032">
                  <c:v>58</c:v>
                </c:pt>
                <c:pt idx="3033">
                  <c:v>58</c:v>
                </c:pt>
                <c:pt idx="3034">
                  <c:v>58</c:v>
                </c:pt>
                <c:pt idx="3035">
                  <c:v>58</c:v>
                </c:pt>
                <c:pt idx="3036">
                  <c:v>58</c:v>
                </c:pt>
                <c:pt idx="3037">
                  <c:v>58</c:v>
                </c:pt>
                <c:pt idx="3038">
                  <c:v>58</c:v>
                </c:pt>
                <c:pt idx="3039">
                  <c:v>58</c:v>
                </c:pt>
                <c:pt idx="3040">
                  <c:v>58</c:v>
                </c:pt>
                <c:pt idx="3041">
                  <c:v>58</c:v>
                </c:pt>
                <c:pt idx="3042">
                  <c:v>58</c:v>
                </c:pt>
                <c:pt idx="3043">
                  <c:v>58</c:v>
                </c:pt>
                <c:pt idx="3044">
                  <c:v>58</c:v>
                </c:pt>
                <c:pt idx="3045">
                  <c:v>58</c:v>
                </c:pt>
                <c:pt idx="3046">
                  <c:v>58</c:v>
                </c:pt>
                <c:pt idx="3047">
                  <c:v>58</c:v>
                </c:pt>
                <c:pt idx="3048">
                  <c:v>58</c:v>
                </c:pt>
                <c:pt idx="3049">
                  <c:v>58</c:v>
                </c:pt>
                <c:pt idx="3050">
                  <c:v>58</c:v>
                </c:pt>
                <c:pt idx="3051">
                  <c:v>58</c:v>
                </c:pt>
                <c:pt idx="3052">
                  <c:v>58</c:v>
                </c:pt>
                <c:pt idx="3053">
                  <c:v>58</c:v>
                </c:pt>
                <c:pt idx="3054">
                  <c:v>58</c:v>
                </c:pt>
                <c:pt idx="3055">
                  <c:v>58</c:v>
                </c:pt>
                <c:pt idx="3056">
                  <c:v>58</c:v>
                </c:pt>
                <c:pt idx="3057">
                  <c:v>58</c:v>
                </c:pt>
                <c:pt idx="3058">
                  <c:v>58</c:v>
                </c:pt>
                <c:pt idx="3059">
                  <c:v>58</c:v>
                </c:pt>
                <c:pt idx="3060">
                  <c:v>58</c:v>
                </c:pt>
                <c:pt idx="3061">
                  <c:v>58</c:v>
                </c:pt>
                <c:pt idx="3062">
                  <c:v>58</c:v>
                </c:pt>
                <c:pt idx="3063">
                  <c:v>58</c:v>
                </c:pt>
                <c:pt idx="3064">
                  <c:v>58</c:v>
                </c:pt>
                <c:pt idx="3065">
                  <c:v>58</c:v>
                </c:pt>
                <c:pt idx="3066">
                  <c:v>58</c:v>
                </c:pt>
                <c:pt idx="3067">
                  <c:v>58</c:v>
                </c:pt>
                <c:pt idx="3068">
                  <c:v>58</c:v>
                </c:pt>
                <c:pt idx="3069">
                  <c:v>58</c:v>
                </c:pt>
                <c:pt idx="3070">
                  <c:v>58</c:v>
                </c:pt>
                <c:pt idx="3071">
                  <c:v>58</c:v>
                </c:pt>
                <c:pt idx="3072">
                  <c:v>58</c:v>
                </c:pt>
                <c:pt idx="3073">
                  <c:v>58</c:v>
                </c:pt>
                <c:pt idx="3074">
                  <c:v>58</c:v>
                </c:pt>
                <c:pt idx="3075">
                  <c:v>59</c:v>
                </c:pt>
                <c:pt idx="3076">
                  <c:v>59</c:v>
                </c:pt>
                <c:pt idx="3077">
                  <c:v>59</c:v>
                </c:pt>
                <c:pt idx="3078">
                  <c:v>59</c:v>
                </c:pt>
                <c:pt idx="3079">
                  <c:v>59</c:v>
                </c:pt>
                <c:pt idx="3080">
                  <c:v>59</c:v>
                </c:pt>
                <c:pt idx="3081">
                  <c:v>59</c:v>
                </c:pt>
                <c:pt idx="3082">
                  <c:v>59</c:v>
                </c:pt>
                <c:pt idx="3083">
                  <c:v>59</c:v>
                </c:pt>
                <c:pt idx="3084">
                  <c:v>59</c:v>
                </c:pt>
                <c:pt idx="3085">
                  <c:v>59</c:v>
                </c:pt>
                <c:pt idx="3086">
                  <c:v>59</c:v>
                </c:pt>
                <c:pt idx="3087">
                  <c:v>59</c:v>
                </c:pt>
                <c:pt idx="3088">
                  <c:v>59</c:v>
                </c:pt>
                <c:pt idx="3089">
                  <c:v>59</c:v>
                </c:pt>
                <c:pt idx="3090">
                  <c:v>59</c:v>
                </c:pt>
                <c:pt idx="3091">
                  <c:v>59</c:v>
                </c:pt>
                <c:pt idx="3092">
                  <c:v>59</c:v>
                </c:pt>
                <c:pt idx="3093">
                  <c:v>59</c:v>
                </c:pt>
                <c:pt idx="3094">
                  <c:v>59</c:v>
                </c:pt>
                <c:pt idx="3095">
                  <c:v>59</c:v>
                </c:pt>
                <c:pt idx="3096">
                  <c:v>59</c:v>
                </c:pt>
                <c:pt idx="3097">
                  <c:v>59</c:v>
                </c:pt>
                <c:pt idx="3098">
                  <c:v>59</c:v>
                </c:pt>
                <c:pt idx="3099">
                  <c:v>59</c:v>
                </c:pt>
                <c:pt idx="3100">
                  <c:v>59</c:v>
                </c:pt>
                <c:pt idx="3101">
                  <c:v>59</c:v>
                </c:pt>
                <c:pt idx="3102">
                  <c:v>59</c:v>
                </c:pt>
                <c:pt idx="3103">
                  <c:v>59</c:v>
                </c:pt>
                <c:pt idx="3104">
                  <c:v>59</c:v>
                </c:pt>
                <c:pt idx="3105">
                  <c:v>59</c:v>
                </c:pt>
                <c:pt idx="3106">
                  <c:v>59</c:v>
                </c:pt>
                <c:pt idx="3107">
                  <c:v>59</c:v>
                </c:pt>
                <c:pt idx="3108">
                  <c:v>59</c:v>
                </c:pt>
                <c:pt idx="3109">
                  <c:v>59</c:v>
                </c:pt>
                <c:pt idx="3110">
                  <c:v>59</c:v>
                </c:pt>
                <c:pt idx="3111">
                  <c:v>59</c:v>
                </c:pt>
                <c:pt idx="3112">
                  <c:v>59</c:v>
                </c:pt>
                <c:pt idx="3113">
                  <c:v>59</c:v>
                </c:pt>
                <c:pt idx="3114">
                  <c:v>59</c:v>
                </c:pt>
                <c:pt idx="3115">
                  <c:v>59</c:v>
                </c:pt>
                <c:pt idx="3116">
                  <c:v>59</c:v>
                </c:pt>
                <c:pt idx="3117">
                  <c:v>59</c:v>
                </c:pt>
                <c:pt idx="3118">
                  <c:v>59</c:v>
                </c:pt>
                <c:pt idx="3119">
                  <c:v>59</c:v>
                </c:pt>
                <c:pt idx="3120">
                  <c:v>59</c:v>
                </c:pt>
                <c:pt idx="3121">
                  <c:v>59</c:v>
                </c:pt>
                <c:pt idx="3122">
                  <c:v>59</c:v>
                </c:pt>
                <c:pt idx="3123">
                  <c:v>59</c:v>
                </c:pt>
                <c:pt idx="3124">
                  <c:v>59</c:v>
                </c:pt>
                <c:pt idx="3125">
                  <c:v>59</c:v>
                </c:pt>
                <c:pt idx="3126">
                  <c:v>59</c:v>
                </c:pt>
                <c:pt idx="3127">
                  <c:v>59</c:v>
                </c:pt>
                <c:pt idx="3128">
                  <c:v>59</c:v>
                </c:pt>
                <c:pt idx="3129">
                  <c:v>59</c:v>
                </c:pt>
                <c:pt idx="3130">
                  <c:v>59</c:v>
                </c:pt>
                <c:pt idx="3131">
                  <c:v>59</c:v>
                </c:pt>
                <c:pt idx="3132">
                  <c:v>59</c:v>
                </c:pt>
                <c:pt idx="3133">
                  <c:v>59</c:v>
                </c:pt>
                <c:pt idx="3134">
                  <c:v>59</c:v>
                </c:pt>
                <c:pt idx="3135">
                  <c:v>59</c:v>
                </c:pt>
                <c:pt idx="3136">
                  <c:v>59</c:v>
                </c:pt>
                <c:pt idx="3137">
                  <c:v>59</c:v>
                </c:pt>
                <c:pt idx="3138">
                  <c:v>59</c:v>
                </c:pt>
                <c:pt idx="3139">
                  <c:v>59</c:v>
                </c:pt>
                <c:pt idx="3140">
                  <c:v>59</c:v>
                </c:pt>
                <c:pt idx="3141">
                  <c:v>59</c:v>
                </c:pt>
                <c:pt idx="3142">
                  <c:v>59</c:v>
                </c:pt>
                <c:pt idx="3143">
                  <c:v>59</c:v>
                </c:pt>
                <c:pt idx="3144">
                  <c:v>59</c:v>
                </c:pt>
                <c:pt idx="3145">
                  <c:v>59</c:v>
                </c:pt>
                <c:pt idx="3146">
                  <c:v>59</c:v>
                </c:pt>
                <c:pt idx="3147">
                  <c:v>59</c:v>
                </c:pt>
                <c:pt idx="3148">
                  <c:v>59</c:v>
                </c:pt>
                <c:pt idx="3149">
                  <c:v>59</c:v>
                </c:pt>
                <c:pt idx="3150">
                  <c:v>59</c:v>
                </c:pt>
                <c:pt idx="3151">
                  <c:v>59</c:v>
                </c:pt>
                <c:pt idx="3152">
                  <c:v>59</c:v>
                </c:pt>
                <c:pt idx="3153">
                  <c:v>59</c:v>
                </c:pt>
                <c:pt idx="3154">
                  <c:v>59</c:v>
                </c:pt>
                <c:pt idx="3155">
                  <c:v>59</c:v>
                </c:pt>
                <c:pt idx="3156">
                  <c:v>59</c:v>
                </c:pt>
                <c:pt idx="3157">
                  <c:v>59</c:v>
                </c:pt>
                <c:pt idx="3158">
                  <c:v>59</c:v>
                </c:pt>
                <c:pt idx="3159">
                  <c:v>59</c:v>
                </c:pt>
                <c:pt idx="3160">
                  <c:v>59</c:v>
                </c:pt>
                <c:pt idx="3161">
                  <c:v>59</c:v>
                </c:pt>
                <c:pt idx="3162">
                  <c:v>59</c:v>
                </c:pt>
                <c:pt idx="3163">
                  <c:v>59</c:v>
                </c:pt>
                <c:pt idx="3164">
                  <c:v>59</c:v>
                </c:pt>
                <c:pt idx="3165">
                  <c:v>59</c:v>
                </c:pt>
                <c:pt idx="3166">
                  <c:v>59</c:v>
                </c:pt>
                <c:pt idx="3167">
                  <c:v>59</c:v>
                </c:pt>
                <c:pt idx="3168">
                  <c:v>60</c:v>
                </c:pt>
                <c:pt idx="3169">
                  <c:v>60</c:v>
                </c:pt>
                <c:pt idx="3170">
                  <c:v>60</c:v>
                </c:pt>
                <c:pt idx="3171">
                  <c:v>60</c:v>
                </c:pt>
                <c:pt idx="3172">
                  <c:v>60</c:v>
                </c:pt>
                <c:pt idx="3173">
                  <c:v>60</c:v>
                </c:pt>
                <c:pt idx="3174">
                  <c:v>60</c:v>
                </c:pt>
                <c:pt idx="3175">
                  <c:v>60</c:v>
                </c:pt>
                <c:pt idx="3176">
                  <c:v>60</c:v>
                </c:pt>
                <c:pt idx="3177">
                  <c:v>60</c:v>
                </c:pt>
                <c:pt idx="3178">
                  <c:v>60</c:v>
                </c:pt>
                <c:pt idx="3179">
                  <c:v>60</c:v>
                </c:pt>
                <c:pt idx="3180">
                  <c:v>60</c:v>
                </c:pt>
                <c:pt idx="3181">
                  <c:v>60</c:v>
                </c:pt>
                <c:pt idx="3182">
                  <c:v>60</c:v>
                </c:pt>
                <c:pt idx="3183">
                  <c:v>60</c:v>
                </c:pt>
                <c:pt idx="3184">
                  <c:v>60</c:v>
                </c:pt>
                <c:pt idx="3185">
                  <c:v>60</c:v>
                </c:pt>
                <c:pt idx="3186">
                  <c:v>60</c:v>
                </c:pt>
                <c:pt idx="3187">
                  <c:v>60</c:v>
                </c:pt>
                <c:pt idx="3188">
                  <c:v>60</c:v>
                </c:pt>
                <c:pt idx="3189">
                  <c:v>60</c:v>
                </c:pt>
                <c:pt idx="3190">
                  <c:v>60</c:v>
                </c:pt>
                <c:pt idx="3191">
                  <c:v>60</c:v>
                </c:pt>
                <c:pt idx="3192">
                  <c:v>60</c:v>
                </c:pt>
                <c:pt idx="3193">
                  <c:v>60</c:v>
                </c:pt>
                <c:pt idx="3194">
                  <c:v>60</c:v>
                </c:pt>
                <c:pt idx="3195">
                  <c:v>60</c:v>
                </c:pt>
                <c:pt idx="3196">
                  <c:v>60</c:v>
                </c:pt>
                <c:pt idx="3197">
                  <c:v>60</c:v>
                </c:pt>
                <c:pt idx="3198">
                  <c:v>60</c:v>
                </c:pt>
                <c:pt idx="3199">
                  <c:v>60</c:v>
                </c:pt>
                <c:pt idx="3200">
                  <c:v>60</c:v>
                </c:pt>
                <c:pt idx="3201">
                  <c:v>60</c:v>
                </c:pt>
                <c:pt idx="3202">
                  <c:v>60</c:v>
                </c:pt>
                <c:pt idx="3203">
                  <c:v>60</c:v>
                </c:pt>
                <c:pt idx="3204">
                  <c:v>60</c:v>
                </c:pt>
                <c:pt idx="3205">
                  <c:v>60</c:v>
                </c:pt>
                <c:pt idx="3206">
                  <c:v>60</c:v>
                </c:pt>
                <c:pt idx="3207">
                  <c:v>60</c:v>
                </c:pt>
                <c:pt idx="3208">
                  <c:v>60</c:v>
                </c:pt>
                <c:pt idx="3209">
                  <c:v>60</c:v>
                </c:pt>
                <c:pt idx="3210">
                  <c:v>60</c:v>
                </c:pt>
                <c:pt idx="3211">
                  <c:v>60</c:v>
                </c:pt>
                <c:pt idx="3212">
                  <c:v>60</c:v>
                </c:pt>
                <c:pt idx="3213">
                  <c:v>60</c:v>
                </c:pt>
                <c:pt idx="3214">
                  <c:v>60</c:v>
                </c:pt>
                <c:pt idx="3215">
                  <c:v>60</c:v>
                </c:pt>
                <c:pt idx="3216">
                  <c:v>60</c:v>
                </c:pt>
                <c:pt idx="3217">
                  <c:v>60</c:v>
                </c:pt>
                <c:pt idx="3218">
                  <c:v>60</c:v>
                </c:pt>
                <c:pt idx="3219">
                  <c:v>60</c:v>
                </c:pt>
                <c:pt idx="3220">
                  <c:v>60</c:v>
                </c:pt>
                <c:pt idx="3221">
                  <c:v>60</c:v>
                </c:pt>
                <c:pt idx="3222">
                  <c:v>60</c:v>
                </c:pt>
                <c:pt idx="3223">
                  <c:v>60</c:v>
                </c:pt>
                <c:pt idx="3224">
                  <c:v>60</c:v>
                </c:pt>
                <c:pt idx="3225">
                  <c:v>60</c:v>
                </c:pt>
                <c:pt idx="3226">
                  <c:v>60</c:v>
                </c:pt>
                <c:pt idx="3227">
                  <c:v>60</c:v>
                </c:pt>
                <c:pt idx="3228">
                  <c:v>60</c:v>
                </c:pt>
                <c:pt idx="3229">
                  <c:v>60</c:v>
                </c:pt>
                <c:pt idx="3230">
                  <c:v>60</c:v>
                </c:pt>
                <c:pt idx="3231">
                  <c:v>60</c:v>
                </c:pt>
                <c:pt idx="3232">
                  <c:v>60</c:v>
                </c:pt>
                <c:pt idx="3233">
                  <c:v>60</c:v>
                </c:pt>
                <c:pt idx="3234">
                  <c:v>60</c:v>
                </c:pt>
                <c:pt idx="3235">
                  <c:v>60</c:v>
                </c:pt>
                <c:pt idx="3236">
                  <c:v>60</c:v>
                </c:pt>
                <c:pt idx="3237">
                  <c:v>60</c:v>
                </c:pt>
                <c:pt idx="3238">
                  <c:v>60</c:v>
                </c:pt>
                <c:pt idx="3239">
                  <c:v>60</c:v>
                </c:pt>
                <c:pt idx="3240">
                  <c:v>60</c:v>
                </c:pt>
                <c:pt idx="3241">
                  <c:v>60</c:v>
                </c:pt>
                <c:pt idx="3242">
                  <c:v>60</c:v>
                </c:pt>
                <c:pt idx="3243">
                  <c:v>60</c:v>
                </c:pt>
                <c:pt idx="3244">
                  <c:v>60</c:v>
                </c:pt>
                <c:pt idx="3245">
                  <c:v>60</c:v>
                </c:pt>
                <c:pt idx="3246">
                  <c:v>60</c:v>
                </c:pt>
                <c:pt idx="3247">
                  <c:v>60</c:v>
                </c:pt>
                <c:pt idx="3248">
                  <c:v>60</c:v>
                </c:pt>
                <c:pt idx="3249">
                  <c:v>60</c:v>
                </c:pt>
                <c:pt idx="3250">
                  <c:v>60</c:v>
                </c:pt>
                <c:pt idx="3251">
                  <c:v>60</c:v>
                </c:pt>
                <c:pt idx="3252">
                  <c:v>60</c:v>
                </c:pt>
                <c:pt idx="3253">
                  <c:v>60</c:v>
                </c:pt>
                <c:pt idx="3254">
                  <c:v>60</c:v>
                </c:pt>
                <c:pt idx="3255">
                  <c:v>60</c:v>
                </c:pt>
                <c:pt idx="3256">
                  <c:v>60</c:v>
                </c:pt>
                <c:pt idx="3257">
                  <c:v>60</c:v>
                </c:pt>
                <c:pt idx="3258">
                  <c:v>60</c:v>
                </c:pt>
                <c:pt idx="3259">
                  <c:v>60</c:v>
                </c:pt>
                <c:pt idx="3260">
                  <c:v>60</c:v>
                </c:pt>
                <c:pt idx="3261">
                  <c:v>60</c:v>
                </c:pt>
                <c:pt idx="3262">
                  <c:v>60</c:v>
                </c:pt>
                <c:pt idx="3263">
                  <c:v>61</c:v>
                </c:pt>
                <c:pt idx="3264">
                  <c:v>61</c:v>
                </c:pt>
                <c:pt idx="3265">
                  <c:v>61</c:v>
                </c:pt>
                <c:pt idx="3266">
                  <c:v>61</c:v>
                </c:pt>
                <c:pt idx="3267">
                  <c:v>61</c:v>
                </c:pt>
                <c:pt idx="3268">
                  <c:v>61</c:v>
                </c:pt>
                <c:pt idx="3269">
                  <c:v>61</c:v>
                </c:pt>
                <c:pt idx="3270">
                  <c:v>61</c:v>
                </c:pt>
                <c:pt idx="3271">
                  <c:v>61</c:v>
                </c:pt>
                <c:pt idx="3272">
                  <c:v>61</c:v>
                </c:pt>
                <c:pt idx="3273">
                  <c:v>61</c:v>
                </c:pt>
                <c:pt idx="3274">
                  <c:v>61</c:v>
                </c:pt>
                <c:pt idx="3275">
                  <c:v>61</c:v>
                </c:pt>
                <c:pt idx="3276">
                  <c:v>61</c:v>
                </c:pt>
                <c:pt idx="3277">
                  <c:v>61</c:v>
                </c:pt>
                <c:pt idx="3278">
                  <c:v>61</c:v>
                </c:pt>
                <c:pt idx="3279">
                  <c:v>61</c:v>
                </c:pt>
                <c:pt idx="3280">
                  <c:v>61</c:v>
                </c:pt>
                <c:pt idx="3281">
                  <c:v>61</c:v>
                </c:pt>
                <c:pt idx="3282">
                  <c:v>61</c:v>
                </c:pt>
                <c:pt idx="3283">
                  <c:v>61</c:v>
                </c:pt>
                <c:pt idx="3284">
                  <c:v>61</c:v>
                </c:pt>
                <c:pt idx="3285">
                  <c:v>61</c:v>
                </c:pt>
                <c:pt idx="3286">
                  <c:v>61</c:v>
                </c:pt>
                <c:pt idx="3287">
                  <c:v>61</c:v>
                </c:pt>
                <c:pt idx="3288">
                  <c:v>61</c:v>
                </c:pt>
                <c:pt idx="3289">
                  <c:v>61</c:v>
                </c:pt>
                <c:pt idx="3290">
                  <c:v>61</c:v>
                </c:pt>
                <c:pt idx="3291">
                  <c:v>61</c:v>
                </c:pt>
                <c:pt idx="3292">
                  <c:v>61</c:v>
                </c:pt>
                <c:pt idx="3293">
                  <c:v>61</c:v>
                </c:pt>
                <c:pt idx="3294">
                  <c:v>61</c:v>
                </c:pt>
                <c:pt idx="3295">
                  <c:v>61</c:v>
                </c:pt>
                <c:pt idx="3296">
                  <c:v>61</c:v>
                </c:pt>
                <c:pt idx="3297">
                  <c:v>61</c:v>
                </c:pt>
                <c:pt idx="3298">
                  <c:v>61</c:v>
                </c:pt>
                <c:pt idx="3299">
                  <c:v>61</c:v>
                </c:pt>
                <c:pt idx="3300">
                  <c:v>61</c:v>
                </c:pt>
                <c:pt idx="3301">
                  <c:v>61</c:v>
                </c:pt>
                <c:pt idx="3302">
                  <c:v>61</c:v>
                </c:pt>
                <c:pt idx="3303">
                  <c:v>61</c:v>
                </c:pt>
                <c:pt idx="3304">
                  <c:v>61</c:v>
                </c:pt>
                <c:pt idx="3305">
                  <c:v>61</c:v>
                </c:pt>
                <c:pt idx="3306">
                  <c:v>61</c:v>
                </c:pt>
                <c:pt idx="3307">
                  <c:v>61</c:v>
                </c:pt>
                <c:pt idx="3308">
                  <c:v>61</c:v>
                </c:pt>
                <c:pt idx="3309">
                  <c:v>61</c:v>
                </c:pt>
                <c:pt idx="3310">
                  <c:v>61</c:v>
                </c:pt>
                <c:pt idx="3311">
                  <c:v>61</c:v>
                </c:pt>
                <c:pt idx="3312">
                  <c:v>61</c:v>
                </c:pt>
                <c:pt idx="3313">
                  <c:v>61</c:v>
                </c:pt>
                <c:pt idx="3314">
                  <c:v>61</c:v>
                </c:pt>
                <c:pt idx="3315">
                  <c:v>61</c:v>
                </c:pt>
                <c:pt idx="3316">
                  <c:v>61</c:v>
                </c:pt>
                <c:pt idx="3317">
                  <c:v>61</c:v>
                </c:pt>
                <c:pt idx="3318">
                  <c:v>61</c:v>
                </c:pt>
                <c:pt idx="3319">
                  <c:v>61</c:v>
                </c:pt>
                <c:pt idx="3320">
                  <c:v>61</c:v>
                </c:pt>
                <c:pt idx="3321">
                  <c:v>61</c:v>
                </c:pt>
                <c:pt idx="3322">
                  <c:v>61</c:v>
                </c:pt>
                <c:pt idx="3323">
                  <c:v>61</c:v>
                </c:pt>
                <c:pt idx="3324">
                  <c:v>61</c:v>
                </c:pt>
                <c:pt idx="3325">
                  <c:v>61</c:v>
                </c:pt>
                <c:pt idx="3326">
                  <c:v>61</c:v>
                </c:pt>
                <c:pt idx="3327">
                  <c:v>61</c:v>
                </c:pt>
                <c:pt idx="3328">
                  <c:v>61</c:v>
                </c:pt>
                <c:pt idx="3329">
                  <c:v>61</c:v>
                </c:pt>
                <c:pt idx="3330">
                  <c:v>61</c:v>
                </c:pt>
                <c:pt idx="3331">
                  <c:v>61</c:v>
                </c:pt>
                <c:pt idx="3332">
                  <c:v>61</c:v>
                </c:pt>
                <c:pt idx="3333">
                  <c:v>61</c:v>
                </c:pt>
                <c:pt idx="3334">
                  <c:v>61</c:v>
                </c:pt>
                <c:pt idx="3335">
                  <c:v>61</c:v>
                </c:pt>
                <c:pt idx="3336">
                  <c:v>61</c:v>
                </c:pt>
                <c:pt idx="3337">
                  <c:v>61</c:v>
                </c:pt>
                <c:pt idx="3338">
                  <c:v>61</c:v>
                </c:pt>
                <c:pt idx="3339">
                  <c:v>61</c:v>
                </c:pt>
                <c:pt idx="3340">
                  <c:v>61</c:v>
                </c:pt>
                <c:pt idx="3341">
                  <c:v>61</c:v>
                </c:pt>
                <c:pt idx="3342">
                  <c:v>61</c:v>
                </c:pt>
                <c:pt idx="3343">
                  <c:v>61</c:v>
                </c:pt>
                <c:pt idx="3344">
                  <c:v>61</c:v>
                </c:pt>
                <c:pt idx="3345">
                  <c:v>61</c:v>
                </c:pt>
                <c:pt idx="3346">
                  <c:v>61</c:v>
                </c:pt>
                <c:pt idx="3347">
                  <c:v>61</c:v>
                </c:pt>
                <c:pt idx="3348">
                  <c:v>61</c:v>
                </c:pt>
                <c:pt idx="3349">
                  <c:v>61</c:v>
                </c:pt>
                <c:pt idx="3350">
                  <c:v>61</c:v>
                </c:pt>
                <c:pt idx="3351">
                  <c:v>61</c:v>
                </c:pt>
                <c:pt idx="3352">
                  <c:v>61</c:v>
                </c:pt>
                <c:pt idx="3353">
                  <c:v>62</c:v>
                </c:pt>
                <c:pt idx="3354">
                  <c:v>62</c:v>
                </c:pt>
                <c:pt idx="3355">
                  <c:v>62</c:v>
                </c:pt>
                <c:pt idx="3356">
                  <c:v>62</c:v>
                </c:pt>
                <c:pt idx="3357">
                  <c:v>62</c:v>
                </c:pt>
                <c:pt idx="3358">
                  <c:v>62</c:v>
                </c:pt>
                <c:pt idx="3359">
                  <c:v>62</c:v>
                </c:pt>
                <c:pt idx="3360">
                  <c:v>62</c:v>
                </c:pt>
                <c:pt idx="3361">
                  <c:v>62</c:v>
                </c:pt>
                <c:pt idx="3362">
                  <c:v>62</c:v>
                </c:pt>
                <c:pt idx="3363">
                  <c:v>62</c:v>
                </c:pt>
                <c:pt idx="3364">
                  <c:v>62</c:v>
                </c:pt>
                <c:pt idx="3365">
                  <c:v>62</c:v>
                </c:pt>
                <c:pt idx="3366">
                  <c:v>62</c:v>
                </c:pt>
                <c:pt idx="3367">
                  <c:v>62</c:v>
                </c:pt>
                <c:pt idx="3368">
                  <c:v>62</c:v>
                </c:pt>
                <c:pt idx="3369">
                  <c:v>62</c:v>
                </c:pt>
                <c:pt idx="3370">
                  <c:v>62</c:v>
                </c:pt>
                <c:pt idx="3371">
                  <c:v>62</c:v>
                </c:pt>
                <c:pt idx="3372">
                  <c:v>62</c:v>
                </c:pt>
                <c:pt idx="3373">
                  <c:v>62</c:v>
                </c:pt>
                <c:pt idx="3374">
                  <c:v>62</c:v>
                </c:pt>
                <c:pt idx="3375">
                  <c:v>62</c:v>
                </c:pt>
                <c:pt idx="3376">
                  <c:v>62</c:v>
                </c:pt>
                <c:pt idx="3377">
                  <c:v>62</c:v>
                </c:pt>
                <c:pt idx="3378">
                  <c:v>62</c:v>
                </c:pt>
                <c:pt idx="3379">
                  <c:v>62</c:v>
                </c:pt>
                <c:pt idx="3380">
                  <c:v>62</c:v>
                </c:pt>
                <c:pt idx="3381">
                  <c:v>62</c:v>
                </c:pt>
                <c:pt idx="3382">
                  <c:v>62</c:v>
                </c:pt>
                <c:pt idx="3383">
                  <c:v>62</c:v>
                </c:pt>
                <c:pt idx="3384">
                  <c:v>62</c:v>
                </c:pt>
                <c:pt idx="3385">
                  <c:v>62</c:v>
                </c:pt>
                <c:pt idx="3386">
                  <c:v>62</c:v>
                </c:pt>
                <c:pt idx="3387">
                  <c:v>62</c:v>
                </c:pt>
                <c:pt idx="3388">
                  <c:v>62</c:v>
                </c:pt>
                <c:pt idx="3389">
                  <c:v>62</c:v>
                </c:pt>
                <c:pt idx="3390">
                  <c:v>62</c:v>
                </c:pt>
                <c:pt idx="3391">
                  <c:v>62</c:v>
                </c:pt>
                <c:pt idx="3392">
                  <c:v>62</c:v>
                </c:pt>
                <c:pt idx="3393">
                  <c:v>62</c:v>
                </c:pt>
                <c:pt idx="3394">
                  <c:v>62</c:v>
                </c:pt>
                <c:pt idx="3395">
                  <c:v>62</c:v>
                </c:pt>
                <c:pt idx="3396">
                  <c:v>62</c:v>
                </c:pt>
                <c:pt idx="3397">
                  <c:v>62</c:v>
                </c:pt>
                <c:pt idx="3398">
                  <c:v>62</c:v>
                </c:pt>
                <c:pt idx="3399">
                  <c:v>62</c:v>
                </c:pt>
                <c:pt idx="3400">
                  <c:v>62</c:v>
                </c:pt>
                <c:pt idx="3401">
                  <c:v>62</c:v>
                </c:pt>
                <c:pt idx="3402">
                  <c:v>62</c:v>
                </c:pt>
                <c:pt idx="3403">
                  <c:v>62</c:v>
                </c:pt>
                <c:pt idx="3404">
                  <c:v>62</c:v>
                </c:pt>
                <c:pt idx="3405">
                  <c:v>62</c:v>
                </c:pt>
                <c:pt idx="3406">
                  <c:v>62</c:v>
                </c:pt>
                <c:pt idx="3407">
                  <c:v>62</c:v>
                </c:pt>
                <c:pt idx="3408">
                  <c:v>62</c:v>
                </c:pt>
                <c:pt idx="3409">
                  <c:v>62</c:v>
                </c:pt>
                <c:pt idx="3410">
                  <c:v>62</c:v>
                </c:pt>
                <c:pt idx="3411">
                  <c:v>62</c:v>
                </c:pt>
                <c:pt idx="3412">
                  <c:v>62</c:v>
                </c:pt>
                <c:pt idx="3413">
                  <c:v>62</c:v>
                </c:pt>
                <c:pt idx="3414">
                  <c:v>62</c:v>
                </c:pt>
                <c:pt idx="3415">
                  <c:v>62</c:v>
                </c:pt>
                <c:pt idx="3416">
                  <c:v>62</c:v>
                </c:pt>
                <c:pt idx="3417">
                  <c:v>62</c:v>
                </c:pt>
                <c:pt idx="3418">
                  <c:v>62</c:v>
                </c:pt>
                <c:pt idx="3419">
                  <c:v>62</c:v>
                </c:pt>
                <c:pt idx="3420">
                  <c:v>62</c:v>
                </c:pt>
                <c:pt idx="3421">
                  <c:v>62</c:v>
                </c:pt>
                <c:pt idx="3422">
                  <c:v>62</c:v>
                </c:pt>
                <c:pt idx="3423">
                  <c:v>62</c:v>
                </c:pt>
                <c:pt idx="3424">
                  <c:v>62</c:v>
                </c:pt>
                <c:pt idx="3425">
                  <c:v>62</c:v>
                </c:pt>
                <c:pt idx="3426">
                  <c:v>62</c:v>
                </c:pt>
                <c:pt idx="3427">
                  <c:v>62</c:v>
                </c:pt>
                <c:pt idx="3428">
                  <c:v>62</c:v>
                </c:pt>
                <c:pt idx="3429">
                  <c:v>62</c:v>
                </c:pt>
                <c:pt idx="3430">
                  <c:v>62</c:v>
                </c:pt>
                <c:pt idx="3431">
                  <c:v>62</c:v>
                </c:pt>
                <c:pt idx="3432">
                  <c:v>62</c:v>
                </c:pt>
                <c:pt idx="3433">
                  <c:v>62</c:v>
                </c:pt>
                <c:pt idx="3434">
                  <c:v>62</c:v>
                </c:pt>
                <c:pt idx="3435">
                  <c:v>62</c:v>
                </c:pt>
                <c:pt idx="3436">
                  <c:v>62</c:v>
                </c:pt>
                <c:pt idx="3437">
                  <c:v>62</c:v>
                </c:pt>
                <c:pt idx="3438">
                  <c:v>62</c:v>
                </c:pt>
                <c:pt idx="3439">
                  <c:v>62</c:v>
                </c:pt>
                <c:pt idx="3440">
                  <c:v>62</c:v>
                </c:pt>
                <c:pt idx="3441">
                  <c:v>62</c:v>
                </c:pt>
                <c:pt idx="3442">
                  <c:v>62</c:v>
                </c:pt>
                <c:pt idx="3443">
                  <c:v>62</c:v>
                </c:pt>
                <c:pt idx="3444">
                  <c:v>62</c:v>
                </c:pt>
                <c:pt idx="3445">
                  <c:v>62</c:v>
                </c:pt>
                <c:pt idx="3446">
                  <c:v>62</c:v>
                </c:pt>
                <c:pt idx="3447">
                  <c:v>63</c:v>
                </c:pt>
                <c:pt idx="3448">
                  <c:v>63</c:v>
                </c:pt>
                <c:pt idx="3449">
                  <c:v>63</c:v>
                </c:pt>
                <c:pt idx="3450">
                  <c:v>63</c:v>
                </c:pt>
                <c:pt idx="3451">
                  <c:v>63</c:v>
                </c:pt>
                <c:pt idx="3452">
                  <c:v>63</c:v>
                </c:pt>
                <c:pt idx="3453">
                  <c:v>63</c:v>
                </c:pt>
                <c:pt idx="3454">
                  <c:v>63</c:v>
                </c:pt>
                <c:pt idx="3455">
                  <c:v>63</c:v>
                </c:pt>
                <c:pt idx="3456">
                  <c:v>63</c:v>
                </c:pt>
                <c:pt idx="3457">
                  <c:v>63</c:v>
                </c:pt>
                <c:pt idx="3458">
                  <c:v>63</c:v>
                </c:pt>
                <c:pt idx="3459">
                  <c:v>63</c:v>
                </c:pt>
                <c:pt idx="3460">
                  <c:v>63</c:v>
                </c:pt>
                <c:pt idx="3461">
                  <c:v>63</c:v>
                </c:pt>
                <c:pt idx="3462">
                  <c:v>63</c:v>
                </c:pt>
                <c:pt idx="3463">
                  <c:v>63</c:v>
                </c:pt>
                <c:pt idx="3464">
                  <c:v>63</c:v>
                </c:pt>
                <c:pt idx="3465">
                  <c:v>63</c:v>
                </c:pt>
                <c:pt idx="3466">
                  <c:v>63</c:v>
                </c:pt>
                <c:pt idx="3467">
                  <c:v>63</c:v>
                </c:pt>
                <c:pt idx="3468">
                  <c:v>63</c:v>
                </c:pt>
                <c:pt idx="3469">
                  <c:v>63</c:v>
                </c:pt>
                <c:pt idx="3470">
                  <c:v>63</c:v>
                </c:pt>
                <c:pt idx="3471">
                  <c:v>63</c:v>
                </c:pt>
                <c:pt idx="3472">
                  <c:v>63</c:v>
                </c:pt>
                <c:pt idx="3473">
                  <c:v>63</c:v>
                </c:pt>
                <c:pt idx="3474">
                  <c:v>63</c:v>
                </c:pt>
                <c:pt idx="3475">
                  <c:v>63</c:v>
                </c:pt>
                <c:pt idx="3476">
                  <c:v>63</c:v>
                </c:pt>
                <c:pt idx="3477">
                  <c:v>63</c:v>
                </c:pt>
                <c:pt idx="3478">
                  <c:v>63</c:v>
                </c:pt>
                <c:pt idx="3479">
                  <c:v>63</c:v>
                </c:pt>
                <c:pt idx="3480">
                  <c:v>63</c:v>
                </c:pt>
                <c:pt idx="3481">
                  <c:v>63</c:v>
                </c:pt>
                <c:pt idx="3482">
                  <c:v>63</c:v>
                </c:pt>
                <c:pt idx="3483">
                  <c:v>63</c:v>
                </c:pt>
                <c:pt idx="3484">
                  <c:v>63</c:v>
                </c:pt>
                <c:pt idx="3485">
                  <c:v>63</c:v>
                </c:pt>
                <c:pt idx="3486">
                  <c:v>63</c:v>
                </c:pt>
                <c:pt idx="3487">
                  <c:v>63</c:v>
                </c:pt>
                <c:pt idx="3488">
                  <c:v>63</c:v>
                </c:pt>
                <c:pt idx="3489">
                  <c:v>63</c:v>
                </c:pt>
                <c:pt idx="3490">
                  <c:v>63</c:v>
                </c:pt>
                <c:pt idx="3491">
                  <c:v>63</c:v>
                </c:pt>
                <c:pt idx="3492">
                  <c:v>63</c:v>
                </c:pt>
                <c:pt idx="3493">
                  <c:v>63</c:v>
                </c:pt>
                <c:pt idx="3494">
                  <c:v>63</c:v>
                </c:pt>
                <c:pt idx="3495">
                  <c:v>63</c:v>
                </c:pt>
                <c:pt idx="3496">
                  <c:v>63</c:v>
                </c:pt>
                <c:pt idx="3497">
                  <c:v>63</c:v>
                </c:pt>
                <c:pt idx="3498">
                  <c:v>63</c:v>
                </c:pt>
                <c:pt idx="3499">
                  <c:v>63</c:v>
                </c:pt>
                <c:pt idx="3500">
                  <c:v>63</c:v>
                </c:pt>
                <c:pt idx="3501">
                  <c:v>63</c:v>
                </c:pt>
                <c:pt idx="3502">
                  <c:v>63</c:v>
                </c:pt>
                <c:pt idx="3503">
                  <c:v>63</c:v>
                </c:pt>
                <c:pt idx="3504">
                  <c:v>63</c:v>
                </c:pt>
                <c:pt idx="3505">
                  <c:v>63</c:v>
                </c:pt>
                <c:pt idx="3506">
                  <c:v>63</c:v>
                </c:pt>
                <c:pt idx="3507">
                  <c:v>63</c:v>
                </c:pt>
                <c:pt idx="3508">
                  <c:v>63</c:v>
                </c:pt>
                <c:pt idx="3509">
                  <c:v>63</c:v>
                </c:pt>
                <c:pt idx="3510">
                  <c:v>63</c:v>
                </c:pt>
                <c:pt idx="3511">
                  <c:v>63</c:v>
                </c:pt>
                <c:pt idx="3512">
                  <c:v>63</c:v>
                </c:pt>
                <c:pt idx="3513">
                  <c:v>63</c:v>
                </c:pt>
                <c:pt idx="3514">
                  <c:v>63</c:v>
                </c:pt>
                <c:pt idx="3515">
                  <c:v>63</c:v>
                </c:pt>
                <c:pt idx="3516">
                  <c:v>63</c:v>
                </c:pt>
                <c:pt idx="3517">
                  <c:v>63</c:v>
                </c:pt>
                <c:pt idx="3518">
                  <c:v>63</c:v>
                </c:pt>
                <c:pt idx="3519">
                  <c:v>63</c:v>
                </c:pt>
                <c:pt idx="3520">
                  <c:v>63</c:v>
                </c:pt>
                <c:pt idx="3521">
                  <c:v>63</c:v>
                </c:pt>
                <c:pt idx="3522">
                  <c:v>63</c:v>
                </c:pt>
                <c:pt idx="3523">
                  <c:v>63</c:v>
                </c:pt>
                <c:pt idx="3524">
                  <c:v>63</c:v>
                </c:pt>
                <c:pt idx="3525">
                  <c:v>63</c:v>
                </c:pt>
                <c:pt idx="3526">
                  <c:v>63</c:v>
                </c:pt>
                <c:pt idx="3527">
                  <c:v>63</c:v>
                </c:pt>
                <c:pt idx="3528">
                  <c:v>63</c:v>
                </c:pt>
                <c:pt idx="3529">
                  <c:v>63</c:v>
                </c:pt>
                <c:pt idx="3530">
                  <c:v>63</c:v>
                </c:pt>
                <c:pt idx="3531">
                  <c:v>63</c:v>
                </c:pt>
                <c:pt idx="3532">
                  <c:v>63</c:v>
                </c:pt>
                <c:pt idx="3533">
                  <c:v>63</c:v>
                </c:pt>
                <c:pt idx="3534">
                  <c:v>63</c:v>
                </c:pt>
                <c:pt idx="3535">
                  <c:v>63</c:v>
                </c:pt>
                <c:pt idx="3536">
                  <c:v>63</c:v>
                </c:pt>
                <c:pt idx="3537">
                  <c:v>63</c:v>
                </c:pt>
                <c:pt idx="3538">
                  <c:v>63</c:v>
                </c:pt>
                <c:pt idx="3539">
                  <c:v>63</c:v>
                </c:pt>
                <c:pt idx="3540">
                  <c:v>63</c:v>
                </c:pt>
                <c:pt idx="3541">
                  <c:v>63</c:v>
                </c:pt>
                <c:pt idx="3542">
                  <c:v>64</c:v>
                </c:pt>
                <c:pt idx="3543">
                  <c:v>64</c:v>
                </c:pt>
                <c:pt idx="3544">
                  <c:v>64</c:v>
                </c:pt>
                <c:pt idx="3545">
                  <c:v>64</c:v>
                </c:pt>
                <c:pt idx="3546">
                  <c:v>64</c:v>
                </c:pt>
                <c:pt idx="3547">
                  <c:v>64</c:v>
                </c:pt>
                <c:pt idx="3548">
                  <c:v>64</c:v>
                </c:pt>
                <c:pt idx="3549">
                  <c:v>64</c:v>
                </c:pt>
                <c:pt idx="3550">
                  <c:v>64</c:v>
                </c:pt>
                <c:pt idx="3551">
                  <c:v>64</c:v>
                </c:pt>
                <c:pt idx="3552">
                  <c:v>64</c:v>
                </c:pt>
                <c:pt idx="3553">
                  <c:v>64</c:v>
                </c:pt>
                <c:pt idx="3554">
                  <c:v>64</c:v>
                </c:pt>
                <c:pt idx="3555">
                  <c:v>64</c:v>
                </c:pt>
                <c:pt idx="3556">
                  <c:v>64</c:v>
                </c:pt>
                <c:pt idx="3557">
                  <c:v>64</c:v>
                </c:pt>
                <c:pt idx="3558">
                  <c:v>64</c:v>
                </c:pt>
                <c:pt idx="3559">
                  <c:v>64</c:v>
                </c:pt>
                <c:pt idx="3560">
                  <c:v>64</c:v>
                </c:pt>
                <c:pt idx="3561">
                  <c:v>64</c:v>
                </c:pt>
                <c:pt idx="3562">
                  <c:v>64</c:v>
                </c:pt>
                <c:pt idx="3563">
                  <c:v>64</c:v>
                </c:pt>
                <c:pt idx="3564">
                  <c:v>64</c:v>
                </c:pt>
                <c:pt idx="3565">
                  <c:v>64</c:v>
                </c:pt>
                <c:pt idx="3566">
                  <c:v>64</c:v>
                </c:pt>
                <c:pt idx="3567">
                  <c:v>64</c:v>
                </c:pt>
                <c:pt idx="3568">
                  <c:v>64</c:v>
                </c:pt>
                <c:pt idx="3569">
                  <c:v>64</c:v>
                </c:pt>
                <c:pt idx="3570">
                  <c:v>64</c:v>
                </c:pt>
                <c:pt idx="3571">
                  <c:v>64</c:v>
                </c:pt>
                <c:pt idx="3572">
                  <c:v>64</c:v>
                </c:pt>
                <c:pt idx="3573">
                  <c:v>64</c:v>
                </c:pt>
                <c:pt idx="3574">
                  <c:v>64</c:v>
                </c:pt>
                <c:pt idx="3575">
                  <c:v>64</c:v>
                </c:pt>
                <c:pt idx="3576">
                  <c:v>64</c:v>
                </c:pt>
                <c:pt idx="3577">
                  <c:v>64</c:v>
                </c:pt>
                <c:pt idx="3578">
                  <c:v>64</c:v>
                </c:pt>
                <c:pt idx="3579">
                  <c:v>64</c:v>
                </c:pt>
                <c:pt idx="3580">
                  <c:v>64</c:v>
                </c:pt>
                <c:pt idx="3581">
                  <c:v>64</c:v>
                </c:pt>
                <c:pt idx="3582">
                  <c:v>64</c:v>
                </c:pt>
                <c:pt idx="3583">
                  <c:v>64</c:v>
                </c:pt>
                <c:pt idx="3584">
                  <c:v>64</c:v>
                </c:pt>
                <c:pt idx="3585">
                  <c:v>64</c:v>
                </c:pt>
                <c:pt idx="3586">
                  <c:v>64</c:v>
                </c:pt>
                <c:pt idx="3587">
                  <c:v>64</c:v>
                </c:pt>
                <c:pt idx="3588">
                  <c:v>64</c:v>
                </c:pt>
                <c:pt idx="3589">
                  <c:v>64</c:v>
                </c:pt>
                <c:pt idx="3590">
                  <c:v>64</c:v>
                </c:pt>
                <c:pt idx="3591">
                  <c:v>64</c:v>
                </c:pt>
                <c:pt idx="3592">
                  <c:v>64</c:v>
                </c:pt>
                <c:pt idx="3593">
                  <c:v>64</c:v>
                </c:pt>
                <c:pt idx="3594">
                  <c:v>64</c:v>
                </c:pt>
                <c:pt idx="3595">
                  <c:v>64</c:v>
                </c:pt>
                <c:pt idx="3596">
                  <c:v>64</c:v>
                </c:pt>
                <c:pt idx="3597">
                  <c:v>64</c:v>
                </c:pt>
                <c:pt idx="3598">
                  <c:v>64</c:v>
                </c:pt>
                <c:pt idx="3599">
                  <c:v>64</c:v>
                </c:pt>
                <c:pt idx="3600">
                  <c:v>64</c:v>
                </c:pt>
                <c:pt idx="3601">
                  <c:v>64</c:v>
                </c:pt>
                <c:pt idx="3602">
                  <c:v>64</c:v>
                </c:pt>
                <c:pt idx="3603">
                  <c:v>64</c:v>
                </c:pt>
                <c:pt idx="3604">
                  <c:v>64</c:v>
                </c:pt>
                <c:pt idx="3605">
                  <c:v>64</c:v>
                </c:pt>
                <c:pt idx="3606">
                  <c:v>64</c:v>
                </c:pt>
                <c:pt idx="3607">
                  <c:v>64</c:v>
                </c:pt>
                <c:pt idx="3608">
                  <c:v>64</c:v>
                </c:pt>
                <c:pt idx="3609">
                  <c:v>64</c:v>
                </c:pt>
                <c:pt idx="3610">
                  <c:v>64</c:v>
                </c:pt>
                <c:pt idx="3611">
                  <c:v>64</c:v>
                </c:pt>
                <c:pt idx="3612">
                  <c:v>64</c:v>
                </c:pt>
                <c:pt idx="3613">
                  <c:v>64</c:v>
                </c:pt>
                <c:pt idx="3614">
                  <c:v>64</c:v>
                </c:pt>
                <c:pt idx="3615">
                  <c:v>64</c:v>
                </c:pt>
                <c:pt idx="3616">
                  <c:v>64</c:v>
                </c:pt>
                <c:pt idx="3617">
                  <c:v>64</c:v>
                </c:pt>
                <c:pt idx="3618">
                  <c:v>64</c:v>
                </c:pt>
                <c:pt idx="3619">
                  <c:v>64</c:v>
                </c:pt>
                <c:pt idx="3620">
                  <c:v>64</c:v>
                </c:pt>
                <c:pt idx="3621">
                  <c:v>64</c:v>
                </c:pt>
                <c:pt idx="3622">
                  <c:v>64</c:v>
                </c:pt>
                <c:pt idx="3623">
                  <c:v>64</c:v>
                </c:pt>
                <c:pt idx="3624">
                  <c:v>64</c:v>
                </c:pt>
                <c:pt idx="3625">
                  <c:v>64</c:v>
                </c:pt>
                <c:pt idx="3626">
                  <c:v>64</c:v>
                </c:pt>
                <c:pt idx="3627">
                  <c:v>64</c:v>
                </c:pt>
                <c:pt idx="3628">
                  <c:v>64</c:v>
                </c:pt>
                <c:pt idx="3629">
                  <c:v>64</c:v>
                </c:pt>
                <c:pt idx="3630">
                  <c:v>64</c:v>
                </c:pt>
                <c:pt idx="3631">
                  <c:v>64</c:v>
                </c:pt>
                <c:pt idx="3632">
                  <c:v>65</c:v>
                </c:pt>
                <c:pt idx="3633">
                  <c:v>65</c:v>
                </c:pt>
                <c:pt idx="3634">
                  <c:v>65</c:v>
                </c:pt>
                <c:pt idx="3635">
                  <c:v>65</c:v>
                </c:pt>
                <c:pt idx="3636">
                  <c:v>65</c:v>
                </c:pt>
                <c:pt idx="3637">
                  <c:v>65</c:v>
                </c:pt>
                <c:pt idx="3638">
                  <c:v>65</c:v>
                </c:pt>
                <c:pt idx="3639">
                  <c:v>65</c:v>
                </c:pt>
                <c:pt idx="3640">
                  <c:v>65</c:v>
                </c:pt>
                <c:pt idx="3641">
                  <c:v>65</c:v>
                </c:pt>
                <c:pt idx="3642">
                  <c:v>65</c:v>
                </c:pt>
                <c:pt idx="3643">
                  <c:v>65</c:v>
                </c:pt>
                <c:pt idx="3644">
                  <c:v>65</c:v>
                </c:pt>
                <c:pt idx="3645">
                  <c:v>65</c:v>
                </c:pt>
                <c:pt idx="3646">
                  <c:v>65</c:v>
                </c:pt>
                <c:pt idx="3647">
                  <c:v>65</c:v>
                </c:pt>
                <c:pt idx="3648">
                  <c:v>65</c:v>
                </c:pt>
                <c:pt idx="3649">
                  <c:v>65</c:v>
                </c:pt>
                <c:pt idx="3650">
                  <c:v>65</c:v>
                </c:pt>
                <c:pt idx="3651">
                  <c:v>65</c:v>
                </c:pt>
                <c:pt idx="3652">
                  <c:v>65</c:v>
                </c:pt>
                <c:pt idx="3653">
                  <c:v>65</c:v>
                </c:pt>
                <c:pt idx="3654">
                  <c:v>65</c:v>
                </c:pt>
                <c:pt idx="3655">
                  <c:v>65</c:v>
                </c:pt>
                <c:pt idx="3656">
                  <c:v>65</c:v>
                </c:pt>
                <c:pt idx="3657">
                  <c:v>65</c:v>
                </c:pt>
                <c:pt idx="3658">
                  <c:v>65</c:v>
                </c:pt>
                <c:pt idx="3659">
                  <c:v>65</c:v>
                </c:pt>
                <c:pt idx="3660">
                  <c:v>65</c:v>
                </c:pt>
                <c:pt idx="3661">
                  <c:v>65</c:v>
                </c:pt>
                <c:pt idx="3662">
                  <c:v>65</c:v>
                </c:pt>
                <c:pt idx="3663">
                  <c:v>65</c:v>
                </c:pt>
                <c:pt idx="3664">
                  <c:v>65</c:v>
                </c:pt>
                <c:pt idx="3665">
                  <c:v>65</c:v>
                </c:pt>
                <c:pt idx="3666">
                  <c:v>65</c:v>
                </c:pt>
                <c:pt idx="3667">
                  <c:v>65</c:v>
                </c:pt>
                <c:pt idx="3668">
                  <c:v>65</c:v>
                </c:pt>
                <c:pt idx="3669">
                  <c:v>65</c:v>
                </c:pt>
                <c:pt idx="3670">
                  <c:v>65</c:v>
                </c:pt>
                <c:pt idx="3671">
                  <c:v>65</c:v>
                </c:pt>
                <c:pt idx="3672">
                  <c:v>65</c:v>
                </c:pt>
                <c:pt idx="3673">
                  <c:v>65</c:v>
                </c:pt>
                <c:pt idx="3674">
                  <c:v>65</c:v>
                </c:pt>
                <c:pt idx="3675">
                  <c:v>65</c:v>
                </c:pt>
                <c:pt idx="3676">
                  <c:v>65</c:v>
                </c:pt>
                <c:pt idx="3677">
                  <c:v>65</c:v>
                </c:pt>
                <c:pt idx="3678">
                  <c:v>65</c:v>
                </c:pt>
                <c:pt idx="3679">
                  <c:v>65</c:v>
                </c:pt>
                <c:pt idx="3680">
                  <c:v>65</c:v>
                </c:pt>
                <c:pt idx="3681">
                  <c:v>65</c:v>
                </c:pt>
                <c:pt idx="3682">
                  <c:v>65</c:v>
                </c:pt>
                <c:pt idx="3683">
                  <c:v>65</c:v>
                </c:pt>
                <c:pt idx="3684">
                  <c:v>65</c:v>
                </c:pt>
                <c:pt idx="3685">
                  <c:v>65</c:v>
                </c:pt>
                <c:pt idx="3686">
                  <c:v>65</c:v>
                </c:pt>
                <c:pt idx="3687">
                  <c:v>65</c:v>
                </c:pt>
                <c:pt idx="3688">
                  <c:v>65</c:v>
                </c:pt>
                <c:pt idx="3689">
                  <c:v>65</c:v>
                </c:pt>
                <c:pt idx="3690">
                  <c:v>65</c:v>
                </c:pt>
                <c:pt idx="3691">
                  <c:v>65</c:v>
                </c:pt>
                <c:pt idx="3692">
                  <c:v>65</c:v>
                </c:pt>
                <c:pt idx="3693">
                  <c:v>65</c:v>
                </c:pt>
                <c:pt idx="3694">
                  <c:v>65</c:v>
                </c:pt>
                <c:pt idx="3695">
                  <c:v>65</c:v>
                </c:pt>
                <c:pt idx="3696">
                  <c:v>65</c:v>
                </c:pt>
                <c:pt idx="3697">
                  <c:v>65</c:v>
                </c:pt>
                <c:pt idx="3698">
                  <c:v>65</c:v>
                </c:pt>
                <c:pt idx="3699">
                  <c:v>65</c:v>
                </c:pt>
                <c:pt idx="3700">
                  <c:v>65</c:v>
                </c:pt>
                <c:pt idx="3701">
                  <c:v>65</c:v>
                </c:pt>
                <c:pt idx="3702">
                  <c:v>65</c:v>
                </c:pt>
                <c:pt idx="3703">
                  <c:v>65</c:v>
                </c:pt>
                <c:pt idx="3704">
                  <c:v>65</c:v>
                </c:pt>
                <c:pt idx="3705">
                  <c:v>65</c:v>
                </c:pt>
                <c:pt idx="3706">
                  <c:v>65</c:v>
                </c:pt>
                <c:pt idx="3707">
                  <c:v>65</c:v>
                </c:pt>
                <c:pt idx="3708">
                  <c:v>65</c:v>
                </c:pt>
                <c:pt idx="3709">
                  <c:v>65</c:v>
                </c:pt>
                <c:pt idx="3710">
                  <c:v>65</c:v>
                </c:pt>
                <c:pt idx="3711">
                  <c:v>65</c:v>
                </c:pt>
                <c:pt idx="3712">
                  <c:v>65</c:v>
                </c:pt>
                <c:pt idx="3713">
                  <c:v>65</c:v>
                </c:pt>
                <c:pt idx="3714">
                  <c:v>65</c:v>
                </c:pt>
                <c:pt idx="3715">
                  <c:v>65</c:v>
                </c:pt>
                <c:pt idx="3716">
                  <c:v>65</c:v>
                </c:pt>
                <c:pt idx="3717">
                  <c:v>65</c:v>
                </c:pt>
                <c:pt idx="3718">
                  <c:v>65</c:v>
                </c:pt>
                <c:pt idx="3719">
                  <c:v>65</c:v>
                </c:pt>
                <c:pt idx="3720">
                  <c:v>65</c:v>
                </c:pt>
                <c:pt idx="3721">
                  <c:v>65</c:v>
                </c:pt>
                <c:pt idx="3722">
                  <c:v>65</c:v>
                </c:pt>
                <c:pt idx="3723">
                  <c:v>66</c:v>
                </c:pt>
                <c:pt idx="3724">
                  <c:v>66</c:v>
                </c:pt>
                <c:pt idx="3725">
                  <c:v>66</c:v>
                </c:pt>
                <c:pt idx="3726">
                  <c:v>66</c:v>
                </c:pt>
                <c:pt idx="3727">
                  <c:v>66</c:v>
                </c:pt>
                <c:pt idx="3728">
                  <c:v>66</c:v>
                </c:pt>
                <c:pt idx="3729">
                  <c:v>66</c:v>
                </c:pt>
                <c:pt idx="3730">
                  <c:v>66</c:v>
                </c:pt>
                <c:pt idx="3731">
                  <c:v>66</c:v>
                </c:pt>
                <c:pt idx="3732">
                  <c:v>66</c:v>
                </c:pt>
                <c:pt idx="3733">
                  <c:v>66</c:v>
                </c:pt>
                <c:pt idx="3734">
                  <c:v>66</c:v>
                </c:pt>
                <c:pt idx="3735">
                  <c:v>66</c:v>
                </c:pt>
                <c:pt idx="3736">
                  <c:v>66</c:v>
                </c:pt>
                <c:pt idx="3737">
                  <c:v>66</c:v>
                </c:pt>
                <c:pt idx="3738">
                  <c:v>66</c:v>
                </c:pt>
                <c:pt idx="3739">
                  <c:v>66</c:v>
                </c:pt>
                <c:pt idx="3740">
                  <c:v>66</c:v>
                </c:pt>
                <c:pt idx="3741">
                  <c:v>66</c:v>
                </c:pt>
                <c:pt idx="3742">
                  <c:v>66</c:v>
                </c:pt>
                <c:pt idx="3743">
                  <c:v>66</c:v>
                </c:pt>
                <c:pt idx="3744">
                  <c:v>66</c:v>
                </c:pt>
                <c:pt idx="3745">
                  <c:v>66</c:v>
                </c:pt>
                <c:pt idx="3746">
                  <c:v>66</c:v>
                </c:pt>
                <c:pt idx="3747">
                  <c:v>66</c:v>
                </c:pt>
                <c:pt idx="3748">
                  <c:v>66</c:v>
                </c:pt>
                <c:pt idx="3749">
                  <c:v>66</c:v>
                </c:pt>
                <c:pt idx="3750">
                  <c:v>66</c:v>
                </c:pt>
                <c:pt idx="3751">
                  <c:v>66</c:v>
                </c:pt>
                <c:pt idx="3752">
                  <c:v>66</c:v>
                </c:pt>
                <c:pt idx="3753">
                  <c:v>66</c:v>
                </c:pt>
                <c:pt idx="3754">
                  <c:v>66</c:v>
                </c:pt>
                <c:pt idx="3755">
                  <c:v>66</c:v>
                </c:pt>
                <c:pt idx="3756">
                  <c:v>66</c:v>
                </c:pt>
                <c:pt idx="3757">
                  <c:v>66</c:v>
                </c:pt>
                <c:pt idx="3758">
                  <c:v>66</c:v>
                </c:pt>
                <c:pt idx="3759">
                  <c:v>66</c:v>
                </c:pt>
                <c:pt idx="3760">
                  <c:v>66</c:v>
                </c:pt>
                <c:pt idx="3761">
                  <c:v>66</c:v>
                </c:pt>
                <c:pt idx="3762">
                  <c:v>66</c:v>
                </c:pt>
                <c:pt idx="3763">
                  <c:v>66</c:v>
                </c:pt>
                <c:pt idx="3764">
                  <c:v>66</c:v>
                </c:pt>
                <c:pt idx="3765">
                  <c:v>66</c:v>
                </c:pt>
                <c:pt idx="3766">
                  <c:v>66</c:v>
                </c:pt>
                <c:pt idx="3767">
                  <c:v>66</c:v>
                </c:pt>
                <c:pt idx="3768">
                  <c:v>66</c:v>
                </c:pt>
                <c:pt idx="3769">
                  <c:v>66</c:v>
                </c:pt>
                <c:pt idx="3770">
                  <c:v>66</c:v>
                </c:pt>
                <c:pt idx="3771">
                  <c:v>66</c:v>
                </c:pt>
                <c:pt idx="3772">
                  <c:v>66</c:v>
                </c:pt>
                <c:pt idx="3773">
                  <c:v>66</c:v>
                </c:pt>
                <c:pt idx="3774">
                  <c:v>66</c:v>
                </c:pt>
                <c:pt idx="3775">
                  <c:v>66</c:v>
                </c:pt>
                <c:pt idx="3776">
                  <c:v>66</c:v>
                </c:pt>
                <c:pt idx="3777">
                  <c:v>66</c:v>
                </c:pt>
                <c:pt idx="3778">
                  <c:v>66</c:v>
                </c:pt>
                <c:pt idx="3779">
                  <c:v>66</c:v>
                </c:pt>
                <c:pt idx="3780">
                  <c:v>66</c:v>
                </c:pt>
                <c:pt idx="3781">
                  <c:v>66</c:v>
                </c:pt>
                <c:pt idx="3782">
                  <c:v>66</c:v>
                </c:pt>
                <c:pt idx="3783">
                  <c:v>66</c:v>
                </c:pt>
                <c:pt idx="3784">
                  <c:v>66</c:v>
                </c:pt>
                <c:pt idx="3785">
                  <c:v>66</c:v>
                </c:pt>
                <c:pt idx="3786">
                  <c:v>66</c:v>
                </c:pt>
                <c:pt idx="3787">
                  <c:v>66</c:v>
                </c:pt>
                <c:pt idx="3788">
                  <c:v>66</c:v>
                </c:pt>
                <c:pt idx="3789">
                  <c:v>66</c:v>
                </c:pt>
                <c:pt idx="3790">
                  <c:v>66</c:v>
                </c:pt>
                <c:pt idx="3791">
                  <c:v>66</c:v>
                </c:pt>
                <c:pt idx="3792">
                  <c:v>66</c:v>
                </c:pt>
                <c:pt idx="3793">
                  <c:v>66</c:v>
                </c:pt>
                <c:pt idx="3794">
                  <c:v>66</c:v>
                </c:pt>
                <c:pt idx="3795">
                  <c:v>66</c:v>
                </c:pt>
                <c:pt idx="3796">
                  <c:v>66</c:v>
                </c:pt>
                <c:pt idx="3797">
                  <c:v>66</c:v>
                </c:pt>
                <c:pt idx="3798">
                  <c:v>66</c:v>
                </c:pt>
                <c:pt idx="3799">
                  <c:v>66</c:v>
                </c:pt>
                <c:pt idx="3800">
                  <c:v>66</c:v>
                </c:pt>
                <c:pt idx="3801">
                  <c:v>66</c:v>
                </c:pt>
                <c:pt idx="3802">
                  <c:v>66</c:v>
                </c:pt>
                <c:pt idx="3803">
                  <c:v>66</c:v>
                </c:pt>
                <c:pt idx="3804">
                  <c:v>66</c:v>
                </c:pt>
                <c:pt idx="3805">
                  <c:v>66</c:v>
                </c:pt>
                <c:pt idx="3806">
                  <c:v>66</c:v>
                </c:pt>
                <c:pt idx="3807">
                  <c:v>66</c:v>
                </c:pt>
                <c:pt idx="3808">
                  <c:v>66</c:v>
                </c:pt>
                <c:pt idx="3809">
                  <c:v>66</c:v>
                </c:pt>
                <c:pt idx="3810">
                  <c:v>66</c:v>
                </c:pt>
                <c:pt idx="3811">
                  <c:v>66</c:v>
                </c:pt>
                <c:pt idx="3812">
                  <c:v>66</c:v>
                </c:pt>
                <c:pt idx="3813">
                  <c:v>66</c:v>
                </c:pt>
                <c:pt idx="3814">
                  <c:v>66</c:v>
                </c:pt>
                <c:pt idx="3815">
                  <c:v>67</c:v>
                </c:pt>
                <c:pt idx="3816">
                  <c:v>67</c:v>
                </c:pt>
                <c:pt idx="3817">
                  <c:v>67</c:v>
                </c:pt>
                <c:pt idx="3818">
                  <c:v>67</c:v>
                </c:pt>
                <c:pt idx="3819">
                  <c:v>67</c:v>
                </c:pt>
                <c:pt idx="3820">
                  <c:v>67</c:v>
                </c:pt>
                <c:pt idx="3821">
                  <c:v>67</c:v>
                </c:pt>
                <c:pt idx="3822">
                  <c:v>67</c:v>
                </c:pt>
                <c:pt idx="3823">
                  <c:v>67</c:v>
                </c:pt>
                <c:pt idx="3824">
                  <c:v>67</c:v>
                </c:pt>
                <c:pt idx="3825">
                  <c:v>67</c:v>
                </c:pt>
                <c:pt idx="3826">
                  <c:v>67</c:v>
                </c:pt>
                <c:pt idx="3827">
                  <c:v>67</c:v>
                </c:pt>
                <c:pt idx="3828">
                  <c:v>67</c:v>
                </c:pt>
                <c:pt idx="3829">
                  <c:v>67</c:v>
                </c:pt>
                <c:pt idx="3830">
                  <c:v>67</c:v>
                </c:pt>
                <c:pt idx="3831">
                  <c:v>67</c:v>
                </c:pt>
                <c:pt idx="3832">
                  <c:v>67</c:v>
                </c:pt>
                <c:pt idx="3833">
                  <c:v>67</c:v>
                </c:pt>
                <c:pt idx="3834">
                  <c:v>67</c:v>
                </c:pt>
                <c:pt idx="3835">
                  <c:v>67</c:v>
                </c:pt>
                <c:pt idx="3836">
                  <c:v>67</c:v>
                </c:pt>
                <c:pt idx="3837">
                  <c:v>67</c:v>
                </c:pt>
                <c:pt idx="3838">
                  <c:v>67</c:v>
                </c:pt>
                <c:pt idx="3839">
                  <c:v>67</c:v>
                </c:pt>
                <c:pt idx="3840">
                  <c:v>67</c:v>
                </c:pt>
                <c:pt idx="3841">
                  <c:v>67</c:v>
                </c:pt>
                <c:pt idx="3842">
                  <c:v>67</c:v>
                </c:pt>
                <c:pt idx="3843">
                  <c:v>67</c:v>
                </c:pt>
                <c:pt idx="3844">
                  <c:v>67</c:v>
                </c:pt>
                <c:pt idx="3845">
                  <c:v>67</c:v>
                </c:pt>
                <c:pt idx="3846">
                  <c:v>67</c:v>
                </c:pt>
                <c:pt idx="3847">
                  <c:v>67</c:v>
                </c:pt>
                <c:pt idx="3848">
                  <c:v>67</c:v>
                </c:pt>
                <c:pt idx="3849">
                  <c:v>67</c:v>
                </c:pt>
                <c:pt idx="3850">
                  <c:v>67</c:v>
                </c:pt>
                <c:pt idx="3851">
                  <c:v>67</c:v>
                </c:pt>
                <c:pt idx="3852">
                  <c:v>67</c:v>
                </c:pt>
                <c:pt idx="3853">
                  <c:v>67</c:v>
                </c:pt>
                <c:pt idx="3854">
                  <c:v>67</c:v>
                </c:pt>
                <c:pt idx="3855">
                  <c:v>67</c:v>
                </c:pt>
                <c:pt idx="3856">
                  <c:v>67</c:v>
                </c:pt>
                <c:pt idx="3857">
                  <c:v>67</c:v>
                </c:pt>
                <c:pt idx="3858">
                  <c:v>67</c:v>
                </c:pt>
                <c:pt idx="3859">
                  <c:v>67</c:v>
                </c:pt>
                <c:pt idx="3860">
                  <c:v>67</c:v>
                </c:pt>
                <c:pt idx="3861">
                  <c:v>67</c:v>
                </c:pt>
                <c:pt idx="3862">
                  <c:v>67</c:v>
                </c:pt>
                <c:pt idx="3863">
                  <c:v>67</c:v>
                </c:pt>
                <c:pt idx="3864">
                  <c:v>67</c:v>
                </c:pt>
                <c:pt idx="3865">
                  <c:v>67</c:v>
                </c:pt>
                <c:pt idx="3866">
                  <c:v>67</c:v>
                </c:pt>
                <c:pt idx="3867">
                  <c:v>67</c:v>
                </c:pt>
                <c:pt idx="3868">
                  <c:v>67</c:v>
                </c:pt>
                <c:pt idx="3869">
                  <c:v>67</c:v>
                </c:pt>
                <c:pt idx="3870">
                  <c:v>67</c:v>
                </c:pt>
                <c:pt idx="3871">
                  <c:v>67</c:v>
                </c:pt>
                <c:pt idx="3872">
                  <c:v>67</c:v>
                </c:pt>
                <c:pt idx="3873">
                  <c:v>67</c:v>
                </c:pt>
                <c:pt idx="3874">
                  <c:v>67</c:v>
                </c:pt>
                <c:pt idx="3875">
                  <c:v>67</c:v>
                </c:pt>
                <c:pt idx="3876">
                  <c:v>67</c:v>
                </c:pt>
                <c:pt idx="3877">
                  <c:v>67</c:v>
                </c:pt>
                <c:pt idx="3878">
                  <c:v>67</c:v>
                </c:pt>
                <c:pt idx="3879">
                  <c:v>67</c:v>
                </c:pt>
                <c:pt idx="3880">
                  <c:v>67</c:v>
                </c:pt>
                <c:pt idx="3881">
                  <c:v>67</c:v>
                </c:pt>
                <c:pt idx="3882">
                  <c:v>67</c:v>
                </c:pt>
                <c:pt idx="3883">
                  <c:v>67</c:v>
                </c:pt>
                <c:pt idx="3884">
                  <c:v>67</c:v>
                </c:pt>
                <c:pt idx="3885">
                  <c:v>67</c:v>
                </c:pt>
                <c:pt idx="3886">
                  <c:v>67</c:v>
                </c:pt>
                <c:pt idx="3887">
                  <c:v>67</c:v>
                </c:pt>
                <c:pt idx="3888">
                  <c:v>67</c:v>
                </c:pt>
                <c:pt idx="3889">
                  <c:v>67</c:v>
                </c:pt>
                <c:pt idx="3890">
                  <c:v>67</c:v>
                </c:pt>
                <c:pt idx="3891">
                  <c:v>67</c:v>
                </c:pt>
                <c:pt idx="3892">
                  <c:v>67</c:v>
                </c:pt>
                <c:pt idx="3893">
                  <c:v>67</c:v>
                </c:pt>
                <c:pt idx="3894">
                  <c:v>67</c:v>
                </c:pt>
                <c:pt idx="3895">
                  <c:v>67</c:v>
                </c:pt>
                <c:pt idx="3896">
                  <c:v>67</c:v>
                </c:pt>
                <c:pt idx="3897">
                  <c:v>67</c:v>
                </c:pt>
                <c:pt idx="3898">
                  <c:v>67</c:v>
                </c:pt>
                <c:pt idx="3899">
                  <c:v>67</c:v>
                </c:pt>
                <c:pt idx="3900">
                  <c:v>67</c:v>
                </c:pt>
                <c:pt idx="3901">
                  <c:v>67</c:v>
                </c:pt>
                <c:pt idx="3902">
                  <c:v>67</c:v>
                </c:pt>
                <c:pt idx="3903">
                  <c:v>68</c:v>
                </c:pt>
                <c:pt idx="3904">
                  <c:v>68</c:v>
                </c:pt>
                <c:pt idx="3905">
                  <c:v>68</c:v>
                </c:pt>
                <c:pt idx="3906">
                  <c:v>68</c:v>
                </c:pt>
                <c:pt idx="3907">
                  <c:v>68</c:v>
                </c:pt>
                <c:pt idx="3908">
                  <c:v>68</c:v>
                </c:pt>
                <c:pt idx="3909">
                  <c:v>68</c:v>
                </c:pt>
                <c:pt idx="3910">
                  <c:v>68</c:v>
                </c:pt>
                <c:pt idx="3911">
                  <c:v>68</c:v>
                </c:pt>
                <c:pt idx="3912">
                  <c:v>68</c:v>
                </c:pt>
                <c:pt idx="3913">
                  <c:v>68</c:v>
                </c:pt>
                <c:pt idx="3914">
                  <c:v>68</c:v>
                </c:pt>
                <c:pt idx="3915">
                  <c:v>68</c:v>
                </c:pt>
                <c:pt idx="3916">
                  <c:v>68</c:v>
                </c:pt>
                <c:pt idx="3917">
                  <c:v>68</c:v>
                </c:pt>
                <c:pt idx="3918">
                  <c:v>68</c:v>
                </c:pt>
                <c:pt idx="3919">
                  <c:v>68</c:v>
                </c:pt>
                <c:pt idx="3920">
                  <c:v>68</c:v>
                </c:pt>
                <c:pt idx="3921">
                  <c:v>68</c:v>
                </c:pt>
                <c:pt idx="3922">
                  <c:v>68</c:v>
                </c:pt>
                <c:pt idx="3923">
                  <c:v>68</c:v>
                </c:pt>
                <c:pt idx="3924">
                  <c:v>68</c:v>
                </c:pt>
                <c:pt idx="3925">
                  <c:v>68</c:v>
                </c:pt>
                <c:pt idx="3926">
                  <c:v>68</c:v>
                </c:pt>
                <c:pt idx="3927">
                  <c:v>68</c:v>
                </c:pt>
                <c:pt idx="3928">
                  <c:v>68</c:v>
                </c:pt>
                <c:pt idx="3929">
                  <c:v>68</c:v>
                </c:pt>
                <c:pt idx="3930">
                  <c:v>68</c:v>
                </c:pt>
                <c:pt idx="3931">
                  <c:v>68</c:v>
                </c:pt>
                <c:pt idx="3932">
                  <c:v>68</c:v>
                </c:pt>
                <c:pt idx="3933">
                  <c:v>68</c:v>
                </c:pt>
                <c:pt idx="3934">
                  <c:v>68</c:v>
                </c:pt>
                <c:pt idx="3935">
                  <c:v>68</c:v>
                </c:pt>
                <c:pt idx="3936">
                  <c:v>68</c:v>
                </c:pt>
                <c:pt idx="3937">
                  <c:v>68</c:v>
                </c:pt>
                <c:pt idx="3938">
                  <c:v>68</c:v>
                </c:pt>
                <c:pt idx="3939">
                  <c:v>68</c:v>
                </c:pt>
                <c:pt idx="3940">
                  <c:v>68</c:v>
                </c:pt>
                <c:pt idx="3941">
                  <c:v>68</c:v>
                </c:pt>
                <c:pt idx="3942">
                  <c:v>68</c:v>
                </c:pt>
                <c:pt idx="3943">
                  <c:v>68</c:v>
                </c:pt>
                <c:pt idx="3944">
                  <c:v>68</c:v>
                </c:pt>
                <c:pt idx="3945">
                  <c:v>68</c:v>
                </c:pt>
                <c:pt idx="3946">
                  <c:v>68</c:v>
                </c:pt>
                <c:pt idx="3947">
                  <c:v>68</c:v>
                </c:pt>
                <c:pt idx="3948">
                  <c:v>68</c:v>
                </c:pt>
                <c:pt idx="3949">
                  <c:v>68</c:v>
                </c:pt>
                <c:pt idx="3950">
                  <c:v>68</c:v>
                </c:pt>
                <c:pt idx="3951">
                  <c:v>68</c:v>
                </c:pt>
                <c:pt idx="3952">
                  <c:v>68</c:v>
                </c:pt>
                <c:pt idx="3953">
                  <c:v>68</c:v>
                </c:pt>
                <c:pt idx="3954">
                  <c:v>68</c:v>
                </c:pt>
                <c:pt idx="3955">
                  <c:v>68</c:v>
                </c:pt>
                <c:pt idx="3956">
                  <c:v>68</c:v>
                </c:pt>
                <c:pt idx="3957">
                  <c:v>68</c:v>
                </c:pt>
                <c:pt idx="3958">
                  <c:v>68</c:v>
                </c:pt>
                <c:pt idx="3959">
                  <c:v>68</c:v>
                </c:pt>
                <c:pt idx="3960">
                  <c:v>68</c:v>
                </c:pt>
                <c:pt idx="3961">
                  <c:v>68</c:v>
                </c:pt>
                <c:pt idx="3962">
                  <c:v>68</c:v>
                </c:pt>
                <c:pt idx="3963">
                  <c:v>68</c:v>
                </c:pt>
                <c:pt idx="3964">
                  <c:v>68</c:v>
                </c:pt>
                <c:pt idx="3965">
                  <c:v>68</c:v>
                </c:pt>
                <c:pt idx="3966">
                  <c:v>68</c:v>
                </c:pt>
                <c:pt idx="3967">
                  <c:v>68</c:v>
                </c:pt>
                <c:pt idx="3968">
                  <c:v>68</c:v>
                </c:pt>
                <c:pt idx="3969">
                  <c:v>68</c:v>
                </c:pt>
                <c:pt idx="3970">
                  <c:v>68</c:v>
                </c:pt>
                <c:pt idx="3971">
                  <c:v>68</c:v>
                </c:pt>
                <c:pt idx="3972">
                  <c:v>68</c:v>
                </c:pt>
                <c:pt idx="3973">
                  <c:v>68</c:v>
                </c:pt>
                <c:pt idx="3974">
                  <c:v>68</c:v>
                </c:pt>
                <c:pt idx="3975">
                  <c:v>68</c:v>
                </c:pt>
                <c:pt idx="3976">
                  <c:v>68</c:v>
                </c:pt>
                <c:pt idx="3977">
                  <c:v>68</c:v>
                </c:pt>
                <c:pt idx="3978">
                  <c:v>68</c:v>
                </c:pt>
                <c:pt idx="3979">
                  <c:v>68</c:v>
                </c:pt>
                <c:pt idx="3980">
                  <c:v>68</c:v>
                </c:pt>
                <c:pt idx="3981">
                  <c:v>68</c:v>
                </c:pt>
                <c:pt idx="3982">
                  <c:v>68</c:v>
                </c:pt>
                <c:pt idx="3983">
                  <c:v>68</c:v>
                </c:pt>
                <c:pt idx="3984">
                  <c:v>68</c:v>
                </c:pt>
                <c:pt idx="3985">
                  <c:v>68</c:v>
                </c:pt>
                <c:pt idx="3986">
                  <c:v>68</c:v>
                </c:pt>
                <c:pt idx="3987">
                  <c:v>68</c:v>
                </c:pt>
                <c:pt idx="3988">
                  <c:v>68</c:v>
                </c:pt>
                <c:pt idx="3989">
                  <c:v>68</c:v>
                </c:pt>
                <c:pt idx="3990">
                  <c:v>69</c:v>
                </c:pt>
                <c:pt idx="3991">
                  <c:v>69</c:v>
                </c:pt>
                <c:pt idx="3992">
                  <c:v>69</c:v>
                </c:pt>
                <c:pt idx="3993">
                  <c:v>69</c:v>
                </c:pt>
                <c:pt idx="3994">
                  <c:v>69</c:v>
                </c:pt>
                <c:pt idx="3995">
                  <c:v>69</c:v>
                </c:pt>
                <c:pt idx="3996">
                  <c:v>69</c:v>
                </c:pt>
                <c:pt idx="3997">
                  <c:v>69</c:v>
                </c:pt>
                <c:pt idx="3998">
                  <c:v>69</c:v>
                </c:pt>
                <c:pt idx="3999">
                  <c:v>69</c:v>
                </c:pt>
                <c:pt idx="4000">
                  <c:v>69</c:v>
                </c:pt>
                <c:pt idx="4001">
                  <c:v>69</c:v>
                </c:pt>
                <c:pt idx="4002">
                  <c:v>69</c:v>
                </c:pt>
                <c:pt idx="4003">
                  <c:v>69</c:v>
                </c:pt>
                <c:pt idx="4004">
                  <c:v>69</c:v>
                </c:pt>
                <c:pt idx="4005">
                  <c:v>69</c:v>
                </c:pt>
                <c:pt idx="4006">
                  <c:v>69</c:v>
                </c:pt>
                <c:pt idx="4007">
                  <c:v>69</c:v>
                </c:pt>
                <c:pt idx="4008">
                  <c:v>69</c:v>
                </c:pt>
                <c:pt idx="4009">
                  <c:v>69</c:v>
                </c:pt>
                <c:pt idx="4010">
                  <c:v>69</c:v>
                </c:pt>
                <c:pt idx="4011">
                  <c:v>69</c:v>
                </c:pt>
                <c:pt idx="4012">
                  <c:v>69</c:v>
                </c:pt>
                <c:pt idx="4013">
                  <c:v>69</c:v>
                </c:pt>
                <c:pt idx="4014">
                  <c:v>69</c:v>
                </c:pt>
                <c:pt idx="4015">
                  <c:v>69</c:v>
                </c:pt>
                <c:pt idx="4016">
                  <c:v>69</c:v>
                </c:pt>
                <c:pt idx="4017">
                  <c:v>69</c:v>
                </c:pt>
                <c:pt idx="4018">
                  <c:v>69</c:v>
                </c:pt>
                <c:pt idx="4019">
                  <c:v>69</c:v>
                </c:pt>
                <c:pt idx="4020">
                  <c:v>69</c:v>
                </c:pt>
                <c:pt idx="4021">
                  <c:v>69</c:v>
                </c:pt>
                <c:pt idx="4022">
                  <c:v>69</c:v>
                </c:pt>
                <c:pt idx="4023">
                  <c:v>69</c:v>
                </c:pt>
                <c:pt idx="4024">
                  <c:v>69</c:v>
                </c:pt>
                <c:pt idx="4025">
                  <c:v>69</c:v>
                </c:pt>
                <c:pt idx="4026">
                  <c:v>69</c:v>
                </c:pt>
                <c:pt idx="4027">
                  <c:v>69</c:v>
                </c:pt>
                <c:pt idx="4028">
                  <c:v>69</c:v>
                </c:pt>
                <c:pt idx="4029">
                  <c:v>69</c:v>
                </c:pt>
                <c:pt idx="4030">
                  <c:v>69</c:v>
                </c:pt>
                <c:pt idx="4031">
                  <c:v>69</c:v>
                </c:pt>
                <c:pt idx="4032">
                  <c:v>69</c:v>
                </c:pt>
                <c:pt idx="4033">
                  <c:v>69</c:v>
                </c:pt>
                <c:pt idx="4034">
                  <c:v>69</c:v>
                </c:pt>
                <c:pt idx="4035">
                  <c:v>69</c:v>
                </c:pt>
                <c:pt idx="4036">
                  <c:v>69</c:v>
                </c:pt>
                <c:pt idx="4037">
                  <c:v>69</c:v>
                </c:pt>
                <c:pt idx="4038">
                  <c:v>69</c:v>
                </c:pt>
                <c:pt idx="4039">
                  <c:v>69</c:v>
                </c:pt>
                <c:pt idx="4040">
                  <c:v>69</c:v>
                </c:pt>
                <c:pt idx="4041">
                  <c:v>69</c:v>
                </c:pt>
                <c:pt idx="4042">
                  <c:v>69</c:v>
                </c:pt>
                <c:pt idx="4043">
                  <c:v>69</c:v>
                </c:pt>
                <c:pt idx="4044">
                  <c:v>69</c:v>
                </c:pt>
                <c:pt idx="4045">
                  <c:v>69</c:v>
                </c:pt>
                <c:pt idx="4046">
                  <c:v>69</c:v>
                </c:pt>
                <c:pt idx="4047">
                  <c:v>69</c:v>
                </c:pt>
                <c:pt idx="4048">
                  <c:v>69</c:v>
                </c:pt>
                <c:pt idx="4049">
                  <c:v>69</c:v>
                </c:pt>
                <c:pt idx="4050">
                  <c:v>69</c:v>
                </c:pt>
                <c:pt idx="4051">
                  <c:v>69</c:v>
                </c:pt>
                <c:pt idx="4052">
                  <c:v>69</c:v>
                </c:pt>
                <c:pt idx="4053">
                  <c:v>69</c:v>
                </c:pt>
                <c:pt idx="4054">
                  <c:v>69</c:v>
                </c:pt>
                <c:pt idx="4055">
                  <c:v>69</c:v>
                </c:pt>
                <c:pt idx="4056">
                  <c:v>69</c:v>
                </c:pt>
                <c:pt idx="4057">
                  <c:v>69</c:v>
                </c:pt>
                <c:pt idx="4058">
                  <c:v>69</c:v>
                </c:pt>
                <c:pt idx="4059">
                  <c:v>69</c:v>
                </c:pt>
                <c:pt idx="4060">
                  <c:v>69</c:v>
                </c:pt>
                <c:pt idx="4061">
                  <c:v>69</c:v>
                </c:pt>
                <c:pt idx="4062">
                  <c:v>69</c:v>
                </c:pt>
                <c:pt idx="4063">
                  <c:v>69</c:v>
                </c:pt>
                <c:pt idx="4064">
                  <c:v>69</c:v>
                </c:pt>
                <c:pt idx="4065">
                  <c:v>69</c:v>
                </c:pt>
                <c:pt idx="4066">
                  <c:v>69</c:v>
                </c:pt>
                <c:pt idx="4067">
                  <c:v>69</c:v>
                </c:pt>
                <c:pt idx="4068">
                  <c:v>69</c:v>
                </c:pt>
                <c:pt idx="4069">
                  <c:v>69</c:v>
                </c:pt>
                <c:pt idx="4070">
                  <c:v>69</c:v>
                </c:pt>
                <c:pt idx="4071">
                  <c:v>69</c:v>
                </c:pt>
                <c:pt idx="4072">
                  <c:v>70</c:v>
                </c:pt>
                <c:pt idx="4073">
                  <c:v>70</c:v>
                </c:pt>
                <c:pt idx="4074">
                  <c:v>70</c:v>
                </c:pt>
                <c:pt idx="4075">
                  <c:v>70</c:v>
                </c:pt>
                <c:pt idx="4076">
                  <c:v>70</c:v>
                </c:pt>
                <c:pt idx="4077">
                  <c:v>70</c:v>
                </c:pt>
                <c:pt idx="4078">
                  <c:v>70</c:v>
                </c:pt>
                <c:pt idx="4079">
                  <c:v>70</c:v>
                </c:pt>
                <c:pt idx="4080">
                  <c:v>70</c:v>
                </c:pt>
                <c:pt idx="4081">
                  <c:v>70</c:v>
                </c:pt>
                <c:pt idx="4082">
                  <c:v>70</c:v>
                </c:pt>
                <c:pt idx="4083">
                  <c:v>70</c:v>
                </c:pt>
                <c:pt idx="4084">
                  <c:v>70</c:v>
                </c:pt>
                <c:pt idx="4085">
                  <c:v>70</c:v>
                </c:pt>
                <c:pt idx="4086">
                  <c:v>70</c:v>
                </c:pt>
                <c:pt idx="4087">
                  <c:v>70</c:v>
                </c:pt>
                <c:pt idx="4088">
                  <c:v>70</c:v>
                </c:pt>
                <c:pt idx="4089">
                  <c:v>70</c:v>
                </c:pt>
                <c:pt idx="4090">
                  <c:v>70</c:v>
                </c:pt>
                <c:pt idx="4091">
                  <c:v>70</c:v>
                </c:pt>
                <c:pt idx="4092">
                  <c:v>70</c:v>
                </c:pt>
                <c:pt idx="4093">
                  <c:v>70</c:v>
                </c:pt>
                <c:pt idx="4094">
                  <c:v>70</c:v>
                </c:pt>
                <c:pt idx="4095">
                  <c:v>70</c:v>
                </c:pt>
                <c:pt idx="4096">
                  <c:v>70</c:v>
                </c:pt>
                <c:pt idx="4097">
                  <c:v>70</c:v>
                </c:pt>
                <c:pt idx="4098">
                  <c:v>70</c:v>
                </c:pt>
                <c:pt idx="4099">
                  <c:v>70</c:v>
                </c:pt>
                <c:pt idx="4100">
                  <c:v>70</c:v>
                </c:pt>
                <c:pt idx="4101">
                  <c:v>70</c:v>
                </c:pt>
                <c:pt idx="4102">
                  <c:v>70</c:v>
                </c:pt>
                <c:pt idx="4103">
                  <c:v>70</c:v>
                </c:pt>
                <c:pt idx="4104">
                  <c:v>70</c:v>
                </c:pt>
                <c:pt idx="4105">
                  <c:v>70</c:v>
                </c:pt>
                <c:pt idx="4106">
                  <c:v>70</c:v>
                </c:pt>
                <c:pt idx="4107">
                  <c:v>70</c:v>
                </c:pt>
                <c:pt idx="4108">
                  <c:v>70</c:v>
                </c:pt>
                <c:pt idx="4109">
                  <c:v>70</c:v>
                </c:pt>
                <c:pt idx="4110">
                  <c:v>70</c:v>
                </c:pt>
                <c:pt idx="4111">
                  <c:v>70</c:v>
                </c:pt>
                <c:pt idx="4112">
                  <c:v>70</c:v>
                </c:pt>
                <c:pt idx="4113">
                  <c:v>70</c:v>
                </c:pt>
                <c:pt idx="4114">
                  <c:v>70</c:v>
                </c:pt>
                <c:pt idx="4115">
                  <c:v>70</c:v>
                </c:pt>
                <c:pt idx="4116">
                  <c:v>70</c:v>
                </c:pt>
                <c:pt idx="4117">
                  <c:v>70</c:v>
                </c:pt>
                <c:pt idx="4118">
                  <c:v>70</c:v>
                </c:pt>
                <c:pt idx="4119">
                  <c:v>70</c:v>
                </c:pt>
                <c:pt idx="4120">
                  <c:v>70</c:v>
                </c:pt>
                <c:pt idx="4121">
                  <c:v>70</c:v>
                </c:pt>
                <c:pt idx="4122">
                  <c:v>70</c:v>
                </c:pt>
                <c:pt idx="4123">
                  <c:v>70</c:v>
                </c:pt>
                <c:pt idx="4124">
                  <c:v>70</c:v>
                </c:pt>
                <c:pt idx="4125">
                  <c:v>70</c:v>
                </c:pt>
                <c:pt idx="4126">
                  <c:v>70</c:v>
                </c:pt>
                <c:pt idx="4127">
                  <c:v>70</c:v>
                </c:pt>
                <c:pt idx="4128">
                  <c:v>70</c:v>
                </c:pt>
                <c:pt idx="4129">
                  <c:v>70</c:v>
                </c:pt>
                <c:pt idx="4130">
                  <c:v>70</c:v>
                </c:pt>
                <c:pt idx="4131">
                  <c:v>70</c:v>
                </c:pt>
                <c:pt idx="4132">
                  <c:v>70</c:v>
                </c:pt>
                <c:pt idx="4133">
                  <c:v>70</c:v>
                </c:pt>
                <c:pt idx="4134">
                  <c:v>70</c:v>
                </c:pt>
                <c:pt idx="4135">
                  <c:v>70</c:v>
                </c:pt>
                <c:pt idx="4136">
                  <c:v>70</c:v>
                </c:pt>
                <c:pt idx="4137">
                  <c:v>70</c:v>
                </c:pt>
                <c:pt idx="4138">
                  <c:v>70</c:v>
                </c:pt>
                <c:pt idx="4139">
                  <c:v>70</c:v>
                </c:pt>
                <c:pt idx="4140">
                  <c:v>70</c:v>
                </c:pt>
                <c:pt idx="4141">
                  <c:v>70</c:v>
                </c:pt>
                <c:pt idx="4142">
                  <c:v>70</c:v>
                </c:pt>
                <c:pt idx="4143">
                  <c:v>70</c:v>
                </c:pt>
                <c:pt idx="4144">
                  <c:v>71</c:v>
                </c:pt>
                <c:pt idx="4145">
                  <c:v>71</c:v>
                </c:pt>
                <c:pt idx="4146">
                  <c:v>71</c:v>
                </c:pt>
                <c:pt idx="4147">
                  <c:v>71</c:v>
                </c:pt>
                <c:pt idx="4148">
                  <c:v>71</c:v>
                </c:pt>
                <c:pt idx="4149">
                  <c:v>71</c:v>
                </c:pt>
                <c:pt idx="4150">
                  <c:v>71</c:v>
                </c:pt>
                <c:pt idx="4151">
                  <c:v>71</c:v>
                </c:pt>
                <c:pt idx="4152">
                  <c:v>71</c:v>
                </c:pt>
                <c:pt idx="4153">
                  <c:v>71</c:v>
                </c:pt>
                <c:pt idx="4154">
                  <c:v>71</c:v>
                </c:pt>
                <c:pt idx="4155">
                  <c:v>71</c:v>
                </c:pt>
                <c:pt idx="4156">
                  <c:v>71</c:v>
                </c:pt>
                <c:pt idx="4157">
                  <c:v>71</c:v>
                </c:pt>
                <c:pt idx="4158">
                  <c:v>71</c:v>
                </c:pt>
                <c:pt idx="4159">
                  <c:v>71</c:v>
                </c:pt>
                <c:pt idx="4160">
                  <c:v>71</c:v>
                </c:pt>
                <c:pt idx="4161">
                  <c:v>71</c:v>
                </c:pt>
                <c:pt idx="4162">
                  <c:v>71</c:v>
                </c:pt>
                <c:pt idx="4163">
                  <c:v>71</c:v>
                </c:pt>
                <c:pt idx="4164">
                  <c:v>71</c:v>
                </c:pt>
                <c:pt idx="4165">
                  <c:v>71</c:v>
                </c:pt>
                <c:pt idx="4166">
                  <c:v>71</c:v>
                </c:pt>
                <c:pt idx="4167">
                  <c:v>71</c:v>
                </c:pt>
                <c:pt idx="4168">
                  <c:v>71</c:v>
                </c:pt>
                <c:pt idx="4169">
                  <c:v>71</c:v>
                </c:pt>
                <c:pt idx="4170">
                  <c:v>71</c:v>
                </c:pt>
                <c:pt idx="4171">
                  <c:v>71</c:v>
                </c:pt>
                <c:pt idx="4172">
                  <c:v>71</c:v>
                </c:pt>
                <c:pt idx="4173">
                  <c:v>71</c:v>
                </c:pt>
                <c:pt idx="4174">
                  <c:v>71</c:v>
                </c:pt>
                <c:pt idx="4175">
                  <c:v>71</c:v>
                </c:pt>
                <c:pt idx="4176">
                  <c:v>71</c:v>
                </c:pt>
                <c:pt idx="4177">
                  <c:v>71</c:v>
                </c:pt>
                <c:pt idx="4178">
                  <c:v>71</c:v>
                </c:pt>
                <c:pt idx="4179">
                  <c:v>71</c:v>
                </c:pt>
                <c:pt idx="4180">
                  <c:v>71</c:v>
                </c:pt>
                <c:pt idx="4181">
                  <c:v>71</c:v>
                </c:pt>
                <c:pt idx="4182">
                  <c:v>71</c:v>
                </c:pt>
                <c:pt idx="4183">
                  <c:v>71</c:v>
                </c:pt>
                <c:pt idx="4184">
                  <c:v>71</c:v>
                </c:pt>
                <c:pt idx="4185">
                  <c:v>71</c:v>
                </c:pt>
                <c:pt idx="4186">
                  <c:v>71</c:v>
                </c:pt>
                <c:pt idx="4187">
                  <c:v>71</c:v>
                </c:pt>
                <c:pt idx="4188">
                  <c:v>71</c:v>
                </c:pt>
                <c:pt idx="4189">
                  <c:v>71</c:v>
                </c:pt>
                <c:pt idx="4190">
                  <c:v>71</c:v>
                </c:pt>
                <c:pt idx="4191">
                  <c:v>71</c:v>
                </c:pt>
                <c:pt idx="4192">
                  <c:v>71</c:v>
                </c:pt>
                <c:pt idx="4193">
                  <c:v>71</c:v>
                </c:pt>
                <c:pt idx="4194">
                  <c:v>71</c:v>
                </c:pt>
                <c:pt idx="4195">
                  <c:v>71</c:v>
                </c:pt>
                <c:pt idx="4196">
                  <c:v>71</c:v>
                </c:pt>
                <c:pt idx="4197">
                  <c:v>71</c:v>
                </c:pt>
                <c:pt idx="4198">
                  <c:v>71</c:v>
                </c:pt>
                <c:pt idx="4199">
                  <c:v>71</c:v>
                </c:pt>
                <c:pt idx="4200">
                  <c:v>72</c:v>
                </c:pt>
                <c:pt idx="4201">
                  <c:v>72</c:v>
                </c:pt>
                <c:pt idx="4202">
                  <c:v>72</c:v>
                </c:pt>
                <c:pt idx="4203">
                  <c:v>72</c:v>
                </c:pt>
                <c:pt idx="4204">
                  <c:v>72</c:v>
                </c:pt>
                <c:pt idx="4205">
                  <c:v>72</c:v>
                </c:pt>
                <c:pt idx="4206">
                  <c:v>72</c:v>
                </c:pt>
                <c:pt idx="4207">
                  <c:v>72</c:v>
                </c:pt>
                <c:pt idx="4208">
                  <c:v>72</c:v>
                </c:pt>
                <c:pt idx="4209">
                  <c:v>72</c:v>
                </c:pt>
                <c:pt idx="4210">
                  <c:v>72</c:v>
                </c:pt>
                <c:pt idx="4211">
                  <c:v>72</c:v>
                </c:pt>
                <c:pt idx="4212">
                  <c:v>72</c:v>
                </c:pt>
                <c:pt idx="4213">
                  <c:v>72</c:v>
                </c:pt>
                <c:pt idx="4214">
                  <c:v>72</c:v>
                </c:pt>
                <c:pt idx="4215">
                  <c:v>72</c:v>
                </c:pt>
                <c:pt idx="4216">
                  <c:v>72</c:v>
                </c:pt>
                <c:pt idx="4217">
                  <c:v>72</c:v>
                </c:pt>
                <c:pt idx="4218">
                  <c:v>72</c:v>
                </c:pt>
                <c:pt idx="4219">
                  <c:v>72</c:v>
                </c:pt>
                <c:pt idx="4220">
                  <c:v>72</c:v>
                </c:pt>
                <c:pt idx="4221">
                  <c:v>72</c:v>
                </c:pt>
                <c:pt idx="4222">
                  <c:v>72</c:v>
                </c:pt>
                <c:pt idx="4223">
                  <c:v>72</c:v>
                </c:pt>
                <c:pt idx="4224">
                  <c:v>72</c:v>
                </c:pt>
                <c:pt idx="4225">
                  <c:v>72</c:v>
                </c:pt>
                <c:pt idx="4226">
                  <c:v>72</c:v>
                </c:pt>
                <c:pt idx="4227">
                  <c:v>72</c:v>
                </c:pt>
                <c:pt idx="4228">
                  <c:v>72</c:v>
                </c:pt>
                <c:pt idx="4229">
                  <c:v>72</c:v>
                </c:pt>
                <c:pt idx="4230">
                  <c:v>72</c:v>
                </c:pt>
                <c:pt idx="4231">
                  <c:v>72</c:v>
                </c:pt>
                <c:pt idx="4232">
                  <c:v>72</c:v>
                </c:pt>
                <c:pt idx="4233">
                  <c:v>72</c:v>
                </c:pt>
                <c:pt idx="4234">
                  <c:v>72</c:v>
                </c:pt>
                <c:pt idx="4235">
                  <c:v>72</c:v>
                </c:pt>
                <c:pt idx="4236">
                  <c:v>72</c:v>
                </c:pt>
                <c:pt idx="4237">
                  <c:v>72</c:v>
                </c:pt>
                <c:pt idx="4238">
                  <c:v>72</c:v>
                </c:pt>
                <c:pt idx="4239">
                  <c:v>72</c:v>
                </c:pt>
                <c:pt idx="4240">
                  <c:v>72</c:v>
                </c:pt>
                <c:pt idx="4241">
                  <c:v>72</c:v>
                </c:pt>
                <c:pt idx="4242">
                  <c:v>72</c:v>
                </c:pt>
                <c:pt idx="4243">
                  <c:v>72</c:v>
                </c:pt>
                <c:pt idx="4244">
                  <c:v>72</c:v>
                </c:pt>
                <c:pt idx="4245">
                  <c:v>72</c:v>
                </c:pt>
                <c:pt idx="4246">
                  <c:v>72</c:v>
                </c:pt>
                <c:pt idx="4247">
                  <c:v>72</c:v>
                </c:pt>
                <c:pt idx="4248">
                  <c:v>72</c:v>
                </c:pt>
                <c:pt idx="4249">
                  <c:v>73</c:v>
                </c:pt>
                <c:pt idx="4250">
                  <c:v>73</c:v>
                </c:pt>
                <c:pt idx="4251">
                  <c:v>73</c:v>
                </c:pt>
                <c:pt idx="4252">
                  <c:v>73</c:v>
                </c:pt>
                <c:pt idx="4253">
                  <c:v>73</c:v>
                </c:pt>
                <c:pt idx="4254">
                  <c:v>73</c:v>
                </c:pt>
                <c:pt idx="4255">
                  <c:v>73</c:v>
                </c:pt>
                <c:pt idx="4256">
                  <c:v>73</c:v>
                </c:pt>
                <c:pt idx="4257">
                  <c:v>73</c:v>
                </c:pt>
                <c:pt idx="4258">
                  <c:v>73</c:v>
                </c:pt>
                <c:pt idx="4259">
                  <c:v>73</c:v>
                </c:pt>
                <c:pt idx="4260">
                  <c:v>73</c:v>
                </c:pt>
                <c:pt idx="4261">
                  <c:v>73</c:v>
                </c:pt>
                <c:pt idx="4262">
                  <c:v>73</c:v>
                </c:pt>
                <c:pt idx="4263">
                  <c:v>73</c:v>
                </c:pt>
                <c:pt idx="4264">
                  <c:v>73</c:v>
                </c:pt>
                <c:pt idx="4265">
                  <c:v>73</c:v>
                </c:pt>
                <c:pt idx="4266">
                  <c:v>73</c:v>
                </c:pt>
                <c:pt idx="4267">
                  <c:v>73</c:v>
                </c:pt>
                <c:pt idx="4268">
                  <c:v>73</c:v>
                </c:pt>
                <c:pt idx="4269">
                  <c:v>73</c:v>
                </c:pt>
                <c:pt idx="4270">
                  <c:v>73</c:v>
                </c:pt>
                <c:pt idx="4271">
                  <c:v>73</c:v>
                </c:pt>
                <c:pt idx="4272">
                  <c:v>73</c:v>
                </c:pt>
                <c:pt idx="4273">
                  <c:v>73</c:v>
                </c:pt>
                <c:pt idx="4274">
                  <c:v>73</c:v>
                </c:pt>
                <c:pt idx="4275">
                  <c:v>73</c:v>
                </c:pt>
                <c:pt idx="4276">
                  <c:v>73</c:v>
                </c:pt>
                <c:pt idx="4277">
                  <c:v>73</c:v>
                </c:pt>
                <c:pt idx="4278">
                  <c:v>73</c:v>
                </c:pt>
                <c:pt idx="4279">
                  <c:v>73</c:v>
                </c:pt>
                <c:pt idx="4280">
                  <c:v>73</c:v>
                </c:pt>
                <c:pt idx="4281">
                  <c:v>73</c:v>
                </c:pt>
                <c:pt idx="4282">
                  <c:v>73</c:v>
                </c:pt>
                <c:pt idx="4283">
                  <c:v>73</c:v>
                </c:pt>
                <c:pt idx="4284">
                  <c:v>73</c:v>
                </c:pt>
                <c:pt idx="4285">
                  <c:v>73</c:v>
                </c:pt>
                <c:pt idx="4286">
                  <c:v>73</c:v>
                </c:pt>
                <c:pt idx="4287">
                  <c:v>73</c:v>
                </c:pt>
                <c:pt idx="4288">
                  <c:v>73</c:v>
                </c:pt>
                <c:pt idx="4289">
                  <c:v>73</c:v>
                </c:pt>
                <c:pt idx="4290">
                  <c:v>73</c:v>
                </c:pt>
                <c:pt idx="4291">
                  <c:v>73</c:v>
                </c:pt>
                <c:pt idx="4292">
                  <c:v>74</c:v>
                </c:pt>
                <c:pt idx="4293">
                  <c:v>74</c:v>
                </c:pt>
                <c:pt idx="4294">
                  <c:v>74</c:v>
                </c:pt>
                <c:pt idx="4295">
                  <c:v>74</c:v>
                </c:pt>
                <c:pt idx="4296">
                  <c:v>74</c:v>
                </c:pt>
                <c:pt idx="4297">
                  <c:v>74</c:v>
                </c:pt>
                <c:pt idx="4298">
                  <c:v>74</c:v>
                </c:pt>
                <c:pt idx="4299">
                  <c:v>74</c:v>
                </c:pt>
                <c:pt idx="4300">
                  <c:v>74</c:v>
                </c:pt>
                <c:pt idx="4301">
                  <c:v>74</c:v>
                </c:pt>
                <c:pt idx="4302">
                  <c:v>74</c:v>
                </c:pt>
                <c:pt idx="4303">
                  <c:v>74</c:v>
                </c:pt>
                <c:pt idx="4304">
                  <c:v>74</c:v>
                </c:pt>
                <c:pt idx="4305">
                  <c:v>74</c:v>
                </c:pt>
                <c:pt idx="4306">
                  <c:v>74</c:v>
                </c:pt>
                <c:pt idx="4307">
                  <c:v>74</c:v>
                </c:pt>
                <c:pt idx="4308">
                  <c:v>74</c:v>
                </c:pt>
                <c:pt idx="4309">
                  <c:v>74</c:v>
                </c:pt>
                <c:pt idx="4310">
                  <c:v>74</c:v>
                </c:pt>
                <c:pt idx="4311">
                  <c:v>74</c:v>
                </c:pt>
                <c:pt idx="4312">
                  <c:v>74</c:v>
                </c:pt>
                <c:pt idx="4313">
                  <c:v>74</c:v>
                </c:pt>
                <c:pt idx="4314">
                  <c:v>74</c:v>
                </c:pt>
                <c:pt idx="4315">
                  <c:v>74</c:v>
                </c:pt>
                <c:pt idx="4316">
                  <c:v>74</c:v>
                </c:pt>
                <c:pt idx="4317">
                  <c:v>74</c:v>
                </c:pt>
                <c:pt idx="4318">
                  <c:v>74</c:v>
                </c:pt>
                <c:pt idx="4319">
                  <c:v>74</c:v>
                </c:pt>
                <c:pt idx="4320">
                  <c:v>74</c:v>
                </c:pt>
                <c:pt idx="4321">
                  <c:v>75</c:v>
                </c:pt>
                <c:pt idx="4322">
                  <c:v>75</c:v>
                </c:pt>
                <c:pt idx="4323">
                  <c:v>75</c:v>
                </c:pt>
                <c:pt idx="4324">
                  <c:v>75</c:v>
                </c:pt>
                <c:pt idx="4325">
                  <c:v>75</c:v>
                </c:pt>
                <c:pt idx="4326">
                  <c:v>75</c:v>
                </c:pt>
                <c:pt idx="4327">
                  <c:v>75</c:v>
                </c:pt>
                <c:pt idx="4328">
                  <c:v>75</c:v>
                </c:pt>
                <c:pt idx="4329">
                  <c:v>75</c:v>
                </c:pt>
                <c:pt idx="4330">
                  <c:v>75</c:v>
                </c:pt>
                <c:pt idx="4331">
                  <c:v>75</c:v>
                </c:pt>
                <c:pt idx="4332">
                  <c:v>75</c:v>
                </c:pt>
                <c:pt idx="4333">
                  <c:v>75</c:v>
                </c:pt>
                <c:pt idx="4334">
                  <c:v>75</c:v>
                </c:pt>
                <c:pt idx="4335">
                  <c:v>75</c:v>
                </c:pt>
                <c:pt idx="4336">
                  <c:v>75</c:v>
                </c:pt>
                <c:pt idx="4337">
                  <c:v>75</c:v>
                </c:pt>
                <c:pt idx="4338">
                  <c:v>76</c:v>
                </c:pt>
                <c:pt idx="4339">
                  <c:v>76</c:v>
                </c:pt>
                <c:pt idx="4340">
                  <c:v>76</c:v>
                </c:pt>
                <c:pt idx="4341">
                  <c:v>76</c:v>
                </c:pt>
                <c:pt idx="4342">
                  <c:v>76</c:v>
                </c:pt>
                <c:pt idx="4343">
                  <c:v>76</c:v>
                </c:pt>
                <c:pt idx="4344">
                  <c:v>76</c:v>
                </c:pt>
                <c:pt idx="4345">
                  <c:v>76</c:v>
                </c:pt>
                <c:pt idx="4346">
                  <c:v>76</c:v>
                </c:pt>
                <c:pt idx="4347">
                  <c:v>76</c:v>
                </c:pt>
                <c:pt idx="4348">
                  <c:v>77</c:v>
                </c:pt>
                <c:pt idx="4349">
                  <c:v>77</c:v>
                </c:pt>
                <c:pt idx="4350">
                  <c:v>78</c:v>
                </c:pt>
                <c:pt idx="4351">
                  <c:v>78</c:v>
                </c:pt>
                <c:pt idx="4352">
                  <c:v>79</c:v>
                </c:pt>
              </c:numCache>
            </c:numRef>
          </c:xVal>
          <c:yVal>
            <c:numRef>
              <c:f>Sheet1!$B$2:$B$4354</c:f>
              <c:numCache>
                <c:formatCode>General</c:formatCode>
                <c:ptCount val="4353"/>
                <c:pt idx="0">
                  <c:v>-30</c:v>
                </c:pt>
                <c:pt idx="1">
                  <c:v>-29</c:v>
                </c:pt>
                <c:pt idx="2">
                  <c:v>-28</c:v>
                </c:pt>
                <c:pt idx="3">
                  <c:v>-25</c:v>
                </c:pt>
                <c:pt idx="4">
                  <c:v>-24</c:v>
                </c:pt>
                <c:pt idx="5">
                  <c:v>-23</c:v>
                </c:pt>
                <c:pt idx="6">
                  <c:v>-22</c:v>
                </c:pt>
                <c:pt idx="7">
                  <c:v>-20</c:v>
                </c:pt>
                <c:pt idx="8">
                  <c:v>-19</c:v>
                </c:pt>
                <c:pt idx="9">
                  <c:v>-18</c:v>
                </c:pt>
                <c:pt idx="10">
                  <c:v>-17</c:v>
                </c:pt>
                <c:pt idx="11">
                  <c:v>-16</c:v>
                </c:pt>
                <c:pt idx="12">
                  <c:v>-15</c:v>
                </c:pt>
                <c:pt idx="13">
                  <c:v>-14</c:v>
                </c:pt>
                <c:pt idx="14">
                  <c:v>-13</c:v>
                </c:pt>
                <c:pt idx="15">
                  <c:v>-12</c:v>
                </c:pt>
                <c:pt idx="16">
                  <c:v>-10</c:v>
                </c:pt>
                <c:pt idx="17">
                  <c:v>-9</c:v>
                </c:pt>
                <c:pt idx="18">
                  <c:v>-8</c:v>
                </c:pt>
                <c:pt idx="19">
                  <c:v>-7</c:v>
                </c:pt>
                <c:pt idx="20">
                  <c:v>-6</c:v>
                </c:pt>
                <c:pt idx="21">
                  <c:v>-5</c:v>
                </c:pt>
                <c:pt idx="22">
                  <c:v>-4</c:v>
                </c:pt>
                <c:pt idx="23">
                  <c:v>-3</c:v>
                </c:pt>
                <c:pt idx="24">
                  <c:v>-2</c:v>
                </c:pt>
                <c:pt idx="25">
                  <c:v>0</c:v>
                </c:pt>
                <c:pt idx="26">
                  <c:v>1</c:v>
                </c:pt>
                <c:pt idx="27">
                  <c:v>2</c:v>
                </c:pt>
                <c:pt idx="28">
                  <c:v>3</c:v>
                </c:pt>
                <c:pt idx="29">
                  <c:v>4</c:v>
                </c:pt>
                <c:pt idx="30">
                  <c:v>5</c:v>
                </c:pt>
                <c:pt idx="31">
                  <c:v>6</c:v>
                </c:pt>
                <c:pt idx="32">
                  <c:v>7</c:v>
                </c:pt>
                <c:pt idx="33">
                  <c:v>8</c:v>
                </c:pt>
                <c:pt idx="34">
                  <c:v>10</c:v>
                </c:pt>
                <c:pt idx="35">
                  <c:v>11</c:v>
                </c:pt>
                <c:pt idx="36">
                  <c:v>12</c:v>
                </c:pt>
                <c:pt idx="37">
                  <c:v>13</c:v>
                </c:pt>
                <c:pt idx="38">
                  <c:v>14</c:v>
                </c:pt>
                <c:pt idx="39">
                  <c:v>16</c:v>
                </c:pt>
                <c:pt idx="40">
                  <c:v>17</c:v>
                </c:pt>
                <c:pt idx="41">
                  <c:v>18</c:v>
                </c:pt>
                <c:pt idx="42">
                  <c:v>19</c:v>
                </c:pt>
                <c:pt idx="43">
                  <c:v>20</c:v>
                </c:pt>
                <c:pt idx="44">
                  <c:v>21</c:v>
                </c:pt>
                <c:pt idx="45">
                  <c:v>22</c:v>
                </c:pt>
                <c:pt idx="46">
                  <c:v>23</c:v>
                </c:pt>
                <c:pt idx="47">
                  <c:v>24</c:v>
                </c:pt>
                <c:pt idx="48">
                  <c:v>25</c:v>
                </c:pt>
                <c:pt idx="49">
                  <c:v>26</c:v>
                </c:pt>
                <c:pt idx="50">
                  <c:v>27</c:v>
                </c:pt>
                <c:pt idx="51">
                  <c:v>29</c:v>
                </c:pt>
                <c:pt idx="52">
                  <c:v>30</c:v>
                </c:pt>
                <c:pt idx="53">
                  <c:v>31</c:v>
                </c:pt>
                <c:pt idx="54">
                  <c:v>32</c:v>
                </c:pt>
                <c:pt idx="55">
                  <c:v>33</c:v>
                </c:pt>
                <c:pt idx="56">
                  <c:v>34</c:v>
                </c:pt>
                <c:pt idx="57">
                  <c:v>35</c:v>
                </c:pt>
                <c:pt idx="58">
                  <c:v>36</c:v>
                </c:pt>
                <c:pt idx="59">
                  <c:v>38</c:v>
                </c:pt>
                <c:pt idx="60">
                  <c:v>40</c:v>
                </c:pt>
                <c:pt idx="61">
                  <c:v>43</c:v>
                </c:pt>
                <c:pt idx="62">
                  <c:v>46</c:v>
                </c:pt>
                <c:pt idx="63">
                  <c:v>47</c:v>
                </c:pt>
                <c:pt idx="64">
                  <c:v>48</c:v>
                </c:pt>
                <c:pt idx="65">
                  <c:v>49</c:v>
                </c:pt>
                <c:pt idx="66">
                  <c:v>64</c:v>
                </c:pt>
                <c:pt idx="67">
                  <c:v>72</c:v>
                </c:pt>
                <c:pt idx="68">
                  <c:v>73</c:v>
                </c:pt>
                <c:pt idx="69">
                  <c:v>79</c:v>
                </c:pt>
                <c:pt idx="70">
                  <c:v>85</c:v>
                </c:pt>
                <c:pt idx="71">
                  <c:v>-36</c:v>
                </c:pt>
                <c:pt idx="72">
                  <c:v>-29</c:v>
                </c:pt>
                <c:pt idx="73">
                  <c:v>-28</c:v>
                </c:pt>
                <c:pt idx="74">
                  <c:v>-26</c:v>
                </c:pt>
                <c:pt idx="75">
                  <c:v>-25</c:v>
                </c:pt>
                <c:pt idx="76">
                  <c:v>-23</c:v>
                </c:pt>
                <c:pt idx="77">
                  <c:v>-22</c:v>
                </c:pt>
                <c:pt idx="78">
                  <c:v>-21</c:v>
                </c:pt>
                <c:pt idx="79">
                  <c:v>-19</c:v>
                </c:pt>
                <c:pt idx="80">
                  <c:v>-18</c:v>
                </c:pt>
                <c:pt idx="81">
                  <c:v>-17</c:v>
                </c:pt>
                <c:pt idx="82">
                  <c:v>-16</c:v>
                </c:pt>
                <c:pt idx="83">
                  <c:v>-15</c:v>
                </c:pt>
                <c:pt idx="84">
                  <c:v>-14</c:v>
                </c:pt>
                <c:pt idx="85">
                  <c:v>-13</c:v>
                </c:pt>
                <c:pt idx="86">
                  <c:v>-12</c:v>
                </c:pt>
                <c:pt idx="87">
                  <c:v>-11</c:v>
                </c:pt>
                <c:pt idx="88">
                  <c:v>-10</c:v>
                </c:pt>
                <c:pt idx="89">
                  <c:v>-9</c:v>
                </c:pt>
                <c:pt idx="90">
                  <c:v>-8</c:v>
                </c:pt>
                <c:pt idx="91">
                  <c:v>-7</c:v>
                </c:pt>
                <c:pt idx="92">
                  <c:v>-6</c:v>
                </c:pt>
                <c:pt idx="93">
                  <c:v>-5</c:v>
                </c:pt>
                <c:pt idx="94">
                  <c:v>-4</c:v>
                </c:pt>
                <c:pt idx="95">
                  <c:v>-3</c:v>
                </c:pt>
                <c:pt idx="96">
                  <c:v>-2</c:v>
                </c:pt>
                <c:pt idx="97">
                  <c:v>-1</c:v>
                </c:pt>
                <c:pt idx="98">
                  <c:v>0</c:v>
                </c:pt>
                <c:pt idx="99">
                  <c:v>2</c:v>
                </c:pt>
                <c:pt idx="100">
                  <c:v>3</c:v>
                </c:pt>
                <c:pt idx="101">
                  <c:v>4</c:v>
                </c:pt>
                <c:pt idx="102">
                  <c:v>5</c:v>
                </c:pt>
                <c:pt idx="103">
                  <c:v>6</c:v>
                </c:pt>
                <c:pt idx="104">
                  <c:v>7</c:v>
                </c:pt>
                <c:pt idx="105">
                  <c:v>9</c:v>
                </c:pt>
                <c:pt idx="106">
                  <c:v>10</c:v>
                </c:pt>
                <c:pt idx="107">
                  <c:v>11</c:v>
                </c:pt>
                <c:pt idx="108">
                  <c:v>12</c:v>
                </c:pt>
                <c:pt idx="109">
                  <c:v>13</c:v>
                </c:pt>
                <c:pt idx="110">
                  <c:v>15</c:v>
                </c:pt>
                <c:pt idx="111">
                  <c:v>17</c:v>
                </c:pt>
                <c:pt idx="112">
                  <c:v>18</c:v>
                </c:pt>
                <c:pt idx="113">
                  <c:v>19</c:v>
                </c:pt>
                <c:pt idx="114">
                  <c:v>20</c:v>
                </c:pt>
                <c:pt idx="115">
                  <c:v>21</c:v>
                </c:pt>
                <c:pt idx="116">
                  <c:v>22</c:v>
                </c:pt>
                <c:pt idx="117">
                  <c:v>25</c:v>
                </c:pt>
                <c:pt idx="118">
                  <c:v>26</c:v>
                </c:pt>
                <c:pt idx="119">
                  <c:v>27</c:v>
                </c:pt>
                <c:pt idx="120">
                  <c:v>28</c:v>
                </c:pt>
                <c:pt idx="121">
                  <c:v>30</c:v>
                </c:pt>
                <c:pt idx="122">
                  <c:v>31</c:v>
                </c:pt>
                <c:pt idx="123">
                  <c:v>33</c:v>
                </c:pt>
                <c:pt idx="124">
                  <c:v>34</c:v>
                </c:pt>
                <c:pt idx="125">
                  <c:v>35</c:v>
                </c:pt>
                <c:pt idx="126">
                  <c:v>36</c:v>
                </c:pt>
                <c:pt idx="127">
                  <c:v>37</c:v>
                </c:pt>
                <c:pt idx="128">
                  <c:v>38</c:v>
                </c:pt>
                <c:pt idx="129">
                  <c:v>39</c:v>
                </c:pt>
                <c:pt idx="130">
                  <c:v>43</c:v>
                </c:pt>
                <c:pt idx="131">
                  <c:v>44</c:v>
                </c:pt>
                <c:pt idx="132">
                  <c:v>50</c:v>
                </c:pt>
                <c:pt idx="133">
                  <c:v>57</c:v>
                </c:pt>
                <c:pt idx="134">
                  <c:v>76</c:v>
                </c:pt>
                <c:pt idx="135">
                  <c:v>84</c:v>
                </c:pt>
                <c:pt idx="136">
                  <c:v>-31</c:v>
                </c:pt>
                <c:pt idx="137">
                  <c:v>-30</c:v>
                </c:pt>
                <c:pt idx="138">
                  <c:v>-29</c:v>
                </c:pt>
                <c:pt idx="139">
                  <c:v>-27</c:v>
                </c:pt>
                <c:pt idx="140">
                  <c:v>-26</c:v>
                </c:pt>
                <c:pt idx="141">
                  <c:v>-21</c:v>
                </c:pt>
                <c:pt idx="142">
                  <c:v>-20</c:v>
                </c:pt>
                <c:pt idx="143">
                  <c:v>-18</c:v>
                </c:pt>
                <c:pt idx="144">
                  <c:v>-17</c:v>
                </c:pt>
                <c:pt idx="145">
                  <c:v>-16</c:v>
                </c:pt>
                <c:pt idx="146">
                  <c:v>-15</c:v>
                </c:pt>
                <c:pt idx="147">
                  <c:v>-14</c:v>
                </c:pt>
                <c:pt idx="148">
                  <c:v>-13</c:v>
                </c:pt>
                <c:pt idx="149">
                  <c:v>-12</c:v>
                </c:pt>
                <c:pt idx="150">
                  <c:v>-11</c:v>
                </c:pt>
                <c:pt idx="151">
                  <c:v>-10</c:v>
                </c:pt>
                <c:pt idx="152">
                  <c:v>-9</c:v>
                </c:pt>
                <c:pt idx="153">
                  <c:v>-8</c:v>
                </c:pt>
                <c:pt idx="154">
                  <c:v>-7</c:v>
                </c:pt>
                <c:pt idx="155">
                  <c:v>-6</c:v>
                </c:pt>
                <c:pt idx="156">
                  <c:v>-5</c:v>
                </c:pt>
                <c:pt idx="157">
                  <c:v>-4</c:v>
                </c:pt>
                <c:pt idx="158">
                  <c:v>-3</c:v>
                </c:pt>
                <c:pt idx="159">
                  <c:v>-2</c:v>
                </c:pt>
                <c:pt idx="160">
                  <c:v>-1</c:v>
                </c:pt>
                <c:pt idx="161">
                  <c:v>0</c:v>
                </c:pt>
                <c:pt idx="162">
                  <c:v>1</c:v>
                </c:pt>
                <c:pt idx="163">
                  <c:v>2</c:v>
                </c:pt>
                <c:pt idx="164">
                  <c:v>3</c:v>
                </c:pt>
                <c:pt idx="165">
                  <c:v>4</c:v>
                </c:pt>
                <c:pt idx="166">
                  <c:v>5</c:v>
                </c:pt>
                <c:pt idx="167">
                  <c:v>6</c:v>
                </c:pt>
                <c:pt idx="168">
                  <c:v>8</c:v>
                </c:pt>
                <c:pt idx="169">
                  <c:v>9</c:v>
                </c:pt>
                <c:pt idx="170">
                  <c:v>10</c:v>
                </c:pt>
                <c:pt idx="171">
                  <c:v>11</c:v>
                </c:pt>
                <c:pt idx="172">
                  <c:v>12</c:v>
                </c:pt>
                <c:pt idx="173">
                  <c:v>13</c:v>
                </c:pt>
                <c:pt idx="174">
                  <c:v>14</c:v>
                </c:pt>
                <c:pt idx="175">
                  <c:v>15</c:v>
                </c:pt>
                <c:pt idx="176">
                  <c:v>16</c:v>
                </c:pt>
                <c:pt idx="177">
                  <c:v>18</c:v>
                </c:pt>
                <c:pt idx="178">
                  <c:v>20</c:v>
                </c:pt>
                <c:pt idx="179">
                  <c:v>21</c:v>
                </c:pt>
                <c:pt idx="180">
                  <c:v>22</c:v>
                </c:pt>
                <c:pt idx="181">
                  <c:v>23</c:v>
                </c:pt>
                <c:pt idx="182">
                  <c:v>24</c:v>
                </c:pt>
                <c:pt idx="183">
                  <c:v>25</c:v>
                </c:pt>
                <c:pt idx="184">
                  <c:v>26</c:v>
                </c:pt>
                <c:pt idx="185">
                  <c:v>27</c:v>
                </c:pt>
                <c:pt idx="186">
                  <c:v>29</c:v>
                </c:pt>
                <c:pt idx="187">
                  <c:v>30</c:v>
                </c:pt>
                <c:pt idx="188">
                  <c:v>31</c:v>
                </c:pt>
                <c:pt idx="189">
                  <c:v>33</c:v>
                </c:pt>
                <c:pt idx="190">
                  <c:v>36</c:v>
                </c:pt>
                <c:pt idx="191">
                  <c:v>37</c:v>
                </c:pt>
                <c:pt idx="192">
                  <c:v>38</c:v>
                </c:pt>
                <c:pt idx="193">
                  <c:v>41</c:v>
                </c:pt>
                <c:pt idx="194">
                  <c:v>42</c:v>
                </c:pt>
                <c:pt idx="195">
                  <c:v>85</c:v>
                </c:pt>
                <c:pt idx="196">
                  <c:v>-32</c:v>
                </c:pt>
                <c:pt idx="197">
                  <c:v>-30</c:v>
                </c:pt>
                <c:pt idx="198">
                  <c:v>-26</c:v>
                </c:pt>
                <c:pt idx="199">
                  <c:v>-25</c:v>
                </c:pt>
                <c:pt idx="200">
                  <c:v>-22</c:v>
                </c:pt>
                <c:pt idx="201">
                  <c:v>-21</c:v>
                </c:pt>
                <c:pt idx="202">
                  <c:v>-20</c:v>
                </c:pt>
                <c:pt idx="203">
                  <c:v>-19</c:v>
                </c:pt>
                <c:pt idx="204">
                  <c:v>-18</c:v>
                </c:pt>
                <c:pt idx="205">
                  <c:v>-17</c:v>
                </c:pt>
                <c:pt idx="206">
                  <c:v>-16</c:v>
                </c:pt>
                <c:pt idx="207">
                  <c:v>-15</c:v>
                </c:pt>
                <c:pt idx="208">
                  <c:v>-14</c:v>
                </c:pt>
                <c:pt idx="209">
                  <c:v>-13</c:v>
                </c:pt>
                <c:pt idx="210">
                  <c:v>-12</c:v>
                </c:pt>
                <c:pt idx="211">
                  <c:v>-11</c:v>
                </c:pt>
                <c:pt idx="212">
                  <c:v>-10</c:v>
                </c:pt>
                <c:pt idx="213">
                  <c:v>-9</c:v>
                </c:pt>
                <c:pt idx="214">
                  <c:v>-8</c:v>
                </c:pt>
                <c:pt idx="215">
                  <c:v>-6</c:v>
                </c:pt>
                <c:pt idx="216">
                  <c:v>-5</c:v>
                </c:pt>
                <c:pt idx="217">
                  <c:v>-4</c:v>
                </c:pt>
                <c:pt idx="218">
                  <c:v>-3</c:v>
                </c:pt>
                <c:pt idx="219">
                  <c:v>-2</c:v>
                </c:pt>
                <c:pt idx="220">
                  <c:v>-1</c:v>
                </c:pt>
                <c:pt idx="221">
                  <c:v>0</c:v>
                </c:pt>
                <c:pt idx="222">
                  <c:v>1</c:v>
                </c:pt>
                <c:pt idx="223">
                  <c:v>2</c:v>
                </c:pt>
                <c:pt idx="224">
                  <c:v>3</c:v>
                </c:pt>
                <c:pt idx="225">
                  <c:v>4</c:v>
                </c:pt>
                <c:pt idx="226">
                  <c:v>5</c:v>
                </c:pt>
                <c:pt idx="227">
                  <c:v>6</c:v>
                </c:pt>
                <c:pt idx="228">
                  <c:v>8</c:v>
                </c:pt>
                <c:pt idx="229">
                  <c:v>9</c:v>
                </c:pt>
                <c:pt idx="230">
                  <c:v>10</c:v>
                </c:pt>
                <c:pt idx="231">
                  <c:v>11</c:v>
                </c:pt>
                <c:pt idx="232">
                  <c:v>12</c:v>
                </c:pt>
                <c:pt idx="233">
                  <c:v>13</c:v>
                </c:pt>
                <c:pt idx="234">
                  <c:v>14</c:v>
                </c:pt>
                <c:pt idx="235">
                  <c:v>15</c:v>
                </c:pt>
                <c:pt idx="236">
                  <c:v>17</c:v>
                </c:pt>
                <c:pt idx="237">
                  <c:v>18</c:v>
                </c:pt>
                <c:pt idx="238">
                  <c:v>19</c:v>
                </c:pt>
                <c:pt idx="239">
                  <c:v>20</c:v>
                </c:pt>
                <c:pt idx="240">
                  <c:v>21</c:v>
                </c:pt>
                <c:pt idx="241">
                  <c:v>22</c:v>
                </c:pt>
                <c:pt idx="242">
                  <c:v>24</c:v>
                </c:pt>
                <c:pt idx="243">
                  <c:v>25</c:v>
                </c:pt>
                <c:pt idx="244">
                  <c:v>26</c:v>
                </c:pt>
                <c:pt idx="245">
                  <c:v>27</c:v>
                </c:pt>
                <c:pt idx="246">
                  <c:v>28</c:v>
                </c:pt>
                <c:pt idx="247">
                  <c:v>29</c:v>
                </c:pt>
                <c:pt idx="248">
                  <c:v>32</c:v>
                </c:pt>
                <c:pt idx="249">
                  <c:v>33</c:v>
                </c:pt>
                <c:pt idx="250">
                  <c:v>34</c:v>
                </c:pt>
                <c:pt idx="251">
                  <c:v>35</c:v>
                </c:pt>
                <c:pt idx="252">
                  <c:v>45</c:v>
                </c:pt>
                <c:pt idx="253">
                  <c:v>47</c:v>
                </c:pt>
                <c:pt idx="254">
                  <c:v>49</c:v>
                </c:pt>
                <c:pt idx="255">
                  <c:v>64</c:v>
                </c:pt>
                <c:pt idx="256">
                  <c:v>72</c:v>
                </c:pt>
                <c:pt idx="257">
                  <c:v>73</c:v>
                </c:pt>
                <c:pt idx="258">
                  <c:v>-29</c:v>
                </c:pt>
                <c:pt idx="259">
                  <c:v>-27</c:v>
                </c:pt>
                <c:pt idx="260">
                  <c:v>-26</c:v>
                </c:pt>
                <c:pt idx="261">
                  <c:v>-25</c:v>
                </c:pt>
                <c:pt idx="262">
                  <c:v>-24</c:v>
                </c:pt>
                <c:pt idx="263">
                  <c:v>-22</c:v>
                </c:pt>
                <c:pt idx="264">
                  <c:v>-18</c:v>
                </c:pt>
                <c:pt idx="265">
                  <c:v>-17</c:v>
                </c:pt>
                <c:pt idx="266">
                  <c:v>-16</c:v>
                </c:pt>
                <c:pt idx="267">
                  <c:v>-15</c:v>
                </c:pt>
                <c:pt idx="268">
                  <c:v>-14</c:v>
                </c:pt>
                <c:pt idx="269">
                  <c:v>-13</c:v>
                </c:pt>
                <c:pt idx="270">
                  <c:v>-12</c:v>
                </c:pt>
                <c:pt idx="271">
                  <c:v>-11</c:v>
                </c:pt>
                <c:pt idx="272">
                  <c:v>-10</c:v>
                </c:pt>
                <c:pt idx="273">
                  <c:v>-9</c:v>
                </c:pt>
                <c:pt idx="274">
                  <c:v>-8</c:v>
                </c:pt>
                <c:pt idx="275">
                  <c:v>-7</c:v>
                </c:pt>
                <c:pt idx="276">
                  <c:v>-6</c:v>
                </c:pt>
                <c:pt idx="277">
                  <c:v>-5</c:v>
                </c:pt>
                <c:pt idx="278">
                  <c:v>-4</c:v>
                </c:pt>
                <c:pt idx="279">
                  <c:v>-3</c:v>
                </c:pt>
                <c:pt idx="280">
                  <c:v>-2</c:v>
                </c:pt>
                <c:pt idx="281">
                  <c:v>-1</c:v>
                </c:pt>
                <c:pt idx="282">
                  <c:v>0</c:v>
                </c:pt>
                <c:pt idx="283">
                  <c:v>1</c:v>
                </c:pt>
                <c:pt idx="284">
                  <c:v>2</c:v>
                </c:pt>
                <c:pt idx="285">
                  <c:v>3</c:v>
                </c:pt>
                <c:pt idx="286">
                  <c:v>4</c:v>
                </c:pt>
                <c:pt idx="287">
                  <c:v>5</c:v>
                </c:pt>
                <c:pt idx="288">
                  <c:v>7</c:v>
                </c:pt>
                <c:pt idx="289">
                  <c:v>8</c:v>
                </c:pt>
                <c:pt idx="290">
                  <c:v>9</c:v>
                </c:pt>
                <c:pt idx="291">
                  <c:v>10</c:v>
                </c:pt>
                <c:pt idx="292">
                  <c:v>11</c:v>
                </c:pt>
                <c:pt idx="293">
                  <c:v>12</c:v>
                </c:pt>
                <c:pt idx="294">
                  <c:v>14</c:v>
                </c:pt>
                <c:pt idx="295">
                  <c:v>15</c:v>
                </c:pt>
                <c:pt idx="296">
                  <c:v>16</c:v>
                </c:pt>
                <c:pt idx="297">
                  <c:v>17</c:v>
                </c:pt>
                <c:pt idx="298">
                  <c:v>18</c:v>
                </c:pt>
                <c:pt idx="299">
                  <c:v>19</c:v>
                </c:pt>
                <c:pt idx="300">
                  <c:v>20</c:v>
                </c:pt>
                <c:pt idx="301">
                  <c:v>21</c:v>
                </c:pt>
                <c:pt idx="302">
                  <c:v>22</c:v>
                </c:pt>
                <c:pt idx="303">
                  <c:v>23</c:v>
                </c:pt>
                <c:pt idx="304">
                  <c:v>24</c:v>
                </c:pt>
                <c:pt idx="305">
                  <c:v>26</c:v>
                </c:pt>
                <c:pt idx="306">
                  <c:v>27</c:v>
                </c:pt>
                <c:pt idx="307">
                  <c:v>28</c:v>
                </c:pt>
                <c:pt idx="308">
                  <c:v>29</c:v>
                </c:pt>
                <c:pt idx="309">
                  <c:v>30</c:v>
                </c:pt>
                <c:pt idx="310">
                  <c:v>31</c:v>
                </c:pt>
                <c:pt idx="311">
                  <c:v>33</c:v>
                </c:pt>
                <c:pt idx="312">
                  <c:v>34</c:v>
                </c:pt>
                <c:pt idx="313">
                  <c:v>36</c:v>
                </c:pt>
                <c:pt idx="314">
                  <c:v>37</c:v>
                </c:pt>
                <c:pt idx="315">
                  <c:v>38</c:v>
                </c:pt>
                <c:pt idx="316">
                  <c:v>41</c:v>
                </c:pt>
                <c:pt idx="317">
                  <c:v>42</c:v>
                </c:pt>
                <c:pt idx="318">
                  <c:v>46</c:v>
                </c:pt>
                <c:pt idx="319">
                  <c:v>47</c:v>
                </c:pt>
                <c:pt idx="320">
                  <c:v>50</c:v>
                </c:pt>
                <c:pt idx="321">
                  <c:v>55</c:v>
                </c:pt>
                <c:pt idx="322">
                  <c:v>58</c:v>
                </c:pt>
                <c:pt idx="323">
                  <c:v>59</c:v>
                </c:pt>
                <c:pt idx="324">
                  <c:v>60</c:v>
                </c:pt>
                <c:pt idx="325">
                  <c:v>-31</c:v>
                </c:pt>
                <c:pt idx="326">
                  <c:v>-27</c:v>
                </c:pt>
                <c:pt idx="327">
                  <c:v>-26</c:v>
                </c:pt>
                <c:pt idx="328">
                  <c:v>-24</c:v>
                </c:pt>
                <c:pt idx="329">
                  <c:v>-21</c:v>
                </c:pt>
                <c:pt idx="330">
                  <c:v>-20</c:v>
                </c:pt>
                <c:pt idx="331">
                  <c:v>-19</c:v>
                </c:pt>
                <c:pt idx="332">
                  <c:v>-18</c:v>
                </c:pt>
                <c:pt idx="333">
                  <c:v>-17</c:v>
                </c:pt>
                <c:pt idx="334">
                  <c:v>-16</c:v>
                </c:pt>
                <c:pt idx="335">
                  <c:v>-15</c:v>
                </c:pt>
                <c:pt idx="336">
                  <c:v>-14</c:v>
                </c:pt>
                <c:pt idx="337">
                  <c:v>-13</c:v>
                </c:pt>
                <c:pt idx="338">
                  <c:v>-12</c:v>
                </c:pt>
                <c:pt idx="339">
                  <c:v>-11</c:v>
                </c:pt>
                <c:pt idx="340">
                  <c:v>-10</c:v>
                </c:pt>
                <c:pt idx="341">
                  <c:v>-9</c:v>
                </c:pt>
                <c:pt idx="342">
                  <c:v>-8</c:v>
                </c:pt>
                <c:pt idx="343">
                  <c:v>-7</c:v>
                </c:pt>
                <c:pt idx="344">
                  <c:v>-6</c:v>
                </c:pt>
                <c:pt idx="345">
                  <c:v>-5</c:v>
                </c:pt>
                <c:pt idx="346">
                  <c:v>-4</c:v>
                </c:pt>
                <c:pt idx="347">
                  <c:v>-3</c:v>
                </c:pt>
                <c:pt idx="348">
                  <c:v>-2</c:v>
                </c:pt>
                <c:pt idx="349">
                  <c:v>-1</c:v>
                </c:pt>
                <c:pt idx="350">
                  <c:v>0</c:v>
                </c:pt>
                <c:pt idx="351">
                  <c:v>1</c:v>
                </c:pt>
                <c:pt idx="352">
                  <c:v>2</c:v>
                </c:pt>
                <c:pt idx="353">
                  <c:v>3</c:v>
                </c:pt>
                <c:pt idx="354">
                  <c:v>4</c:v>
                </c:pt>
                <c:pt idx="355">
                  <c:v>5</c:v>
                </c:pt>
                <c:pt idx="356">
                  <c:v>6</c:v>
                </c:pt>
                <c:pt idx="357">
                  <c:v>7</c:v>
                </c:pt>
                <c:pt idx="358">
                  <c:v>8</c:v>
                </c:pt>
                <c:pt idx="359">
                  <c:v>9</c:v>
                </c:pt>
                <c:pt idx="360">
                  <c:v>10</c:v>
                </c:pt>
                <c:pt idx="361">
                  <c:v>11</c:v>
                </c:pt>
                <c:pt idx="362">
                  <c:v>12</c:v>
                </c:pt>
                <c:pt idx="363">
                  <c:v>13</c:v>
                </c:pt>
                <c:pt idx="364">
                  <c:v>14</c:v>
                </c:pt>
                <c:pt idx="365">
                  <c:v>15</c:v>
                </c:pt>
                <c:pt idx="366">
                  <c:v>16</c:v>
                </c:pt>
                <c:pt idx="367">
                  <c:v>17</c:v>
                </c:pt>
                <c:pt idx="368">
                  <c:v>18</c:v>
                </c:pt>
                <c:pt idx="369">
                  <c:v>20</c:v>
                </c:pt>
                <c:pt idx="370">
                  <c:v>21</c:v>
                </c:pt>
                <c:pt idx="371">
                  <c:v>22</c:v>
                </c:pt>
                <c:pt idx="372">
                  <c:v>23</c:v>
                </c:pt>
                <c:pt idx="373">
                  <c:v>27</c:v>
                </c:pt>
                <c:pt idx="374">
                  <c:v>28</c:v>
                </c:pt>
                <c:pt idx="375">
                  <c:v>33</c:v>
                </c:pt>
                <c:pt idx="376">
                  <c:v>34</c:v>
                </c:pt>
                <c:pt idx="377">
                  <c:v>35</c:v>
                </c:pt>
                <c:pt idx="378">
                  <c:v>36</c:v>
                </c:pt>
                <c:pt idx="379">
                  <c:v>48</c:v>
                </c:pt>
                <c:pt idx="380">
                  <c:v>51</c:v>
                </c:pt>
                <c:pt idx="381">
                  <c:v>53</c:v>
                </c:pt>
                <c:pt idx="382">
                  <c:v>54</c:v>
                </c:pt>
                <c:pt idx="383">
                  <c:v>-36</c:v>
                </c:pt>
                <c:pt idx="384">
                  <c:v>-29</c:v>
                </c:pt>
                <c:pt idx="385">
                  <c:v>-27</c:v>
                </c:pt>
                <c:pt idx="386">
                  <c:v>-24</c:v>
                </c:pt>
                <c:pt idx="387">
                  <c:v>-23</c:v>
                </c:pt>
                <c:pt idx="388">
                  <c:v>-21</c:v>
                </c:pt>
                <c:pt idx="389">
                  <c:v>-20</c:v>
                </c:pt>
                <c:pt idx="390">
                  <c:v>-17</c:v>
                </c:pt>
                <c:pt idx="391">
                  <c:v>-16</c:v>
                </c:pt>
                <c:pt idx="392">
                  <c:v>-15</c:v>
                </c:pt>
                <c:pt idx="393">
                  <c:v>-14</c:v>
                </c:pt>
                <c:pt idx="394">
                  <c:v>-13</c:v>
                </c:pt>
                <c:pt idx="395">
                  <c:v>-12</c:v>
                </c:pt>
                <c:pt idx="396">
                  <c:v>-11</c:v>
                </c:pt>
                <c:pt idx="397">
                  <c:v>-10</c:v>
                </c:pt>
                <c:pt idx="398">
                  <c:v>-9</c:v>
                </c:pt>
                <c:pt idx="399">
                  <c:v>-8</c:v>
                </c:pt>
                <c:pt idx="400">
                  <c:v>-7</c:v>
                </c:pt>
                <c:pt idx="401">
                  <c:v>-6</c:v>
                </c:pt>
                <c:pt idx="402">
                  <c:v>-4</c:v>
                </c:pt>
                <c:pt idx="403">
                  <c:v>-3</c:v>
                </c:pt>
                <c:pt idx="404">
                  <c:v>-2</c:v>
                </c:pt>
                <c:pt idx="405">
                  <c:v>-1</c:v>
                </c:pt>
                <c:pt idx="406">
                  <c:v>0</c:v>
                </c:pt>
                <c:pt idx="407">
                  <c:v>1</c:v>
                </c:pt>
                <c:pt idx="408">
                  <c:v>2</c:v>
                </c:pt>
                <c:pt idx="409">
                  <c:v>3</c:v>
                </c:pt>
                <c:pt idx="410">
                  <c:v>4</c:v>
                </c:pt>
                <c:pt idx="411">
                  <c:v>5</c:v>
                </c:pt>
                <c:pt idx="412">
                  <c:v>6</c:v>
                </c:pt>
                <c:pt idx="413">
                  <c:v>7</c:v>
                </c:pt>
                <c:pt idx="414">
                  <c:v>8</c:v>
                </c:pt>
                <c:pt idx="415">
                  <c:v>9</c:v>
                </c:pt>
                <c:pt idx="416">
                  <c:v>10</c:v>
                </c:pt>
                <c:pt idx="417">
                  <c:v>11</c:v>
                </c:pt>
                <c:pt idx="418">
                  <c:v>12</c:v>
                </c:pt>
                <c:pt idx="419">
                  <c:v>13</c:v>
                </c:pt>
                <c:pt idx="420">
                  <c:v>14</c:v>
                </c:pt>
                <c:pt idx="421">
                  <c:v>15</c:v>
                </c:pt>
                <c:pt idx="422">
                  <c:v>17</c:v>
                </c:pt>
                <c:pt idx="423">
                  <c:v>18</c:v>
                </c:pt>
                <c:pt idx="424">
                  <c:v>19</c:v>
                </c:pt>
                <c:pt idx="425">
                  <c:v>20</c:v>
                </c:pt>
                <c:pt idx="426">
                  <c:v>21</c:v>
                </c:pt>
                <c:pt idx="427">
                  <c:v>22</c:v>
                </c:pt>
                <c:pt idx="428">
                  <c:v>23</c:v>
                </c:pt>
                <c:pt idx="429">
                  <c:v>24</c:v>
                </c:pt>
                <c:pt idx="430">
                  <c:v>25</c:v>
                </c:pt>
                <c:pt idx="431">
                  <c:v>26</c:v>
                </c:pt>
                <c:pt idx="432">
                  <c:v>27</c:v>
                </c:pt>
                <c:pt idx="433">
                  <c:v>28</c:v>
                </c:pt>
                <c:pt idx="434">
                  <c:v>30</c:v>
                </c:pt>
                <c:pt idx="435">
                  <c:v>32</c:v>
                </c:pt>
                <c:pt idx="436">
                  <c:v>43</c:v>
                </c:pt>
                <c:pt idx="437">
                  <c:v>45</c:v>
                </c:pt>
                <c:pt idx="438">
                  <c:v>49</c:v>
                </c:pt>
                <c:pt idx="439">
                  <c:v>50</c:v>
                </c:pt>
                <c:pt idx="440">
                  <c:v>62</c:v>
                </c:pt>
                <c:pt idx="441">
                  <c:v>74</c:v>
                </c:pt>
                <c:pt idx="442">
                  <c:v>-34</c:v>
                </c:pt>
                <c:pt idx="443">
                  <c:v>-31</c:v>
                </c:pt>
                <c:pt idx="444">
                  <c:v>-29</c:v>
                </c:pt>
                <c:pt idx="445">
                  <c:v>-25</c:v>
                </c:pt>
                <c:pt idx="446">
                  <c:v>-24</c:v>
                </c:pt>
                <c:pt idx="447">
                  <c:v>-23</c:v>
                </c:pt>
                <c:pt idx="448">
                  <c:v>-22</c:v>
                </c:pt>
                <c:pt idx="449">
                  <c:v>-21</c:v>
                </c:pt>
                <c:pt idx="450">
                  <c:v>-20</c:v>
                </c:pt>
                <c:pt idx="451">
                  <c:v>-19</c:v>
                </c:pt>
                <c:pt idx="452">
                  <c:v>-18</c:v>
                </c:pt>
                <c:pt idx="453">
                  <c:v>-17</c:v>
                </c:pt>
                <c:pt idx="454">
                  <c:v>-16</c:v>
                </c:pt>
                <c:pt idx="455">
                  <c:v>-15</c:v>
                </c:pt>
                <c:pt idx="456">
                  <c:v>-14</c:v>
                </c:pt>
                <c:pt idx="457">
                  <c:v>-13</c:v>
                </c:pt>
                <c:pt idx="458">
                  <c:v>-12</c:v>
                </c:pt>
                <c:pt idx="459">
                  <c:v>-11</c:v>
                </c:pt>
                <c:pt idx="460">
                  <c:v>-10</c:v>
                </c:pt>
                <c:pt idx="461">
                  <c:v>-9</c:v>
                </c:pt>
                <c:pt idx="462">
                  <c:v>-8</c:v>
                </c:pt>
                <c:pt idx="463">
                  <c:v>-7</c:v>
                </c:pt>
                <c:pt idx="464">
                  <c:v>-6</c:v>
                </c:pt>
                <c:pt idx="465">
                  <c:v>-5</c:v>
                </c:pt>
                <c:pt idx="466">
                  <c:v>-4</c:v>
                </c:pt>
                <c:pt idx="467">
                  <c:v>-3</c:v>
                </c:pt>
                <c:pt idx="468">
                  <c:v>-2</c:v>
                </c:pt>
                <c:pt idx="469">
                  <c:v>-1</c:v>
                </c:pt>
                <c:pt idx="470">
                  <c:v>0</c:v>
                </c:pt>
                <c:pt idx="471">
                  <c:v>1</c:v>
                </c:pt>
                <c:pt idx="472">
                  <c:v>2</c:v>
                </c:pt>
                <c:pt idx="473">
                  <c:v>3</c:v>
                </c:pt>
                <c:pt idx="474">
                  <c:v>4</c:v>
                </c:pt>
                <c:pt idx="475">
                  <c:v>5</c:v>
                </c:pt>
                <c:pt idx="476">
                  <c:v>6</c:v>
                </c:pt>
                <c:pt idx="477">
                  <c:v>7</c:v>
                </c:pt>
                <c:pt idx="478">
                  <c:v>8</c:v>
                </c:pt>
                <c:pt idx="479">
                  <c:v>9</c:v>
                </c:pt>
                <c:pt idx="480">
                  <c:v>10</c:v>
                </c:pt>
                <c:pt idx="481">
                  <c:v>11</c:v>
                </c:pt>
                <c:pt idx="482">
                  <c:v>12</c:v>
                </c:pt>
                <c:pt idx="483">
                  <c:v>13</c:v>
                </c:pt>
                <c:pt idx="484">
                  <c:v>14</c:v>
                </c:pt>
                <c:pt idx="485">
                  <c:v>15</c:v>
                </c:pt>
                <c:pt idx="486">
                  <c:v>16</c:v>
                </c:pt>
                <c:pt idx="487">
                  <c:v>17</c:v>
                </c:pt>
                <c:pt idx="488">
                  <c:v>18</c:v>
                </c:pt>
                <c:pt idx="489">
                  <c:v>19</c:v>
                </c:pt>
                <c:pt idx="490">
                  <c:v>20</c:v>
                </c:pt>
                <c:pt idx="491">
                  <c:v>21</c:v>
                </c:pt>
                <c:pt idx="492">
                  <c:v>22</c:v>
                </c:pt>
                <c:pt idx="493">
                  <c:v>24</c:v>
                </c:pt>
                <c:pt idx="494">
                  <c:v>27</c:v>
                </c:pt>
                <c:pt idx="495">
                  <c:v>30</c:v>
                </c:pt>
                <c:pt idx="496">
                  <c:v>31</c:v>
                </c:pt>
                <c:pt idx="497">
                  <c:v>32</c:v>
                </c:pt>
                <c:pt idx="498">
                  <c:v>33</c:v>
                </c:pt>
                <c:pt idx="499">
                  <c:v>36</c:v>
                </c:pt>
                <c:pt idx="500">
                  <c:v>39</c:v>
                </c:pt>
                <c:pt idx="501">
                  <c:v>40</c:v>
                </c:pt>
                <c:pt idx="502">
                  <c:v>41</c:v>
                </c:pt>
                <c:pt idx="503">
                  <c:v>45</c:v>
                </c:pt>
                <c:pt idx="504">
                  <c:v>46</c:v>
                </c:pt>
                <c:pt idx="505">
                  <c:v>53</c:v>
                </c:pt>
                <c:pt idx="506">
                  <c:v>61</c:v>
                </c:pt>
                <c:pt idx="507">
                  <c:v>62</c:v>
                </c:pt>
                <c:pt idx="508">
                  <c:v>76</c:v>
                </c:pt>
                <c:pt idx="509">
                  <c:v>85</c:v>
                </c:pt>
                <c:pt idx="510">
                  <c:v>-27</c:v>
                </c:pt>
                <c:pt idx="511">
                  <c:v>-26</c:v>
                </c:pt>
                <c:pt idx="512">
                  <c:v>-25</c:v>
                </c:pt>
                <c:pt idx="513">
                  <c:v>-23</c:v>
                </c:pt>
                <c:pt idx="514">
                  <c:v>-22</c:v>
                </c:pt>
                <c:pt idx="515">
                  <c:v>-20</c:v>
                </c:pt>
                <c:pt idx="516">
                  <c:v>-19</c:v>
                </c:pt>
                <c:pt idx="517">
                  <c:v>-18</c:v>
                </c:pt>
                <c:pt idx="518">
                  <c:v>-17</c:v>
                </c:pt>
                <c:pt idx="519">
                  <c:v>-16</c:v>
                </c:pt>
                <c:pt idx="520">
                  <c:v>-15</c:v>
                </c:pt>
                <c:pt idx="521">
                  <c:v>-14</c:v>
                </c:pt>
                <c:pt idx="522">
                  <c:v>-13</c:v>
                </c:pt>
                <c:pt idx="523">
                  <c:v>-12</c:v>
                </c:pt>
                <c:pt idx="524">
                  <c:v>-11</c:v>
                </c:pt>
                <c:pt idx="525">
                  <c:v>-10</c:v>
                </c:pt>
                <c:pt idx="526">
                  <c:v>-9</c:v>
                </c:pt>
                <c:pt idx="527">
                  <c:v>-8</c:v>
                </c:pt>
                <c:pt idx="528">
                  <c:v>-7</c:v>
                </c:pt>
                <c:pt idx="529">
                  <c:v>-6</c:v>
                </c:pt>
                <c:pt idx="530">
                  <c:v>-5</c:v>
                </c:pt>
                <c:pt idx="531">
                  <c:v>-4</c:v>
                </c:pt>
                <c:pt idx="532">
                  <c:v>-3</c:v>
                </c:pt>
                <c:pt idx="533">
                  <c:v>-2</c:v>
                </c:pt>
                <c:pt idx="534">
                  <c:v>-1</c:v>
                </c:pt>
                <c:pt idx="535">
                  <c:v>0</c:v>
                </c:pt>
                <c:pt idx="536">
                  <c:v>1</c:v>
                </c:pt>
                <c:pt idx="537">
                  <c:v>2</c:v>
                </c:pt>
                <c:pt idx="538">
                  <c:v>3</c:v>
                </c:pt>
                <c:pt idx="539">
                  <c:v>4</c:v>
                </c:pt>
                <c:pt idx="540">
                  <c:v>5</c:v>
                </c:pt>
                <c:pt idx="541">
                  <c:v>6</c:v>
                </c:pt>
                <c:pt idx="542">
                  <c:v>7</c:v>
                </c:pt>
                <c:pt idx="543">
                  <c:v>8</c:v>
                </c:pt>
                <c:pt idx="544">
                  <c:v>9</c:v>
                </c:pt>
                <c:pt idx="545">
                  <c:v>10</c:v>
                </c:pt>
                <c:pt idx="546">
                  <c:v>11</c:v>
                </c:pt>
                <c:pt idx="547">
                  <c:v>12</c:v>
                </c:pt>
                <c:pt idx="548">
                  <c:v>13</c:v>
                </c:pt>
                <c:pt idx="549">
                  <c:v>14</c:v>
                </c:pt>
                <c:pt idx="550">
                  <c:v>15</c:v>
                </c:pt>
                <c:pt idx="551">
                  <c:v>16</c:v>
                </c:pt>
                <c:pt idx="552">
                  <c:v>18</c:v>
                </c:pt>
                <c:pt idx="553">
                  <c:v>20</c:v>
                </c:pt>
                <c:pt idx="554">
                  <c:v>21</c:v>
                </c:pt>
                <c:pt idx="555">
                  <c:v>22</c:v>
                </c:pt>
                <c:pt idx="556">
                  <c:v>23</c:v>
                </c:pt>
                <c:pt idx="557">
                  <c:v>24</c:v>
                </c:pt>
                <c:pt idx="558">
                  <c:v>25</c:v>
                </c:pt>
                <c:pt idx="559">
                  <c:v>26</c:v>
                </c:pt>
                <c:pt idx="560">
                  <c:v>27</c:v>
                </c:pt>
                <c:pt idx="561">
                  <c:v>28</c:v>
                </c:pt>
                <c:pt idx="562">
                  <c:v>29</c:v>
                </c:pt>
                <c:pt idx="563">
                  <c:v>30</c:v>
                </c:pt>
                <c:pt idx="564">
                  <c:v>31</c:v>
                </c:pt>
                <c:pt idx="565">
                  <c:v>32</c:v>
                </c:pt>
                <c:pt idx="566">
                  <c:v>34</c:v>
                </c:pt>
                <c:pt idx="567">
                  <c:v>35</c:v>
                </c:pt>
                <c:pt idx="568">
                  <c:v>38</c:v>
                </c:pt>
                <c:pt idx="569">
                  <c:v>39</c:v>
                </c:pt>
                <c:pt idx="570">
                  <c:v>41</c:v>
                </c:pt>
                <c:pt idx="571">
                  <c:v>42</c:v>
                </c:pt>
                <c:pt idx="572">
                  <c:v>43</c:v>
                </c:pt>
                <c:pt idx="573">
                  <c:v>46</c:v>
                </c:pt>
                <c:pt idx="574">
                  <c:v>50</c:v>
                </c:pt>
                <c:pt idx="575">
                  <c:v>57</c:v>
                </c:pt>
                <c:pt idx="576">
                  <c:v>-33</c:v>
                </c:pt>
                <c:pt idx="577">
                  <c:v>-26</c:v>
                </c:pt>
                <c:pt idx="578">
                  <c:v>-24</c:v>
                </c:pt>
                <c:pt idx="579">
                  <c:v>-23</c:v>
                </c:pt>
                <c:pt idx="580">
                  <c:v>-19</c:v>
                </c:pt>
                <c:pt idx="581">
                  <c:v>-18</c:v>
                </c:pt>
                <c:pt idx="582">
                  <c:v>-17</c:v>
                </c:pt>
                <c:pt idx="583">
                  <c:v>-16</c:v>
                </c:pt>
                <c:pt idx="584">
                  <c:v>-15</c:v>
                </c:pt>
                <c:pt idx="585">
                  <c:v>-14</c:v>
                </c:pt>
                <c:pt idx="586">
                  <c:v>-13</c:v>
                </c:pt>
                <c:pt idx="587">
                  <c:v>-12</c:v>
                </c:pt>
                <c:pt idx="588">
                  <c:v>-10</c:v>
                </c:pt>
                <c:pt idx="589">
                  <c:v>-9</c:v>
                </c:pt>
                <c:pt idx="590">
                  <c:v>-8</c:v>
                </c:pt>
                <c:pt idx="591">
                  <c:v>-7</c:v>
                </c:pt>
                <c:pt idx="592">
                  <c:v>-6</c:v>
                </c:pt>
                <c:pt idx="593">
                  <c:v>-5</c:v>
                </c:pt>
                <c:pt idx="594">
                  <c:v>-4</c:v>
                </c:pt>
                <c:pt idx="595">
                  <c:v>-3</c:v>
                </c:pt>
                <c:pt idx="596">
                  <c:v>-2</c:v>
                </c:pt>
                <c:pt idx="597">
                  <c:v>-1</c:v>
                </c:pt>
                <c:pt idx="598">
                  <c:v>0</c:v>
                </c:pt>
                <c:pt idx="599">
                  <c:v>1</c:v>
                </c:pt>
                <c:pt idx="600">
                  <c:v>2</c:v>
                </c:pt>
                <c:pt idx="601">
                  <c:v>3</c:v>
                </c:pt>
                <c:pt idx="602">
                  <c:v>4</c:v>
                </c:pt>
                <c:pt idx="603">
                  <c:v>5</c:v>
                </c:pt>
                <c:pt idx="604">
                  <c:v>6</c:v>
                </c:pt>
                <c:pt idx="605">
                  <c:v>7</c:v>
                </c:pt>
                <c:pt idx="606">
                  <c:v>8</c:v>
                </c:pt>
                <c:pt idx="607">
                  <c:v>9</c:v>
                </c:pt>
                <c:pt idx="608">
                  <c:v>10</c:v>
                </c:pt>
                <c:pt idx="609">
                  <c:v>11</c:v>
                </c:pt>
                <c:pt idx="610">
                  <c:v>12</c:v>
                </c:pt>
                <c:pt idx="611">
                  <c:v>13</c:v>
                </c:pt>
                <c:pt idx="612">
                  <c:v>14</c:v>
                </c:pt>
                <c:pt idx="613">
                  <c:v>15</c:v>
                </c:pt>
                <c:pt idx="614">
                  <c:v>16</c:v>
                </c:pt>
                <c:pt idx="615">
                  <c:v>17</c:v>
                </c:pt>
                <c:pt idx="616">
                  <c:v>18</c:v>
                </c:pt>
                <c:pt idx="617">
                  <c:v>20</c:v>
                </c:pt>
                <c:pt idx="618">
                  <c:v>22</c:v>
                </c:pt>
                <c:pt idx="619">
                  <c:v>23</c:v>
                </c:pt>
                <c:pt idx="620">
                  <c:v>24</c:v>
                </c:pt>
                <c:pt idx="621">
                  <c:v>25</c:v>
                </c:pt>
                <c:pt idx="622">
                  <c:v>26</c:v>
                </c:pt>
                <c:pt idx="623">
                  <c:v>27</c:v>
                </c:pt>
                <c:pt idx="624">
                  <c:v>29</c:v>
                </c:pt>
                <c:pt idx="625">
                  <c:v>32</c:v>
                </c:pt>
                <c:pt idx="626">
                  <c:v>35</c:v>
                </c:pt>
                <c:pt idx="627">
                  <c:v>38</c:v>
                </c:pt>
                <c:pt idx="628">
                  <c:v>39</c:v>
                </c:pt>
                <c:pt idx="629">
                  <c:v>40</c:v>
                </c:pt>
                <c:pt idx="630">
                  <c:v>41</c:v>
                </c:pt>
                <c:pt idx="631">
                  <c:v>42</c:v>
                </c:pt>
                <c:pt idx="632">
                  <c:v>47</c:v>
                </c:pt>
                <c:pt idx="633">
                  <c:v>57</c:v>
                </c:pt>
                <c:pt idx="634">
                  <c:v>67</c:v>
                </c:pt>
                <c:pt idx="635">
                  <c:v>68</c:v>
                </c:pt>
                <c:pt idx="636">
                  <c:v>-29</c:v>
                </c:pt>
                <c:pt idx="637">
                  <c:v>-24</c:v>
                </c:pt>
                <c:pt idx="638">
                  <c:v>-23</c:v>
                </c:pt>
                <c:pt idx="639">
                  <c:v>-20</c:v>
                </c:pt>
                <c:pt idx="640">
                  <c:v>-19</c:v>
                </c:pt>
                <c:pt idx="641">
                  <c:v>-18</c:v>
                </c:pt>
                <c:pt idx="642">
                  <c:v>-15</c:v>
                </c:pt>
                <c:pt idx="643">
                  <c:v>-14</c:v>
                </c:pt>
                <c:pt idx="644">
                  <c:v>-13</c:v>
                </c:pt>
                <c:pt idx="645">
                  <c:v>-12</c:v>
                </c:pt>
                <c:pt idx="646">
                  <c:v>-11</c:v>
                </c:pt>
                <c:pt idx="647">
                  <c:v>-10</c:v>
                </c:pt>
                <c:pt idx="648">
                  <c:v>-9</c:v>
                </c:pt>
                <c:pt idx="649">
                  <c:v>-8</c:v>
                </c:pt>
                <c:pt idx="650">
                  <c:v>-7</c:v>
                </c:pt>
                <c:pt idx="651">
                  <c:v>-6</c:v>
                </c:pt>
                <c:pt idx="652">
                  <c:v>-5</c:v>
                </c:pt>
                <c:pt idx="653">
                  <c:v>-4</c:v>
                </c:pt>
                <c:pt idx="654">
                  <c:v>-3</c:v>
                </c:pt>
                <c:pt idx="655">
                  <c:v>-2</c:v>
                </c:pt>
                <c:pt idx="656">
                  <c:v>-1</c:v>
                </c:pt>
                <c:pt idx="657">
                  <c:v>0</c:v>
                </c:pt>
                <c:pt idx="658">
                  <c:v>1</c:v>
                </c:pt>
                <c:pt idx="659">
                  <c:v>2</c:v>
                </c:pt>
                <c:pt idx="660">
                  <c:v>3</c:v>
                </c:pt>
                <c:pt idx="661">
                  <c:v>4</c:v>
                </c:pt>
                <c:pt idx="662">
                  <c:v>5</c:v>
                </c:pt>
                <c:pt idx="663">
                  <c:v>6</c:v>
                </c:pt>
                <c:pt idx="664">
                  <c:v>7</c:v>
                </c:pt>
                <c:pt idx="665">
                  <c:v>8</c:v>
                </c:pt>
                <c:pt idx="666">
                  <c:v>9</c:v>
                </c:pt>
                <c:pt idx="667">
                  <c:v>10</c:v>
                </c:pt>
                <c:pt idx="668">
                  <c:v>12</c:v>
                </c:pt>
                <c:pt idx="669">
                  <c:v>13</c:v>
                </c:pt>
                <c:pt idx="670">
                  <c:v>14</c:v>
                </c:pt>
                <c:pt idx="671">
                  <c:v>16</c:v>
                </c:pt>
                <c:pt idx="672">
                  <c:v>18</c:v>
                </c:pt>
                <c:pt idx="673">
                  <c:v>19</c:v>
                </c:pt>
                <c:pt idx="674">
                  <c:v>20</c:v>
                </c:pt>
                <c:pt idx="675">
                  <c:v>21</c:v>
                </c:pt>
                <c:pt idx="676">
                  <c:v>22</c:v>
                </c:pt>
                <c:pt idx="677">
                  <c:v>24</c:v>
                </c:pt>
                <c:pt idx="678">
                  <c:v>25</c:v>
                </c:pt>
                <c:pt idx="679">
                  <c:v>26</c:v>
                </c:pt>
                <c:pt idx="680">
                  <c:v>27</c:v>
                </c:pt>
                <c:pt idx="681">
                  <c:v>30</c:v>
                </c:pt>
                <c:pt idx="682">
                  <c:v>32</c:v>
                </c:pt>
                <c:pt idx="683">
                  <c:v>34</c:v>
                </c:pt>
                <c:pt idx="684">
                  <c:v>38</c:v>
                </c:pt>
                <c:pt idx="685">
                  <c:v>41</c:v>
                </c:pt>
                <c:pt idx="686">
                  <c:v>42</c:v>
                </c:pt>
                <c:pt idx="687">
                  <c:v>43</c:v>
                </c:pt>
                <c:pt idx="688">
                  <c:v>45</c:v>
                </c:pt>
                <c:pt idx="689">
                  <c:v>46</c:v>
                </c:pt>
                <c:pt idx="690">
                  <c:v>47</c:v>
                </c:pt>
                <c:pt idx="691">
                  <c:v>68</c:v>
                </c:pt>
                <c:pt idx="692">
                  <c:v>-35</c:v>
                </c:pt>
                <c:pt idx="693">
                  <c:v>-33</c:v>
                </c:pt>
                <c:pt idx="694">
                  <c:v>-29</c:v>
                </c:pt>
                <c:pt idx="695">
                  <c:v>-28</c:v>
                </c:pt>
                <c:pt idx="696">
                  <c:v>-27</c:v>
                </c:pt>
                <c:pt idx="697">
                  <c:v>-25</c:v>
                </c:pt>
                <c:pt idx="698">
                  <c:v>-23</c:v>
                </c:pt>
                <c:pt idx="699">
                  <c:v>-22</c:v>
                </c:pt>
                <c:pt idx="700">
                  <c:v>-21</c:v>
                </c:pt>
                <c:pt idx="701">
                  <c:v>-20</c:v>
                </c:pt>
                <c:pt idx="702">
                  <c:v>-19</c:v>
                </c:pt>
                <c:pt idx="703">
                  <c:v>-18</c:v>
                </c:pt>
                <c:pt idx="704">
                  <c:v>-17</c:v>
                </c:pt>
                <c:pt idx="705">
                  <c:v>-16</c:v>
                </c:pt>
                <c:pt idx="706">
                  <c:v>-15</c:v>
                </c:pt>
                <c:pt idx="707">
                  <c:v>-14</c:v>
                </c:pt>
                <c:pt idx="708">
                  <c:v>-13</c:v>
                </c:pt>
                <c:pt idx="709">
                  <c:v>-12</c:v>
                </c:pt>
                <c:pt idx="710">
                  <c:v>-11</c:v>
                </c:pt>
                <c:pt idx="711">
                  <c:v>-10</c:v>
                </c:pt>
                <c:pt idx="712">
                  <c:v>-9</c:v>
                </c:pt>
                <c:pt idx="713">
                  <c:v>-8</c:v>
                </c:pt>
                <c:pt idx="714">
                  <c:v>-7</c:v>
                </c:pt>
                <c:pt idx="715">
                  <c:v>-6</c:v>
                </c:pt>
                <c:pt idx="716">
                  <c:v>-5</c:v>
                </c:pt>
                <c:pt idx="717">
                  <c:v>-4</c:v>
                </c:pt>
                <c:pt idx="718">
                  <c:v>-3</c:v>
                </c:pt>
                <c:pt idx="719">
                  <c:v>-2</c:v>
                </c:pt>
                <c:pt idx="720">
                  <c:v>-1</c:v>
                </c:pt>
                <c:pt idx="721">
                  <c:v>0</c:v>
                </c:pt>
                <c:pt idx="722">
                  <c:v>1</c:v>
                </c:pt>
                <c:pt idx="723">
                  <c:v>2</c:v>
                </c:pt>
                <c:pt idx="724">
                  <c:v>3</c:v>
                </c:pt>
                <c:pt idx="725">
                  <c:v>4</c:v>
                </c:pt>
                <c:pt idx="726">
                  <c:v>5</c:v>
                </c:pt>
                <c:pt idx="727">
                  <c:v>6</c:v>
                </c:pt>
                <c:pt idx="728">
                  <c:v>7</c:v>
                </c:pt>
                <c:pt idx="729">
                  <c:v>8</c:v>
                </c:pt>
                <c:pt idx="730">
                  <c:v>9</c:v>
                </c:pt>
                <c:pt idx="731">
                  <c:v>10</c:v>
                </c:pt>
                <c:pt idx="732">
                  <c:v>11</c:v>
                </c:pt>
                <c:pt idx="733">
                  <c:v>12</c:v>
                </c:pt>
                <c:pt idx="734">
                  <c:v>13</c:v>
                </c:pt>
                <c:pt idx="735">
                  <c:v>14</c:v>
                </c:pt>
                <c:pt idx="736">
                  <c:v>15</c:v>
                </c:pt>
                <c:pt idx="737">
                  <c:v>16</c:v>
                </c:pt>
                <c:pt idx="738">
                  <c:v>17</c:v>
                </c:pt>
                <c:pt idx="739">
                  <c:v>18</c:v>
                </c:pt>
                <c:pt idx="740">
                  <c:v>19</c:v>
                </c:pt>
                <c:pt idx="741">
                  <c:v>20</c:v>
                </c:pt>
                <c:pt idx="742">
                  <c:v>22</c:v>
                </c:pt>
                <c:pt idx="743">
                  <c:v>23</c:v>
                </c:pt>
                <c:pt idx="744">
                  <c:v>24</c:v>
                </c:pt>
                <c:pt idx="745">
                  <c:v>25</c:v>
                </c:pt>
                <c:pt idx="746">
                  <c:v>26</c:v>
                </c:pt>
                <c:pt idx="747">
                  <c:v>27</c:v>
                </c:pt>
                <c:pt idx="748">
                  <c:v>29</c:v>
                </c:pt>
                <c:pt idx="749">
                  <c:v>31</c:v>
                </c:pt>
                <c:pt idx="750">
                  <c:v>34</c:v>
                </c:pt>
                <c:pt idx="751">
                  <c:v>35</c:v>
                </c:pt>
                <c:pt idx="752">
                  <c:v>39</c:v>
                </c:pt>
                <c:pt idx="753">
                  <c:v>44</c:v>
                </c:pt>
                <c:pt idx="754">
                  <c:v>47</c:v>
                </c:pt>
                <c:pt idx="755">
                  <c:v>52</c:v>
                </c:pt>
                <c:pt idx="756">
                  <c:v>53</c:v>
                </c:pt>
                <c:pt idx="757">
                  <c:v>-33</c:v>
                </c:pt>
                <c:pt idx="758">
                  <c:v>-27</c:v>
                </c:pt>
                <c:pt idx="759">
                  <c:v>-26</c:v>
                </c:pt>
                <c:pt idx="760">
                  <c:v>-25</c:v>
                </c:pt>
                <c:pt idx="761">
                  <c:v>-23</c:v>
                </c:pt>
                <c:pt idx="762">
                  <c:v>-22</c:v>
                </c:pt>
                <c:pt idx="763">
                  <c:v>-21</c:v>
                </c:pt>
                <c:pt idx="764">
                  <c:v>-19</c:v>
                </c:pt>
                <c:pt idx="765">
                  <c:v>-18</c:v>
                </c:pt>
                <c:pt idx="766">
                  <c:v>-17</c:v>
                </c:pt>
                <c:pt idx="767">
                  <c:v>-16</c:v>
                </c:pt>
                <c:pt idx="768">
                  <c:v>-15</c:v>
                </c:pt>
                <c:pt idx="769">
                  <c:v>-14</c:v>
                </c:pt>
                <c:pt idx="770">
                  <c:v>-13</c:v>
                </c:pt>
                <c:pt idx="771">
                  <c:v>-12</c:v>
                </c:pt>
                <c:pt idx="772">
                  <c:v>-11</c:v>
                </c:pt>
                <c:pt idx="773">
                  <c:v>-10</c:v>
                </c:pt>
                <c:pt idx="774">
                  <c:v>-9</c:v>
                </c:pt>
                <c:pt idx="775">
                  <c:v>-8</c:v>
                </c:pt>
                <c:pt idx="776">
                  <c:v>-7</c:v>
                </c:pt>
                <c:pt idx="777">
                  <c:v>-6</c:v>
                </c:pt>
                <c:pt idx="778">
                  <c:v>-5</c:v>
                </c:pt>
                <c:pt idx="779">
                  <c:v>-4</c:v>
                </c:pt>
                <c:pt idx="780">
                  <c:v>-3</c:v>
                </c:pt>
                <c:pt idx="781">
                  <c:v>-2</c:v>
                </c:pt>
                <c:pt idx="782">
                  <c:v>-1</c:v>
                </c:pt>
                <c:pt idx="783">
                  <c:v>0</c:v>
                </c:pt>
                <c:pt idx="784">
                  <c:v>1</c:v>
                </c:pt>
                <c:pt idx="785">
                  <c:v>2</c:v>
                </c:pt>
                <c:pt idx="786">
                  <c:v>3</c:v>
                </c:pt>
                <c:pt idx="787">
                  <c:v>4</c:v>
                </c:pt>
                <c:pt idx="788">
                  <c:v>5</c:v>
                </c:pt>
                <c:pt idx="789">
                  <c:v>6</c:v>
                </c:pt>
                <c:pt idx="790">
                  <c:v>7</c:v>
                </c:pt>
                <c:pt idx="791">
                  <c:v>8</c:v>
                </c:pt>
                <c:pt idx="792">
                  <c:v>9</c:v>
                </c:pt>
                <c:pt idx="793">
                  <c:v>10</c:v>
                </c:pt>
                <c:pt idx="794">
                  <c:v>11</c:v>
                </c:pt>
                <c:pt idx="795">
                  <c:v>12</c:v>
                </c:pt>
                <c:pt idx="796">
                  <c:v>13</c:v>
                </c:pt>
                <c:pt idx="797">
                  <c:v>14</c:v>
                </c:pt>
                <c:pt idx="798">
                  <c:v>15</c:v>
                </c:pt>
                <c:pt idx="799">
                  <c:v>16</c:v>
                </c:pt>
                <c:pt idx="800">
                  <c:v>17</c:v>
                </c:pt>
                <c:pt idx="801">
                  <c:v>18</c:v>
                </c:pt>
                <c:pt idx="802">
                  <c:v>19</c:v>
                </c:pt>
                <c:pt idx="803">
                  <c:v>20</c:v>
                </c:pt>
                <c:pt idx="804">
                  <c:v>22</c:v>
                </c:pt>
                <c:pt idx="805">
                  <c:v>23</c:v>
                </c:pt>
                <c:pt idx="806">
                  <c:v>24</c:v>
                </c:pt>
                <c:pt idx="807">
                  <c:v>25</c:v>
                </c:pt>
                <c:pt idx="808">
                  <c:v>26</c:v>
                </c:pt>
                <c:pt idx="809">
                  <c:v>27</c:v>
                </c:pt>
                <c:pt idx="810">
                  <c:v>29</c:v>
                </c:pt>
                <c:pt idx="811">
                  <c:v>30</c:v>
                </c:pt>
                <c:pt idx="812">
                  <c:v>31</c:v>
                </c:pt>
                <c:pt idx="813">
                  <c:v>34</c:v>
                </c:pt>
                <c:pt idx="814">
                  <c:v>35</c:v>
                </c:pt>
                <c:pt idx="815">
                  <c:v>36</c:v>
                </c:pt>
                <c:pt idx="816">
                  <c:v>37</c:v>
                </c:pt>
                <c:pt idx="817">
                  <c:v>38</c:v>
                </c:pt>
                <c:pt idx="818">
                  <c:v>39</c:v>
                </c:pt>
                <c:pt idx="819">
                  <c:v>45</c:v>
                </c:pt>
                <c:pt idx="820">
                  <c:v>50</c:v>
                </c:pt>
                <c:pt idx="821">
                  <c:v>60</c:v>
                </c:pt>
                <c:pt idx="822">
                  <c:v>68</c:v>
                </c:pt>
                <c:pt idx="823">
                  <c:v>80</c:v>
                </c:pt>
                <c:pt idx="824">
                  <c:v>-33</c:v>
                </c:pt>
                <c:pt idx="825">
                  <c:v>-29</c:v>
                </c:pt>
                <c:pt idx="826">
                  <c:v>-27</c:v>
                </c:pt>
                <c:pt idx="827">
                  <c:v>-26</c:v>
                </c:pt>
                <c:pt idx="828">
                  <c:v>-25</c:v>
                </c:pt>
                <c:pt idx="829">
                  <c:v>-23</c:v>
                </c:pt>
                <c:pt idx="830">
                  <c:v>-22</c:v>
                </c:pt>
                <c:pt idx="831">
                  <c:v>-21</c:v>
                </c:pt>
                <c:pt idx="832">
                  <c:v>-20</c:v>
                </c:pt>
                <c:pt idx="833">
                  <c:v>-18</c:v>
                </c:pt>
                <c:pt idx="834">
                  <c:v>-17</c:v>
                </c:pt>
                <c:pt idx="835">
                  <c:v>-16</c:v>
                </c:pt>
                <c:pt idx="836">
                  <c:v>-15</c:v>
                </c:pt>
                <c:pt idx="837">
                  <c:v>-14</c:v>
                </c:pt>
                <c:pt idx="838">
                  <c:v>-13</c:v>
                </c:pt>
                <c:pt idx="839">
                  <c:v>-12</c:v>
                </c:pt>
                <c:pt idx="840">
                  <c:v>-11</c:v>
                </c:pt>
                <c:pt idx="841">
                  <c:v>-10</c:v>
                </c:pt>
                <c:pt idx="842">
                  <c:v>-9</c:v>
                </c:pt>
                <c:pt idx="843">
                  <c:v>-8</c:v>
                </c:pt>
                <c:pt idx="844">
                  <c:v>-7</c:v>
                </c:pt>
                <c:pt idx="845">
                  <c:v>-6</c:v>
                </c:pt>
                <c:pt idx="846">
                  <c:v>-5</c:v>
                </c:pt>
                <c:pt idx="847">
                  <c:v>-4</c:v>
                </c:pt>
                <c:pt idx="848">
                  <c:v>-3</c:v>
                </c:pt>
                <c:pt idx="849">
                  <c:v>-2</c:v>
                </c:pt>
                <c:pt idx="850">
                  <c:v>-1</c:v>
                </c:pt>
                <c:pt idx="851">
                  <c:v>0</c:v>
                </c:pt>
                <c:pt idx="852">
                  <c:v>1</c:v>
                </c:pt>
                <c:pt idx="853">
                  <c:v>2</c:v>
                </c:pt>
                <c:pt idx="854">
                  <c:v>3</c:v>
                </c:pt>
                <c:pt idx="855">
                  <c:v>4</c:v>
                </c:pt>
                <c:pt idx="856">
                  <c:v>5</c:v>
                </c:pt>
                <c:pt idx="857">
                  <c:v>6</c:v>
                </c:pt>
                <c:pt idx="858">
                  <c:v>7</c:v>
                </c:pt>
                <c:pt idx="859">
                  <c:v>9</c:v>
                </c:pt>
                <c:pt idx="860">
                  <c:v>10</c:v>
                </c:pt>
                <c:pt idx="861">
                  <c:v>11</c:v>
                </c:pt>
                <c:pt idx="862">
                  <c:v>12</c:v>
                </c:pt>
                <c:pt idx="863">
                  <c:v>13</c:v>
                </c:pt>
                <c:pt idx="864">
                  <c:v>14</c:v>
                </c:pt>
                <c:pt idx="865">
                  <c:v>15</c:v>
                </c:pt>
                <c:pt idx="866">
                  <c:v>16</c:v>
                </c:pt>
                <c:pt idx="867">
                  <c:v>17</c:v>
                </c:pt>
                <c:pt idx="868">
                  <c:v>18</c:v>
                </c:pt>
                <c:pt idx="869">
                  <c:v>19</c:v>
                </c:pt>
                <c:pt idx="870">
                  <c:v>20</c:v>
                </c:pt>
                <c:pt idx="871">
                  <c:v>21</c:v>
                </c:pt>
                <c:pt idx="872">
                  <c:v>23</c:v>
                </c:pt>
                <c:pt idx="873">
                  <c:v>24</c:v>
                </c:pt>
                <c:pt idx="874">
                  <c:v>25</c:v>
                </c:pt>
                <c:pt idx="875">
                  <c:v>26</c:v>
                </c:pt>
                <c:pt idx="876">
                  <c:v>27</c:v>
                </c:pt>
                <c:pt idx="877">
                  <c:v>28</c:v>
                </c:pt>
                <c:pt idx="878">
                  <c:v>29</c:v>
                </c:pt>
                <c:pt idx="879">
                  <c:v>30</c:v>
                </c:pt>
                <c:pt idx="880">
                  <c:v>31</c:v>
                </c:pt>
                <c:pt idx="881">
                  <c:v>32</c:v>
                </c:pt>
                <c:pt idx="882">
                  <c:v>33</c:v>
                </c:pt>
                <c:pt idx="883">
                  <c:v>34</c:v>
                </c:pt>
                <c:pt idx="884">
                  <c:v>37</c:v>
                </c:pt>
                <c:pt idx="885">
                  <c:v>39</c:v>
                </c:pt>
                <c:pt idx="886">
                  <c:v>44</c:v>
                </c:pt>
                <c:pt idx="887">
                  <c:v>51</c:v>
                </c:pt>
                <c:pt idx="888">
                  <c:v>52</c:v>
                </c:pt>
                <c:pt idx="889">
                  <c:v>53</c:v>
                </c:pt>
                <c:pt idx="890">
                  <c:v>59</c:v>
                </c:pt>
                <c:pt idx="891">
                  <c:v>61</c:v>
                </c:pt>
                <c:pt idx="892">
                  <c:v>77</c:v>
                </c:pt>
                <c:pt idx="893">
                  <c:v>-39</c:v>
                </c:pt>
                <c:pt idx="894">
                  <c:v>-31</c:v>
                </c:pt>
                <c:pt idx="895">
                  <c:v>-29</c:v>
                </c:pt>
                <c:pt idx="896">
                  <c:v>-27</c:v>
                </c:pt>
                <c:pt idx="897">
                  <c:v>-26</c:v>
                </c:pt>
                <c:pt idx="898">
                  <c:v>-24</c:v>
                </c:pt>
                <c:pt idx="899">
                  <c:v>-23</c:v>
                </c:pt>
                <c:pt idx="900">
                  <c:v>-21</c:v>
                </c:pt>
                <c:pt idx="901">
                  <c:v>-20</c:v>
                </c:pt>
                <c:pt idx="902">
                  <c:v>-19</c:v>
                </c:pt>
                <c:pt idx="903">
                  <c:v>-18</c:v>
                </c:pt>
                <c:pt idx="904">
                  <c:v>-16</c:v>
                </c:pt>
                <c:pt idx="905">
                  <c:v>-15</c:v>
                </c:pt>
                <c:pt idx="906">
                  <c:v>-14</c:v>
                </c:pt>
                <c:pt idx="907">
                  <c:v>-13</c:v>
                </c:pt>
                <c:pt idx="908">
                  <c:v>-12</c:v>
                </c:pt>
                <c:pt idx="909">
                  <c:v>-11</c:v>
                </c:pt>
                <c:pt idx="910">
                  <c:v>-10</c:v>
                </c:pt>
                <c:pt idx="911">
                  <c:v>-9</c:v>
                </c:pt>
                <c:pt idx="912">
                  <c:v>-8</c:v>
                </c:pt>
                <c:pt idx="913">
                  <c:v>-7</c:v>
                </c:pt>
                <c:pt idx="914">
                  <c:v>-6</c:v>
                </c:pt>
                <c:pt idx="915">
                  <c:v>-5</c:v>
                </c:pt>
                <c:pt idx="916">
                  <c:v>-4</c:v>
                </c:pt>
                <c:pt idx="917">
                  <c:v>-3</c:v>
                </c:pt>
                <c:pt idx="918">
                  <c:v>-2</c:v>
                </c:pt>
                <c:pt idx="919">
                  <c:v>-1</c:v>
                </c:pt>
                <c:pt idx="920">
                  <c:v>0</c:v>
                </c:pt>
                <c:pt idx="921">
                  <c:v>1</c:v>
                </c:pt>
                <c:pt idx="922">
                  <c:v>2</c:v>
                </c:pt>
                <c:pt idx="923">
                  <c:v>3</c:v>
                </c:pt>
                <c:pt idx="924">
                  <c:v>4</c:v>
                </c:pt>
                <c:pt idx="925">
                  <c:v>5</c:v>
                </c:pt>
                <c:pt idx="926">
                  <c:v>6</c:v>
                </c:pt>
                <c:pt idx="927">
                  <c:v>7</c:v>
                </c:pt>
                <c:pt idx="928">
                  <c:v>8</c:v>
                </c:pt>
                <c:pt idx="929">
                  <c:v>9</c:v>
                </c:pt>
                <c:pt idx="930">
                  <c:v>10</c:v>
                </c:pt>
                <c:pt idx="931">
                  <c:v>11</c:v>
                </c:pt>
                <c:pt idx="932">
                  <c:v>12</c:v>
                </c:pt>
                <c:pt idx="933">
                  <c:v>13</c:v>
                </c:pt>
                <c:pt idx="934">
                  <c:v>14</c:v>
                </c:pt>
                <c:pt idx="935">
                  <c:v>15</c:v>
                </c:pt>
                <c:pt idx="936">
                  <c:v>16</c:v>
                </c:pt>
                <c:pt idx="937">
                  <c:v>17</c:v>
                </c:pt>
                <c:pt idx="938">
                  <c:v>18</c:v>
                </c:pt>
                <c:pt idx="939">
                  <c:v>19</c:v>
                </c:pt>
                <c:pt idx="940">
                  <c:v>20</c:v>
                </c:pt>
                <c:pt idx="941">
                  <c:v>23</c:v>
                </c:pt>
                <c:pt idx="942">
                  <c:v>24</c:v>
                </c:pt>
                <c:pt idx="943">
                  <c:v>25</c:v>
                </c:pt>
                <c:pt idx="944">
                  <c:v>26</c:v>
                </c:pt>
                <c:pt idx="945">
                  <c:v>27</c:v>
                </c:pt>
                <c:pt idx="946">
                  <c:v>28</c:v>
                </c:pt>
                <c:pt idx="947">
                  <c:v>29</c:v>
                </c:pt>
                <c:pt idx="948">
                  <c:v>30</c:v>
                </c:pt>
                <c:pt idx="949">
                  <c:v>31</c:v>
                </c:pt>
                <c:pt idx="950">
                  <c:v>32</c:v>
                </c:pt>
                <c:pt idx="951">
                  <c:v>33</c:v>
                </c:pt>
                <c:pt idx="952">
                  <c:v>35</c:v>
                </c:pt>
                <c:pt idx="953">
                  <c:v>36</c:v>
                </c:pt>
                <c:pt idx="954">
                  <c:v>38</c:v>
                </c:pt>
                <c:pt idx="955">
                  <c:v>40</c:v>
                </c:pt>
                <c:pt idx="956">
                  <c:v>41</c:v>
                </c:pt>
                <c:pt idx="957">
                  <c:v>45</c:v>
                </c:pt>
                <c:pt idx="958">
                  <c:v>50</c:v>
                </c:pt>
                <c:pt idx="959">
                  <c:v>52</c:v>
                </c:pt>
                <c:pt idx="960">
                  <c:v>62</c:v>
                </c:pt>
                <c:pt idx="961">
                  <c:v>83</c:v>
                </c:pt>
                <c:pt idx="962">
                  <c:v>-34</c:v>
                </c:pt>
                <c:pt idx="963">
                  <c:v>-30</c:v>
                </c:pt>
                <c:pt idx="964">
                  <c:v>-28</c:v>
                </c:pt>
                <c:pt idx="965">
                  <c:v>-27</c:v>
                </c:pt>
                <c:pt idx="966">
                  <c:v>-26</c:v>
                </c:pt>
                <c:pt idx="967">
                  <c:v>-25</c:v>
                </c:pt>
                <c:pt idx="968">
                  <c:v>-24</c:v>
                </c:pt>
                <c:pt idx="969">
                  <c:v>-22</c:v>
                </c:pt>
                <c:pt idx="970">
                  <c:v>-21</c:v>
                </c:pt>
                <c:pt idx="971">
                  <c:v>-20</c:v>
                </c:pt>
                <c:pt idx="972">
                  <c:v>-18</c:v>
                </c:pt>
                <c:pt idx="973">
                  <c:v>-17</c:v>
                </c:pt>
                <c:pt idx="974">
                  <c:v>-16</c:v>
                </c:pt>
                <c:pt idx="975">
                  <c:v>-15</c:v>
                </c:pt>
                <c:pt idx="976">
                  <c:v>-14</c:v>
                </c:pt>
                <c:pt idx="977">
                  <c:v>-13</c:v>
                </c:pt>
                <c:pt idx="978">
                  <c:v>-12</c:v>
                </c:pt>
                <c:pt idx="979">
                  <c:v>-11</c:v>
                </c:pt>
                <c:pt idx="980">
                  <c:v>-10</c:v>
                </c:pt>
                <c:pt idx="981">
                  <c:v>-9</c:v>
                </c:pt>
                <c:pt idx="982">
                  <c:v>-8</c:v>
                </c:pt>
                <c:pt idx="983">
                  <c:v>-7</c:v>
                </c:pt>
                <c:pt idx="984">
                  <c:v>-6</c:v>
                </c:pt>
                <c:pt idx="985">
                  <c:v>-5</c:v>
                </c:pt>
                <c:pt idx="986">
                  <c:v>-4</c:v>
                </c:pt>
                <c:pt idx="987">
                  <c:v>-3</c:v>
                </c:pt>
                <c:pt idx="988">
                  <c:v>-2</c:v>
                </c:pt>
                <c:pt idx="989">
                  <c:v>-1</c:v>
                </c:pt>
                <c:pt idx="990">
                  <c:v>0</c:v>
                </c:pt>
                <c:pt idx="991">
                  <c:v>1</c:v>
                </c:pt>
                <c:pt idx="992">
                  <c:v>2</c:v>
                </c:pt>
                <c:pt idx="993">
                  <c:v>3</c:v>
                </c:pt>
                <c:pt idx="994">
                  <c:v>4</c:v>
                </c:pt>
                <c:pt idx="995">
                  <c:v>5</c:v>
                </c:pt>
                <c:pt idx="996">
                  <c:v>6</c:v>
                </c:pt>
                <c:pt idx="997">
                  <c:v>7</c:v>
                </c:pt>
                <c:pt idx="998">
                  <c:v>8</c:v>
                </c:pt>
                <c:pt idx="999">
                  <c:v>9</c:v>
                </c:pt>
                <c:pt idx="1000">
                  <c:v>10</c:v>
                </c:pt>
                <c:pt idx="1001">
                  <c:v>11</c:v>
                </c:pt>
                <c:pt idx="1002">
                  <c:v>12</c:v>
                </c:pt>
                <c:pt idx="1003">
                  <c:v>13</c:v>
                </c:pt>
                <c:pt idx="1004">
                  <c:v>14</c:v>
                </c:pt>
                <c:pt idx="1005">
                  <c:v>15</c:v>
                </c:pt>
                <c:pt idx="1006">
                  <c:v>16</c:v>
                </c:pt>
                <c:pt idx="1007">
                  <c:v>17</c:v>
                </c:pt>
                <c:pt idx="1008">
                  <c:v>18</c:v>
                </c:pt>
                <c:pt idx="1009">
                  <c:v>19</c:v>
                </c:pt>
                <c:pt idx="1010">
                  <c:v>20</c:v>
                </c:pt>
                <c:pt idx="1011">
                  <c:v>21</c:v>
                </c:pt>
                <c:pt idx="1012">
                  <c:v>24</c:v>
                </c:pt>
                <c:pt idx="1013">
                  <c:v>25</c:v>
                </c:pt>
                <c:pt idx="1014">
                  <c:v>26</c:v>
                </c:pt>
                <c:pt idx="1015">
                  <c:v>27</c:v>
                </c:pt>
                <c:pt idx="1016">
                  <c:v>29</c:v>
                </c:pt>
                <c:pt idx="1017">
                  <c:v>30</c:v>
                </c:pt>
                <c:pt idx="1018">
                  <c:v>31</c:v>
                </c:pt>
                <c:pt idx="1019">
                  <c:v>32</c:v>
                </c:pt>
                <c:pt idx="1020">
                  <c:v>33</c:v>
                </c:pt>
                <c:pt idx="1021">
                  <c:v>34</c:v>
                </c:pt>
                <c:pt idx="1022">
                  <c:v>35</c:v>
                </c:pt>
                <c:pt idx="1023">
                  <c:v>37</c:v>
                </c:pt>
                <c:pt idx="1024">
                  <c:v>39</c:v>
                </c:pt>
                <c:pt idx="1025">
                  <c:v>42</c:v>
                </c:pt>
                <c:pt idx="1026">
                  <c:v>43</c:v>
                </c:pt>
                <c:pt idx="1027">
                  <c:v>45</c:v>
                </c:pt>
                <c:pt idx="1028">
                  <c:v>46</c:v>
                </c:pt>
                <c:pt idx="1029">
                  <c:v>49</c:v>
                </c:pt>
                <c:pt idx="1030">
                  <c:v>52</c:v>
                </c:pt>
                <c:pt idx="1031">
                  <c:v>53</c:v>
                </c:pt>
                <c:pt idx="1032">
                  <c:v>56</c:v>
                </c:pt>
                <c:pt idx="1033">
                  <c:v>64</c:v>
                </c:pt>
                <c:pt idx="1034">
                  <c:v>-36</c:v>
                </c:pt>
                <c:pt idx="1035">
                  <c:v>-32</c:v>
                </c:pt>
                <c:pt idx="1036">
                  <c:v>-30</c:v>
                </c:pt>
                <c:pt idx="1037">
                  <c:v>-27</c:v>
                </c:pt>
                <c:pt idx="1038">
                  <c:v>-26</c:v>
                </c:pt>
                <c:pt idx="1039">
                  <c:v>-25</c:v>
                </c:pt>
                <c:pt idx="1040">
                  <c:v>-24</c:v>
                </c:pt>
                <c:pt idx="1041">
                  <c:v>-23</c:v>
                </c:pt>
                <c:pt idx="1042">
                  <c:v>-21</c:v>
                </c:pt>
                <c:pt idx="1043">
                  <c:v>-20</c:v>
                </c:pt>
                <c:pt idx="1044">
                  <c:v>-19</c:v>
                </c:pt>
                <c:pt idx="1045">
                  <c:v>-17</c:v>
                </c:pt>
                <c:pt idx="1046">
                  <c:v>-16</c:v>
                </c:pt>
                <c:pt idx="1047">
                  <c:v>-15</c:v>
                </c:pt>
                <c:pt idx="1048">
                  <c:v>-14</c:v>
                </c:pt>
                <c:pt idx="1049">
                  <c:v>-12</c:v>
                </c:pt>
                <c:pt idx="1050">
                  <c:v>-11</c:v>
                </c:pt>
                <c:pt idx="1051">
                  <c:v>-10</c:v>
                </c:pt>
                <c:pt idx="1052">
                  <c:v>-9</c:v>
                </c:pt>
                <c:pt idx="1053">
                  <c:v>-8</c:v>
                </c:pt>
                <c:pt idx="1054">
                  <c:v>-7</c:v>
                </c:pt>
                <c:pt idx="1055">
                  <c:v>-6</c:v>
                </c:pt>
                <c:pt idx="1056">
                  <c:v>-5</c:v>
                </c:pt>
                <c:pt idx="1057">
                  <c:v>-4</c:v>
                </c:pt>
                <c:pt idx="1058">
                  <c:v>-3</c:v>
                </c:pt>
                <c:pt idx="1059">
                  <c:v>-2</c:v>
                </c:pt>
                <c:pt idx="1060">
                  <c:v>-1</c:v>
                </c:pt>
                <c:pt idx="1061">
                  <c:v>0</c:v>
                </c:pt>
                <c:pt idx="1062">
                  <c:v>1</c:v>
                </c:pt>
                <c:pt idx="1063">
                  <c:v>2</c:v>
                </c:pt>
                <c:pt idx="1064">
                  <c:v>3</c:v>
                </c:pt>
                <c:pt idx="1065">
                  <c:v>4</c:v>
                </c:pt>
                <c:pt idx="1066">
                  <c:v>5</c:v>
                </c:pt>
                <c:pt idx="1067">
                  <c:v>6</c:v>
                </c:pt>
                <c:pt idx="1068">
                  <c:v>7</c:v>
                </c:pt>
                <c:pt idx="1069">
                  <c:v>8</c:v>
                </c:pt>
                <c:pt idx="1070">
                  <c:v>9</c:v>
                </c:pt>
                <c:pt idx="1071">
                  <c:v>11</c:v>
                </c:pt>
                <c:pt idx="1072">
                  <c:v>12</c:v>
                </c:pt>
                <c:pt idx="1073">
                  <c:v>13</c:v>
                </c:pt>
                <c:pt idx="1074">
                  <c:v>14</c:v>
                </c:pt>
                <c:pt idx="1075">
                  <c:v>15</c:v>
                </c:pt>
                <c:pt idx="1076">
                  <c:v>16</c:v>
                </c:pt>
                <c:pt idx="1077">
                  <c:v>17</c:v>
                </c:pt>
                <c:pt idx="1078">
                  <c:v>18</c:v>
                </c:pt>
                <c:pt idx="1079">
                  <c:v>19</c:v>
                </c:pt>
                <c:pt idx="1080">
                  <c:v>20</c:v>
                </c:pt>
                <c:pt idx="1081">
                  <c:v>21</c:v>
                </c:pt>
                <c:pt idx="1082">
                  <c:v>23</c:v>
                </c:pt>
                <c:pt idx="1083">
                  <c:v>24</c:v>
                </c:pt>
                <c:pt idx="1084">
                  <c:v>25</c:v>
                </c:pt>
                <c:pt idx="1085">
                  <c:v>26</c:v>
                </c:pt>
                <c:pt idx="1086">
                  <c:v>28</c:v>
                </c:pt>
                <c:pt idx="1087">
                  <c:v>29</c:v>
                </c:pt>
                <c:pt idx="1088">
                  <c:v>30</c:v>
                </c:pt>
                <c:pt idx="1089">
                  <c:v>31</c:v>
                </c:pt>
                <c:pt idx="1090">
                  <c:v>32</c:v>
                </c:pt>
                <c:pt idx="1091">
                  <c:v>33</c:v>
                </c:pt>
                <c:pt idx="1092">
                  <c:v>36</c:v>
                </c:pt>
                <c:pt idx="1093">
                  <c:v>37</c:v>
                </c:pt>
                <c:pt idx="1094">
                  <c:v>38</c:v>
                </c:pt>
                <c:pt idx="1095">
                  <c:v>39</c:v>
                </c:pt>
                <c:pt idx="1096">
                  <c:v>40</c:v>
                </c:pt>
                <c:pt idx="1097">
                  <c:v>41</c:v>
                </c:pt>
                <c:pt idx="1098">
                  <c:v>42</c:v>
                </c:pt>
                <c:pt idx="1099">
                  <c:v>45</c:v>
                </c:pt>
                <c:pt idx="1100">
                  <c:v>49</c:v>
                </c:pt>
                <c:pt idx="1101">
                  <c:v>50</c:v>
                </c:pt>
                <c:pt idx="1102">
                  <c:v>51</c:v>
                </c:pt>
                <c:pt idx="1103">
                  <c:v>54</c:v>
                </c:pt>
                <c:pt idx="1104">
                  <c:v>57</c:v>
                </c:pt>
                <c:pt idx="1105">
                  <c:v>59</c:v>
                </c:pt>
                <c:pt idx="1106">
                  <c:v>71</c:v>
                </c:pt>
                <c:pt idx="1107">
                  <c:v>-33</c:v>
                </c:pt>
                <c:pt idx="1108">
                  <c:v>-32</c:v>
                </c:pt>
                <c:pt idx="1109">
                  <c:v>-28</c:v>
                </c:pt>
                <c:pt idx="1110">
                  <c:v>-26</c:v>
                </c:pt>
                <c:pt idx="1111">
                  <c:v>-24</c:v>
                </c:pt>
                <c:pt idx="1112">
                  <c:v>-23</c:v>
                </c:pt>
                <c:pt idx="1113">
                  <c:v>-22</c:v>
                </c:pt>
                <c:pt idx="1114">
                  <c:v>-21</c:v>
                </c:pt>
                <c:pt idx="1115">
                  <c:v>-20</c:v>
                </c:pt>
                <c:pt idx="1116">
                  <c:v>-19</c:v>
                </c:pt>
                <c:pt idx="1117">
                  <c:v>-18</c:v>
                </c:pt>
                <c:pt idx="1118">
                  <c:v>-17</c:v>
                </c:pt>
                <c:pt idx="1119">
                  <c:v>-16</c:v>
                </c:pt>
                <c:pt idx="1120">
                  <c:v>-15</c:v>
                </c:pt>
                <c:pt idx="1121">
                  <c:v>-14</c:v>
                </c:pt>
                <c:pt idx="1122">
                  <c:v>-13</c:v>
                </c:pt>
                <c:pt idx="1123">
                  <c:v>-12</c:v>
                </c:pt>
                <c:pt idx="1124">
                  <c:v>-11</c:v>
                </c:pt>
                <c:pt idx="1125">
                  <c:v>-10</c:v>
                </c:pt>
                <c:pt idx="1126">
                  <c:v>-9</c:v>
                </c:pt>
                <c:pt idx="1127">
                  <c:v>-8</c:v>
                </c:pt>
                <c:pt idx="1128">
                  <c:v>-7</c:v>
                </c:pt>
                <c:pt idx="1129">
                  <c:v>-6</c:v>
                </c:pt>
                <c:pt idx="1130">
                  <c:v>-5</c:v>
                </c:pt>
                <c:pt idx="1131">
                  <c:v>-4</c:v>
                </c:pt>
                <c:pt idx="1132">
                  <c:v>-3</c:v>
                </c:pt>
                <c:pt idx="1133">
                  <c:v>-2</c:v>
                </c:pt>
                <c:pt idx="1134">
                  <c:v>-1</c:v>
                </c:pt>
                <c:pt idx="1135">
                  <c:v>0</c:v>
                </c:pt>
                <c:pt idx="1136">
                  <c:v>1</c:v>
                </c:pt>
                <c:pt idx="1137">
                  <c:v>2</c:v>
                </c:pt>
                <c:pt idx="1138">
                  <c:v>3</c:v>
                </c:pt>
                <c:pt idx="1139">
                  <c:v>4</c:v>
                </c:pt>
                <c:pt idx="1140">
                  <c:v>5</c:v>
                </c:pt>
                <c:pt idx="1141">
                  <c:v>6</c:v>
                </c:pt>
                <c:pt idx="1142">
                  <c:v>7</c:v>
                </c:pt>
                <c:pt idx="1143">
                  <c:v>8</c:v>
                </c:pt>
                <c:pt idx="1144">
                  <c:v>9</c:v>
                </c:pt>
                <c:pt idx="1145">
                  <c:v>10</c:v>
                </c:pt>
                <c:pt idx="1146">
                  <c:v>11</c:v>
                </c:pt>
                <c:pt idx="1147">
                  <c:v>12</c:v>
                </c:pt>
                <c:pt idx="1148">
                  <c:v>13</c:v>
                </c:pt>
                <c:pt idx="1149">
                  <c:v>14</c:v>
                </c:pt>
                <c:pt idx="1150">
                  <c:v>15</c:v>
                </c:pt>
                <c:pt idx="1151">
                  <c:v>16</c:v>
                </c:pt>
                <c:pt idx="1152">
                  <c:v>17</c:v>
                </c:pt>
                <c:pt idx="1153">
                  <c:v>18</c:v>
                </c:pt>
                <c:pt idx="1154">
                  <c:v>19</c:v>
                </c:pt>
                <c:pt idx="1155">
                  <c:v>20</c:v>
                </c:pt>
                <c:pt idx="1156">
                  <c:v>21</c:v>
                </c:pt>
                <c:pt idx="1157">
                  <c:v>22</c:v>
                </c:pt>
                <c:pt idx="1158">
                  <c:v>23</c:v>
                </c:pt>
                <c:pt idx="1159">
                  <c:v>24</c:v>
                </c:pt>
                <c:pt idx="1160">
                  <c:v>25</c:v>
                </c:pt>
                <c:pt idx="1161">
                  <c:v>28</c:v>
                </c:pt>
                <c:pt idx="1162">
                  <c:v>29</c:v>
                </c:pt>
                <c:pt idx="1163">
                  <c:v>30</c:v>
                </c:pt>
                <c:pt idx="1164">
                  <c:v>32</c:v>
                </c:pt>
                <c:pt idx="1165">
                  <c:v>33</c:v>
                </c:pt>
                <c:pt idx="1166">
                  <c:v>35</c:v>
                </c:pt>
                <c:pt idx="1167">
                  <c:v>36</c:v>
                </c:pt>
                <c:pt idx="1168">
                  <c:v>38</c:v>
                </c:pt>
                <c:pt idx="1169">
                  <c:v>40</c:v>
                </c:pt>
                <c:pt idx="1170">
                  <c:v>41</c:v>
                </c:pt>
                <c:pt idx="1171">
                  <c:v>42</c:v>
                </c:pt>
                <c:pt idx="1172">
                  <c:v>44</c:v>
                </c:pt>
                <c:pt idx="1173">
                  <c:v>50</c:v>
                </c:pt>
                <c:pt idx="1174">
                  <c:v>51</c:v>
                </c:pt>
                <c:pt idx="1175">
                  <c:v>52</c:v>
                </c:pt>
                <c:pt idx="1176">
                  <c:v>-30</c:v>
                </c:pt>
                <c:pt idx="1177">
                  <c:v>-29</c:v>
                </c:pt>
                <c:pt idx="1178">
                  <c:v>-28</c:v>
                </c:pt>
                <c:pt idx="1179">
                  <c:v>-27</c:v>
                </c:pt>
                <c:pt idx="1180">
                  <c:v>-26</c:v>
                </c:pt>
                <c:pt idx="1181">
                  <c:v>-25</c:v>
                </c:pt>
                <c:pt idx="1182">
                  <c:v>-24</c:v>
                </c:pt>
                <c:pt idx="1183">
                  <c:v>-23</c:v>
                </c:pt>
                <c:pt idx="1184">
                  <c:v>-22</c:v>
                </c:pt>
                <c:pt idx="1185">
                  <c:v>-21</c:v>
                </c:pt>
                <c:pt idx="1186">
                  <c:v>-20</c:v>
                </c:pt>
                <c:pt idx="1187">
                  <c:v>-19</c:v>
                </c:pt>
                <c:pt idx="1188">
                  <c:v>-18</c:v>
                </c:pt>
                <c:pt idx="1189">
                  <c:v>-17</c:v>
                </c:pt>
                <c:pt idx="1190">
                  <c:v>-16</c:v>
                </c:pt>
                <c:pt idx="1191">
                  <c:v>-15</c:v>
                </c:pt>
                <c:pt idx="1192">
                  <c:v>-14</c:v>
                </c:pt>
                <c:pt idx="1193">
                  <c:v>-13</c:v>
                </c:pt>
                <c:pt idx="1194">
                  <c:v>-12</c:v>
                </c:pt>
                <c:pt idx="1195">
                  <c:v>-11</c:v>
                </c:pt>
                <c:pt idx="1196">
                  <c:v>-10</c:v>
                </c:pt>
                <c:pt idx="1197">
                  <c:v>-9</c:v>
                </c:pt>
                <c:pt idx="1198">
                  <c:v>-8</c:v>
                </c:pt>
                <c:pt idx="1199">
                  <c:v>-7</c:v>
                </c:pt>
                <c:pt idx="1200">
                  <c:v>-6</c:v>
                </c:pt>
                <c:pt idx="1201">
                  <c:v>-5</c:v>
                </c:pt>
                <c:pt idx="1202">
                  <c:v>-4</c:v>
                </c:pt>
                <c:pt idx="1203">
                  <c:v>-3</c:v>
                </c:pt>
                <c:pt idx="1204">
                  <c:v>-2</c:v>
                </c:pt>
                <c:pt idx="1205">
                  <c:v>-1</c:v>
                </c:pt>
                <c:pt idx="1206">
                  <c:v>0</c:v>
                </c:pt>
                <c:pt idx="1207">
                  <c:v>1</c:v>
                </c:pt>
                <c:pt idx="1208">
                  <c:v>2</c:v>
                </c:pt>
                <c:pt idx="1209">
                  <c:v>3</c:v>
                </c:pt>
                <c:pt idx="1210">
                  <c:v>4</c:v>
                </c:pt>
                <c:pt idx="1211">
                  <c:v>5</c:v>
                </c:pt>
                <c:pt idx="1212">
                  <c:v>6</c:v>
                </c:pt>
                <c:pt idx="1213">
                  <c:v>7</c:v>
                </c:pt>
                <c:pt idx="1214">
                  <c:v>8</c:v>
                </c:pt>
                <c:pt idx="1215">
                  <c:v>9</c:v>
                </c:pt>
                <c:pt idx="1216">
                  <c:v>10</c:v>
                </c:pt>
                <c:pt idx="1217">
                  <c:v>11</c:v>
                </c:pt>
                <c:pt idx="1218">
                  <c:v>12</c:v>
                </c:pt>
                <c:pt idx="1219">
                  <c:v>13</c:v>
                </c:pt>
                <c:pt idx="1220">
                  <c:v>14</c:v>
                </c:pt>
                <c:pt idx="1221">
                  <c:v>15</c:v>
                </c:pt>
                <c:pt idx="1222">
                  <c:v>16</c:v>
                </c:pt>
                <c:pt idx="1223">
                  <c:v>17</c:v>
                </c:pt>
                <c:pt idx="1224">
                  <c:v>18</c:v>
                </c:pt>
                <c:pt idx="1225">
                  <c:v>19</c:v>
                </c:pt>
                <c:pt idx="1226">
                  <c:v>20</c:v>
                </c:pt>
                <c:pt idx="1227">
                  <c:v>24</c:v>
                </c:pt>
                <c:pt idx="1228">
                  <c:v>25</c:v>
                </c:pt>
                <c:pt idx="1229">
                  <c:v>26</c:v>
                </c:pt>
                <c:pt idx="1230">
                  <c:v>27</c:v>
                </c:pt>
                <c:pt idx="1231">
                  <c:v>31</c:v>
                </c:pt>
                <c:pt idx="1232">
                  <c:v>32</c:v>
                </c:pt>
                <c:pt idx="1233">
                  <c:v>34</c:v>
                </c:pt>
                <c:pt idx="1234">
                  <c:v>37</c:v>
                </c:pt>
                <c:pt idx="1235">
                  <c:v>38</c:v>
                </c:pt>
                <c:pt idx="1236">
                  <c:v>40</c:v>
                </c:pt>
                <c:pt idx="1237">
                  <c:v>41</c:v>
                </c:pt>
                <c:pt idx="1238">
                  <c:v>44</c:v>
                </c:pt>
                <c:pt idx="1239">
                  <c:v>51</c:v>
                </c:pt>
                <c:pt idx="1240">
                  <c:v>53</c:v>
                </c:pt>
                <c:pt idx="1241">
                  <c:v>54</c:v>
                </c:pt>
                <c:pt idx="1242">
                  <c:v>55</c:v>
                </c:pt>
                <c:pt idx="1243">
                  <c:v>68</c:v>
                </c:pt>
                <c:pt idx="1244">
                  <c:v>69</c:v>
                </c:pt>
                <c:pt idx="1245">
                  <c:v>-35</c:v>
                </c:pt>
                <c:pt idx="1246">
                  <c:v>-33</c:v>
                </c:pt>
                <c:pt idx="1247">
                  <c:v>-29</c:v>
                </c:pt>
                <c:pt idx="1248">
                  <c:v>-27</c:v>
                </c:pt>
                <c:pt idx="1249">
                  <c:v>-26</c:v>
                </c:pt>
                <c:pt idx="1250">
                  <c:v>-25</c:v>
                </c:pt>
                <c:pt idx="1251">
                  <c:v>-24</c:v>
                </c:pt>
                <c:pt idx="1252">
                  <c:v>-23</c:v>
                </c:pt>
                <c:pt idx="1253">
                  <c:v>-21</c:v>
                </c:pt>
                <c:pt idx="1254">
                  <c:v>-20</c:v>
                </c:pt>
                <c:pt idx="1255">
                  <c:v>-19</c:v>
                </c:pt>
                <c:pt idx="1256">
                  <c:v>-18</c:v>
                </c:pt>
                <c:pt idx="1257">
                  <c:v>-17</c:v>
                </c:pt>
                <c:pt idx="1258">
                  <c:v>-16</c:v>
                </c:pt>
                <c:pt idx="1259">
                  <c:v>-15</c:v>
                </c:pt>
                <c:pt idx="1260">
                  <c:v>-14</c:v>
                </c:pt>
                <c:pt idx="1261">
                  <c:v>-13</c:v>
                </c:pt>
                <c:pt idx="1262">
                  <c:v>-12</c:v>
                </c:pt>
                <c:pt idx="1263">
                  <c:v>-11</c:v>
                </c:pt>
                <c:pt idx="1264">
                  <c:v>-10</c:v>
                </c:pt>
                <c:pt idx="1265">
                  <c:v>-9</c:v>
                </c:pt>
                <c:pt idx="1266">
                  <c:v>-8</c:v>
                </c:pt>
                <c:pt idx="1267">
                  <c:v>-7</c:v>
                </c:pt>
                <c:pt idx="1268">
                  <c:v>-6</c:v>
                </c:pt>
                <c:pt idx="1269">
                  <c:v>-5</c:v>
                </c:pt>
                <c:pt idx="1270">
                  <c:v>-4</c:v>
                </c:pt>
                <c:pt idx="1271">
                  <c:v>-3</c:v>
                </c:pt>
                <c:pt idx="1272">
                  <c:v>-2</c:v>
                </c:pt>
                <c:pt idx="1273">
                  <c:v>-1</c:v>
                </c:pt>
                <c:pt idx="1274">
                  <c:v>0</c:v>
                </c:pt>
                <c:pt idx="1275">
                  <c:v>1</c:v>
                </c:pt>
                <c:pt idx="1276">
                  <c:v>2</c:v>
                </c:pt>
                <c:pt idx="1277">
                  <c:v>3</c:v>
                </c:pt>
                <c:pt idx="1278">
                  <c:v>4</c:v>
                </c:pt>
                <c:pt idx="1279">
                  <c:v>5</c:v>
                </c:pt>
                <c:pt idx="1280">
                  <c:v>6</c:v>
                </c:pt>
                <c:pt idx="1281">
                  <c:v>7</c:v>
                </c:pt>
                <c:pt idx="1282">
                  <c:v>8</c:v>
                </c:pt>
                <c:pt idx="1283">
                  <c:v>9</c:v>
                </c:pt>
                <c:pt idx="1284">
                  <c:v>10</c:v>
                </c:pt>
                <c:pt idx="1285">
                  <c:v>11</c:v>
                </c:pt>
                <c:pt idx="1286">
                  <c:v>12</c:v>
                </c:pt>
                <c:pt idx="1287">
                  <c:v>13</c:v>
                </c:pt>
                <c:pt idx="1288">
                  <c:v>14</c:v>
                </c:pt>
                <c:pt idx="1289">
                  <c:v>15</c:v>
                </c:pt>
                <c:pt idx="1290">
                  <c:v>16</c:v>
                </c:pt>
                <c:pt idx="1291">
                  <c:v>17</c:v>
                </c:pt>
                <c:pt idx="1292">
                  <c:v>18</c:v>
                </c:pt>
                <c:pt idx="1293">
                  <c:v>19</c:v>
                </c:pt>
                <c:pt idx="1294">
                  <c:v>20</c:v>
                </c:pt>
                <c:pt idx="1295">
                  <c:v>21</c:v>
                </c:pt>
                <c:pt idx="1296">
                  <c:v>22</c:v>
                </c:pt>
                <c:pt idx="1297">
                  <c:v>23</c:v>
                </c:pt>
                <c:pt idx="1298">
                  <c:v>24</c:v>
                </c:pt>
                <c:pt idx="1299">
                  <c:v>25</c:v>
                </c:pt>
                <c:pt idx="1300">
                  <c:v>26</c:v>
                </c:pt>
                <c:pt idx="1301">
                  <c:v>27</c:v>
                </c:pt>
                <c:pt idx="1302">
                  <c:v>29</c:v>
                </c:pt>
                <c:pt idx="1303">
                  <c:v>31</c:v>
                </c:pt>
                <c:pt idx="1304">
                  <c:v>32</c:v>
                </c:pt>
                <c:pt idx="1305">
                  <c:v>33</c:v>
                </c:pt>
                <c:pt idx="1306">
                  <c:v>35</c:v>
                </c:pt>
                <c:pt idx="1307">
                  <c:v>36</c:v>
                </c:pt>
                <c:pt idx="1308">
                  <c:v>37</c:v>
                </c:pt>
                <c:pt idx="1309">
                  <c:v>40</c:v>
                </c:pt>
                <c:pt idx="1310">
                  <c:v>42</c:v>
                </c:pt>
                <c:pt idx="1311">
                  <c:v>43</c:v>
                </c:pt>
                <c:pt idx="1312">
                  <c:v>47</c:v>
                </c:pt>
                <c:pt idx="1313">
                  <c:v>48</c:v>
                </c:pt>
                <c:pt idx="1314">
                  <c:v>49</c:v>
                </c:pt>
                <c:pt idx="1315">
                  <c:v>55</c:v>
                </c:pt>
                <c:pt idx="1316">
                  <c:v>56</c:v>
                </c:pt>
                <c:pt idx="1317">
                  <c:v>57</c:v>
                </c:pt>
                <c:pt idx="1318">
                  <c:v>60</c:v>
                </c:pt>
                <c:pt idx="1319">
                  <c:v>71</c:v>
                </c:pt>
                <c:pt idx="1320">
                  <c:v>-31</c:v>
                </c:pt>
                <c:pt idx="1321">
                  <c:v>-25</c:v>
                </c:pt>
                <c:pt idx="1322">
                  <c:v>-24</c:v>
                </c:pt>
                <c:pt idx="1323">
                  <c:v>-23</c:v>
                </c:pt>
                <c:pt idx="1324">
                  <c:v>-22</c:v>
                </c:pt>
                <c:pt idx="1325">
                  <c:v>-21</c:v>
                </c:pt>
                <c:pt idx="1326">
                  <c:v>-20</c:v>
                </c:pt>
                <c:pt idx="1327">
                  <c:v>-19</c:v>
                </c:pt>
                <c:pt idx="1328">
                  <c:v>-18</c:v>
                </c:pt>
                <c:pt idx="1329">
                  <c:v>-17</c:v>
                </c:pt>
                <c:pt idx="1330">
                  <c:v>-16</c:v>
                </c:pt>
                <c:pt idx="1331">
                  <c:v>-15</c:v>
                </c:pt>
                <c:pt idx="1332">
                  <c:v>-14</c:v>
                </c:pt>
                <c:pt idx="1333">
                  <c:v>-13</c:v>
                </c:pt>
                <c:pt idx="1334">
                  <c:v>-12</c:v>
                </c:pt>
                <c:pt idx="1335">
                  <c:v>-11</c:v>
                </c:pt>
                <c:pt idx="1336">
                  <c:v>-10</c:v>
                </c:pt>
                <c:pt idx="1337">
                  <c:v>-9</c:v>
                </c:pt>
                <c:pt idx="1338">
                  <c:v>-8</c:v>
                </c:pt>
                <c:pt idx="1339">
                  <c:v>-7</c:v>
                </c:pt>
                <c:pt idx="1340">
                  <c:v>-6</c:v>
                </c:pt>
                <c:pt idx="1341">
                  <c:v>-5</c:v>
                </c:pt>
                <c:pt idx="1342">
                  <c:v>-4</c:v>
                </c:pt>
                <c:pt idx="1343">
                  <c:v>-3</c:v>
                </c:pt>
                <c:pt idx="1344">
                  <c:v>-2</c:v>
                </c:pt>
                <c:pt idx="1345">
                  <c:v>-1</c:v>
                </c:pt>
                <c:pt idx="1346">
                  <c:v>0</c:v>
                </c:pt>
                <c:pt idx="1347">
                  <c:v>1</c:v>
                </c:pt>
                <c:pt idx="1348">
                  <c:v>2</c:v>
                </c:pt>
                <c:pt idx="1349">
                  <c:v>3</c:v>
                </c:pt>
                <c:pt idx="1350">
                  <c:v>4</c:v>
                </c:pt>
                <c:pt idx="1351">
                  <c:v>5</c:v>
                </c:pt>
                <c:pt idx="1352">
                  <c:v>6</c:v>
                </c:pt>
                <c:pt idx="1353">
                  <c:v>7</c:v>
                </c:pt>
                <c:pt idx="1354">
                  <c:v>8</c:v>
                </c:pt>
                <c:pt idx="1355">
                  <c:v>9</c:v>
                </c:pt>
                <c:pt idx="1356">
                  <c:v>10</c:v>
                </c:pt>
                <c:pt idx="1357">
                  <c:v>11</c:v>
                </c:pt>
                <c:pt idx="1358">
                  <c:v>12</c:v>
                </c:pt>
                <c:pt idx="1359">
                  <c:v>13</c:v>
                </c:pt>
                <c:pt idx="1360">
                  <c:v>14</c:v>
                </c:pt>
                <c:pt idx="1361">
                  <c:v>15</c:v>
                </c:pt>
                <c:pt idx="1362">
                  <c:v>16</c:v>
                </c:pt>
                <c:pt idx="1363">
                  <c:v>17</c:v>
                </c:pt>
                <c:pt idx="1364">
                  <c:v>18</c:v>
                </c:pt>
                <c:pt idx="1365">
                  <c:v>19</c:v>
                </c:pt>
                <c:pt idx="1366">
                  <c:v>20</c:v>
                </c:pt>
                <c:pt idx="1367">
                  <c:v>21</c:v>
                </c:pt>
                <c:pt idx="1368">
                  <c:v>22</c:v>
                </c:pt>
                <c:pt idx="1369">
                  <c:v>23</c:v>
                </c:pt>
                <c:pt idx="1370">
                  <c:v>27</c:v>
                </c:pt>
                <c:pt idx="1371">
                  <c:v>28</c:v>
                </c:pt>
                <c:pt idx="1372">
                  <c:v>29</c:v>
                </c:pt>
                <c:pt idx="1373">
                  <c:v>30</c:v>
                </c:pt>
                <c:pt idx="1374">
                  <c:v>31</c:v>
                </c:pt>
                <c:pt idx="1375">
                  <c:v>33</c:v>
                </c:pt>
                <c:pt idx="1376">
                  <c:v>34</c:v>
                </c:pt>
                <c:pt idx="1377">
                  <c:v>35</c:v>
                </c:pt>
                <c:pt idx="1378">
                  <c:v>37</c:v>
                </c:pt>
                <c:pt idx="1379">
                  <c:v>38</c:v>
                </c:pt>
                <c:pt idx="1380">
                  <c:v>39</c:v>
                </c:pt>
                <c:pt idx="1381">
                  <c:v>40</c:v>
                </c:pt>
                <c:pt idx="1382">
                  <c:v>45</c:v>
                </c:pt>
                <c:pt idx="1383">
                  <c:v>47</c:v>
                </c:pt>
                <c:pt idx="1384">
                  <c:v>55</c:v>
                </c:pt>
                <c:pt idx="1385">
                  <c:v>71</c:v>
                </c:pt>
                <c:pt idx="1386">
                  <c:v>90</c:v>
                </c:pt>
                <c:pt idx="1387">
                  <c:v>-34</c:v>
                </c:pt>
                <c:pt idx="1388">
                  <c:v>-33</c:v>
                </c:pt>
                <c:pt idx="1389">
                  <c:v>-32</c:v>
                </c:pt>
                <c:pt idx="1390">
                  <c:v>-30</c:v>
                </c:pt>
                <c:pt idx="1391">
                  <c:v>-29</c:v>
                </c:pt>
                <c:pt idx="1392">
                  <c:v>-28</c:v>
                </c:pt>
                <c:pt idx="1393">
                  <c:v>-26</c:v>
                </c:pt>
                <c:pt idx="1394">
                  <c:v>-25</c:v>
                </c:pt>
                <c:pt idx="1395">
                  <c:v>-24</c:v>
                </c:pt>
                <c:pt idx="1396">
                  <c:v>-23</c:v>
                </c:pt>
                <c:pt idx="1397">
                  <c:v>-22</c:v>
                </c:pt>
                <c:pt idx="1398">
                  <c:v>-21</c:v>
                </c:pt>
                <c:pt idx="1399">
                  <c:v>-20</c:v>
                </c:pt>
                <c:pt idx="1400">
                  <c:v>-19</c:v>
                </c:pt>
                <c:pt idx="1401">
                  <c:v>-18</c:v>
                </c:pt>
                <c:pt idx="1402">
                  <c:v>-17</c:v>
                </c:pt>
                <c:pt idx="1403">
                  <c:v>-16</c:v>
                </c:pt>
                <c:pt idx="1404">
                  <c:v>-15</c:v>
                </c:pt>
                <c:pt idx="1405">
                  <c:v>-14</c:v>
                </c:pt>
                <c:pt idx="1406">
                  <c:v>-13</c:v>
                </c:pt>
                <c:pt idx="1407">
                  <c:v>-12</c:v>
                </c:pt>
                <c:pt idx="1408">
                  <c:v>-11</c:v>
                </c:pt>
                <c:pt idx="1409">
                  <c:v>-10</c:v>
                </c:pt>
                <c:pt idx="1410">
                  <c:v>-9</c:v>
                </c:pt>
                <c:pt idx="1411">
                  <c:v>-8</c:v>
                </c:pt>
                <c:pt idx="1412">
                  <c:v>-7</c:v>
                </c:pt>
                <c:pt idx="1413">
                  <c:v>-6</c:v>
                </c:pt>
                <c:pt idx="1414">
                  <c:v>-5</c:v>
                </c:pt>
                <c:pt idx="1415">
                  <c:v>-4</c:v>
                </c:pt>
                <c:pt idx="1416">
                  <c:v>-3</c:v>
                </c:pt>
                <c:pt idx="1417">
                  <c:v>-2</c:v>
                </c:pt>
                <c:pt idx="1418">
                  <c:v>-1</c:v>
                </c:pt>
                <c:pt idx="1419">
                  <c:v>0</c:v>
                </c:pt>
                <c:pt idx="1420">
                  <c:v>1</c:v>
                </c:pt>
                <c:pt idx="1421">
                  <c:v>2</c:v>
                </c:pt>
                <c:pt idx="1422">
                  <c:v>3</c:v>
                </c:pt>
                <c:pt idx="1423">
                  <c:v>4</c:v>
                </c:pt>
                <c:pt idx="1424">
                  <c:v>5</c:v>
                </c:pt>
                <c:pt idx="1425">
                  <c:v>6</c:v>
                </c:pt>
                <c:pt idx="1426">
                  <c:v>7</c:v>
                </c:pt>
                <c:pt idx="1427">
                  <c:v>8</c:v>
                </c:pt>
                <c:pt idx="1428">
                  <c:v>9</c:v>
                </c:pt>
                <c:pt idx="1429">
                  <c:v>10</c:v>
                </c:pt>
                <c:pt idx="1430">
                  <c:v>11</c:v>
                </c:pt>
                <c:pt idx="1431">
                  <c:v>12</c:v>
                </c:pt>
                <c:pt idx="1432">
                  <c:v>13</c:v>
                </c:pt>
                <c:pt idx="1433">
                  <c:v>14</c:v>
                </c:pt>
                <c:pt idx="1434">
                  <c:v>15</c:v>
                </c:pt>
                <c:pt idx="1435">
                  <c:v>16</c:v>
                </c:pt>
                <c:pt idx="1436">
                  <c:v>17</c:v>
                </c:pt>
                <c:pt idx="1437">
                  <c:v>18</c:v>
                </c:pt>
                <c:pt idx="1438">
                  <c:v>19</c:v>
                </c:pt>
                <c:pt idx="1439">
                  <c:v>20</c:v>
                </c:pt>
                <c:pt idx="1440">
                  <c:v>21</c:v>
                </c:pt>
                <c:pt idx="1441">
                  <c:v>22</c:v>
                </c:pt>
                <c:pt idx="1442">
                  <c:v>23</c:v>
                </c:pt>
                <c:pt idx="1443">
                  <c:v>24</c:v>
                </c:pt>
                <c:pt idx="1444">
                  <c:v>25</c:v>
                </c:pt>
                <c:pt idx="1445">
                  <c:v>26</c:v>
                </c:pt>
                <c:pt idx="1446">
                  <c:v>27</c:v>
                </c:pt>
                <c:pt idx="1447">
                  <c:v>28</c:v>
                </c:pt>
                <c:pt idx="1448">
                  <c:v>29</c:v>
                </c:pt>
                <c:pt idx="1449">
                  <c:v>30</c:v>
                </c:pt>
                <c:pt idx="1450">
                  <c:v>31</c:v>
                </c:pt>
                <c:pt idx="1451">
                  <c:v>32</c:v>
                </c:pt>
                <c:pt idx="1452">
                  <c:v>33</c:v>
                </c:pt>
                <c:pt idx="1453">
                  <c:v>34</c:v>
                </c:pt>
                <c:pt idx="1454">
                  <c:v>35</c:v>
                </c:pt>
                <c:pt idx="1455">
                  <c:v>36</c:v>
                </c:pt>
                <c:pt idx="1456">
                  <c:v>37</c:v>
                </c:pt>
                <c:pt idx="1457">
                  <c:v>38</c:v>
                </c:pt>
                <c:pt idx="1458">
                  <c:v>40</c:v>
                </c:pt>
                <c:pt idx="1459">
                  <c:v>49</c:v>
                </c:pt>
                <c:pt idx="1460">
                  <c:v>50</c:v>
                </c:pt>
                <c:pt idx="1461">
                  <c:v>55</c:v>
                </c:pt>
                <c:pt idx="1462">
                  <c:v>68</c:v>
                </c:pt>
                <c:pt idx="1463">
                  <c:v>77</c:v>
                </c:pt>
                <c:pt idx="1464">
                  <c:v>-33</c:v>
                </c:pt>
                <c:pt idx="1465">
                  <c:v>-30</c:v>
                </c:pt>
                <c:pt idx="1466">
                  <c:v>-29</c:v>
                </c:pt>
                <c:pt idx="1467">
                  <c:v>-27</c:v>
                </c:pt>
                <c:pt idx="1468">
                  <c:v>-26</c:v>
                </c:pt>
                <c:pt idx="1469">
                  <c:v>-25</c:v>
                </c:pt>
                <c:pt idx="1470">
                  <c:v>-24</c:v>
                </c:pt>
                <c:pt idx="1471">
                  <c:v>-23</c:v>
                </c:pt>
                <c:pt idx="1472">
                  <c:v>-22</c:v>
                </c:pt>
                <c:pt idx="1473">
                  <c:v>-20</c:v>
                </c:pt>
                <c:pt idx="1474">
                  <c:v>-19</c:v>
                </c:pt>
                <c:pt idx="1475">
                  <c:v>-18</c:v>
                </c:pt>
                <c:pt idx="1476">
                  <c:v>-17</c:v>
                </c:pt>
                <c:pt idx="1477">
                  <c:v>-16</c:v>
                </c:pt>
                <c:pt idx="1478">
                  <c:v>-15</c:v>
                </c:pt>
                <c:pt idx="1479">
                  <c:v>-14</c:v>
                </c:pt>
                <c:pt idx="1480">
                  <c:v>-13</c:v>
                </c:pt>
                <c:pt idx="1481">
                  <c:v>-12</c:v>
                </c:pt>
                <c:pt idx="1482">
                  <c:v>-11</c:v>
                </c:pt>
                <c:pt idx="1483">
                  <c:v>-10</c:v>
                </c:pt>
                <c:pt idx="1484">
                  <c:v>-9</c:v>
                </c:pt>
                <c:pt idx="1485">
                  <c:v>-8</c:v>
                </c:pt>
                <c:pt idx="1486">
                  <c:v>-7</c:v>
                </c:pt>
                <c:pt idx="1487">
                  <c:v>-6</c:v>
                </c:pt>
                <c:pt idx="1488">
                  <c:v>-5</c:v>
                </c:pt>
                <c:pt idx="1489">
                  <c:v>-4</c:v>
                </c:pt>
                <c:pt idx="1490">
                  <c:v>-3</c:v>
                </c:pt>
                <c:pt idx="1491">
                  <c:v>-2</c:v>
                </c:pt>
                <c:pt idx="1492">
                  <c:v>-1</c:v>
                </c:pt>
                <c:pt idx="1493">
                  <c:v>0</c:v>
                </c:pt>
                <c:pt idx="1494">
                  <c:v>1</c:v>
                </c:pt>
                <c:pt idx="1495">
                  <c:v>2</c:v>
                </c:pt>
                <c:pt idx="1496">
                  <c:v>3</c:v>
                </c:pt>
                <c:pt idx="1497">
                  <c:v>4</c:v>
                </c:pt>
                <c:pt idx="1498">
                  <c:v>5</c:v>
                </c:pt>
                <c:pt idx="1499">
                  <c:v>6</c:v>
                </c:pt>
                <c:pt idx="1500">
                  <c:v>7</c:v>
                </c:pt>
                <c:pt idx="1501">
                  <c:v>8</c:v>
                </c:pt>
                <c:pt idx="1502">
                  <c:v>9</c:v>
                </c:pt>
                <c:pt idx="1503">
                  <c:v>10</c:v>
                </c:pt>
                <c:pt idx="1504">
                  <c:v>11</c:v>
                </c:pt>
                <c:pt idx="1505">
                  <c:v>12</c:v>
                </c:pt>
                <c:pt idx="1506">
                  <c:v>13</c:v>
                </c:pt>
                <c:pt idx="1507">
                  <c:v>14</c:v>
                </c:pt>
                <c:pt idx="1508">
                  <c:v>15</c:v>
                </c:pt>
                <c:pt idx="1509">
                  <c:v>16</c:v>
                </c:pt>
                <c:pt idx="1510">
                  <c:v>17</c:v>
                </c:pt>
                <c:pt idx="1511">
                  <c:v>18</c:v>
                </c:pt>
                <c:pt idx="1512">
                  <c:v>19</c:v>
                </c:pt>
                <c:pt idx="1513">
                  <c:v>20</c:v>
                </c:pt>
                <c:pt idx="1514">
                  <c:v>21</c:v>
                </c:pt>
                <c:pt idx="1515">
                  <c:v>22</c:v>
                </c:pt>
                <c:pt idx="1516">
                  <c:v>23</c:v>
                </c:pt>
                <c:pt idx="1517">
                  <c:v>24</c:v>
                </c:pt>
                <c:pt idx="1518">
                  <c:v>25</c:v>
                </c:pt>
                <c:pt idx="1519">
                  <c:v>26</c:v>
                </c:pt>
                <c:pt idx="1520">
                  <c:v>27</c:v>
                </c:pt>
                <c:pt idx="1521">
                  <c:v>28</c:v>
                </c:pt>
                <c:pt idx="1522">
                  <c:v>29</c:v>
                </c:pt>
                <c:pt idx="1523">
                  <c:v>32</c:v>
                </c:pt>
                <c:pt idx="1524">
                  <c:v>33</c:v>
                </c:pt>
                <c:pt idx="1525">
                  <c:v>34</c:v>
                </c:pt>
                <c:pt idx="1526">
                  <c:v>35</c:v>
                </c:pt>
                <c:pt idx="1527">
                  <c:v>38</c:v>
                </c:pt>
                <c:pt idx="1528">
                  <c:v>39</c:v>
                </c:pt>
                <c:pt idx="1529">
                  <c:v>40</c:v>
                </c:pt>
                <c:pt idx="1530">
                  <c:v>43</c:v>
                </c:pt>
                <c:pt idx="1531">
                  <c:v>45</c:v>
                </c:pt>
                <c:pt idx="1532">
                  <c:v>52</c:v>
                </c:pt>
                <c:pt idx="1533">
                  <c:v>56</c:v>
                </c:pt>
                <c:pt idx="1534">
                  <c:v>60</c:v>
                </c:pt>
                <c:pt idx="1535">
                  <c:v>67</c:v>
                </c:pt>
                <c:pt idx="1536">
                  <c:v>-35</c:v>
                </c:pt>
                <c:pt idx="1537">
                  <c:v>-29</c:v>
                </c:pt>
                <c:pt idx="1538">
                  <c:v>-27</c:v>
                </c:pt>
                <c:pt idx="1539">
                  <c:v>-26</c:v>
                </c:pt>
                <c:pt idx="1540">
                  <c:v>-24</c:v>
                </c:pt>
                <c:pt idx="1541">
                  <c:v>-22</c:v>
                </c:pt>
                <c:pt idx="1542">
                  <c:v>-21</c:v>
                </c:pt>
                <c:pt idx="1543">
                  <c:v>-20</c:v>
                </c:pt>
                <c:pt idx="1544">
                  <c:v>-19</c:v>
                </c:pt>
                <c:pt idx="1545">
                  <c:v>-18</c:v>
                </c:pt>
                <c:pt idx="1546">
                  <c:v>-17</c:v>
                </c:pt>
                <c:pt idx="1547">
                  <c:v>-16</c:v>
                </c:pt>
                <c:pt idx="1548">
                  <c:v>-15</c:v>
                </c:pt>
                <c:pt idx="1549">
                  <c:v>-14</c:v>
                </c:pt>
                <c:pt idx="1550">
                  <c:v>-13</c:v>
                </c:pt>
                <c:pt idx="1551">
                  <c:v>-12</c:v>
                </c:pt>
                <c:pt idx="1552">
                  <c:v>-11</c:v>
                </c:pt>
                <c:pt idx="1553">
                  <c:v>-10</c:v>
                </c:pt>
                <c:pt idx="1554">
                  <c:v>-9</c:v>
                </c:pt>
                <c:pt idx="1555">
                  <c:v>-8</c:v>
                </c:pt>
                <c:pt idx="1556">
                  <c:v>-7</c:v>
                </c:pt>
                <c:pt idx="1557">
                  <c:v>-6</c:v>
                </c:pt>
                <c:pt idx="1558">
                  <c:v>-5</c:v>
                </c:pt>
                <c:pt idx="1559">
                  <c:v>-4</c:v>
                </c:pt>
                <c:pt idx="1560">
                  <c:v>-3</c:v>
                </c:pt>
                <c:pt idx="1561">
                  <c:v>-2</c:v>
                </c:pt>
                <c:pt idx="1562">
                  <c:v>-1</c:v>
                </c:pt>
                <c:pt idx="1563">
                  <c:v>0</c:v>
                </c:pt>
                <c:pt idx="1564">
                  <c:v>1</c:v>
                </c:pt>
                <c:pt idx="1565">
                  <c:v>2</c:v>
                </c:pt>
                <c:pt idx="1566">
                  <c:v>3</c:v>
                </c:pt>
                <c:pt idx="1567">
                  <c:v>4</c:v>
                </c:pt>
                <c:pt idx="1568">
                  <c:v>5</c:v>
                </c:pt>
                <c:pt idx="1569">
                  <c:v>6</c:v>
                </c:pt>
                <c:pt idx="1570">
                  <c:v>7</c:v>
                </c:pt>
                <c:pt idx="1571">
                  <c:v>8</c:v>
                </c:pt>
                <c:pt idx="1572">
                  <c:v>9</c:v>
                </c:pt>
                <c:pt idx="1573">
                  <c:v>10</c:v>
                </c:pt>
                <c:pt idx="1574">
                  <c:v>12</c:v>
                </c:pt>
                <c:pt idx="1575">
                  <c:v>13</c:v>
                </c:pt>
                <c:pt idx="1576">
                  <c:v>14</c:v>
                </c:pt>
                <c:pt idx="1577">
                  <c:v>15</c:v>
                </c:pt>
                <c:pt idx="1578">
                  <c:v>16</c:v>
                </c:pt>
                <c:pt idx="1579">
                  <c:v>17</c:v>
                </c:pt>
                <c:pt idx="1580">
                  <c:v>18</c:v>
                </c:pt>
                <c:pt idx="1581">
                  <c:v>19</c:v>
                </c:pt>
                <c:pt idx="1582">
                  <c:v>20</c:v>
                </c:pt>
                <c:pt idx="1583">
                  <c:v>21</c:v>
                </c:pt>
                <c:pt idx="1584">
                  <c:v>22</c:v>
                </c:pt>
                <c:pt idx="1585">
                  <c:v>23</c:v>
                </c:pt>
                <c:pt idx="1586">
                  <c:v>24</c:v>
                </c:pt>
                <c:pt idx="1587">
                  <c:v>25</c:v>
                </c:pt>
                <c:pt idx="1588">
                  <c:v>26</c:v>
                </c:pt>
                <c:pt idx="1589">
                  <c:v>27</c:v>
                </c:pt>
                <c:pt idx="1590">
                  <c:v>28</c:v>
                </c:pt>
                <c:pt idx="1591">
                  <c:v>30</c:v>
                </c:pt>
                <c:pt idx="1592">
                  <c:v>31</c:v>
                </c:pt>
                <c:pt idx="1593">
                  <c:v>33</c:v>
                </c:pt>
                <c:pt idx="1594">
                  <c:v>34</c:v>
                </c:pt>
                <c:pt idx="1595">
                  <c:v>35</c:v>
                </c:pt>
                <c:pt idx="1596">
                  <c:v>36</c:v>
                </c:pt>
                <c:pt idx="1597">
                  <c:v>37</c:v>
                </c:pt>
                <c:pt idx="1598">
                  <c:v>39</c:v>
                </c:pt>
                <c:pt idx="1599">
                  <c:v>42</c:v>
                </c:pt>
                <c:pt idx="1600">
                  <c:v>43</c:v>
                </c:pt>
                <c:pt idx="1601">
                  <c:v>44</c:v>
                </c:pt>
                <c:pt idx="1602">
                  <c:v>45</c:v>
                </c:pt>
                <c:pt idx="1603">
                  <c:v>47</c:v>
                </c:pt>
                <c:pt idx="1604">
                  <c:v>48</c:v>
                </c:pt>
                <c:pt idx="1605">
                  <c:v>51</c:v>
                </c:pt>
                <c:pt idx="1606">
                  <c:v>52</c:v>
                </c:pt>
                <c:pt idx="1607">
                  <c:v>53</c:v>
                </c:pt>
                <c:pt idx="1608">
                  <c:v>59</c:v>
                </c:pt>
                <c:pt idx="1609">
                  <c:v>76</c:v>
                </c:pt>
                <c:pt idx="1610">
                  <c:v>94</c:v>
                </c:pt>
                <c:pt idx="1611">
                  <c:v>-38</c:v>
                </c:pt>
                <c:pt idx="1612">
                  <c:v>-35</c:v>
                </c:pt>
                <c:pt idx="1613">
                  <c:v>-29</c:v>
                </c:pt>
                <c:pt idx="1614">
                  <c:v>-28</c:v>
                </c:pt>
                <c:pt idx="1615">
                  <c:v>-27</c:v>
                </c:pt>
                <c:pt idx="1616">
                  <c:v>-26</c:v>
                </c:pt>
                <c:pt idx="1617">
                  <c:v>-25</c:v>
                </c:pt>
                <c:pt idx="1618">
                  <c:v>-24</c:v>
                </c:pt>
                <c:pt idx="1619">
                  <c:v>-23</c:v>
                </c:pt>
                <c:pt idx="1620">
                  <c:v>-22</c:v>
                </c:pt>
                <c:pt idx="1621">
                  <c:v>-21</c:v>
                </c:pt>
                <c:pt idx="1622">
                  <c:v>-20</c:v>
                </c:pt>
                <c:pt idx="1623">
                  <c:v>-19</c:v>
                </c:pt>
                <c:pt idx="1624">
                  <c:v>-18</c:v>
                </c:pt>
                <c:pt idx="1625">
                  <c:v>-17</c:v>
                </c:pt>
                <c:pt idx="1626">
                  <c:v>-16</c:v>
                </c:pt>
                <c:pt idx="1627">
                  <c:v>-15</c:v>
                </c:pt>
                <c:pt idx="1628">
                  <c:v>-14</c:v>
                </c:pt>
                <c:pt idx="1629">
                  <c:v>-13</c:v>
                </c:pt>
                <c:pt idx="1630">
                  <c:v>-12</c:v>
                </c:pt>
                <c:pt idx="1631">
                  <c:v>-11</c:v>
                </c:pt>
                <c:pt idx="1632">
                  <c:v>-10</c:v>
                </c:pt>
                <c:pt idx="1633">
                  <c:v>-9</c:v>
                </c:pt>
                <c:pt idx="1634">
                  <c:v>-8</c:v>
                </c:pt>
                <c:pt idx="1635">
                  <c:v>-7</c:v>
                </c:pt>
                <c:pt idx="1636">
                  <c:v>-6</c:v>
                </c:pt>
                <c:pt idx="1637">
                  <c:v>-5</c:v>
                </c:pt>
                <c:pt idx="1638">
                  <c:v>-4</c:v>
                </c:pt>
                <c:pt idx="1639">
                  <c:v>-3</c:v>
                </c:pt>
                <c:pt idx="1640">
                  <c:v>-2</c:v>
                </c:pt>
                <c:pt idx="1641">
                  <c:v>-1</c:v>
                </c:pt>
                <c:pt idx="1642">
                  <c:v>0</c:v>
                </c:pt>
                <c:pt idx="1643">
                  <c:v>1</c:v>
                </c:pt>
                <c:pt idx="1644">
                  <c:v>2</c:v>
                </c:pt>
                <c:pt idx="1645">
                  <c:v>3</c:v>
                </c:pt>
                <c:pt idx="1646">
                  <c:v>4</c:v>
                </c:pt>
                <c:pt idx="1647">
                  <c:v>5</c:v>
                </c:pt>
                <c:pt idx="1648">
                  <c:v>6</c:v>
                </c:pt>
                <c:pt idx="1649">
                  <c:v>7</c:v>
                </c:pt>
                <c:pt idx="1650">
                  <c:v>8</c:v>
                </c:pt>
                <c:pt idx="1651">
                  <c:v>9</c:v>
                </c:pt>
                <c:pt idx="1652">
                  <c:v>10</c:v>
                </c:pt>
                <c:pt idx="1653">
                  <c:v>11</c:v>
                </c:pt>
                <c:pt idx="1654">
                  <c:v>12</c:v>
                </c:pt>
                <c:pt idx="1655">
                  <c:v>13</c:v>
                </c:pt>
                <c:pt idx="1656">
                  <c:v>14</c:v>
                </c:pt>
                <c:pt idx="1657">
                  <c:v>15</c:v>
                </c:pt>
                <c:pt idx="1658">
                  <c:v>16</c:v>
                </c:pt>
                <c:pt idx="1659">
                  <c:v>17</c:v>
                </c:pt>
                <c:pt idx="1660">
                  <c:v>18</c:v>
                </c:pt>
                <c:pt idx="1661">
                  <c:v>19</c:v>
                </c:pt>
                <c:pt idx="1662">
                  <c:v>20</c:v>
                </c:pt>
                <c:pt idx="1663">
                  <c:v>21</c:v>
                </c:pt>
                <c:pt idx="1664">
                  <c:v>23</c:v>
                </c:pt>
                <c:pt idx="1665">
                  <c:v>25</c:v>
                </c:pt>
                <c:pt idx="1666">
                  <c:v>26</c:v>
                </c:pt>
                <c:pt idx="1667">
                  <c:v>27</c:v>
                </c:pt>
                <c:pt idx="1668">
                  <c:v>28</c:v>
                </c:pt>
                <c:pt idx="1669">
                  <c:v>29</c:v>
                </c:pt>
                <c:pt idx="1670">
                  <c:v>30</c:v>
                </c:pt>
                <c:pt idx="1671">
                  <c:v>31</c:v>
                </c:pt>
                <c:pt idx="1672">
                  <c:v>32</c:v>
                </c:pt>
                <c:pt idx="1673">
                  <c:v>34</c:v>
                </c:pt>
                <c:pt idx="1674">
                  <c:v>36</c:v>
                </c:pt>
                <c:pt idx="1675">
                  <c:v>37</c:v>
                </c:pt>
                <c:pt idx="1676">
                  <c:v>39</c:v>
                </c:pt>
                <c:pt idx="1677">
                  <c:v>40</c:v>
                </c:pt>
                <c:pt idx="1678">
                  <c:v>42</c:v>
                </c:pt>
                <c:pt idx="1679">
                  <c:v>43</c:v>
                </c:pt>
                <c:pt idx="1680">
                  <c:v>44</c:v>
                </c:pt>
                <c:pt idx="1681">
                  <c:v>49</c:v>
                </c:pt>
                <c:pt idx="1682">
                  <c:v>51</c:v>
                </c:pt>
                <c:pt idx="1683">
                  <c:v>52</c:v>
                </c:pt>
                <c:pt idx="1684">
                  <c:v>53</c:v>
                </c:pt>
                <c:pt idx="1685">
                  <c:v>56</c:v>
                </c:pt>
                <c:pt idx="1686">
                  <c:v>57</c:v>
                </c:pt>
                <c:pt idx="1687">
                  <c:v>66</c:v>
                </c:pt>
                <c:pt idx="1688">
                  <c:v>68</c:v>
                </c:pt>
                <c:pt idx="1689">
                  <c:v>69</c:v>
                </c:pt>
                <c:pt idx="1690">
                  <c:v>80</c:v>
                </c:pt>
                <c:pt idx="1691">
                  <c:v>88</c:v>
                </c:pt>
                <c:pt idx="1692">
                  <c:v>-31</c:v>
                </c:pt>
                <c:pt idx="1693">
                  <c:v>-30</c:v>
                </c:pt>
                <c:pt idx="1694">
                  <c:v>-29</c:v>
                </c:pt>
                <c:pt idx="1695">
                  <c:v>-28</c:v>
                </c:pt>
                <c:pt idx="1696">
                  <c:v>-27</c:v>
                </c:pt>
                <c:pt idx="1697">
                  <c:v>-26</c:v>
                </c:pt>
                <c:pt idx="1698">
                  <c:v>-25</c:v>
                </c:pt>
                <c:pt idx="1699">
                  <c:v>-24</c:v>
                </c:pt>
                <c:pt idx="1700">
                  <c:v>-23</c:v>
                </c:pt>
                <c:pt idx="1701">
                  <c:v>-22</c:v>
                </c:pt>
                <c:pt idx="1702">
                  <c:v>-21</c:v>
                </c:pt>
                <c:pt idx="1703">
                  <c:v>-20</c:v>
                </c:pt>
                <c:pt idx="1704">
                  <c:v>-19</c:v>
                </c:pt>
                <c:pt idx="1705">
                  <c:v>-18</c:v>
                </c:pt>
                <c:pt idx="1706">
                  <c:v>-17</c:v>
                </c:pt>
                <c:pt idx="1707">
                  <c:v>-16</c:v>
                </c:pt>
                <c:pt idx="1708">
                  <c:v>-15</c:v>
                </c:pt>
                <c:pt idx="1709">
                  <c:v>-14</c:v>
                </c:pt>
                <c:pt idx="1710">
                  <c:v>-13</c:v>
                </c:pt>
                <c:pt idx="1711">
                  <c:v>-12</c:v>
                </c:pt>
                <c:pt idx="1712">
                  <c:v>-11</c:v>
                </c:pt>
                <c:pt idx="1713">
                  <c:v>-10</c:v>
                </c:pt>
                <c:pt idx="1714">
                  <c:v>-9</c:v>
                </c:pt>
                <c:pt idx="1715">
                  <c:v>-8</c:v>
                </c:pt>
                <c:pt idx="1716">
                  <c:v>-7</c:v>
                </c:pt>
                <c:pt idx="1717">
                  <c:v>-6</c:v>
                </c:pt>
                <c:pt idx="1718">
                  <c:v>-5</c:v>
                </c:pt>
                <c:pt idx="1719">
                  <c:v>-4</c:v>
                </c:pt>
                <c:pt idx="1720">
                  <c:v>-3</c:v>
                </c:pt>
                <c:pt idx="1721">
                  <c:v>-2</c:v>
                </c:pt>
                <c:pt idx="1722">
                  <c:v>-1</c:v>
                </c:pt>
                <c:pt idx="1723">
                  <c:v>0</c:v>
                </c:pt>
                <c:pt idx="1724">
                  <c:v>1</c:v>
                </c:pt>
                <c:pt idx="1725">
                  <c:v>2</c:v>
                </c:pt>
                <c:pt idx="1726">
                  <c:v>3</c:v>
                </c:pt>
                <c:pt idx="1727">
                  <c:v>4</c:v>
                </c:pt>
                <c:pt idx="1728">
                  <c:v>5</c:v>
                </c:pt>
                <c:pt idx="1729">
                  <c:v>6</c:v>
                </c:pt>
                <c:pt idx="1730">
                  <c:v>7</c:v>
                </c:pt>
                <c:pt idx="1731">
                  <c:v>8</c:v>
                </c:pt>
                <c:pt idx="1732">
                  <c:v>9</c:v>
                </c:pt>
                <c:pt idx="1733">
                  <c:v>10</c:v>
                </c:pt>
                <c:pt idx="1734">
                  <c:v>11</c:v>
                </c:pt>
                <c:pt idx="1735">
                  <c:v>12</c:v>
                </c:pt>
                <c:pt idx="1736">
                  <c:v>13</c:v>
                </c:pt>
                <c:pt idx="1737">
                  <c:v>14</c:v>
                </c:pt>
                <c:pt idx="1738">
                  <c:v>15</c:v>
                </c:pt>
                <c:pt idx="1739">
                  <c:v>16</c:v>
                </c:pt>
                <c:pt idx="1740">
                  <c:v>17</c:v>
                </c:pt>
                <c:pt idx="1741">
                  <c:v>18</c:v>
                </c:pt>
                <c:pt idx="1742">
                  <c:v>19</c:v>
                </c:pt>
                <c:pt idx="1743">
                  <c:v>20</c:v>
                </c:pt>
                <c:pt idx="1744">
                  <c:v>21</c:v>
                </c:pt>
                <c:pt idx="1745">
                  <c:v>22</c:v>
                </c:pt>
                <c:pt idx="1746">
                  <c:v>23</c:v>
                </c:pt>
                <c:pt idx="1747">
                  <c:v>24</c:v>
                </c:pt>
                <c:pt idx="1748">
                  <c:v>25</c:v>
                </c:pt>
                <c:pt idx="1749">
                  <c:v>26</c:v>
                </c:pt>
                <c:pt idx="1750">
                  <c:v>27</c:v>
                </c:pt>
                <c:pt idx="1751">
                  <c:v>28</c:v>
                </c:pt>
                <c:pt idx="1752">
                  <c:v>29</c:v>
                </c:pt>
                <c:pt idx="1753">
                  <c:v>30</c:v>
                </c:pt>
                <c:pt idx="1754">
                  <c:v>31</c:v>
                </c:pt>
                <c:pt idx="1755">
                  <c:v>32</c:v>
                </c:pt>
                <c:pt idx="1756">
                  <c:v>33</c:v>
                </c:pt>
                <c:pt idx="1757">
                  <c:v>34</c:v>
                </c:pt>
                <c:pt idx="1758">
                  <c:v>35</c:v>
                </c:pt>
                <c:pt idx="1759">
                  <c:v>38</c:v>
                </c:pt>
                <c:pt idx="1760">
                  <c:v>40</c:v>
                </c:pt>
                <c:pt idx="1761">
                  <c:v>41</c:v>
                </c:pt>
                <c:pt idx="1762">
                  <c:v>43</c:v>
                </c:pt>
                <c:pt idx="1763">
                  <c:v>46</c:v>
                </c:pt>
                <c:pt idx="1764">
                  <c:v>48</c:v>
                </c:pt>
                <c:pt idx="1765">
                  <c:v>49</c:v>
                </c:pt>
                <c:pt idx="1766">
                  <c:v>50</c:v>
                </c:pt>
                <c:pt idx="1767">
                  <c:v>55</c:v>
                </c:pt>
                <c:pt idx="1768">
                  <c:v>60</c:v>
                </c:pt>
                <c:pt idx="1769">
                  <c:v>66</c:v>
                </c:pt>
                <c:pt idx="1770">
                  <c:v>80</c:v>
                </c:pt>
                <c:pt idx="1771">
                  <c:v>90</c:v>
                </c:pt>
                <c:pt idx="1772">
                  <c:v>100</c:v>
                </c:pt>
                <c:pt idx="1773">
                  <c:v>-40</c:v>
                </c:pt>
                <c:pt idx="1774">
                  <c:v>-37</c:v>
                </c:pt>
                <c:pt idx="1775">
                  <c:v>-29</c:v>
                </c:pt>
                <c:pt idx="1776">
                  <c:v>-25</c:v>
                </c:pt>
                <c:pt idx="1777">
                  <c:v>-23</c:v>
                </c:pt>
                <c:pt idx="1778">
                  <c:v>-21</c:v>
                </c:pt>
                <c:pt idx="1779">
                  <c:v>-20</c:v>
                </c:pt>
                <c:pt idx="1780">
                  <c:v>-19</c:v>
                </c:pt>
                <c:pt idx="1781">
                  <c:v>-18</c:v>
                </c:pt>
                <c:pt idx="1782">
                  <c:v>-17</c:v>
                </c:pt>
                <c:pt idx="1783">
                  <c:v>-16</c:v>
                </c:pt>
                <c:pt idx="1784">
                  <c:v>-15</c:v>
                </c:pt>
                <c:pt idx="1785">
                  <c:v>-14</c:v>
                </c:pt>
                <c:pt idx="1786">
                  <c:v>-13</c:v>
                </c:pt>
                <c:pt idx="1787">
                  <c:v>-12</c:v>
                </c:pt>
                <c:pt idx="1788">
                  <c:v>-11</c:v>
                </c:pt>
                <c:pt idx="1789">
                  <c:v>-10</c:v>
                </c:pt>
                <c:pt idx="1790">
                  <c:v>-9</c:v>
                </c:pt>
                <c:pt idx="1791">
                  <c:v>-8</c:v>
                </c:pt>
                <c:pt idx="1792">
                  <c:v>-7</c:v>
                </c:pt>
                <c:pt idx="1793">
                  <c:v>-6</c:v>
                </c:pt>
                <c:pt idx="1794">
                  <c:v>-5</c:v>
                </c:pt>
                <c:pt idx="1795">
                  <c:v>-4</c:v>
                </c:pt>
                <c:pt idx="1796">
                  <c:v>-3</c:v>
                </c:pt>
                <c:pt idx="1797">
                  <c:v>-2</c:v>
                </c:pt>
                <c:pt idx="1798">
                  <c:v>-1</c:v>
                </c:pt>
                <c:pt idx="1799">
                  <c:v>0</c:v>
                </c:pt>
                <c:pt idx="1800">
                  <c:v>1</c:v>
                </c:pt>
                <c:pt idx="1801">
                  <c:v>2</c:v>
                </c:pt>
                <c:pt idx="1802">
                  <c:v>3</c:v>
                </c:pt>
                <c:pt idx="1803">
                  <c:v>4</c:v>
                </c:pt>
                <c:pt idx="1804">
                  <c:v>5</c:v>
                </c:pt>
                <c:pt idx="1805">
                  <c:v>6</c:v>
                </c:pt>
                <c:pt idx="1806">
                  <c:v>7</c:v>
                </c:pt>
                <c:pt idx="1807">
                  <c:v>8</c:v>
                </c:pt>
                <c:pt idx="1808">
                  <c:v>9</c:v>
                </c:pt>
                <c:pt idx="1809">
                  <c:v>10</c:v>
                </c:pt>
                <c:pt idx="1810">
                  <c:v>11</c:v>
                </c:pt>
                <c:pt idx="1811">
                  <c:v>12</c:v>
                </c:pt>
                <c:pt idx="1812">
                  <c:v>13</c:v>
                </c:pt>
                <c:pt idx="1813">
                  <c:v>14</c:v>
                </c:pt>
                <c:pt idx="1814">
                  <c:v>15</c:v>
                </c:pt>
                <c:pt idx="1815">
                  <c:v>16</c:v>
                </c:pt>
                <c:pt idx="1816">
                  <c:v>17</c:v>
                </c:pt>
                <c:pt idx="1817">
                  <c:v>18</c:v>
                </c:pt>
                <c:pt idx="1818">
                  <c:v>19</c:v>
                </c:pt>
                <c:pt idx="1819">
                  <c:v>20</c:v>
                </c:pt>
                <c:pt idx="1820">
                  <c:v>21</c:v>
                </c:pt>
                <c:pt idx="1821">
                  <c:v>22</c:v>
                </c:pt>
                <c:pt idx="1822">
                  <c:v>23</c:v>
                </c:pt>
                <c:pt idx="1823">
                  <c:v>24</c:v>
                </c:pt>
                <c:pt idx="1824">
                  <c:v>25</c:v>
                </c:pt>
                <c:pt idx="1825">
                  <c:v>26</c:v>
                </c:pt>
                <c:pt idx="1826">
                  <c:v>27</c:v>
                </c:pt>
                <c:pt idx="1827">
                  <c:v>28</c:v>
                </c:pt>
                <c:pt idx="1828">
                  <c:v>29</c:v>
                </c:pt>
                <c:pt idx="1829">
                  <c:v>30</c:v>
                </c:pt>
                <c:pt idx="1830">
                  <c:v>31</c:v>
                </c:pt>
                <c:pt idx="1831">
                  <c:v>32</c:v>
                </c:pt>
                <c:pt idx="1832">
                  <c:v>33</c:v>
                </c:pt>
                <c:pt idx="1833">
                  <c:v>35</c:v>
                </c:pt>
                <c:pt idx="1834">
                  <c:v>36</c:v>
                </c:pt>
                <c:pt idx="1835">
                  <c:v>37</c:v>
                </c:pt>
                <c:pt idx="1836">
                  <c:v>38</c:v>
                </c:pt>
                <c:pt idx="1837">
                  <c:v>39</c:v>
                </c:pt>
                <c:pt idx="1838">
                  <c:v>40</c:v>
                </c:pt>
                <c:pt idx="1839">
                  <c:v>41</c:v>
                </c:pt>
                <c:pt idx="1840">
                  <c:v>42</c:v>
                </c:pt>
                <c:pt idx="1841">
                  <c:v>44</c:v>
                </c:pt>
                <c:pt idx="1842">
                  <c:v>47</c:v>
                </c:pt>
                <c:pt idx="1843">
                  <c:v>48</c:v>
                </c:pt>
                <c:pt idx="1844">
                  <c:v>51</c:v>
                </c:pt>
                <c:pt idx="1845">
                  <c:v>52</c:v>
                </c:pt>
                <c:pt idx="1846">
                  <c:v>58</c:v>
                </c:pt>
                <c:pt idx="1847">
                  <c:v>64</c:v>
                </c:pt>
                <c:pt idx="1848">
                  <c:v>69</c:v>
                </c:pt>
                <c:pt idx="1849">
                  <c:v>71</c:v>
                </c:pt>
                <c:pt idx="1850">
                  <c:v>73</c:v>
                </c:pt>
                <c:pt idx="1851">
                  <c:v>77</c:v>
                </c:pt>
                <c:pt idx="1852">
                  <c:v>89</c:v>
                </c:pt>
                <c:pt idx="1853">
                  <c:v>-42</c:v>
                </c:pt>
                <c:pt idx="1854">
                  <c:v>-37</c:v>
                </c:pt>
                <c:pt idx="1855">
                  <c:v>-35</c:v>
                </c:pt>
                <c:pt idx="1856">
                  <c:v>-34</c:v>
                </c:pt>
                <c:pt idx="1857">
                  <c:v>-33</c:v>
                </c:pt>
                <c:pt idx="1858">
                  <c:v>-30</c:v>
                </c:pt>
                <c:pt idx="1859">
                  <c:v>-29</c:v>
                </c:pt>
                <c:pt idx="1860">
                  <c:v>-28</c:v>
                </c:pt>
                <c:pt idx="1861">
                  <c:v>-27</c:v>
                </c:pt>
                <c:pt idx="1862">
                  <c:v>-25</c:v>
                </c:pt>
                <c:pt idx="1863">
                  <c:v>-24</c:v>
                </c:pt>
                <c:pt idx="1864">
                  <c:v>-23</c:v>
                </c:pt>
                <c:pt idx="1865">
                  <c:v>-22</c:v>
                </c:pt>
                <c:pt idx="1866">
                  <c:v>-21</c:v>
                </c:pt>
                <c:pt idx="1867">
                  <c:v>-20</c:v>
                </c:pt>
                <c:pt idx="1868">
                  <c:v>-19</c:v>
                </c:pt>
                <c:pt idx="1869">
                  <c:v>-18</c:v>
                </c:pt>
                <c:pt idx="1870">
                  <c:v>-17</c:v>
                </c:pt>
                <c:pt idx="1871">
                  <c:v>-16</c:v>
                </c:pt>
                <c:pt idx="1872">
                  <c:v>-15</c:v>
                </c:pt>
                <c:pt idx="1873">
                  <c:v>-14</c:v>
                </c:pt>
                <c:pt idx="1874">
                  <c:v>-13</c:v>
                </c:pt>
                <c:pt idx="1875">
                  <c:v>-12</c:v>
                </c:pt>
                <c:pt idx="1876">
                  <c:v>-11</c:v>
                </c:pt>
                <c:pt idx="1877">
                  <c:v>-10</c:v>
                </c:pt>
                <c:pt idx="1878">
                  <c:v>-9</c:v>
                </c:pt>
                <c:pt idx="1879">
                  <c:v>-8</c:v>
                </c:pt>
                <c:pt idx="1880">
                  <c:v>-7</c:v>
                </c:pt>
                <c:pt idx="1881">
                  <c:v>-6</c:v>
                </c:pt>
                <c:pt idx="1882">
                  <c:v>-5</c:v>
                </c:pt>
                <c:pt idx="1883">
                  <c:v>-4</c:v>
                </c:pt>
                <c:pt idx="1884">
                  <c:v>-3</c:v>
                </c:pt>
                <c:pt idx="1885">
                  <c:v>-2</c:v>
                </c:pt>
                <c:pt idx="1886">
                  <c:v>-1</c:v>
                </c:pt>
                <c:pt idx="1887">
                  <c:v>0</c:v>
                </c:pt>
                <c:pt idx="1888">
                  <c:v>1</c:v>
                </c:pt>
                <c:pt idx="1889">
                  <c:v>2</c:v>
                </c:pt>
                <c:pt idx="1890">
                  <c:v>3</c:v>
                </c:pt>
                <c:pt idx="1891">
                  <c:v>4</c:v>
                </c:pt>
                <c:pt idx="1892">
                  <c:v>5</c:v>
                </c:pt>
                <c:pt idx="1893">
                  <c:v>6</c:v>
                </c:pt>
                <c:pt idx="1894">
                  <c:v>7</c:v>
                </c:pt>
                <c:pt idx="1895">
                  <c:v>8</c:v>
                </c:pt>
                <c:pt idx="1896">
                  <c:v>9</c:v>
                </c:pt>
                <c:pt idx="1897">
                  <c:v>10</c:v>
                </c:pt>
                <c:pt idx="1898">
                  <c:v>11</c:v>
                </c:pt>
                <c:pt idx="1899">
                  <c:v>12</c:v>
                </c:pt>
                <c:pt idx="1900">
                  <c:v>13</c:v>
                </c:pt>
                <c:pt idx="1901">
                  <c:v>14</c:v>
                </c:pt>
                <c:pt idx="1902">
                  <c:v>15</c:v>
                </c:pt>
                <c:pt idx="1903">
                  <c:v>16</c:v>
                </c:pt>
                <c:pt idx="1904">
                  <c:v>17</c:v>
                </c:pt>
                <c:pt idx="1905">
                  <c:v>18</c:v>
                </c:pt>
                <c:pt idx="1906">
                  <c:v>19</c:v>
                </c:pt>
                <c:pt idx="1907">
                  <c:v>20</c:v>
                </c:pt>
                <c:pt idx="1908">
                  <c:v>21</c:v>
                </c:pt>
                <c:pt idx="1909">
                  <c:v>22</c:v>
                </c:pt>
                <c:pt idx="1910">
                  <c:v>23</c:v>
                </c:pt>
                <c:pt idx="1911">
                  <c:v>24</c:v>
                </c:pt>
                <c:pt idx="1912">
                  <c:v>25</c:v>
                </c:pt>
                <c:pt idx="1913">
                  <c:v>26</c:v>
                </c:pt>
                <c:pt idx="1914">
                  <c:v>27</c:v>
                </c:pt>
                <c:pt idx="1915">
                  <c:v>28</c:v>
                </c:pt>
                <c:pt idx="1916">
                  <c:v>29</c:v>
                </c:pt>
                <c:pt idx="1917">
                  <c:v>30</c:v>
                </c:pt>
                <c:pt idx="1918">
                  <c:v>31</c:v>
                </c:pt>
                <c:pt idx="1919">
                  <c:v>32</c:v>
                </c:pt>
                <c:pt idx="1920">
                  <c:v>34</c:v>
                </c:pt>
                <c:pt idx="1921">
                  <c:v>35</c:v>
                </c:pt>
                <c:pt idx="1922">
                  <c:v>36</c:v>
                </c:pt>
                <c:pt idx="1923">
                  <c:v>37</c:v>
                </c:pt>
                <c:pt idx="1924">
                  <c:v>38</c:v>
                </c:pt>
                <c:pt idx="1925">
                  <c:v>40</c:v>
                </c:pt>
                <c:pt idx="1926">
                  <c:v>41</c:v>
                </c:pt>
                <c:pt idx="1927">
                  <c:v>42</c:v>
                </c:pt>
                <c:pt idx="1928">
                  <c:v>44</c:v>
                </c:pt>
                <c:pt idx="1929">
                  <c:v>49</c:v>
                </c:pt>
                <c:pt idx="1930">
                  <c:v>52</c:v>
                </c:pt>
                <c:pt idx="1931">
                  <c:v>54</c:v>
                </c:pt>
                <c:pt idx="1932">
                  <c:v>57</c:v>
                </c:pt>
                <c:pt idx="1933">
                  <c:v>60</c:v>
                </c:pt>
                <c:pt idx="1934">
                  <c:v>67</c:v>
                </c:pt>
                <c:pt idx="1935">
                  <c:v>-44</c:v>
                </c:pt>
                <c:pt idx="1936">
                  <c:v>-32</c:v>
                </c:pt>
                <c:pt idx="1937">
                  <c:v>-31</c:v>
                </c:pt>
                <c:pt idx="1938">
                  <c:v>-29</c:v>
                </c:pt>
                <c:pt idx="1939">
                  <c:v>-28</c:v>
                </c:pt>
                <c:pt idx="1940">
                  <c:v>-27</c:v>
                </c:pt>
                <c:pt idx="1941">
                  <c:v>-26</c:v>
                </c:pt>
                <c:pt idx="1942">
                  <c:v>-25</c:v>
                </c:pt>
                <c:pt idx="1943">
                  <c:v>-24</c:v>
                </c:pt>
                <c:pt idx="1944">
                  <c:v>-22</c:v>
                </c:pt>
                <c:pt idx="1945">
                  <c:v>-21</c:v>
                </c:pt>
                <c:pt idx="1946">
                  <c:v>-20</c:v>
                </c:pt>
                <c:pt idx="1947">
                  <c:v>-19</c:v>
                </c:pt>
                <c:pt idx="1948">
                  <c:v>-18</c:v>
                </c:pt>
                <c:pt idx="1949">
                  <c:v>-17</c:v>
                </c:pt>
                <c:pt idx="1950">
                  <c:v>-16</c:v>
                </c:pt>
                <c:pt idx="1951">
                  <c:v>-15</c:v>
                </c:pt>
                <c:pt idx="1952">
                  <c:v>-14</c:v>
                </c:pt>
                <c:pt idx="1953">
                  <c:v>-13</c:v>
                </c:pt>
                <c:pt idx="1954">
                  <c:v>-12</c:v>
                </c:pt>
                <c:pt idx="1955">
                  <c:v>-11</c:v>
                </c:pt>
                <c:pt idx="1956">
                  <c:v>-10</c:v>
                </c:pt>
                <c:pt idx="1957">
                  <c:v>-9</c:v>
                </c:pt>
                <c:pt idx="1958">
                  <c:v>-8</c:v>
                </c:pt>
                <c:pt idx="1959">
                  <c:v>-7</c:v>
                </c:pt>
                <c:pt idx="1960">
                  <c:v>-6</c:v>
                </c:pt>
                <c:pt idx="1961">
                  <c:v>-5</c:v>
                </c:pt>
                <c:pt idx="1962">
                  <c:v>-4</c:v>
                </c:pt>
                <c:pt idx="1963">
                  <c:v>-3</c:v>
                </c:pt>
                <c:pt idx="1964">
                  <c:v>-2</c:v>
                </c:pt>
                <c:pt idx="1965">
                  <c:v>-1</c:v>
                </c:pt>
                <c:pt idx="1966">
                  <c:v>0</c:v>
                </c:pt>
                <c:pt idx="1967">
                  <c:v>1</c:v>
                </c:pt>
                <c:pt idx="1968">
                  <c:v>2</c:v>
                </c:pt>
                <c:pt idx="1969">
                  <c:v>3</c:v>
                </c:pt>
                <c:pt idx="1970">
                  <c:v>4</c:v>
                </c:pt>
                <c:pt idx="1971">
                  <c:v>5</c:v>
                </c:pt>
                <c:pt idx="1972">
                  <c:v>6</c:v>
                </c:pt>
                <c:pt idx="1973">
                  <c:v>7</c:v>
                </c:pt>
                <c:pt idx="1974">
                  <c:v>8</c:v>
                </c:pt>
                <c:pt idx="1975">
                  <c:v>9</c:v>
                </c:pt>
                <c:pt idx="1976">
                  <c:v>10</c:v>
                </c:pt>
                <c:pt idx="1977">
                  <c:v>11</c:v>
                </c:pt>
                <c:pt idx="1978">
                  <c:v>12</c:v>
                </c:pt>
                <c:pt idx="1979">
                  <c:v>13</c:v>
                </c:pt>
                <c:pt idx="1980">
                  <c:v>14</c:v>
                </c:pt>
                <c:pt idx="1981">
                  <c:v>15</c:v>
                </c:pt>
                <c:pt idx="1982">
                  <c:v>16</c:v>
                </c:pt>
                <c:pt idx="1983">
                  <c:v>17</c:v>
                </c:pt>
                <c:pt idx="1984">
                  <c:v>18</c:v>
                </c:pt>
                <c:pt idx="1985">
                  <c:v>19</c:v>
                </c:pt>
                <c:pt idx="1986">
                  <c:v>20</c:v>
                </c:pt>
                <c:pt idx="1987">
                  <c:v>21</c:v>
                </c:pt>
                <c:pt idx="1988">
                  <c:v>22</c:v>
                </c:pt>
                <c:pt idx="1989">
                  <c:v>23</c:v>
                </c:pt>
                <c:pt idx="1990">
                  <c:v>24</c:v>
                </c:pt>
                <c:pt idx="1991">
                  <c:v>25</c:v>
                </c:pt>
                <c:pt idx="1992">
                  <c:v>26</c:v>
                </c:pt>
                <c:pt idx="1993">
                  <c:v>27</c:v>
                </c:pt>
                <c:pt idx="1994">
                  <c:v>28</c:v>
                </c:pt>
                <c:pt idx="1995">
                  <c:v>29</c:v>
                </c:pt>
                <c:pt idx="1996">
                  <c:v>30</c:v>
                </c:pt>
                <c:pt idx="1997">
                  <c:v>32</c:v>
                </c:pt>
                <c:pt idx="1998">
                  <c:v>34</c:v>
                </c:pt>
                <c:pt idx="1999">
                  <c:v>35</c:v>
                </c:pt>
                <c:pt idx="2000">
                  <c:v>37</c:v>
                </c:pt>
                <c:pt idx="2001">
                  <c:v>38</c:v>
                </c:pt>
                <c:pt idx="2002">
                  <c:v>39</c:v>
                </c:pt>
                <c:pt idx="2003">
                  <c:v>41</c:v>
                </c:pt>
                <c:pt idx="2004">
                  <c:v>42</c:v>
                </c:pt>
                <c:pt idx="2005">
                  <c:v>44</c:v>
                </c:pt>
                <c:pt idx="2006">
                  <c:v>45</c:v>
                </c:pt>
                <c:pt idx="2007">
                  <c:v>46</c:v>
                </c:pt>
                <c:pt idx="2008">
                  <c:v>49</c:v>
                </c:pt>
                <c:pt idx="2009">
                  <c:v>51</c:v>
                </c:pt>
                <c:pt idx="2010">
                  <c:v>52</c:v>
                </c:pt>
                <c:pt idx="2011">
                  <c:v>63</c:v>
                </c:pt>
                <c:pt idx="2012">
                  <c:v>70</c:v>
                </c:pt>
                <c:pt idx="2013">
                  <c:v>72</c:v>
                </c:pt>
                <c:pt idx="2014">
                  <c:v>77</c:v>
                </c:pt>
                <c:pt idx="2015">
                  <c:v>78</c:v>
                </c:pt>
                <c:pt idx="2016">
                  <c:v>83</c:v>
                </c:pt>
                <c:pt idx="2017">
                  <c:v>-34</c:v>
                </c:pt>
                <c:pt idx="2018">
                  <c:v>-33</c:v>
                </c:pt>
                <c:pt idx="2019">
                  <c:v>-32</c:v>
                </c:pt>
                <c:pt idx="2020">
                  <c:v>-30</c:v>
                </c:pt>
                <c:pt idx="2021">
                  <c:v>-29</c:v>
                </c:pt>
                <c:pt idx="2022">
                  <c:v>-27</c:v>
                </c:pt>
                <c:pt idx="2023">
                  <c:v>-26</c:v>
                </c:pt>
                <c:pt idx="2024">
                  <c:v>-25</c:v>
                </c:pt>
                <c:pt idx="2025">
                  <c:v>-24</c:v>
                </c:pt>
                <c:pt idx="2026">
                  <c:v>-23</c:v>
                </c:pt>
                <c:pt idx="2027">
                  <c:v>-22</c:v>
                </c:pt>
                <c:pt idx="2028">
                  <c:v>-21</c:v>
                </c:pt>
                <c:pt idx="2029">
                  <c:v>-20</c:v>
                </c:pt>
                <c:pt idx="2030">
                  <c:v>-19</c:v>
                </c:pt>
                <c:pt idx="2031">
                  <c:v>-18</c:v>
                </c:pt>
                <c:pt idx="2032">
                  <c:v>-17</c:v>
                </c:pt>
                <c:pt idx="2033">
                  <c:v>-16</c:v>
                </c:pt>
                <c:pt idx="2034">
                  <c:v>-15</c:v>
                </c:pt>
                <c:pt idx="2035">
                  <c:v>-14</c:v>
                </c:pt>
                <c:pt idx="2036">
                  <c:v>-13</c:v>
                </c:pt>
                <c:pt idx="2037">
                  <c:v>-12</c:v>
                </c:pt>
                <c:pt idx="2038">
                  <c:v>-11</c:v>
                </c:pt>
                <c:pt idx="2039">
                  <c:v>-10</c:v>
                </c:pt>
                <c:pt idx="2040">
                  <c:v>-9</c:v>
                </c:pt>
                <c:pt idx="2041">
                  <c:v>-8</c:v>
                </c:pt>
                <c:pt idx="2042">
                  <c:v>-7</c:v>
                </c:pt>
                <c:pt idx="2043">
                  <c:v>-6</c:v>
                </c:pt>
                <c:pt idx="2044">
                  <c:v>-5</c:v>
                </c:pt>
                <c:pt idx="2045">
                  <c:v>-4</c:v>
                </c:pt>
                <c:pt idx="2046">
                  <c:v>-3</c:v>
                </c:pt>
                <c:pt idx="2047">
                  <c:v>-2</c:v>
                </c:pt>
                <c:pt idx="2048">
                  <c:v>-1</c:v>
                </c:pt>
                <c:pt idx="2049">
                  <c:v>0</c:v>
                </c:pt>
                <c:pt idx="2050">
                  <c:v>1</c:v>
                </c:pt>
                <c:pt idx="2051">
                  <c:v>2</c:v>
                </c:pt>
                <c:pt idx="2052">
                  <c:v>3</c:v>
                </c:pt>
                <c:pt idx="2053">
                  <c:v>4</c:v>
                </c:pt>
                <c:pt idx="2054">
                  <c:v>5</c:v>
                </c:pt>
                <c:pt idx="2055">
                  <c:v>6</c:v>
                </c:pt>
                <c:pt idx="2056">
                  <c:v>7</c:v>
                </c:pt>
                <c:pt idx="2057">
                  <c:v>8</c:v>
                </c:pt>
                <c:pt idx="2058">
                  <c:v>9</c:v>
                </c:pt>
                <c:pt idx="2059">
                  <c:v>10</c:v>
                </c:pt>
                <c:pt idx="2060">
                  <c:v>11</c:v>
                </c:pt>
                <c:pt idx="2061">
                  <c:v>12</c:v>
                </c:pt>
                <c:pt idx="2062">
                  <c:v>13</c:v>
                </c:pt>
                <c:pt idx="2063">
                  <c:v>14</c:v>
                </c:pt>
                <c:pt idx="2064">
                  <c:v>15</c:v>
                </c:pt>
                <c:pt idx="2065">
                  <c:v>16</c:v>
                </c:pt>
                <c:pt idx="2066">
                  <c:v>17</c:v>
                </c:pt>
                <c:pt idx="2067">
                  <c:v>18</c:v>
                </c:pt>
                <c:pt idx="2068">
                  <c:v>19</c:v>
                </c:pt>
                <c:pt idx="2069">
                  <c:v>20</c:v>
                </c:pt>
                <c:pt idx="2070">
                  <c:v>21</c:v>
                </c:pt>
                <c:pt idx="2071">
                  <c:v>22</c:v>
                </c:pt>
                <c:pt idx="2072">
                  <c:v>23</c:v>
                </c:pt>
                <c:pt idx="2073">
                  <c:v>24</c:v>
                </c:pt>
                <c:pt idx="2074">
                  <c:v>25</c:v>
                </c:pt>
                <c:pt idx="2075">
                  <c:v>26</c:v>
                </c:pt>
                <c:pt idx="2076">
                  <c:v>27</c:v>
                </c:pt>
                <c:pt idx="2077">
                  <c:v>28</c:v>
                </c:pt>
                <c:pt idx="2078">
                  <c:v>29</c:v>
                </c:pt>
                <c:pt idx="2079">
                  <c:v>30</c:v>
                </c:pt>
                <c:pt idx="2080">
                  <c:v>31</c:v>
                </c:pt>
                <c:pt idx="2081">
                  <c:v>32</c:v>
                </c:pt>
                <c:pt idx="2082">
                  <c:v>33</c:v>
                </c:pt>
                <c:pt idx="2083">
                  <c:v>34</c:v>
                </c:pt>
                <c:pt idx="2084">
                  <c:v>35</c:v>
                </c:pt>
                <c:pt idx="2085">
                  <c:v>37</c:v>
                </c:pt>
                <c:pt idx="2086">
                  <c:v>38</c:v>
                </c:pt>
                <c:pt idx="2087">
                  <c:v>40</c:v>
                </c:pt>
                <c:pt idx="2088">
                  <c:v>41</c:v>
                </c:pt>
                <c:pt idx="2089">
                  <c:v>43</c:v>
                </c:pt>
                <c:pt idx="2090">
                  <c:v>45</c:v>
                </c:pt>
                <c:pt idx="2091">
                  <c:v>49</c:v>
                </c:pt>
                <c:pt idx="2092">
                  <c:v>51</c:v>
                </c:pt>
                <c:pt idx="2093">
                  <c:v>64</c:v>
                </c:pt>
                <c:pt idx="2094">
                  <c:v>-34</c:v>
                </c:pt>
                <c:pt idx="2095">
                  <c:v>-33</c:v>
                </c:pt>
                <c:pt idx="2096">
                  <c:v>-31</c:v>
                </c:pt>
                <c:pt idx="2097">
                  <c:v>-29</c:v>
                </c:pt>
                <c:pt idx="2098">
                  <c:v>-28</c:v>
                </c:pt>
                <c:pt idx="2099">
                  <c:v>-27</c:v>
                </c:pt>
                <c:pt idx="2100">
                  <c:v>-26</c:v>
                </c:pt>
                <c:pt idx="2101">
                  <c:v>-24</c:v>
                </c:pt>
                <c:pt idx="2102">
                  <c:v>-23</c:v>
                </c:pt>
                <c:pt idx="2103">
                  <c:v>-22</c:v>
                </c:pt>
                <c:pt idx="2104">
                  <c:v>-21</c:v>
                </c:pt>
                <c:pt idx="2105">
                  <c:v>-20</c:v>
                </c:pt>
                <c:pt idx="2106">
                  <c:v>-19</c:v>
                </c:pt>
                <c:pt idx="2107">
                  <c:v>-18</c:v>
                </c:pt>
                <c:pt idx="2108">
                  <c:v>-17</c:v>
                </c:pt>
                <c:pt idx="2109">
                  <c:v>-16</c:v>
                </c:pt>
                <c:pt idx="2110">
                  <c:v>-15</c:v>
                </c:pt>
                <c:pt idx="2111">
                  <c:v>-14</c:v>
                </c:pt>
                <c:pt idx="2112">
                  <c:v>-13</c:v>
                </c:pt>
                <c:pt idx="2113">
                  <c:v>-12</c:v>
                </c:pt>
                <c:pt idx="2114">
                  <c:v>-11</c:v>
                </c:pt>
                <c:pt idx="2115">
                  <c:v>-10</c:v>
                </c:pt>
                <c:pt idx="2116">
                  <c:v>-9</c:v>
                </c:pt>
                <c:pt idx="2117">
                  <c:v>-8</c:v>
                </c:pt>
                <c:pt idx="2118">
                  <c:v>-7</c:v>
                </c:pt>
                <c:pt idx="2119">
                  <c:v>-6</c:v>
                </c:pt>
                <c:pt idx="2120">
                  <c:v>-5</c:v>
                </c:pt>
                <c:pt idx="2121">
                  <c:v>-4</c:v>
                </c:pt>
                <c:pt idx="2122">
                  <c:v>-3</c:v>
                </c:pt>
                <c:pt idx="2123">
                  <c:v>-2</c:v>
                </c:pt>
                <c:pt idx="2124">
                  <c:v>-1</c:v>
                </c:pt>
                <c:pt idx="2125">
                  <c:v>0</c:v>
                </c:pt>
                <c:pt idx="2126">
                  <c:v>1</c:v>
                </c:pt>
                <c:pt idx="2127">
                  <c:v>2</c:v>
                </c:pt>
                <c:pt idx="2128">
                  <c:v>3</c:v>
                </c:pt>
                <c:pt idx="2129">
                  <c:v>4</c:v>
                </c:pt>
                <c:pt idx="2130">
                  <c:v>5</c:v>
                </c:pt>
                <c:pt idx="2131">
                  <c:v>6</c:v>
                </c:pt>
                <c:pt idx="2132">
                  <c:v>7</c:v>
                </c:pt>
                <c:pt idx="2133">
                  <c:v>8</c:v>
                </c:pt>
                <c:pt idx="2134">
                  <c:v>9</c:v>
                </c:pt>
                <c:pt idx="2135">
                  <c:v>10</c:v>
                </c:pt>
                <c:pt idx="2136">
                  <c:v>11</c:v>
                </c:pt>
                <c:pt idx="2137">
                  <c:v>12</c:v>
                </c:pt>
                <c:pt idx="2138">
                  <c:v>13</c:v>
                </c:pt>
                <c:pt idx="2139">
                  <c:v>14</c:v>
                </c:pt>
                <c:pt idx="2140">
                  <c:v>15</c:v>
                </c:pt>
                <c:pt idx="2141">
                  <c:v>16</c:v>
                </c:pt>
                <c:pt idx="2142">
                  <c:v>17</c:v>
                </c:pt>
                <c:pt idx="2143">
                  <c:v>18</c:v>
                </c:pt>
                <c:pt idx="2144">
                  <c:v>19</c:v>
                </c:pt>
                <c:pt idx="2145">
                  <c:v>20</c:v>
                </c:pt>
                <c:pt idx="2146">
                  <c:v>21</c:v>
                </c:pt>
                <c:pt idx="2147">
                  <c:v>22</c:v>
                </c:pt>
                <c:pt idx="2148">
                  <c:v>23</c:v>
                </c:pt>
                <c:pt idx="2149">
                  <c:v>24</c:v>
                </c:pt>
                <c:pt idx="2150">
                  <c:v>25</c:v>
                </c:pt>
                <c:pt idx="2151">
                  <c:v>26</c:v>
                </c:pt>
                <c:pt idx="2152">
                  <c:v>27</c:v>
                </c:pt>
                <c:pt idx="2153">
                  <c:v>28</c:v>
                </c:pt>
                <c:pt idx="2154">
                  <c:v>29</c:v>
                </c:pt>
                <c:pt idx="2155">
                  <c:v>30</c:v>
                </c:pt>
                <c:pt idx="2156">
                  <c:v>31</c:v>
                </c:pt>
                <c:pt idx="2157">
                  <c:v>32</c:v>
                </c:pt>
                <c:pt idx="2158">
                  <c:v>33</c:v>
                </c:pt>
                <c:pt idx="2159">
                  <c:v>34</c:v>
                </c:pt>
                <c:pt idx="2160">
                  <c:v>35</c:v>
                </c:pt>
                <c:pt idx="2161">
                  <c:v>36</c:v>
                </c:pt>
                <c:pt idx="2162">
                  <c:v>39</c:v>
                </c:pt>
                <c:pt idx="2163">
                  <c:v>41</c:v>
                </c:pt>
                <c:pt idx="2164">
                  <c:v>44</c:v>
                </c:pt>
                <c:pt idx="2165">
                  <c:v>46</c:v>
                </c:pt>
                <c:pt idx="2166">
                  <c:v>50</c:v>
                </c:pt>
                <c:pt idx="2167">
                  <c:v>52</c:v>
                </c:pt>
                <c:pt idx="2168">
                  <c:v>53</c:v>
                </c:pt>
                <c:pt idx="2169">
                  <c:v>54</c:v>
                </c:pt>
                <c:pt idx="2170">
                  <c:v>55</c:v>
                </c:pt>
                <c:pt idx="2171">
                  <c:v>60</c:v>
                </c:pt>
                <c:pt idx="2172">
                  <c:v>63</c:v>
                </c:pt>
                <c:pt idx="2173">
                  <c:v>66</c:v>
                </c:pt>
                <c:pt idx="2174">
                  <c:v>67</c:v>
                </c:pt>
                <c:pt idx="2175">
                  <c:v>68</c:v>
                </c:pt>
                <c:pt idx="2176">
                  <c:v>-42</c:v>
                </c:pt>
                <c:pt idx="2177">
                  <c:v>-39</c:v>
                </c:pt>
                <c:pt idx="2178">
                  <c:v>-36</c:v>
                </c:pt>
                <c:pt idx="2179">
                  <c:v>-32</c:v>
                </c:pt>
                <c:pt idx="2180">
                  <c:v>-31</c:v>
                </c:pt>
                <c:pt idx="2181">
                  <c:v>-30</c:v>
                </c:pt>
                <c:pt idx="2182">
                  <c:v>-28</c:v>
                </c:pt>
                <c:pt idx="2183">
                  <c:v>-27</c:v>
                </c:pt>
                <c:pt idx="2184">
                  <c:v>-26</c:v>
                </c:pt>
                <c:pt idx="2185">
                  <c:v>-25</c:v>
                </c:pt>
                <c:pt idx="2186">
                  <c:v>-24</c:v>
                </c:pt>
                <c:pt idx="2187">
                  <c:v>-23</c:v>
                </c:pt>
                <c:pt idx="2188">
                  <c:v>-22</c:v>
                </c:pt>
                <c:pt idx="2189">
                  <c:v>-21</c:v>
                </c:pt>
                <c:pt idx="2190">
                  <c:v>-20</c:v>
                </c:pt>
                <c:pt idx="2191">
                  <c:v>-19</c:v>
                </c:pt>
                <c:pt idx="2192">
                  <c:v>-18</c:v>
                </c:pt>
                <c:pt idx="2193">
                  <c:v>-17</c:v>
                </c:pt>
                <c:pt idx="2194">
                  <c:v>-16</c:v>
                </c:pt>
                <c:pt idx="2195">
                  <c:v>-15</c:v>
                </c:pt>
                <c:pt idx="2196">
                  <c:v>-14</c:v>
                </c:pt>
                <c:pt idx="2197">
                  <c:v>-13</c:v>
                </c:pt>
                <c:pt idx="2198">
                  <c:v>-12</c:v>
                </c:pt>
                <c:pt idx="2199">
                  <c:v>-11</c:v>
                </c:pt>
                <c:pt idx="2200">
                  <c:v>-10</c:v>
                </c:pt>
                <c:pt idx="2201">
                  <c:v>-9</c:v>
                </c:pt>
                <c:pt idx="2202">
                  <c:v>-8</c:v>
                </c:pt>
                <c:pt idx="2203">
                  <c:v>-7</c:v>
                </c:pt>
                <c:pt idx="2204">
                  <c:v>-6</c:v>
                </c:pt>
                <c:pt idx="2205">
                  <c:v>-5</c:v>
                </c:pt>
                <c:pt idx="2206">
                  <c:v>-4</c:v>
                </c:pt>
                <c:pt idx="2207">
                  <c:v>-3</c:v>
                </c:pt>
                <c:pt idx="2208">
                  <c:v>-2</c:v>
                </c:pt>
                <c:pt idx="2209">
                  <c:v>-1</c:v>
                </c:pt>
                <c:pt idx="2210">
                  <c:v>0</c:v>
                </c:pt>
                <c:pt idx="2211">
                  <c:v>1</c:v>
                </c:pt>
                <c:pt idx="2212">
                  <c:v>2</c:v>
                </c:pt>
                <c:pt idx="2213">
                  <c:v>3</c:v>
                </c:pt>
                <c:pt idx="2214">
                  <c:v>4</c:v>
                </c:pt>
                <c:pt idx="2215">
                  <c:v>5</c:v>
                </c:pt>
                <c:pt idx="2216">
                  <c:v>6</c:v>
                </c:pt>
                <c:pt idx="2217">
                  <c:v>7</c:v>
                </c:pt>
                <c:pt idx="2218">
                  <c:v>8</c:v>
                </c:pt>
                <c:pt idx="2219">
                  <c:v>9</c:v>
                </c:pt>
                <c:pt idx="2220">
                  <c:v>10</c:v>
                </c:pt>
                <c:pt idx="2221">
                  <c:v>11</c:v>
                </c:pt>
                <c:pt idx="2222">
                  <c:v>12</c:v>
                </c:pt>
                <c:pt idx="2223">
                  <c:v>13</c:v>
                </c:pt>
                <c:pt idx="2224">
                  <c:v>14</c:v>
                </c:pt>
                <c:pt idx="2225">
                  <c:v>15</c:v>
                </c:pt>
                <c:pt idx="2226">
                  <c:v>16</c:v>
                </c:pt>
                <c:pt idx="2227">
                  <c:v>17</c:v>
                </c:pt>
                <c:pt idx="2228">
                  <c:v>18</c:v>
                </c:pt>
                <c:pt idx="2229">
                  <c:v>19</c:v>
                </c:pt>
                <c:pt idx="2230">
                  <c:v>20</c:v>
                </c:pt>
                <c:pt idx="2231">
                  <c:v>21</c:v>
                </c:pt>
                <c:pt idx="2232">
                  <c:v>22</c:v>
                </c:pt>
                <c:pt idx="2233">
                  <c:v>23</c:v>
                </c:pt>
                <c:pt idx="2234">
                  <c:v>24</c:v>
                </c:pt>
                <c:pt idx="2235">
                  <c:v>25</c:v>
                </c:pt>
                <c:pt idx="2236">
                  <c:v>26</c:v>
                </c:pt>
                <c:pt idx="2237">
                  <c:v>27</c:v>
                </c:pt>
                <c:pt idx="2238">
                  <c:v>28</c:v>
                </c:pt>
                <c:pt idx="2239">
                  <c:v>29</c:v>
                </c:pt>
                <c:pt idx="2240">
                  <c:v>30</c:v>
                </c:pt>
                <c:pt idx="2241">
                  <c:v>31</c:v>
                </c:pt>
                <c:pt idx="2242">
                  <c:v>33</c:v>
                </c:pt>
                <c:pt idx="2243">
                  <c:v>34</c:v>
                </c:pt>
                <c:pt idx="2244">
                  <c:v>35</c:v>
                </c:pt>
                <c:pt idx="2245">
                  <c:v>36</c:v>
                </c:pt>
                <c:pt idx="2246">
                  <c:v>37</c:v>
                </c:pt>
                <c:pt idx="2247">
                  <c:v>38</c:v>
                </c:pt>
                <c:pt idx="2248">
                  <c:v>39</c:v>
                </c:pt>
                <c:pt idx="2249">
                  <c:v>40</c:v>
                </c:pt>
                <c:pt idx="2250">
                  <c:v>41</c:v>
                </c:pt>
                <c:pt idx="2251">
                  <c:v>42</c:v>
                </c:pt>
                <c:pt idx="2252">
                  <c:v>44</c:v>
                </c:pt>
                <c:pt idx="2253">
                  <c:v>45</c:v>
                </c:pt>
                <c:pt idx="2254">
                  <c:v>46</c:v>
                </c:pt>
                <c:pt idx="2255">
                  <c:v>47</c:v>
                </c:pt>
                <c:pt idx="2256">
                  <c:v>53</c:v>
                </c:pt>
                <c:pt idx="2257">
                  <c:v>55</c:v>
                </c:pt>
                <c:pt idx="2258">
                  <c:v>57</c:v>
                </c:pt>
                <c:pt idx="2259">
                  <c:v>59</c:v>
                </c:pt>
                <c:pt idx="2260">
                  <c:v>64</c:v>
                </c:pt>
                <c:pt idx="2261">
                  <c:v>65</c:v>
                </c:pt>
                <c:pt idx="2262">
                  <c:v>68</c:v>
                </c:pt>
                <c:pt idx="2263">
                  <c:v>77</c:v>
                </c:pt>
                <c:pt idx="2264">
                  <c:v>-34</c:v>
                </c:pt>
                <c:pt idx="2265">
                  <c:v>-32</c:v>
                </c:pt>
                <c:pt idx="2266">
                  <c:v>-28</c:v>
                </c:pt>
                <c:pt idx="2267">
                  <c:v>-27</c:v>
                </c:pt>
                <c:pt idx="2268">
                  <c:v>-26</c:v>
                </c:pt>
                <c:pt idx="2269">
                  <c:v>-24</c:v>
                </c:pt>
                <c:pt idx="2270">
                  <c:v>-23</c:v>
                </c:pt>
                <c:pt idx="2271">
                  <c:v>-22</c:v>
                </c:pt>
                <c:pt idx="2272">
                  <c:v>-21</c:v>
                </c:pt>
                <c:pt idx="2273">
                  <c:v>-20</c:v>
                </c:pt>
                <c:pt idx="2274">
                  <c:v>-19</c:v>
                </c:pt>
                <c:pt idx="2275">
                  <c:v>-18</c:v>
                </c:pt>
                <c:pt idx="2276">
                  <c:v>-17</c:v>
                </c:pt>
                <c:pt idx="2277">
                  <c:v>-16</c:v>
                </c:pt>
                <c:pt idx="2278">
                  <c:v>-15</c:v>
                </c:pt>
                <c:pt idx="2279">
                  <c:v>-14</c:v>
                </c:pt>
                <c:pt idx="2280">
                  <c:v>-13</c:v>
                </c:pt>
                <c:pt idx="2281">
                  <c:v>-12</c:v>
                </c:pt>
                <c:pt idx="2282">
                  <c:v>-11</c:v>
                </c:pt>
                <c:pt idx="2283">
                  <c:v>-10</c:v>
                </c:pt>
                <c:pt idx="2284">
                  <c:v>-9</c:v>
                </c:pt>
                <c:pt idx="2285">
                  <c:v>-8</c:v>
                </c:pt>
                <c:pt idx="2286">
                  <c:v>-7</c:v>
                </c:pt>
                <c:pt idx="2287">
                  <c:v>-6</c:v>
                </c:pt>
                <c:pt idx="2288">
                  <c:v>-5</c:v>
                </c:pt>
                <c:pt idx="2289">
                  <c:v>-4</c:v>
                </c:pt>
                <c:pt idx="2290">
                  <c:v>-3</c:v>
                </c:pt>
                <c:pt idx="2291">
                  <c:v>-2</c:v>
                </c:pt>
                <c:pt idx="2292">
                  <c:v>-1</c:v>
                </c:pt>
                <c:pt idx="2293">
                  <c:v>0</c:v>
                </c:pt>
                <c:pt idx="2294">
                  <c:v>1</c:v>
                </c:pt>
                <c:pt idx="2295">
                  <c:v>2</c:v>
                </c:pt>
                <c:pt idx="2296">
                  <c:v>3</c:v>
                </c:pt>
                <c:pt idx="2297">
                  <c:v>4</c:v>
                </c:pt>
                <c:pt idx="2298">
                  <c:v>5</c:v>
                </c:pt>
                <c:pt idx="2299">
                  <c:v>6</c:v>
                </c:pt>
                <c:pt idx="2300">
                  <c:v>7</c:v>
                </c:pt>
                <c:pt idx="2301">
                  <c:v>8</c:v>
                </c:pt>
                <c:pt idx="2302">
                  <c:v>9</c:v>
                </c:pt>
                <c:pt idx="2303">
                  <c:v>10</c:v>
                </c:pt>
                <c:pt idx="2304">
                  <c:v>11</c:v>
                </c:pt>
                <c:pt idx="2305">
                  <c:v>12</c:v>
                </c:pt>
                <c:pt idx="2306">
                  <c:v>13</c:v>
                </c:pt>
                <c:pt idx="2307">
                  <c:v>14</c:v>
                </c:pt>
                <c:pt idx="2308">
                  <c:v>15</c:v>
                </c:pt>
                <c:pt idx="2309">
                  <c:v>16</c:v>
                </c:pt>
                <c:pt idx="2310">
                  <c:v>17</c:v>
                </c:pt>
                <c:pt idx="2311">
                  <c:v>18</c:v>
                </c:pt>
                <c:pt idx="2312">
                  <c:v>19</c:v>
                </c:pt>
                <c:pt idx="2313">
                  <c:v>20</c:v>
                </c:pt>
                <c:pt idx="2314">
                  <c:v>21</c:v>
                </c:pt>
                <c:pt idx="2315">
                  <c:v>22</c:v>
                </c:pt>
                <c:pt idx="2316">
                  <c:v>23</c:v>
                </c:pt>
                <c:pt idx="2317">
                  <c:v>24</c:v>
                </c:pt>
                <c:pt idx="2318">
                  <c:v>25</c:v>
                </c:pt>
                <c:pt idx="2319">
                  <c:v>26</c:v>
                </c:pt>
                <c:pt idx="2320">
                  <c:v>27</c:v>
                </c:pt>
                <c:pt idx="2321">
                  <c:v>28</c:v>
                </c:pt>
                <c:pt idx="2322">
                  <c:v>30</c:v>
                </c:pt>
                <c:pt idx="2323">
                  <c:v>31</c:v>
                </c:pt>
                <c:pt idx="2324">
                  <c:v>32</c:v>
                </c:pt>
                <c:pt idx="2325">
                  <c:v>33</c:v>
                </c:pt>
                <c:pt idx="2326">
                  <c:v>34</c:v>
                </c:pt>
                <c:pt idx="2327">
                  <c:v>35</c:v>
                </c:pt>
                <c:pt idx="2328">
                  <c:v>37</c:v>
                </c:pt>
                <c:pt idx="2329">
                  <c:v>38</c:v>
                </c:pt>
                <c:pt idx="2330">
                  <c:v>39</c:v>
                </c:pt>
                <c:pt idx="2331">
                  <c:v>40</c:v>
                </c:pt>
                <c:pt idx="2332">
                  <c:v>41</c:v>
                </c:pt>
                <c:pt idx="2333">
                  <c:v>43</c:v>
                </c:pt>
                <c:pt idx="2334">
                  <c:v>44</c:v>
                </c:pt>
                <c:pt idx="2335">
                  <c:v>45</c:v>
                </c:pt>
                <c:pt idx="2336">
                  <c:v>46</c:v>
                </c:pt>
                <c:pt idx="2337">
                  <c:v>47</c:v>
                </c:pt>
                <c:pt idx="2338">
                  <c:v>48</c:v>
                </c:pt>
                <c:pt idx="2339">
                  <c:v>50</c:v>
                </c:pt>
                <c:pt idx="2340">
                  <c:v>52</c:v>
                </c:pt>
                <c:pt idx="2341">
                  <c:v>53</c:v>
                </c:pt>
                <c:pt idx="2342">
                  <c:v>56</c:v>
                </c:pt>
                <c:pt idx="2343">
                  <c:v>57</c:v>
                </c:pt>
                <c:pt idx="2344">
                  <c:v>75</c:v>
                </c:pt>
                <c:pt idx="2345">
                  <c:v>94</c:v>
                </c:pt>
                <c:pt idx="2346">
                  <c:v>-46</c:v>
                </c:pt>
                <c:pt idx="2347">
                  <c:v>-45</c:v>
                </c:pt>
                <c:pt idx="2348">
                  <c:v>-38</c:v>
                </c:pt>
                <c:pt idx="2349">
                  <c:v>-33</c:v>
                </c:pt>
                <c:pt idx="2350">
                  <c:v>-32</c:v>
                </c:pt>
                <c:pt idx="2351">
                  <c:v>-31</c:v>
                </c:pt>
                <c:pt idx="2352">
                  <c:v>-30</c:v>
                </c:pt>
                <c:pt idx="2353">
                  <c:v>-28</c:v>
                </c:pt>
                <c:pt idx="2354">
                  <c:v>-27</c:v>
                </c:pt>
                <c:pt idx="2355">
                  <c:v>-25</c:v>
                </c:pt>
                <c:pt idx="2356">
                  <c:v>-24</c:v>
                </c:pt>
                <c:pt idx="2357">
                  <c:v>-23</c:v>
                </c:pt>
                <c:pt idx="2358">
                  <c:v>-22</c:v>
                </c:pt>
                <c:pt idx="2359">
                  <c:v>-21</c:v>
                </c:pt>
                <c:pt idx="2360">
                  <c:v>-20</c:v>
                </c:pt>
                <c:pt idx="2361">
                  <c:v>-19</c:v>
                </c:pt>
                <c:pt idx="2362">
                  <c:v>-18</c:v>
                </c:pt>
                <c:pt idx="2363">
                  <c:v>-17</c:v>
                </c:pt>
                <c:pt idx="2364">
                  <c:v>-16</c:v>
                </c:pt>
                <c:pt idx="2365">
                  <c:v>-15</c:v>
                </c:pt>
                <c:pt idx="2366">
                  <c:v>-14</c:v>
                </c:pt>
                <c:pt idx="2367">
                  <c:v>-13</c:v>
                </c:pt>
                <c:pt idx="2368">
                  <c:v>-12</c:v>
                </c:pt>
                <c:pt idx="2369">
                  <c:v>-11</c:v>
                </c:pt>
                <c:pt idx="2370">
                  <c:v>-10</c:v>
                </c:pt>
                <c:pt idx="2371">
                  <c:v>-9</c:v>
                </c:pt>
                <c:pt idx="2372">
                  <c:v>-8</c:v>
                </c:pt>
                <c:pt idx="2373">
                  <c:v>-7</c:v>
                </c:pt>
                <c:pt idx="2374">
                  <c:v>-6</c:v>
                </c:pt>
                <c:pt idx="2375">
                  <c:v>-5</c:v>
                </c:pt>
                <c:pt idx="2376">
                  <c:v>-4</c:v>
                </c:pt>
                <c:pt idx="2377">
                  <c:v>-3</c:v>
                </c:pt>
                <c:pt idx="2378">
                  <c:v>-2</c:v>
                </c:pt>
                <c:pt idx="2379">
                  <c:v>-1</c:v>
                </c:pt>
                <c:pt idx="2380">
                  <c:v>0</c:v>
                </c:pt>
                <c:pt idx="2381">
                  <c:v>1</c:v>
                </c:pt>
                <c:pt idx="2382">
                  <c:v>2</c:v>
                </c:pt>
                <c:pt idx="2383">
                  <c:v>3</c:v>
                </c:pt>
                <c:pt idx="2384">
                  <c:v>4</c:v>
                </c:pt>
                <c:pt idx="2385">
                  <c:v>5</c:v>
                </c:pt>
                <c:pt idx="2386">
                  <c:v>6</c:v>
                </c:pt>
                <c:pt idx="2387">
                  <c:v>7</c:v>
                </c:pt>
                <c:pt idx="2388">
                  <c:v>8</c:v>
                </c:pt>
                <c:pt idx="2389">
                  <c:v>9</c:v>
                </c:pt>
                <c:pt idx="2390">
                  <c:v>10</c:v>
                </c:pt>
                <c:pt idx="2391">
                  <c:v>11</c:v>
                </c:pt>
                <c:pt idx="2392">
                  <c:v>12</c:v>
                </c:pt>
                <c:pt idx="2393">
                  <c:v>13</c:v>
                </c:pt>
                <c:pt idx="2394">
                  <c:v>14</c:v>
                </c:pt>
                <c:pt idx="2395">
                  <c:v>15</c:v>
                </c:pt>
                <c:pt idx="2396">
                  <c:v>16</c:v>
                </c:pt>
                <c:pt idx="2397">
                  <c:v>17</c:v>
                </c:pt>
                <c:pt idx="2398">
                  <c:v>18</c:v>
                </c:pt>
                <c:pt idx="2399">
                  <c:v>19</c:v>
                </c:pt>
                <c:pt idx="2400">
                  <c:v>20</c:v>
                </c:pt>
                <c:pt idx="2401">
                  <c:v>21</c:v>
                </c:pt>
                <c:pt idx="2402">
                  <c:v>22</c:v>
                </c:pt>
                <c:pt idx="2403">
                  <c:v>23</c:v>
                </c:pt>
                <c:pt idx="2404">
                  <c:v>24</c:v>
                </c:pt>
                <c:pt idx="2405">
                  <c:v>25</c:v>
                </c:pt>
                <c:pt idx="2406">
                  <c:v>26</c:v>
                </c:pt>
                <c:pt idx="2407">
                  <c:v>27</c:v>
                </c:pt>
                <c:pt idx="2408">
                  <c:v>28</c:v>
                </c:pt>
                <c:pt idx="2409">
                  <c:v>29</c:v>
                </c:pt>
                <c:pt idx="2410">
                  <c:v>30</c:v>
                </c:pt>
                <c:pt idx="2411">
                  <c:v>31</c:v>
                </c:pt>
                <c:pt idx="2412">
                  <c:v>32</c:v>
                </c:pt>
                <c:pt idx="2413">
                  <c:v>33</c:v>
                </c:pt>
                <c:pt idx="2414">
                  <c:v>34</c:v>
                </c:pt>
                <c:pt idx="2415">
                  <c:v>35</c:v>
                </c:pt>
                <c:pt idx="2416">
                  <c:v>36</c:v>
                </c:pt>
                <c:pt idx="2417">
                  <c:v>37</c:v>
                </c:pt>
                <c:pt idx="2418">
                  <c:v>39</c:v>
                </c:pt>
                <c:pt idx="2419">
                  <c:v>40</c:v>
                </c:pt>
                <c:pt idx="2420">
                  <c:v>41</c:v>
                </c:pt>
                <c:pt idx="2421">
                  <c:v>42</c:v>
                </c:pt>
                <c:pt idx="2422">
                  <c:v>43</c:v>
                </c:pt>
                <c:pt idx="2423">
                  <c:v>44</c:v>
                </c:pt>
                <c:pt idx="2424">
                  <c:v>45</c:v>
                </c:pt>
                <c:pt idx="2425">
                  <c:v>47</c:v>
                </c:pt>
                <c:pt idx="2426">
                  <c:v>48</c:v>
                </c:pt>
                <c:pt idx="2427">
                  <c:v>49</c:v>
                </c:pt>
                <c:pt idx="2428">
                  <c:v>50</c:v>
                </c:pt>
                <c:pt idx="2429">
                  <c:v>51</c:v>
                </c:pt>
                <c:pt idx="2430">
                  <c:v>52</c:v>
                </c:pt>
                <c:pt idx="2431">
                  <c:v>53</c:v>
                </c:pt>
                <c:pt idx="2432">
                  <c:v>54</c:v>
                </c:pt>
                <c:pt idx="2433">
                  <c:v>56</c:v>
                </c:pt>
                <c:pt idx="2434">
                  <c:v>59</c:v>
                </c:pt>
                <c:pt idx="2435">
                  <c:v>60</c:v>
                </c:pt>
                <c:pt idx="2436">
                  <c:v>61</c:v>
                </c:pt>
                <c:pt idx="2437">
                  <c:v>63</c:v>
                </c:pt>
                <c:pt idx="2438">
                  <c:v>65</c:v>
                </c:pt>
                <c:pt idx="2439">
                  <c:v>73</c:v>
                </c:pt>
                <c:pt idx="2440">
                  <c:v>76</c:v>
                </c:pt>
                <c:pt idx="2441">
                  <c:v>85</c:v>
                </c:pt>
                <c:pt idx="2442">
                  <c:v>110</c:v>
                </c:pt>
                <c:pt idx="2443">
                  <c:v>-43</c:v>
                </c:pt>
                <c:pt idx="2444">
                  <c:v>-36</c:v>
                </c:pt>
                <c:pt idx="2445">
                  <c:v>-33</c:v>
                </c:pt>
                <c:pt idx="2446">
                  <c:v>-32</c:v>
                </c:pt>
                <c:pt idx="2447">
                  <c:v>-30</c:v>
                </c:pt>
                <c:pt idx="2448">
                  <c:v>-29</c:v>
                </c:pt>
                <c:pt idx="2449">
                  <c:v>-28</c:v>
                </c:pt>
                <c:pt idx="2450">
                  <c:v>-27</c:v>
                </c:pt>
                <c:pt idx="2451">
                  <c:v>-26</c:v>
                </c:pt>
                <c:pt idx="2452">
                  <c:v>-25</c:v>
                </c:pt>
                <c:pt idx="2453">
                  <c:v>-24</c:v>
                </c:pt>
                <c:pt idx="2454">
                  <c:v>-23</c:v>
                </c:pt>
                <c:pt idx="2455">
                  <c:v>-22</c:v>
                </c:pt>
                <c:pt idx="2456">
                  <c:v>-21</c:v>
                </c:pt>
                <c:pt idx="2457">
                  <c:v>-20</c:v>
                </c:pt>
                <c:pt idx="2458">
                  <c:v>-19</c:v>
                </c:pt>
                <c:pt idx="2459">
                  <c:v>-18</c:v>
                </c:pt>
                <c:pt idx="2460">
                  <c:v>-17</c:v>
                </c:pt>
                <c:pt idx="2461">
                  <c:v>-16</c:v>
                </c:pt>
                <c:pt idx="2462">
                  <c:v>-15</c:v>
                </c:pt>
                <c:pt idx="2463">
                  <c:v>-14</c:v>
                </c:pt>
                <c:pt idx="2464">
                  <c:v>-13</c:v>
                </c:pt>
                <c:pt idx="2465">
                  <c:v>-12</c:v>
                </c:pt>
                <c:pt idx="2466">
                  <c:v>-11</c:v>
                </c:pt>
                <c:pt idx="2467">
                  <c:v>-10</c:v>
                </c:pt>
                <c:pt idx="2468">
                  <c:v>-9</c:v>
                </c:pt>
                <c:pt idx="2469">
                  <c:v>-8</c:v>
                </c:pt>
                <c:pt idx="2470">
                  <c:v>-7</c:v>
                </c:pt>
                <c:pt idx="2471">
                  <c:v>-6</c:v>
                </c:pt>
                <c:pt idx="2472">
                  <c:v>-5</c:v>
                </c:pt>
                <c:pt idx="2473">
                  <c:v>-4</c:v>
                </c:pt>
                <c:pt idx="2474">
                  <c:v>-3</c:v>
                </c:pt>
                <c:pt idx="2475">
                  <c:v>-2</c:v>
                </c:pt>
                <c:pt idx="2476">
                  <c:v>-1</c:v>
                </c:pt>
                <c:pt idx="2477">
                  <c:v>0</c:v>
                </c:pt>
                <c:pt idx="2478">
                  <c:v>1</c:v>
                </c:pt>
                <c:pt idx="2479">
                  <c:v>2</c:v>
                </c:pt>
                <c:pt idx="2480">
                  <c:v>3</c:v>
                </c:pt>
                <c:pt idx="2481">
                  <c:v>4</c:v>
                </c:pt>
                <c:pt idx="2482">
                  <c:v>5</c:v>
                </c:pt>
                <c:pt idx="2483">
                  <c:v>6</c:v>
                </c:pt>
                <c:pt idx="2484">
                  <c:v>7</c:v>
                </c:pt>
                <c:pt idx="2485">
                  <c:v>8</c:v>
                </c:pt>
                <c:pt idx="2486">
                  <c:v>9</c:v>
                </c:pt>
                <c:pt idx="2487">
                  <c:v>10</c:v>
                </c:pt>
                <c:pt idx="2488">
                  <c:v>11</c:v>
                </c:pt>
                <c:pt idx="2489">
                  <c:v>12</c:v>
                </c:pt>
                <c:pt idx="2490">
                  <c:v>13</c:v>
                </c:pt>
                <c:pt idx="2491">
                  <c:v>14</c:v>
                </c:pt>
                <c:pt idx="2492">
                  <c:v>15</c:v>
                </c:pt>
                <c:pt idx="2493">
                  <c:v>16</c:v>
                </c:pt>
                <c:pt idx="2494">
                  <c:v>17</c:v>
                </c:pt>
                <c:pt idx="2495">
                  <c:v>18</c:v>
                </c:pt>
                <c:pt idx="2496">
                  <c:v>19</c:v>
                </c:pt>
                <c:pt idx="2497">
                  <c:v>20</c:v>
                </c:pt>
                <c:pt idx="2498">
                  <c:v>21</c:v>
                </c:pt>
                <c:pt idx="2499">
                  <c:v>22</c:v>
                </c:pt>
                <c:pt idx="2500">
                  <c:v>23</c:v>
                </c:pt>
                <c:pt idx="2501">
                  <c:v>24</c:v>
                </c:pt>
                <c:pt idx="2502">
                  <c:v>25</c:v>
                </c:pt>
                <c:pt idx="2503">
                  <c:v>26</c:v>
                </c:pt>
                <c:pt idx="2504">
                  <c:v>27</c:v>
                </c:pt>
                <c:pt idx="2505">
                  <c:v>30</c:v>
                </c:pt>
                <c:pt idx="2506">
                  <c:v>31</c:v>
                </c:pt>
                <c:pt idx="2507">
                  <c:v>32</c:v>
                </c:pt>
                <c:pt idx="2508">
                  <c:v>33</c:v>
                </c:pt>
                <c:pt idx="2509">
                  <c:v>34</c:v>
                </c:pt>
                <c:pt idx="2510">
                  <c:v>35</c:v>
                </c:pt>
                <c:pt idx="2511">
                  <c:v>36</c:v>
                </c:pt>
                <c:pt idx="2512">
                  <c:v>37</c:v>
                </c:pt>
                <c:pt idx="2513">
                  <c:v>38</c:v>
                </c:pt>
                <c:pt idx="2514">
                  <c:v>39</c:v>
                </c:pt>
                <c:pt idx="2515">
                  <c:v>40</c:v>
                </c:pt>
                <c:pt idx="2516">
                  <c:v>41</c:v>
                </c:pt>
                <c:pt idx="2517">
                  <c:v>42</c:v>
                </c:pt>
                <c:pt idx="2518">
                  <c:v>43</c:v>
                </c:pt>
                <c:pt idx="2519">
                  <c:v>44</c:v>
                </c:pt>
                <c:pt idx="2520">
                  <c:v>45</c:v>
                </c:pt>
                <c:pt idx="2521">
                  <c:v>46</c:v>
                </c:pt>
                <c:pt idx="2522">
                  <c:v>47</c:v>
                </c:pt>
                <c:pt idx="2523">
                  <c:v>48</c:v>
                </c:pt>
                <c:pt idx="2524">
                  <c:v>49</c:v>
                </c:pt>
                <c:pt idx="2525">
                  <c:v>50</c:v>
                </c:pt>
                <c:pt idx="2526">
                  <c:v>53</c:v>
                </c:pt>
                <c:pt idx="2527">
                  <c:v>61</c:v>
                </c:pt>
                <c:pt idx="2528">
                  <c:v>64</c:v>
                </c:pt>
                <c:pt idx="2529">
                  <c:v>69</c:v>
                </c:pt>
                <c:pt idx="2530">
                  <c:v>94</c:v>
                </c:pt>
                <c:pt idx="2531">
                  <c:v>-34</c:v>
                </c:pt>
                <c:pt idx="2532">
                  <c:v>-33</c:v>
                </c:pt>
                <c:pt idx="2533">
                  <c:v>-31</c:v>
                </c:pt>
                <c:pt idx="2534">
                  <c:v>-30</c:v>
                </c:pt>
                <c:pt idx="2535">
                  <c:v>-29</c:v>
                </c:pt>
                <c:pt idx="2536">
                  <c:v>-28</c:v>
                </c:pt>
                <c:pt idx="2537">
                  <c:v>-27</c:v>
                </c:pt>
                <c:pt idx="2538">
                  <c:v>-26</c:v>
                </c:pt>
                <c:pt idx="2539">
                  <c:v>-25</c:v>
                </c:pt>
                <c:pt idx="2540">
                  <c:v>-24</c:v>
                </c:pt>
                <c:pt idx="2541">
                  <c:v>-23</c:v>
                </c:pt>
                <c:pt idx="2542">
                  <c:v>-22</c:v>
                </c:pt>
                <c:pt idx="2543">
                  <c:v>-21</c:v>
                </c:pt>
                <c:pt idx="2544">
                  <c:v>-20</c:v>
                </c:pt>
                <c:pt idx="2545">
                  <c:v>-19</c:v>
                </c:pt>
                <c:pt idx="2546">
                  <c:v>-18</c:v>
                </c:pt>
                <c:pt idx="2547">
                  <c:v>-17</c:v>
                </c:pt>
                <c:pt idx="2548">
                  <c:v>-16</c:v>
                </c:pt>
                <c:pt idx="2549">
                  <c:v>-15</c:v>
                </c:pt>
                <c:pt idx="2550">
                  <c:v>-14</c:v>
                </c:pt>
                <c:pt idx="2551">
                  <c:v>-13</c:v>
                </c:pt>
                <c:pt idx="2552">
                  <c:v>-12</c:v>
                </c:pt>
                <c:pt idx="2553">
                  <c:v>-11</c:v>
                </c:pt>
                <c:pt idx="2554">
                  <c:v>-10</c:v>
                </c:pt>
                <c:pt idx="2555">
                  <c:v>-9</c:v>
                </c:pt>
                <c:pt idx="2556">
                  <c:v>-8</c:v>
                </c:pt>
                <c:pt idx="2557">
                  <c:v>-7</c:v>
                </c:pt>
                <c:pt idx="2558">
                  <c:v>-6</c:v>
                </c:pt>
                <c:pt idx="2559">
                  <c:v>-5</c:v>
                </c:pt>
                <c:pt idx="2560">
                  <c:v>-4</c:v>
                </c:pt>
                <c:pt idx="2561">
                  <c:v>-3</c:v>
                </c:pt>
                <c:pt idx="2562">
                  <c:v>-2</c:v>
                </c:pt>
                <c:pt idx="2563">
                  <c:v>-1</c:v>
                </c:pt>
                <c:pt idx="2564">
                  <c:v>0</c:v>
                </c:pt>
                <c:pt idx="2565">
                  <c:v>1</c:v>
                </c:pt>
                <c:pt idx="2566">
                  <c:v>2</c:v>
                </c:pt>
                <c:pt idx="2567">
                  <c:v>3</c:v>
                </c:pt>
                <c:pt idx="2568">
                  <c:v>4</c:v>
                </c:pt>
                <c:pt idx="2569">
                  <c:v>5</c:v>
                </c:pt>
                <c:pt idx="2570">
                  <c:v>6</c:v>
                </c:pt>
                <c:pt idx="2571">
                  <c:v>7</c:v>
                </c:pt>
                <c:pt idx="2572">
                  <c:v>8</c:v>
                </c:pt>
                <c:pt idx="2573">
                  <c:v>9</c:v>
                </c:pt>
                <c:pt idx="2574">
                  <c:v>10</c:v>
                </c:pt>
                <c:pt idx="2575">
                  <c:v>11</c:v>
                </c:pt>
                <c:pt idx="2576">
                  <c:v>12</c:v>
                </c:pt>
                <c:pt idx="2577">
                  <c:v>13</c:v>
                </c:pt>
                <c:pt idx="2578">
                  <c:v>14</c:v>
                </c:pt>
                <c:pt idx="2579">
                  <c:v>15</c:v>
                </c:pt>
                <c:pt idx="2580">
                  <c:v>16</c:v>
                </c:pt>
                <c:pt idx="2581">
                  <c:v>17</c:v>
                </c:pt>
                <c:pt idx="2582">
                  <c:v>18</c:v>
                </c:pt>
                <c:pt idx="2583">
                  <c:v>19</c:v>
                </c:pt>
                <c:pt idx="2584">
                  <c:v>20</c:v>
                </c:pt>
                <c:pt idx="2585">
                  <c:v>21</c:v>
                </c:pt>
                <c:pt idx="2586">
                  <c:v>22</c:v>
                </c:pt>
                <c:pt idx="2587">
                  <c:v>23</c:v>
                </c:pt>
                <c:pt idx="2588">
                  <c:v>24</c:v>
                </c:pt>
                <c:pt idx="2589">
                  <c:v>25</c:v>
                </c:pt>
                <c:pt idx="2590">
                  <c:v>26</c:v>
                </c:pt>
                <c:pt idx="2591">
                  <c:v>27</c:v>
                </c:pt>
                <c:pt idx="2592">
                  <c:v>28</c:v>
                </c:pt>
                <c:pt idx="2593">
                  <c:v>29</c:v>
                </c:pt>
                <c:pt idx="2594">
                  <c:v>30</c:v>
                </c:pt>
                <c:pt idx="2595">
                  <c:v>31</c:v>
                </c:pt>
                <c:pt idx="2596">
                  <c:v>32</c:v>
                </c:pt>
                <c:pt idx="2597">
                  <c:v>33</c:v>
                </c:pt>
                <c:pt idx="2598">
                  <c:v>34</c:v>
                </c:pt>
                <c:pt idx="2599">
                  <c:v>35</c:v>
                </c:pt>
                <c:pt idx="2600">
                  <c:v>36</c:v>
                </c:pt>
                <c:pt idx="2601">
                  <c:v>37</c:v>
                </c:pt>
                <c:pt idx="2602">
                  <c:v>38</c:v>
                </c:pt>
                <c:pt idx="2603">
                  <c:v>39</c:v>
                </c:pt>
                <c:pt idx="2604">
                  <c:v>40</c:v>
                </c:pt>
                <c:pt idx="2605">
                  <c:v>41</c:v>
                </c:pt>
                <c:pt idx="2606">
                  <c:v>43</c:v>
                </c:pt>
                <c:pt idx="2607">
                  <c:v>44</c:v>
                </c:pt>
                <c:pt idx="2608">
                  <c:v>46</c:v>
                </c:pt>
                <c:pt idx="2609">
                  <c:v>47</c:v>
                </c:pt>
                <c:pt idx="2610">
                  <c:v>48</c:v>
                </c:pt>
                <c:pt idx="2611">
                  <c:v>49</c:v>
                </c:pt>
                <c:pt idx="2612">
                  <c:v>50</c:v>
                </c:pt>
                <c:pt idx="2613">
                  <c:v>52</c:v>
                </c:pt>
                <c:pt idx="2614">
                  <c:v>53</c:v>
                </c:pt>
                <c:pt idx="2615">
                  <c:v>54</c:v>
                </c:pt>
                <c:pt idx="2616">
                  <c:v>56</c:v>
                </c:pt>
                <c:pt idx="2617">
                  <c:v>59</c:v>
                </c:pt>
                <c:pt idx="2618">
                  <c:v>63</c:v>
                </c:pt>
                <c:pt idx="2619">
                  <c:v>70</c:v>
                </c:pt>
                <c:pt idx="2620">
                  <c:v>90</c:v>
                </c:pt>
                <c:pt idx="2621">
                  <c:v>-38</c:v>
                </c:pt>
                <c:pt idx="2622">
                  <c:v>-37</c:v>
                </c:pt>
                <c:pt idx="2623">
                  <c:v>-36</c:v>
                </c:pt>
                <c:pt idx="2624">
                  <c:v>-35</c:v>
                </c:pt>
                <c:pt idx="2625">
                  <c:v>-34</c:v>
                </c:pt>
                <c:pt idx="2626">
                  <c:v>-33</c:v>
                </c:pt>
                <c:pt idx="2627">
                  <c:v>-32</c:v>
                </c:pt>
                <c:pt idx="2628">
                  <c:v>-31</c:v>
                </c:pt>
                <c:pt idx="2629">
                  <c:v>-30</c:v>
                </c:pt>
                <c:pt idx="2630">
                  <c:v>-29</c:v>
                </c:pt>
                <c:pt idx="2631">
                  <c:v>-28</c:v>
                </c:pt>
                <c:pt idx="2632">
                  <c:v>-27</c:v>
                </c:pt>
                <c:pt idx="2633">
                  <c:v>-26</c:v>
                </c:pt>
                <c:pt idx="2634">
                  <c:v>-24</c:v>
                </c:pt>
                <c:pt idx="2635">
                  <c:v>-23</c:v>
                </c:pt>
                <c:pt idx="2636">
                  <c:v>-22</c:v>
                </c:pt>
                <c:pt idx="2637">
                  <c:v>-21</c:v>
                </c:pt>
                <c:pt idx="2638">
                  <c:v>-20</c:v>
                </c:pt>
                <c:pt idx="2639">
                  <c:v>-19</c:v>
                </c:pt>
                <c:pt idx="2640">
                  <c:v>-18</c:v>
                </c:pt>
                <c:pt idx="2641">
                  <c:v>-17</c:v>
                </c:pt>
                <c:pt idx="2642">
                  <c:v>-16</c:v>
                </c:pt>
                <c:pt idx="2643">
                  <c:v>-15</c:v>
                </c:pt>
                <c:pt idx="2644">
                  <c:v>-14</c:v>
                </c:pt>
                <c:pt idx="2645">
                  <c:v>-13</c:v>
                </c:pt>
                <c:pt idx="2646">
                  <c:v>-12</c:v>
                </c:pt>
                <c:pt idx="2647">
                  <c:v>-11</c:v>
                </c:pt>
                <c:pt idx="2648">
                  <c:v>-10</c:v>
                </c:pt>
                <c:pt idx="2649">
                  <c:v>-9</c:v>
                </c:pt>
                <c:pt idx="2650">
                  <c:v>-8</c:v>
                </c:pt>
                <c:pt idx="2651">
                  <c:v>-7</c:v>
                </c:pt>
                <c:pt idx="2652">
                  <c:v>-6</c:v>
                </c:pt>
                <c:pt idx="2653">
                  <c:v>-5</c:v>
                </c:pt>
                <c:pt idx="2654">
                  <c:v>-4</c:v>
                </c:pt>
                <c:pt idx="2655">
                  <c:v>-3</c:v>
                </c:pt>
                <c:pt idx="2656">
                  <c:v>-2</c:v>
                </c:pt>
                <c:pt idx="2657">
                  <c:v>-1</c:v>
                </c:pt>
                <c:pt idx="2658">
                  <c:v>0</c:v>
                </c:pt>
                <c:pt idx="2659">
                  <c:v>1</c:v>
                </c:pt>
                <c:pt idx="2660">
                  <c:v>2</c:v>
                </c:pt>
                <c:pt idx="2661">
                  <c:v>3</c:v>
                </c:pt>
                <c:pt idx="2662">
                  <c:v>4</c:v>
                </c:pt>
                <c:pt idx="2663">
                  <c:v>5</c:v>
                </c:pt>
                <c:pt idx="2664">
                  <c:v>6</c:v>
                </c:pt>
                <c:pt idx="2665">
                  <c:v>7</c:v>
                </c:pt>
                <c:pt idx="2666">
                  <c:v>8</c:v>
                </c:pt>
                <c:pt idx="2667">
                  <c:v>9</c:v>
                </c:pt>
                <c:pt idx="2668">
                  <c:v>10</c:v>
                </c:pt>
                <c:pt idx="2669">
                  <c:v>11</c:v>
                </c:pt>
                <c:pt idx="2670">
                  <c:v>12</c:v>
                </c:pt>
                <c:pt idx="2671">
                  <c:v>13</c:v>
                </c:pt>
                <c:pt idx="2672">
                  <c:v>14</c:v>
                </c:pt>
                <c:pt idx="2673">
                  <c:v>15</c:v>
                </c:pt>
                <c:pt idx="2674">
                  <c:v>16</c:v>
                </c:pt>
                <c:pt idx="2675">
                  <c:v>17</c:v>
                </c:pt>
                <c:pt idx="2676">
                  <c:v>18</c:v>
                </c:pt>
                <c:pt idx="2677">
                  <c:v>19</c:v>
                </c:pt>
                <c:pt idx="2678">
                  <c:v>20</c:v>
                </c:pt>
                <c:pt idx="2679">
                  <c:v>21</c:v>
                </c:pt>
                <c:pt idx="2680">
                  <c:v>22</c:v>
                </c:pt>
                <c:pt idx="2681">
                  <c:v>23</c:v>
                </c:pt>
                <c:pt idx="2682">
                  <c:v>24</c:v>
                </c:pt>
                <c:pt idx="2683">
                  <c:v>25</c:v>
                </c:pt>
                <c:pt idx="2684">
                  <c:v>26</c:v>
                </c:pt>
                <c:pt idx="2685">
                  <c:v>27</c:v>
                </c:pt>
                <c:pt idx="2686">
                  <c:v>28</c:v>
                </c:pt>
                <c:pt idx="2687">
                  <c:v>29</c:v>
                </c:pt>
                <c:pt idx="2688">
                  <c:v>30</c:v>
                </c:pt>
                <c:pt idx="2689">
                  <c:v>31</c:v>
                </c:pt>
                <c:pt idx="2690">
                  <c:v>32</c:v>
                </c:pt>
                <c:pt idx="2691">
                  <c:v>33</c:v>
                </c:pt>
                <c:pt idx="2692">
                  <c:v>34</c:v>
                </c:pt>
                <c:pt idx="2693">
                  <c:v>35</c:v>
                </c:pt>
                <c:pt idx="2694">
                  <c:v>36</c:v>
                </c:pt>
                <c:pt idx="2695">
                  <c:v>37</c:v>
                </c:pt>
                <c:pt idx="2696">
                  <c:v>38</c:v>
                </c:pt>
                <c:pt idx="2697">
                  <c:v>39</c:v>
                </c:pt>
                <c:pt idx="2698">
                  <c:v>40</c:v>
                </c:pt>
                <c:pt idx="2699">
                  <c:v>41</c:v>
                </c:pt>
                <c:pt idx="2700">
                  <c:v>42</c:v>
                </c:pt>
                <c:pt idx="2701">
                  <c:v>45</c:v>
                </c:pt>
                <c:pt idx="2702">
                  <c:v>46</c:v>
                </c:pt>
                <c:pt idx="2703">
                  <c:v>47</c:v>
                </c:pt>
                <c:pt idx="2704">
                  <c:v>48</c:v>
                </c:pt>
                <c:pt idx="2705">
                  <c:v>50</c:v>
                </c:pt>
                <c:pt idx="2706">
                  <c:v>52</c:v>
                </c:pt>
                <c:pt idx="2707">
                  <c:v>54</c:v>
                </c:pt>
                <c:pt idx="2708">
                  <c:v>59</c:v>
                </c:pt>
                <c:pt idx="2709">
                  <c:v>66</c:v>
                </c:pt>
                <c:pt idx="2710">
                  <c:v>69</c:v>
                </c:pt>
                <c:pt idx="2711">
                  <c:v>72</c:v>
                </c:pt>
                <c:pt idx="2712">
                  <c:v>-33</c:v>
                </c:pt>
                <c:pt idx="2713">
                  <c:v>-31</c:v>
                </c:pt>
                <c:pt idx="2714">
                  <c:v>-30</c:v>
                </c:pt>
                <c:pt idx="2715">
                  <c:v>-29</c:v>
                </c:pt>
                <c:pt idx="2716">
                  <c:v>-28</c:v>
                </c:pt>
                <c:pt idx="2717">
                  <c:v>-27</c:v>
                </c:pt>
                <c:pt idx="2718">
                  <c:v>-26</c:v>
                </c:pt>
                <c:pt idx="2719">
                  <c:v>-25</c:v>
                </c:pt>
                <c:pt idx="2720">
                  <c:v>-24</c:v>
                </c:pt>
                <c:pt idx="2721">
                  <c:v>-23</c:v>
                </c:pt>
                <c:pt idx="2722">
                  <c:v>-22</c:v>
                </c:pt>
                <c:pt idx="2723">
                  <c:v>-21</c:v>
                </c:pt>
                <c:pt idx="2724">
                  <c:v>-20</c:v>
                </c:pt>
                <c:pt idx="2725">
                  <c:v>-19</c:v>
                </c:pt>
                <c:pt idx="2726">
                  <c:v>-18</c:v>
                </c:pt>
                <c:pt idx="2727">
                  <c:v>-17</c:v>
                </c:pt>
                <c:pt idx="2728">
                  <c:v>-16</c:v>
                </c:pt>
                <c:pt idx="2729">
                  <c:v>-15</c:v>
                </c:pt>
                <c:pt idx="2730">
                  <c:v>-14</c:v>
                </c:pt>
                <c:pt idx="2731">
                  <c:v>-13</c:v>
                </c:pt>
                <c:pt idx="2732">
                  <c:v>-12</c:v>
                </c:pt>
                <c:pt idx="2733">
                  <c:v>-11</c:v>
                </c:pt>
                <c:pt idx="2734">
                  <c:v>-10</c:v>
                </c:pt>
                <c:pt idx="2735">
                  <c:v>-9</c:v>
                </c:pt>
                <c:pt idx="2736">
                  <c:v>-8</c:v>
                </c:pt>
                <c:pt idx="2737">
                  <c:v>-7</c:v>
                </c:pt>
                <c:pt idx="2738">
                  <c:v>-6</c:v>
                </c:pt>
                <c:pt idx="2739">
                  <c:v>-5</c:v>
                </c:pt>
                <c:pt idx="2740">
                  <c:v>-4</c:v>
                </c:pt>
                <c:pt idx="2741">
                  <c:v>-3</c:v>
                </c:pt>
                <c:pt idx="2742">
                  <c:v>-2</c:v>
                </c:pt>
                <c:pt idx="2743">
                  <c:v>-1</c:v>
                </c:pt>
                <c:pt idx="2744">
                  <c:v>0</c:v>
                </c:pt>
                <c:pt idx="2745">
                  <c:v>1</c:v>
                </c:pt>
                <c:pt idx="2746">
                  <c:v>2</c:v>
                </c:pt>
                <c:pt idx="2747">
                  <c:v>3</c:v>
                </c:pt>
                <c:pt idx="2748">
                  <c:v>4</c:v>
                </c:pt>
                <c:pt idx="2749">
                  <c:v>5</c:v>
                </c:pt>
                <c:pt idx="2750">
                  <c:v>6</c:v>
                </c:pt>
                <c:pt idx="2751">
                  <c:v>7</c:v>
                </c:pt>
                <c:pt idx="2752">
                  <c:v>8</c:v>
                </c:pt>
                <c:pt idx="2753">
                  <c:v>9</c:v>
                </c:pt>
                <c:pt idx="2754">
                  <c:v>10</c:v>
                </c:pt>
                <c:pt idx="2755">
                  <c:v>11</c:v>
                </c:pt>
                <c:pt idx="2756">
                  <c:v>12</c:v>
                </c:pt>
                <c:pt idx="2757">
                  <c:v>13</c:v>
                </c:pt>
                <c:pt idx="2758">
                  <c:v>14</c:v>
                </c:pt>
                <c:pt idx="2759">
                  <c:v>15</c:v>
                </c:pt>
                <c:pt idx="2760">
                  <c:v>16</c:v>
                </c:pt>
                <c:pt idx="2761">
                  <c:v>17</c:v>
                </c:pt>
                <c:pt idx="2762">
                  <c:v>18</c:v>
                </c:pt>
                <c:pt idx="2763">
                  <c:v>19</c:v>
                </c:pt>
                <c:pt idx="2764">
                  <c:v>20</c:v>
                </c:pt>
                <c:pt idx="2765">
                  <c:v>21</c:v>
                </c:pt>
                <c:pt idx="2766">
                  <c:v>22</c:v>
                </c:pt>
                <c:pt idx="2767">
                  <c:v>23</c:v>
                </c:pt>
                <c:pt idx="2768">
                  <c:v>24</c:v>
                </c:pt>
                <c:pt idx="2769">
                  <c:v>25</c:v>
                </c:pt>
                <c:pt idx="2770">
                  <c:v>26</c:v>
                </c:pt>
                <c:pt idx="2771">
                  <c:v>27</c:v>
                </c:pt>
                <c:pt idx="2772">
                  <c:v>28</c:v>
                </c:pt>
                <c:pt idx="2773">
                  <c:v>29</c:v>
                </c:pt>
                <c:pt idx="2774">
                  <c:v>30</c:v>
                </c:pt>
                <c:pt idx="2775">
                  <c:v>31</c:v>
                </c:pt>
                <c:pt idx="2776">
                  <c:v>32</c:v>
                </c:pt>
                <c:pt idx="2777">
                  <c:v>33</c:v>
                </c:pt>
                <c:pt idx="2778">
                  <c:v>34</c:v>
                </c:pt>
                <c:pt idx="2779">
                  <c:v>35</c:v>
                </c:pt>
                <c:pt idx="2780">
                  <c:v>36</c:v>
                </c:pt>
                <c:pt idx="2781">
                  <c:v>37</c:v>
                </c:pt>
                <c:pt idx="2782">
                  <c:v>38</c:v>
                </c:pt>
                <c:pt idx="2783">
                  <c:v>40</c:v>
                </c:pt>
                <c:pt idx="2784">
                  <c:v>41</c:v>
                </c:pt>
                <c:pt idx="2785">
                  <c:v>43</c:v>
                </c:pt>
                <c:pt idx="2786">
                  <c:v>45</c:v>
                </c:pt>
                <c:pt idx="2787">
                  <c:v>46</c:v>
                </c:pt>
                <c:pt idx="2788">
                  <c:v>47</c:v>
                </c:pt>
                <c:pt idx="2789">
                  <c:v>48</c:v>
                </c:pt>
                <c:pt idx="2790">
                  <c:v>49</c:v>
                </c:pt>
                <c:pt idx="2791">
                  <c:v>50</c:v>
                </c:pt>
                <c:pt idx="2792">
                  <c:v>52</c:v>
                </c:pt>
                <c:pt idx="2793">
                  <c:v>58</c:v>
                </c:pt>
                <c:pt idx="2794">
                  <c:v>60</c:v>
                </c:pt>
                <c:pt idx="2795">
                  <c:v>61</c:v>
                </c:pt>
                <c:pt idx="2796">
                  <c:v>62</c:v>
                </c:pt>
                <c:pt idx="2797">
                  <c:v>65</c:v>
                </c:pt>
                <c:pt idx="2798">
                  <c:v>77</c:v>
                </c:pt>
                <c:pt idx="2799">
                  <c:v>82</c:v>
                </c:pt>
                <c:pt idx="2800">
                  <c:v>83</c:v>
                </c:pt>
                <c:pt idx="2801">
                  <c:v>87</c:v>
                </c:pt>
                <c:pt idx="2802">
                  <c:v>-33</c:v>
                </c:pt>
                <c:pt idx="2803">
                  <c:v>-32</c:v>
                </c:pt>
                <c:pt idx="2804">
                  <c:v>-31</c:v>
                </c:pt>
                <c:pt idx="2805">
                  <c:v>-30</c:v>
                </c:pt>
                <c:pt idx="2806">
                  <c:v>-29</c:v>
                </c:pt>
                <c:pt idx="2807">
                  <c:v>-28</c:v>
                </c:pt>
                <c:pt idx="2808">
                  <c:v>-27</c:v>
                </c:pt>
                <c:pt idx="2809">
                  <c:v>-26</c:v>
                </c:pt>
                <c:pt idx="2810">
                  <c:v>-25</c:v>
                </c:pt>
                <c:pt idx="2811">
                  <c:v>-24</c:v>
                </c:pt>
                <c:pt idx="2812">
                  <c:v>-23</c:v>
                </c:pt>
                <c:pt idx="2813">
                  <c:v>-22</c:v>
                </c:pt>
                <c:pt idx="2814">
                  <c:v>-21</c:v>
                </c:pt>
                <c:pt idx="2815">
                  <c:v>-20</c:v>
                </c:pt>
                <c:pt idx="2816">
                  <c:v>-19</c:v>
                </c:pt>
                <c:pt idx="2817">
                  <c:v>-18</c:v>
                </c:pt>
                <c:pt idx="2818">
                  <c:v>-17</c:v>
                </c:pt>
                <c:pt idx="2819">
                  <c:v>-16</c:v>
                </c:pt>
                <c:pt idx="2820">
                  <c:v>-15</c:v>
                </c:pt>
                <c:pt idx="2821">
                  <c:v>-14</c:v>
                </c:pt>
                <c:pt idx="2822">
                  <c:v>-13</c:v>
                </c:pt>
                <c:pt idx="2823">
                  <c:v>-12</c:v>
                </c:pt>
                <c:pt idx="2824">
                  <c:v>-11</c:v>
                </c:pt>
                <c:pt idx="2825">
                  <c:v>-10</c:v>
                </c:pt>
                <c:pt idx="2826">
                  <c:v>-9</c:v>
                </c:pt>
                <c:pt idx="2827">
                  <c:v>-8</c:v>
                </c:pt>
                <c:pt idx="2828">
                  <c:v>-7</c:v>
                </c:pt>
                <c:pt idx="2829">
                  <c:v>-6</c:v>
                </c:pt>
                <c:pt idx="2830">
                  <c:v>-5</c:v>
                </c:pt>
                <c:pt idx="2831">
                  <c:v>-4</c:v>
                </c:pt>
                <c:pt idx="2832">
                  <c:v>-3</c:v>
                </c:pt>
                <c:pt idx="2833">
                  <c:v>-2</c:v>
                </c:pt>
                <c:pt idx="2834">
                  <c:v>-1</c:v>
                </c:pt>
                <c:pt idx="2835">
                  <c:v>0</c:v>
                </c:pt>
                <c:pt idx="2836">
                  <c:v>1</c:v>
                </c:pt>
                <c:pt idx="2837">
                  <c:v>2</c:v>
                </c:pt>
                <c:pt idx="2838">
                  <c:v>3</c:v>
                </c:pt>
                <c:pt idx="2839">
                  <c:v>4</c:v>
                </c:pt>
                <c:pt idx="2840">
                  <c:v>5</c:v>
                </c:pt>
                <c:pt idx="2841">
                  <c:v>6</c:v>
                </c:pt>
                <c:pt idx="2842">
                  <c:v>7</c:v>
                </c:pt>
                <c:pt idx="2843">
                  <c:v>8</c:v>
                </c:pt>
                <c:pt idx="2844">
                  <c:v>9</c:v>
                </c:pt>
                <c:pt idx="2845">
                  <c:v>10</c:v>
                </c:pt>
                <c:pt idx="2846">
                  <c:v>11</c:v>
                </c:pt>
                <c:pt idx="2847">
                  <c:v>12</c:v>
                </c:pt>
                <c:pt idx="2848">
                  <c:v>13</c:v>
                </c:pt>
                <c:pt idx="2849">
                  <c:v>14</c:v>
                </c:pt>
                <c:pt idx="2850">
                  <c:v>15</c:v>
                </c:pt>
                <c:pt idx="2851">
                  <c:v>16</c:v>
                </c:pt>
                <c:pt idx="2852">
                  <c:v>17</c:v>
                </c:pt>
                <c:pt idx="2853">
                  <c:v>18</c:v>
                </c:pt>
                <c:pt idx="2854">
                  <c:v>19</c:v>
                </c:pt>
                <c:pt idx="2855">
                  <c:v>20</c:v>
                </c:pt>
                <c:pt idx="2856">
                  <c:v>21</c:v>
                </c:pt>
                <c:pt idx="2857">
                  <c:v>22</c:v>
                </c:pt>
                <c:pt idx="2858">
                  <c:v>23</c:v>
                </c:pt>
                <c:pt idx="2859">
                  <c:v>24</c:v>
                </c:pt>
                <c:pt idx="2860">
                  <c:v>25</c:v>
                </c:pt>
                <c:pt idx="2861">
                  <c:v>26</c:v>
                </c:pt>
                <c:pt idx="2862">
                  <c:v>27</c:v>
                </c:pt>
                <c:pt idx="2863">
                  <c:v>28</c:v>
                </c:pt>
                <c:pt idx="2864">
                  <c:v>29</c:v>
                </c:pt>
                <c:pt idx="2865">
                  <c:v>30</c:v>
                </c:pt>
                <c:pt idx="2866">
                  <c:v>31</c:v>
                </c:pt>
                <c:pt idx="2867">
                  <c:v>32</c:v>
                </c:pt>
                <c:pt idx="2868">
                  <c:v>33</c:v>
                </c:pt>
                <c:pt idx="2869">
                  <c:v>34</c:v>
                </c:pt>
                <c:pt idx="2870">
                  <c:v>35</c:v>
                </c:pt>
                <c:pt idx="2871">
                  <c:v>36</c:v>
                </c:pt>
                <c:pt idx="2872">
                  <c:v>37</c:v>
                </c:pt>
                <c:pt idx="2873">
                  <c:v>38</c:v>
                </c:pt>
                <c:pt idx="2874">
                  <c:v>40</c:v>
                </c:pt>
                <c:pt idx="2875">
                  <c:v>41</c:v>
                </c:pt>
                <c:pt idx="2876">
                  <c:v>42</c:v>
                </c:pt>
                <c:pt idx="2877">
                  <c:v>43</c:v>
                </c:pt>
                <c:pt idx="2878">
                  <c:v>44</c:v>
                </c:pt>
                <c:pt idx="2879">
                  <c:v>45</c:v>
                </c:pt>
                <c:pt idx="2880">
                  <c:v>47</c:v>
                </c:pt>
                <c:pt idx="2881">
                  <c:v>48</c:v>
                </c:pt>
                <c:pt idx="2882">
                  <c:v>51</c:v>
                </c:pt>
                <c:pt idx="2883">
                  <c:v>53</c:v>
                </c:pt>
                <c:pt idx="2884">
                  <c:v>57</c:v>
                </c:pt>
                <c:pt idx="2885">
                  <c:v>72</c:v>
                </c:pt>
                <c:pt idx="2886">
                  <c:v>80</c:v>
                </c:pt>
                <c:pt idx="2887">
                  <c:v>88</c:v>
                </c:pt>
                <c:pt idx="2888">
                  <c:v>94</c:v>
                </c:pt>
                <c:pt idx="2889">
                  <c:v>-39</c:v>
                </c:pt>
                <c:pt idx="2890">
                  <c:v>-37</c:v>
                </c:pt>
                <c:pt idx="2891">
                  <c:v>-34</c:v>
                </c:pt>
                <c:pt idx="2892">
                  <c:v>-33</c:v>
                </c:pt>
                <c:pt idx="2893">
                  <c:v>-32</c:v>
                </c:pt>
                <c:pt idx="2894">
                  <c:v>-31</c:v>
                </c:pt>
                <c:pt idx="2895">
                  <c:v>-30</c:v>
                </c:pt>
                <c:pt idx="2896">
                  <c:v>-29</c:v>
                </c:pt>
                <c:pt idx="2897">
                  <c:v>-28</c:v>
                </c:pt>
                <c:pt idx="2898">
                  <c:v>-27</c:v>
                </c:pt>
                <c:pt idx="2899">
                  <c:v>-26</c:v>
                </c:pt>
                <c:pt idx="2900">
                  <c:v>-25</c:v>
                </c:pt>
                <c:pt idx="2901">
                  <c:v>-24</c:v>
                </c:pt>
                <c:pt idx="2902">
                  <c:v>-23</c:v>
                </c:pt>
                <c:pt idx="2903">
                  <c:v>-22</c:v>
                </c:pt>
                <c:pt idx="2904">
                  <c:v>-21</c:v>
                </c:pt>
                <c:pt idx="2905">
                  <c:v>-20</c:v>
                </c:pt>
                <c:pt idx="2906">
                  <c:v>-19</c:v>
                </c:pt>
                <c:pt idx="2907">
                  <c:v>-18</c:v>
                </c:pt>
                <c:pt idx="2908">
                  <c:v>-17</c:v>
                </c:pt>
                <c:pt idx="2909">
                  <c:v>-16</c:v>
                </c:pt>
                <c:pt idx="2910">
                  <c:v>-15</c:v>
                </c:pt>
                <c:pt idx="2911">
                  <c:v>-14</c:v>
                </c:pt>
                <c:pt idx="2912">
                  <c:v>-13</c:v>
                </c:pt>
                <c:pt idx="2913">
                  <c:v>-12</c:v>
                </c:pt>
                <c:pt idx="2914">
                  <c:v>-11</c:v>
                </c:pt>
                <c:pt idx="2915">
                  <c:v>-10</c:v>
                </c:pt>
                <c:pt idx="2916">
                  <c:v>-9</c:v>
                </c:pt>
                <c:pt idx="2917">
                  <c:v>-8</c:v>
                </c:pt>
                <c:pt idx="2918">
                  <c:v>-7</c:v>
                </c:pt>
                <c:pt idx="2919">
                  <c:v>-6</c:v>
                </c:pt>
                <c:pt idx="2920">
                  <c:v>-5</c:v>
                </c:pt>
                <c:pt idx="2921">
                  <c:v>-4</c:v>
                </c:pt>
                <c:pt idx="2922">
                  <c:v>-3</c:v>
                </c:pt>
                <c:pt idx="2923">
                  <c:v>-2</c:v>
                </c:pt>
                <c:pt idx="2924">
                  <c:v>-1</c:v>
                </c:pt>
                <c:pt idx="2925">
                  <c:v>0</c:v>
                </c:pt>
                <c:pt idx="2926">
                  <c:v>1</c:v>
                </c:pt>
                <c:pt idx="2927">
                  <c:v>2</c:v>
                </c:pt>
                <c:pt idx="2928">
                  <c:v>3</c:v>
                </c:pt>
                <c:pt idx="2929">
                  <c:v>4</c:v>
                </c:pt>
                <c:pt idx="2930">
                  <c:v>5</c:v>
                </c:pt>
                <c:pt idx="2931">
                  <c:v>6</c:v>
                </c:pt>
                <c:pt idx="2932">
                  <c:v>7</c:v>
                </c:pt>
                <c:pt idx="2933">
                  <c:v>8</c:v>
                </c:pt>
                <c:pt idx="2934">
                  <c:v>9</c:v>
                </c:pt>
                <c:pt idx="2935">
                  <c:v>10</c:v>
                </c:pt>
                <c:pt idx="2936">
                  <c:v>11</c:v>
                </c:pt>
                <c:pt idx="2937">
                  <c:v>12</c:v>
                </c:pt>
                <c:pt idx="2938">
                  <c:v>13</c:v>
                </c:pt>
                <c:pt idx="2939">
                  <c:v>14</c:v>
                </c:pt>
                <c:pt idx="2940">
                  <c:v>15</c:v>
                </c:pt>
                <c:pt idx="2941">
                  <c:v>16</c:v>
                </c:pt>
                <c:pt idx="2942">
                  <c:v>17</c:v>
                </c:pt>
                <c:pt idx="2943">
                  <c:v>18</c:v>
                </c:pt>
                <c:pt idx="2944">
                  <c:v>19</c:v>
                </c:pt>
                <c:pt idx="2945">
                  <c:v>20</c:v>
                </c:pt>
                <c:pt idx="2946">
                  <c:v>21</c:v>
                </c:pt>
                <c:pt idx="2947">
                  <c:v>22</c:v>
                </c:pt>
                <c:pt idx="2948">
                  <c:v>23</c:v>
                </c:pt>
                <c:pt idx="2949">
                  <c:v>24</c:v>
                </c:pt>
                <c:pt idx="2950">
                  <c:v>25</c:v>
                </c:pt>
                <c:pt idx="2951">
                  <c:v>26</c:v>
                </c:pt>
                <c:pt idx="2952">
                  <c:v>27</c:v>
                </c:pt>
                <c:pt idx="2953">
                  <c:v>28</c:v>
                </c:pt>
                <c:pt idx="2954">
                  <c:v>29</c:v>
                </c:pt>
                <c:pt idx="2955">
                  <c:v>30</c:v>
                </c:pt>
                <c:pt idx="2956">
                  <c:v>31</c:v>
                </c:pt>
                <c:pt idx="2957">
                  <c:v>32</c:v>
                </c:pt>
                <c:pt idx="2958">
                  <c:v>33</c:v>
                </c:pt>
                <c:pt idx="2959">
                  <c:v>34</c:v>
                </c:pt>
                <c:pt idx="2960">
                  <c:v>35</c:v>
                </c:pt>
                <c:pt idx="2961">
                  <c:v>36</c:v>
                </c:pt>
                <c:pt idx="2962">
                  <c:v>37</c:v>
                </c:pt>
                <c:pt idx="2963">
                  <c:v>38</c:v>
                </c:pt>
                <c:pt idx="2964">
                  <c:v>41</c:v>
                </c:pt>
                <c:pt idx="2965">
                  <c:v>43</c:v>
                </c:pt>
                <c:pt idx="2966">
                  <c:v>44</c:v>
                </c:pt>
                <c:pt idx="2967">
                  <c:v>45</c:v>
                </c:pt>
                <c:pt idx="2968">
                  <c:v>47</c:v>
                </c:pt>
                <c:pt idx="2969">
                  <c:v>48</c:v>
                </c:pt>
                <c:pt idx="2970">
                  <c:v>50</c:v>
                </c:pt>
                <c:pt idx="2971">
                  <c:v>51</c:v>
                </c:pt>
                <c:pt idx="2972">
                  <c:v>53</c:v>
                </c:pt>
                <c:pt idx="2973">
                  <c:v>54</c:v>
                </c:pt>
                <c:pt idx="2974">
                  <c:v>55</c:v>
                </c:pt>
                <c:pt idx="2975">
                  <c:v>56</c:v>
                </c:pt>
                <c:pt idx="2976">
                  <c:v>58</c:v>
                </c:pt>
                <c:pt idx="2977">
                  <c:v>63</c:v>
                </c:pt>
                <c:pt idx="2978">
                  <c:v>64</c:v>
                </c:pt>
                <c:pt idx="2979">
                  <c:v>65</c:v>
                </c:pt>
                <c:pt idx="2980">
                  <c:v>66</c:v>
                </c:pt>
                <c:pt idx="2981">
                  <c:v>68</c:v>
                </c:pt>
                <c:pt idx="2982">
                  <c:v>-38</c:v>
                </c:pt>
                <c:pt idx="2983">
                  <c:v>-36</c:v>
                </c:pt>
                <c:pt idx="2984">
                  <c:v>-35</c:v>
                </c:pt>
                <c:pt idx="2985">
                  <c:v>-34</c:v>
                </c:pt>
                <c:pt idx="2986">
                  <c:v>-32</c:v>
                </c:pt>
                <c:pt idx="2987">
                  <c:v>-31</c:v>
                </c:pt>
                <c:pt idx="2988">
                  <c:v>-28</c:v>
                </c:pt>
                <c:pt idx="2989">
                  <c:v>-27</c:v>
                </c:pt>
                <c:pt idx="2990">
                  <c:v>-26</c:v>
                </c:pt>
                <c:pt idx="2991">
                  <c:v>-25</c:v>
                </c:pt>
                <c:pt idx="2992">
                  <c:v>-24</c:v>
                </c:pt>
                <c:pt idx="2993">
                  <c:v>-23</c:v>
                </c:pt>
                <c:pt idx="2994">
                  <c:v>-22</c:v>
                </c:pt>
                <c:pt idx="2995">
                  <c:v>-21</c:v>
                </c:pt>
                <c:pt idx="2996">
                  <c:v>-20</c:v>
                </c:pt>
                <c:pt idx="2997">
                  <c:v>-19</c:v>
                </c:pt>
                <c:pt idx="2998">
                  <c:v>-18</c:v>
                </c:pt>
                <c:pt idx="2999">
                  <c:v>-17</c:v>
                </c:pt>
                <c:pt idx="3000">
                  <c:v>-16</c:v>
                </c:pt>
                <c:pt idx="3001">
                  <c:v>-15</c:v>
                </c:pt>
                <c:pt idx="3002">
                  <c:v>-14</c:v>
                </c:pt>
                <c:pt idx="3003">
                  <c:v>-13</c:v>
                </c:pt>
                <c:pt idx="3004">
                  <c:v>-12</c:v>
                </c:pt>
                <c:pt idx="3005">
                  <c:v>-11</c:v>
                </c:pt>
                <c:pt idx="3006">
                  <c:v>-10</c:v>
                </c:pt>
                <c:pt idx="3007">
                  <c:v>-9</c:v>
                </c:pt>
                <c:pt idx="3008">
                  <c:v>-8</c:v>
                </c:pt>
                <c:pt idx="3009">
                  <c:v>-7</c:v>
                </c:pt>
                <c:pt idx="3010">
                  <c:v>-6</c:v>
                </c:pt>
                <c:pt idx="3011">
                  <c:v>-5</c:v>
                </c:pt>
                <c:pt idx="3012">
                  <c:v>-4</c:v>
                </c:pt>
                <c:pt idx="3013">
                  <c:v>-3</c:v>
                </c:pt>
                <c:pt idx="3014">
                  <c:v>-2</c:v>
                </c:pt>
                <c:pt idx="3015">
                  <c:v>-1</c:v>
                </c:pt>
                <c:pt idx="3016">
                  <c:v>0</c:v>
                </c:pt>
                <c:pt idx="3017">
                  <c:v>1</c:v>
                </c:pt>
                <c:pt idx="3018">
                  <c:v>2</c:v>
                </c:pt>
                <c:pt idx="3019">
                  <c:v>3</c:v>
                </c:pt>
                <c:pt idx="3020">
                  <c:v>4</c:v>
                </c:pt>
                <c:pt idx="3021">
                  <c:v>5</c:v>
                </c:pt>
                <c:pt idx="3022">
                  <c:v>6</c:v>
                </c:pt>
                <c:pt idx="3023">
                  <c:v>7</c:v>
                </c:pt>
                <c:pt idx="3024">
                  <c:v>8</c:v>
                </c:pt>
                <c:pt idx="3025">
                  <c:v>9</c:v>
                </c:pt>
                <c:pt idx="3026">
                  <c:v>10</c:v>
                </c:pt>
                <c:pt idx="3027">
                  <c:v>11</c:v>
                </c:pt>
                <c:pt idx="3028">
                  <c:v>12</c:v>
                </c:pt>
                <c:pt idx="3029">
                  <c:v>13</c:v>
                </c:pt>
                <c:pt idx="3030">
                  <c:v>14</c:v>
                </c:pt>
                <c:pt idx="3031">
                  <c:v>15</c:v>
                </c:pt>
                <c:pt idx="3032">
                  <c:v>16</c:v>
                </c:pt>
                <c:pt idx="3033">
                  <c:v>17</c:v>
                </c:pt>
                <c:pt idx="3034">
                  <c:v>18</c:v>
                </c:pt>
                <c:pt idx="3035">
                  <c:v>19</c:v>
                </c:pt>
                <c:pt idx="3036">
                  <c:v>20</c:v>
                </c:pt>
                <c:pt idx="3037">
                  <c:v>21</c:v>
                </c:pt>
                <c:pt idx="3038">
                  <c:v>22</c:v>
                </c:pt>
                <c:pt idx="3039">
                  <c:v>23</c:v>
                </c:pt>
                <c:pt idx="3040">
                  <c:v>24</c:v>
                </c:pt>
                <c:pt idx="3041">
                  <c:v>25</c:v>
                </c:pt>
                <c:pt idx="3042">
                  <c:v>26</c:v>
                </c:pt>
                <c:pt idx="3043">
                  <c:v>27</c:v>
                </c:pt>
                <c:pt idx="3044">
                  <c:v>28</c:v>
                </c:pt>
                <c:pt idx="3045">
                  <c:v>29</c:v>
                </c:pt>
                <c:pt idx="3046">
                  <c:v>30</c:v>
                </c:pt>
                <c:pt idx="3047">
                  <c:v>31</c:v>
                </c:pt>
                <c:pt idx="3048">
                  <c:v>32</c:v>
                </c:pt>
                <c:pt idx="3049">
                  <c:v>34</c:v>
                </c:pt>
                <c:pt idx="3050">
                  <c:v>35</c:v>
                </c:pt>
                <c:pt idx="3051">
                  <c:v>36</c:v>
                </c:pt>
                <c:pt idx="3052">
                  <c:v>37</c:v>
                </c:pt>
                <c:pt idx="3053">
                  <c:v>38</c:v>
                </c:pt>
                <c:pt idx="3054">
                  <c:v>39</c:v>
                </c:pt>
                <c:pt idx="3055">
                  <c:v>40</c:v>
                </c:pt>
                <c:pt idx="3056">
                  <c:v>41</c:v>
                </c:pt>
                <c:pt idx="3057">
                  <c:v>42</c:v>
                </c:pt>
                <c:pt idx="3058">
                  <c:v>43</c:v>
                </c:pt>
                <c:pt idx="3059">
                  <c:v>44</c:v>
                </c:pt>
                <c:pt idx="3060">
                  <c:v>45</c:v>
                </c:pt>
                <c:pt idx="3061">
                  <c:v>46</c:v>
                </c:pt>
                <c:pt idx="3062">
                  <c:v>47</c:v>
                </c:pt>
                <c:pt idx="3063">
                  <c:v>48</c:v>
                </c:pt>
                <c:pt idx="3064">
                  <c:v>50</c:v>
                </c:pt>
                <c:pt idx="3065">
                  <c:v>54</c:v>
                </c:pt>
                <c:pt idx="3066">
                  <c:v>56</c:v>
                </c:pt>
                <c:pt idx="3067">
                  <c:v>57</c:v>
                </c:pt>
                <c:pt idx="3068">
                  <c:v>62</c:v>
                </c:pt>
                <c:pt idx="3069">
                  <c:v>65</c:v>
                </c:pt>
                <c:pt idx="3070">
                  <c:v>68</c:v>
                </c:pt>
                <c:pt idx="3071">
                  <c:v>76</c:v>
                </c:pt>
                <c:pt idx="3072">
                  <c:v>85</c:v>
                </c:pt>
                <c:pt idx="3073">
                  <c:v>88</c:v>
                </c:pt>
                <c:pt idx="3074">
                  <c:v>95</c:v>
                </c:pt>
                <c:pt idx="3075">
                  <c:v>-37</c:v>
                </c:pt>
                <c:pt idx="3076">
                  <c:v>-36</c:v>
                </c:pt>
                <c:pt idx="3077">
                  <c:v>-34</c:v>
                </c:pt>
                <c:pt idx="3078">
                  <c:v>-31</c:v>
                </c:pt>
                <c:pt idx="3079">
                  <c:v>-30</c:v>
                </c:pt>
                <c:pt idx="3080">
                  <c:v>-29</c:v>
                </c:pt>
                <c:pt idx="3081">
                  <c:v>-28</c:v>
                </c:pt>
                <c:pt idx="3082">
                  <c:v>-27</c:v>
                </c:pt>
                <c:pt idx="3083">
                  <c:v>-26</c:v>
                </c:pt>
                <c:pt idx="3084">
                  <c:v>-25</c:v>
                </c:pt>
                <c:pt idx="3085">
                  <c:v>-24</c:v>
                </c:pt>
                <c:pt idx="3086">
                  <c:v>-23</c:v>
                </c:pt>
                <c:pt idx="3087">
                  <c:v>-22</c:v>
                </c:pt>
                <c:pt idx="3088">
                  <c:v>-21</c:v>
                </c:pt>
                <c:pt idx="3089">
                  <c:v>-20</c:v>
                </c:pt>
                <c:pt idx="3090">
                  <c:v>-19</c:v>
                </c:pt>
                <c:pt idx="3091">
                  <c:v>-18</c:v>
                </c:pt>
                <c:pt idx="3092">
                  <c:v>-17</c:v>
                </c:pt>
                <c:pt idx="3093">
                  <c:v>-16</c:v>
                </c:pt>
                <c:pt idx="3094">
                  <c:v>-15</c:v>
                </c:pt>
                <c:pt idx="3095">
                  <c:v>-14</c:v>
                </c:pt>
                <c:pt idx="3096">
                  <c:v>-13</c:v>
                </c:pt>
                <c:pt idx="3097">
                  <c:v>-12</c:v>
                </c:pt>
                <c:pt idx="3098">
                  <c:v>-11</c:v>
                </c:pt>
                <c:pt idx="3099">
                  <c:v>-10</c:v>
                </c:pt>
                <c:pt idx="3100">
                  <c:v>-9</c:v>
                </c:pt>
                <c:pt idx="3101">
                  <c:v>-8</c:v>
                </c:pt>
                <c:pt idx="3102">
                  <c:v>-7</c:v>
                </c:pt>
                <c:pt idx="3103">
                  <c:v>-6</c:v>
                </c:pt>
                <c:pt idx="3104">
                  <c:v>-5</c:v>
                </c:pt>
                <c:pt idx="3105">
                  <c:v>-4</c:v>
                </c:pt>
                <c:pt idx="3106">
                  <c:v>-3</c:v>
                </c:pt>
                <c:pt idx="3107">
                  <c:v>-2</c:v>
                </c:pt>
                <c:pt idx="3108">
                  <c:v>-1</c:v>
                </c:pt>
                <c:pt idx="3109">
                  <c:v>0</c:v>
                </c:pt>
                <c:pt idx="3110">
                  <c:v>1</c:v>
                </c:pt>
                <c:pt idx="3111">
                  <c:v>2</c:v>
                </c:pt>
                <c:pt idx="3112">
                  <c:v>3</c:v>
                </c:pt>
                <c:pt idx="3113">
                  <c:v>4</c:v>
                </c:pt>
                <c:pt idx="3114">
                  <c:v>5</c:v>
                </c:pt>
                <c:pt idx="3115">
                  <c:v>6</c:v>
                </c:pt>
                <c:pt idx="3116">
                  <c:v>7</c:v>
                </c:pt>
                <c:pt idx="3117">
                  <c:v>8</c:v>
                </c:pt>
                <c:pt idx="3118">
                  <c:v>9</c:v>
                </c:pt>
                <c:pt idx="3119">
                  <c:v>10</c:v>
                </c:pt>
                <c:pt idx="3120">
                  <c:v>11</c:v>
                </c:pt>
                <c:pt idx="3121">
                  <c:v>12</c:v>
                </c:pt>
                <c:pt idx="3122">
                  <c:v>13</c:v>
                </c:pt>
                <c:pt idx="3123">
                  <c:v>14</c:v>
                </c:pt>
                <c:pt idx="3124">
                  <c:v>15</c:v>
                </c:pt>
                <c:pt idx="3125">
                  <c:v>16</c:v>
                </c:pt>
                <c:pt idx="3126">
                  <c:v>17</c:v>
                </c:pt>
                <c:pt idx="3127">
                  <c:v>18</c:v>
                </c:pt>
                <c:pt idx="3128">
                  <c:v>19</c:v>
                </c:pt>
                <c:pt idx="3129">
                  <c:v>20</c:v>
                </c:pt>
                <c:pt idx="3130">
                  <c:v>21</c:v>
                </c:pt>
                <c:pt idx="3131">
                  <c:v>22</c:v>
                </c:pt>
                <c:pt idx="3132">
                  <c:v>23</c:v>
                </c:pt>
                <c:pt idx="3133">
                  <c:v>24</c:v>
                </c:pt>
                <c:pt idx="3134">
                  <c:v>25</c:v>
                </c:pt>
                <c:pt idx="3135">
                  <c:v>26</c:v>
                </c:pt>
                <c:pt idx="3136">
                  <c:v>27</c:v>
                </c:pt>
                <c:pt idx="3137">
                  <c:v>28</c:v>
                </c:pt>
                <c:pt idx="3138">
                  <c:v>29</c:v>
                </c:pt>
                <c:pt idx="3139">
                  <c:v>30</c:v>
                </c:pt>
                <c:pt idx="3140">
                  <c:v>31</c:v>
                </c:pt>
                <c:pt idx="3141">
                  <c:v>32</c:v>
                </c:pt>
                <c:pt idx="3142">
                  <c:v>33</c:v>
                </c:pt>
                <c:pt idx="3143">
                  <c:v>34</c:v>
                </c:pt>
                <c:pt idx="3144">
                  <c:v>35</c:v>
                </c:pt>
                <c:pt idx="3145">
                  <c:v>36</c:v>
                </c:pt>
                <c:pt idx="3146">
                  <c:v>37</c:v>
                </c:pt>
                <c:pt idx="3147">
                  <c:v>38</c:v>
                </c:pt>
                <c:pt idx="3148">
                  <c:v>40</c:v>
                </c:pt>
                <c:pt idx="3149">
                  <c:v>41</c:v>
                </c:pt>
                <c:pt idx="3150">
                  <c:v>42</c:v>
                </c:pt>
                <c:pt idx="3151">
                  <c:v>43</c:v>
                </c:pt>
                <c:pt idx="3152">
                  <c:v>45</c:v>
                </c:pt>
                <c:pt idx="3153">
                  <c:v>46</c:v>
                </c:pt>
                <c:pt idx="3154">
                  <c:v>47</c:v>
                </c:pt>
                <c:pt idx="3155">
                  <c:v>48</c:v>
                </c:pt>
                <c:pt idx="3156">
                  <c:v>49</c:v>
                </c:pt>
                <c:pt idx="3157">
                  <c:v>50</c:v>
                </c:pt>
                <c:pt idx="3158">
                  <c:v>51</c:v>
                </c:pt>
                <c:pt idx="3159">
                  <c:v>53</c:v>
                </c:pt>
                <c:pt idx="3160">
                  <c:v>56</c:v>
                </c:pt>
                <c:pt idx="3161">
                  <c:v>57</c:v>
                </c:pt>
                <c:pt idx="3162">
                  <c:v>58</c:v>
                </c:pt>
                <c:pt idx="3163">
                  <c:v>59</c:v>
                </c:pt>
                <c:pt idx="3164">
                  <c:v>60</c:v>
                </c:pt>
                <c:pt idx="3165">
                  <c:v>65</c:v>
                </c:pt>
                <c:pt idx="3166">
                  <c:v>69</c:v>
                </c:pt>
                <c:pt idx="3167">
                  <c:v>82</c:v>
                </c:pt>
                <c:pt idx="3168">
                  <c:v>-38</c:v>
                </c:pt>
                <c:pt idx="3169">
                  <c:v>-34</c:v>
                </c:pt>
                <c:pt idx="3170">
                  <c:v>-33</c:v>
                </c:pt>
                <c:pt idx="3171">
                  <c:v>-31</c:v>
                </c:pt>
                <c:pt idx="3172">
                  <c:v>-30</c:v>
                </c:pt>
                <c:pt idx="3173">
                  <c:v>-29</c:v>
                </c:pt>
                <c:pt idx="3174">
                  <c:v>-28</c:v>
                </c:pt>
                <c:pt idx="3175">
                  <c:v>-27</c:v>
                </c:pt>
                <c:pt idx="3176">
                  <c:v>-26</c:v>
                </c:pt>
                <c:pt idx="3177">
                  <c:v>-25</c:v>
                </c:pt>
                <c:pt idx="3178">
                  <c:v>-24</c:v>
                </c:pt>
                <c:pt idx="3179">
                  <c:v>-23</c:v>
                </c:pt>
                <c:pt idx="3180">
                  <c:v>-22</c:v>
                </c:pt>
                <c:pt idx="3181">
                  <c:v>-21</c:v>
                </c:pt>
                <c:pt idx="3182">
                  <c:v>-20</c:v>
                </c:pt>
                <c:pt idx="3183">
                  <c:v>-19</c:v>
                </c:pt>
                <c:pt idx="3184">
                  <c:v>-18</c:v>
                </c:pt>
                <c:pt idx="3185">
                  <c:v>-17</c:v>
                </c:pt>
                <c:pt idx="3186">
                  <c:v>-16</c:v>
                </c:pt>
                <c:pt idx="3187">
                  <c:v>-15</c:v>
                </c:pt>
                <c:pt idx="3188">
                  <c:v>-14</c:v>
                </c:pt>
                <c:pt idx="3189">
                  <c:v>-13</c:v>
                </c:pt>
                <c:pt idx="3190">
                  <c:v>-12</c:v>
                </c:pt>
                <c:pt idx="3191">
                  <c:v>-11</c:v>
                </c:pt>
                <c:pt idx="3192">
                  <c:v>-10</c:v>
                </c:pt>
                <c:pt idx="3193">
                  <c:v>-9</c:v>
                </c:pt>
                <c:pt idx="3194">
                  <c:v>-8</c:v>
                </c:pt>
                <c:pt idx="3195">
                  <c:v>-7</c:v>
                </c:pt>
                <c:pt idx="3196">
                  <c:v>-6</c:v>
                </c:pt>
                <c:pt idx="3197">
                  <c:v>-5</c:v>
                </c:pt>
                <c:pt idx="3198">
                  <c:v>-4</c:v>
                </c:pt>
                <c:pt idx="3199">
                  <c:v>-3</c:v>
                </c:pt>
                <c:pt idx="3200">
                  <c:v>-2</c:v>
                </c:pt>
                <c:pt idx="3201">
                  <c:v>-1</c:v>
                </c:pt>
                <c:pt idx="3202">
                  <c:v>0</c:v>
                </c:pt>
                <c:pt idx="3203">
                  <c:v>1</c:v>
                </c:pt>
                <c:pt idx="3204">
                  <c:v>2</c:v>
                </c:pt>
                <c:pt idx="3205">
                  <c:v>3</c:v>
                </c:pt>
                <c:pt idx="3206">
                  <c:v>4</c:v>
                </c:pt>
                <c:pt idx="3207">
                  <c:v>5</c:v>
                </c:pt>
                <c:pt idx="3208">
                  <c:v>6</c:v>
                </c:pt>
                <c:pt idx="3209">
                  <c:v>7</c:v>
                </c:pt>
                <c:pt idx="3210">
                  <c:v>8</c:v>
                </c:pt>
                <c:pt idx="3211">
                  <c:v>9</c:v>
                </c:pt>
                <c:pt idx="3212">
                  <c:v>10</c:v>
                </c:pt>
                <c:pt idx="3213">
                  <c:v>11</c:v>
                </c:pt>
                <c:pt idx="3214">
                  <c:v>12</c:v>
                </c:pt>
                <c:pt idx="3215">
                  <c:v>13</c:v>
                </c:pt>
                <c:pt idx="3216">
                  <c:v>14</c:v>
                </c:pt>
                <c:pt idx="3217">
                  <c:v>15</c:v>
                </c:pt>
                <c:pt idx="3218">
                  <c:v>16</c:v>
                </c:pt>
                <c:pt idx="3219">
                  <c:v>17</c:v>
                </c:pt>
                <c:pt idx="3220">
                  <c:v>18</c:v>
                </c:pt>
                <c:pt idx="3221">
                  <c:v>19</c:v>
                </c:pt>
                <c:pt idx="3222">
                  <c:v>20</c:v>
                </c:pt>
                <c:pt idx="3223">
                  <c:v>21</c:v>
                </c:pt>
                <c:pt idx="3224">
                  <c:v>22</c:v>
                </c:pt>
                <c:pt idx="3225">
                  <c:v>23</c:v>
                </c:pt>
                <c:pt idx="3226">
                  <c:v>24</c:v>
                </c:pt>
                <c:pt idx="3227">
                  <c:v>25</c:v>
                </c:pt>
                <c:pt idx="3228">
                  <c:v>26</c:v>
                </c:pt>
                <c:pt idx="3229">
                  <c:v>27</c:v>
                </c:pt>
                <c:pt idx="3230">
                  <c:v>28</c:v>
                </c:pt>
                <c:pt idx="3231">
                  <c:v>29</c:v>
                </c:pt>
                <c:pt idx="3232">
                  <c:v>30</c:v>
                </c:pt>
                <c:pt idx="3233">
                  <c:v>31</c:v>
                </c:pt>
                <c:pt idx="3234">
                  <c:v>32</c:v>
                </c:pt>
                <c:pt idx="3235">
                  <c:v>33</c:v>
                </c:pt>
                <c:pt idx="3236">
                  <c:v>34</c:v>
                </c:pt>
                <c:pt idx="3237">
                  <c:v>35</c:v>
                </c:pt>
                <c:pt idx="3238">
                  <c:v>36</c:v>
                </c:pt>
                <c:pt idx="3239">
                  <c:v>37</c:v>
                </c:pt>
                <c:pt idx="3240">
                  <c:v>38</c:v>
                </c:pt>
                <c:pt idx="3241">
                  <c:v>39</c:v>
                </c:pt>
                <c:pt idx="3242">
                  <c:v>40</c:v>
                </c:pt>
                <c:pt idx="3243">
                  <c:v>41</c:v>
                </c:pt>
                <c:pt idx="3244">
                  <c:v>42</c:v>
                </c:pt>
                <c:pt idx="3245">
                  <c:v>43</c:v>
                </c:pt>
                <c:pt idx="3246">
                  <c:v>44</c:v>
                </c:pt>
                <c:pt idx="3247">
                  <c:v>45</c:v>
                </c:pt>
                <c:pt idx="3248">
                  <c:v>46</c:v>
                </c:pt>
                <c:pt idx="3249">
                  <c:v>47</c:v>
                </c:pt>
                <c:pt idx="3250">
                  <c:v>48</c:v>
                </c:pt>
                <c:pt idx="3251">
                  <c:v>49</c:v>
                </c:pt>
                <c:pt idx="3252">
                  <c:v>50</c:v>
                </c:pt>
                <c:pt idx="3253">
                  <c:v>51</c:v>
                </c:pt>
                <c:pt idx="3254">
                  <c:v>52</c:v>
                </c:pt>
                <c:pt idx="3255">
                  <c:v>53</c:v>
                </c:pt>
                <c:pt idx="3256">
                  <c:v>58</c:v>
                </c:pt>
                <c:pt idx="3257">
                  <c:v>60</c:v>
                </c:pt>
                <c:pt idx="3258">
                  <c:v>62</c:v>
                </c:pt>
                <c:pt idx="3259">
                  <c:v>67</c:v>
                </c:pt>
                <c:pt idx="3260">
                  <c:v>68</c:v>
                </c:pt>
                <c:pt idx="3261">
                  <c:v>69</c:v>
                </c:pt>
                <c:pt idx="3262">
                  <c:v>85</c:v>
                </c:pt>
                <c:pt idx="3263">
                  <c:v>-40</c:v>
                </c:pt>
                <c:pt idx="3264">
                  <c:v>-38</c:v>
                </c:pt>
                <c:pt idx="3265">
                  <c:v>-37</c:v>
                </c:pt>
                <c:pt idx="3266">
                  <c:v>-34</c:v>
                </c:pt>
                <c:pt idx="3267">
                  <c:v>-33</c:v>
                </c:pt>
                <c:pt idx="3268">
                  <c:v>-32</c:v>
                </c:pt>
                <c:pt idx="3269">
                  <c:v>-31</c:v>
                </c:pt>
                <c:pt idx="3270">
                  <c:v>-30</c:v>
                </c:pt>
                <c:pt idx="3271">
                  <c:v>-29</c:v>
                </c:pt>
                <c:pt idx="3272">
                  <c:v>-28</c:v>
                </c:pt>
                <c:pt idx="3273">
                  <c:v>-27</c:v>
                </c:pt>
                <c:pt idx="3274">
                  <c:v>-26</c:v>
                </c:pt>
                <c:pt idx="3275">
                  <c:v>-25</c:v>
                </c:pt>
                <c:pt idx="3276">
                  <c:v>-24</c:v>
                </c:pt>
                <c:pt idx="3277">
                  <c:v>-23</c:v>
                </c:pt>
                <c:pt idx="3278">
                  <c:v>-22</c:v>
                </c:pt>
                <c:pt idx="3279">
                  <c:v>-21</c:v>
                </c:pt>
                <c:pt idx="3280">
                  <c:v>-20</c:v>
                </c:pt>
                <c:pt idx="3281">
                  <c:v>-19</c:v>
                </c:pt>
                <c:pt idx="3282">
                  <c:v>-18</c:v>
                </c:pt>
                <c:pt idx="3283">
                  <c:v>-17</c:v>
                </c:pt>
                <c:pt idx="3284">
                  <c:v>-16</c:v>
                </c:pt>
                <c:pt idx="3285">
                  <c:v>-15</c:v>
                </c:pt>
                <c:pt idx="3286">
                  <c:v>-14</c:v>
                </c:pt>
                <c:pt idx="3287">
                  <c:v>-13</c:v>
                </c:pt>
                <c:pt idx="3288">
                  <c:v>-12</c:v>
                </c:pt>
                <c:pt idx="3289">
                  <c:v>-11</c:v>
                </c:pt>
                <c:pt idx="3290">
                  <c:v>-10</c:v>
                </c:pt>
                <c:pt idx="3291">
                  <c:v>-9</c:v>
                </c:pt>
                <c:pt idx="3292">
                  <c:v>-8</c:v>
                </c:pt>
                <c:pt idx="3293">
                  <c:v>-7</c:v>
                </c:pt>
                <c:pt idx="3294">
                  <c:v>-6</c:v>
                </c:pt>
                <c:pt idx="3295">
                  <c:v>-5</c:v>
                </c:pt>
                <c:pt idx="3296">
                  <c:v>-4</c:v>
                </c:pt>
                <c:pt idx="3297">
                  <c:v>-3</c:v>
                </c:pt>
                <c:pt idx="3298">
                  <c:v>-2</c:v>
                </c:pt>
                <c:pt idx="3299">
                  <c:v>-1</c:v>
                </c:pt>
                <c:pt idx="3300">
                  <c:v>0</c:v>
                </c:pt>
                <c:pt idx="3301">
                  <c:v>1</c:v>
                </c:pt>
                <c:pt idx="3302">
                  <c:v>2</c:v>
                </c:pt>
                <c:pt idx="3303">
                  <c:v>3</c:v>
                </c:pt>
                <c:pt idx="3304">
                  <c:v>4</c:v>
                </c:pt>
                <c:pt idx="3305">
                  <c:v>5</c:v>
                </c:pt>
                <c:pt idx="3306">
                  <c:v>6</c:v>
                </c:pt>
                <c:pt idx="3307">
                  <c:v>7</c:v>
                </c:pt>
                <c:pt idx="3308">
                  <c:v>8</c:v>
                </c:pt>
                <c:pt idx="3309">
                  <c:v>9</c:v>
                </c:pt>
                <c:pt idx="3310">
                  <c:v>10</c:v>
                </c:pt>
                <c:pt idx="3311">
                  <c:v>11</c:v>
                </c:pt>
                <c:pt idx="3312">
                  <c:v>12</c:v>
                </c:pt>
                <c:pt idx="3313">
                  <c:v>13</c:v>
                </c:pt>
                <c:pt idx="3314">
                  <c:v>14</c:v>
                </c:pt>
                <c:pt idx="3315">
                  <c:v>15</c:v>
                </c:pt>
                <c:pt idx="3316">
                  <c:v>16</c:v>
                </c:pt>
                <c:pt idx="3317">
                  <c:v>17</c:v>
                </c:pt>
                <c:pt idx="3318">
                  <c:v>18</c:v>
                </c:pt>
                <c:pt idx="3319">
                  <c:v>19</c:v>
                </c:pt>
                <c:pt idx="3320">
                  <c:v>20</c:v>
                </c:pt>
                <c:pt idx="3321">
                  <c:v>21</c:v>
                </c:pt>
                <c:pt idx="3322">
                  <c:v>22</c:v>
                </c:pt>
                <c:pt idx="3323">
                  <c:v>23</c:v>
                </c:pt>
                <c:pt idx="3324">
                  <c:v>24</c:v>
                </c:pt>
                <c:pt idx="3325">
                  <c:v>25</c:v>
                </c:pt>
                <c:pt idx="3326">
                  <c:v>26</c:v>
                </c:pt>
                <c:pt idx="3327">
                  <c:v>27</c:v>
                </c:pt>
                <c:pt idx="3328">
                  <c:v>28</c:v>
                </c:pt>
                <c:pt idx="3329">
                  <c:v>29</c:v>
                </c:pt>
                <c:pt idx="3330">
                  <c:v>30</c:v>
                </c:pt>
                <c:pt idx="3331">
                  <c:v>31</c:v>
                </c:pt>
                <c:pt idx="3332">
                  <c:v>32</c:v>
                </c:pt>
                <c:pt idx="3333">
                  <c:v>33</c:v>
                </c:pt>
                <c:pt idx="3334">
                  <c:v>34</c:v>
                </c:pt>
                <c:pt idx="3335">
                  <c:v>35</c:v>
                </c:pt>
                <c:pt idx="3336">
                  <c:v>37</c:v>
                </c:pt>
                <c:pt idx="3337">
                  <c:v>38</c:v>
                </c:pt>
                <c:pt idx="3338">
                  <c:v>39</c:v>
                </c:pt>
                <c:pt idx="3339">
                  <c:v>40</c:v>
                </c:pt>
                <c:pt idx="3340">
                  <c:v>41</c:v>
                </c:pt>
                <c:pt idx="3341">
                  <c:v>43</c:v>
                </c:pt>
                <c:pt idx="3342">
                  <c:v>45</c:v>
                </c:pt>
                <c:pt idx="3343">
                  <c:v>46</c:v>
                </c:pt>
                <c:pt idx="3344">
                  <c:v>47</c:v>
                </c:pt>
                <c:pt idx="3345">
                  <c:v>51</c:v>
                </c:pt>
                <c:pt idx="3346">
                  <c:v>52</c:v>
                </c:pt>
                <c:pt idx="3347">
                  <c:v>55</c:v>
                </c:pt>
                <c:pt idx="3348">
                  <c:v>56</c:v>
                </c:pt>
                <c:pt idx="3349">
                  <c:v>58</c:v>
                </c:pt>
                <c:pt idx="3350">
                  <c:v>62</c:v>
                </c:pt>
                <c:pt idx="3351">
                  <c:v>68</c:v>
                </c:pt>
                <c:pt idx="3352">
                  <c:v>72</c:v>
                </c:pt>
                <c:pt idx="3353">
                  <c:v>-45</c:v>
                </c:pt>
                <c:pt idx="3354">
                  <c:v>-39</c:v>
                </c:pt>
                <c:pt idx="3355">
                  <c:v>-38</c:v>
                </c:pt>
                <c:pt idx="3356">
                  <c:v>-37</c:v>
                </c:pt>
                <c:pt idx="3357">
                  <c:v>-34</c:v>
                </c:pt>
                <c:pt idx="3358">
                  <c:v>-31</c:v>
                </c:pt>
                <c:pt idx="3359">
                  <c:v>-30</c:v>
                </c:pt>
                <c:pt idx="3360">
                  <c:v>-29</c:v>
                </c:pt>
                <c:pt idx="3361">
                  <c:v>-28</c:v>
                </c:pt>
                <c:pt idx="3362">
                  <c:v>-27</c:v>
                </c:pt>
                <c:pt idx="3363">
                  <c:v>-26</c:v>
                </c:pt>
                <c:pt idx="3364">
                  <c:v>-25</c:v>
                </c:pt>
                <c:pt idx="3365">
                  <c:v>-24</c:v>
                </c:pt>
                <c:pt idx="3366">
                  <c:v>-23</c:v>
                </c:pt>
                <c:pt idx="3367">
                  <c:v>-22</c:v>
                </c:pt>
                <c:pt idx="3368">
                  <c:v>-21</c:v>
                </c:pt>
                <c:pt idx="3369">
                  <c:v>-20</c:v>
                </c:pt>
                <c:pt idx="3370">
                  <c:v>-19</c:v>
                </c:pt>
                <c:pt idx="3371">
                  <c:v>-18</c:v>
                </c:pt>
                <c:pt idx="3372">
                  <c:v>-17</c:v>
                </c:pt>
                <c:pt idx="3373">
                  <c:v>-16</c:v>
                </c:pt>
                <c:pt idx="3374">
                  <c:v>-15</c:v>
                </c:pt>
                <c:pt idx="3375">
                  <c:v>-14</c:v>
                </c:pt>
                <c:pt idx="3376">
                  <c:v>-13</c:v>
                </c:pt>
                <c:pt idx="3377">
                  <c:v>-12</c:v>
                </c:pt>
                <c:pt idx="3378">
                  <c:v>-11</c:v>
                </c:pt>
                <c:pt idx="3379">
                  <c:v>-10</c:v>
                </c:pt>
                <c:pt idx="3380">
                  <c:v>-9</c:v>
                </c:pt>
                <c:pt idx="3381">
                  <c:v>-8</c:v>
                </c:pt>
                <c:pt idx="3382">
                  <c:v>-7</c:v>
                </c:pt>
                <c:pt idx="3383">
                  <c:v>-6</c:v>
                </c:pt>
                <c:pt idx="3384">
                  <c:v>-5</c:v>
                </c:pt>
                <c:pt idx="3385">
                  <c:v>-4</c:v>
                </c:pt>
                <c:pt idx="3386">
                  <c:v>-3</c:v>
                </c:pt>
                <c:pt idx="3387">
                  <c:v>-2</c:v>
                </c:pt>
                <c:pt idx="3388">
                  <c:v>-1</c:v>
                </c:pt>
                <c:pt idx="3389">
                  <c:v>0</c:v>
                </c:pt>
                <c:pt idx="3390">
                  <c:v>1</c:v>
                </c:pt>
                <c:pt idx="3391">
                  <c:v>2</c:v>
                </c:pt>
                <c:pt idx="3392">
                  <c:v>3</c:v>
                </c:pt>
                <c:pt idx="3393">
                  <c:v>4</c:v>
                </c:pt>
                <c:pt idx="3394">
                  <c:v>5</c:v>
                </c:pt>
                <c:pt idx="3395">
                  <c:v>6</c:v>
                </c:pt>
                <c:pt idx="3396">
                  <c:v>7</c:v>
                </c:pt>
                <c:pt idx="3397">
                  <c:v>8</c:v>
                </c:pt>
                <c:pt idx="3398">
                  <c:v>9</c:v>
                </c:pt>
                <c:pt idx="3399">
                  <c:v>10</c:v>
                </c:pt>
                <c:pt idx="3400">
                  <c:v>11</c:v>
                </c:pt>
                <c:pt idx="3401">
                  <c:v>12</c:v>
                </c:pt>
                <c:pt idx="3402">
                  <c:v>13</c:v>
                </c:pt>
                <c:pt idx="3403">
                  <c:v>14</c:v>
                </c:pt>
                <c:pt idx="3404">
                  <c:v>15</c:v>
                </c:pt>
                <c:pt idx="3405">
                  <c:v>16</c:v>
                </c:pt>
                <c:pt idx="3406">
                  <c:v>17</c:v>
                </c:pt>
                <c:pt idx="3407">
                  <c:v>18</c:v>
                </c:pt>
                <c:pt idx="3408">
                  <c:v>19</c:v>
                </c:pt>
                <c:pt idx="3409">
                  <c:v>20</c:v>
                </c:pt>
                <c:pt idx="3410">
                  <c:v>21</c:v>
                </c:pt>
                <c:pt idx="3411">
                  <c:v>22</c:v>
                </c:pt>
                <c:pt idx="3412">
                  <c:v>23</c:v>
                </c:pt>
                <c:pt idx="3413">
                  <c:v>24</c:v>
                </c:pt>
                <c:pt idx="3414">
                  <c:v>25</c:v>
                </c:pt>
                <c:pt idx="3415">
                  <c:v>26</c:v>
                </c:pt>
                <c:pt idx="3416">
                  <c:v>27</c:v>
                </c:pt>
                <c:pt idx="3417">
                  <c:v>28</c:v>
                </c:pt>
                <c:pt idx="3418">
                  <c:v>29</c:v>
                </c:pt>
                <c:pt idx="3419">
                  <c:v>30</c:v>
                </c:pt>
                <c:pt idx="3420">
                  <c:v>31</c:v>
                </c:pt>
                <c:pt idx="3421">
                  <c:v>32</c:v>
                </c:pt>
                <c:pt idx="3422">
                  <c:v>33</c:v>
                </c:pt>
                <c:pt idx="3423">
                  <c:v>34</c:v>
                </c:pt>
                <c:pt idx="3424">
                  <c:v>35</c:v>
                </c:pt>
                <c:pt idx="3425">
                  <c:v>36</c:v>
                </c:pt>
                <c:pt idx="3426">
                  <c:v>37</c:v>
                </c:pt>
                <c:pt idx="3427">
                  <c:v>39</c:v>
                </c:pt>
                <c:pt idx="3428">
                  <c:v>40</c:v>
                </c:pt>
                <c:pt idx="3429">
                  <c:v>41</c:v>
                </c:pt>
                <c:pt idx="3430">
                  <c:v>42</c:v>
                </c:pt>
                <c:pt idx="3431">
                  <c:v>45</c:v>
                </c:pt>
                <c:pt idx="3432">
                  <c:v>46</c:v>
                </c:pt>
                <c:pt idx="3433">
                  <c:v>47</c:v>
                </c:pt>
                <c:pt idx="3434">
                  <c:v>49</c:v>
                </c:pt>
                <c:pt idx="3435">
                  <c:v>50</c:v>
                </c:pt>
                <c:pt idx="3436">
                  <c:v>51</c:v>
                </c:pt>
                <c:pt idx="3437">
                  <c:v>53</c:v>
                </c:pt>
                <c:pt idx="3438">
                  <c:v>56</c:v>
                </c:pt>
                <c:pt idx="3439">
                  <c:v>58</c:v>
                </c:pt>
                <c:pt idx="3440">
                  <c:v>60</c:v>
                </c:pt>
                <c:pt idx="3441">
                  <c:v>63</c:v>
                </c:pt>
                <c:pt idx="3442">
                  <c:v>65</c:v>
                </c:pt>
                <c:pt idx="3443">
                  <c:v>68</c:v>
                </c:pt>
                <c:pt idx="3444">
                  <c:v>69</c:v>
                </c:pt>
                <c:pt idx="3445">
                  <c:v>78</c:v>
                </c:pt>
                <c:pt idx="3446">
                  <c:v>85</c:v>
                </c:pt>
                <c:pt idx="3447">
                  <c:v>-45</c:v>
                </c:pt>
                <c:pt idx="3448">
                  <c:v>-41</c:v>
                </c:pt>
                <c:pt idx="3449">
                  <c:v>-33</c:v>
                </c:pt>
                <c:pt idx="3450">
                  <c:v>-32</c:v>
                </c:pt>
                <c:pt idx="3451">
                  <c:v>-31</c:v>
                </c:pt>
                <c:pt idx="3452">
                  <c:v>-30</c:v>
                </c:pt>
                <c:pt idx="3453">
                  <c:v>-29</c:v>
                </c:pt>
                <c:pt idx="3454">
                  <c:v>-27</c:v>
                </c:pt>
                <c:pt idx="3455">
                  <c:v>-26</c:v>
                </c:pt>
                <c:pt idx="3456">
                  <c:v>-25</c:v>
                </c:pt>
                <c:pt idx="3457">
                  <c:v>-24</c:v>
                </c:pt>
                <c:pt idx="3458">
                  <c:v>-23</c:v>
                </c:pt>
                <c:pt idx="3459">
                  <c:v>-22</c:v>
                </c:pt>
                <c:pt idx="3460">
                  <c:v>-21</c:v>
                </c:pt>
                <c:pt idx="3461">
                  <c:v>-20</c:v>
                </c:pt>
                <c:pt idx="3462">
                  <c:v>-19</c:v>
                </c:pt>
                <c:pt idx="3463">
                  <c:v>-18</c:v>
                </c:pt>
                <c:pt idx="3464">
                  <c:v>-17</c:v>
                </c:pt>
                <c:pt idx="3465">
                  <c:v>-16</c:v>
                </c:pt>
                <c:pt idx="3466">
                  <c:v>-15</c:v>
                </c:pt>
                <c:pt idx="3467">
                  <c:v>-14</c:v>
                </c:pt>
                <c:pt idx="3468">
                  <c:v>-13</c:v>
                </c:pt>
                <c:pt idx="3469">
                  <c:v>-12</c:v>
                </c:pt>
                <c:pt idx="3470">
                  <c:v>-11</c:v>
                </c:pt>
                <c:pt idx="3471">
                  <c:v>-10</c:v>
                </c:pt>
                <c:pt idx="3472">
                  <c:v>-9</c:v>
                </c:pt>
                <c:pt idx="3473">
                  <c:v>-8</c:v>
                </c:pt>
                <c:pt idx="3474">
                  <c:v>-7</c:v>
                </c:pt>
                <c:pt idx="3475">
                  <c:v>-6</c:v>
                </c:pt>
                <c:pt idx="3476">
                  <c:v>-5</c:v>
                </c:pt>
                <c:pt idx="3477">
                  <c:v>-4</c:v>
                </c:pt>
                <c:pt idx="3478">
                  <c:v>-3</c:v>
                </c:pt>
                <c:pt idx="3479">
                  <c:v>-2</c:v>
                </c:pt>
                <c:pt idx="3480">
                  <c:v>-1</c:v>
                </c:pt>
                <c:pt idx="3481">
                  <c:v>0</c:v>
                </c:pt>
                <c:pt idx="3482">
                  <c:v>1</c:v>
                </c:pt>
                <c:pt idx="3483">
                  <c:v>2</c:v>
                </c:pt>
                <c:pt idx="3484">
                  <c:v>3</c:v>
                </c:pt>
                <c:pt idx="3485">
                  <c:v>4</c:v>
                </c:pt>
                <c:pt idx="3486">
                  <c:v>5</c:v>
                </c:pt>
                <c:pt idx="3487">
                  <c:v>6</c:v>
                </c:pt>
                <c:pt idx="3488">
                  <c:v>7</c:v>
                </c:pt>
                <c:pt idx="3489">
                  <c:v>8</c:v>
                </c:pt>
                <c:pt idx="3490">
                  <c:v>9</c:v>
                </c:pt>
                <c:pt idx="3491">
                  <c:v>10</c:v>
                </c:pt>
                <c:pt idx="3492">
                  <c:v>11</c:v>
                </c:pt>
                <c:pt idx="3493">
                  <c:v>12</c:v>
                </c:pt>
                <c:pt idx="3494">
                  <c:v>13</c:v>
                </c:pt>
                <c:pt idx="3495">
                  <c:v>14</c:v>
                </c:pt>
                <c:pt idx="3496">
                  <c:v>15</c:v>
                </c:pt>
                <c:pt idx="3497">
                  <c:v>16</c:v>
                </c:pt>
                <c:pt idx="3498">
                  <c:v>17</c:v>
                </c:pt>
                <c:pt idx="3499">
                  <c:v>18</c:v>
                </c:pt>
                <c:pt idx="3500">
                  <c:v>19</c:v>
                </c:pt>
                <c:pt idx="3501">
                  <c:v>20</c:v>
                </c:pt>
                <c:pt idx="3502">
                  <c:v>21</c:v>
                </c:pt>
                <c:pt idx="3503">
                  <c:v>22</c:v>
                </c:pt>
                <c:pt idx="3504">
                  <c:v>23</c:v>
                </c:pt>
                <c:pt idx="3505">
                  <c:v>24</c:v>
                </c:pt>
                <c:pt idx="3506">
                  <c:v>25</c:v>
                </c:pt>
                <c:pt idx="3507">
                  <c:v>26</c:v>
                </c:pt>
                <c:pt idx="3508">
                  <c:v>27</c:v>
                </c:pt>
                <c:pt idx="3509">
                  <c:v>28</c:v>
                </c:pt>
                <c:pt idx="3510">
                  <c:v>29</c:v>
                </c:pt>
                <c:pt idx="3511">
                  <c:v>30</c:v>
                </c:pt>
                <c:pt idx="3512">
                  <c:v>31</c:v>
                </c:pt>
                <c:pt idx="3513">
                  <c:v>32</c:v>
                </c:pt>
                <c:pt idx="3514">
                  <c:v>33</c:v>
                </c:pt>
                <c:pt idx="3515">
                  <c:v>34</c:v>
                </c:pt>
                <c:pt idx="3516">
                  <c:v>35</c:v>
                </c:pt>
                <c:pt idx="3517">
                  <c:v>36</c:v>
                </c:pt>
                <c:pt idx="3518">
                  <c:v>37</c:v>
                </c:pt>
                <c:pt idx="3519">
                  <c:v>38</c:v>
                </c:pt>
                <c:pt idx="3520">
                  <c:v>39</c:v>
                </c:pt>
                <c:pt idx="3521">
                  <c:v>40</c:v>
                </c:pt>
                <c:pt idx="3522">
                  <c:v>41</c:v>
                </c:pt>
                <c:pt idx="3523">
                  <c:v>42</c:v>
                </c:pt>
                <c:pt idx="3524">
                  <c:v>43</c:v>
                </c:pt>
                <c:pt idx="3525">
                  <c:v>45</c:v>
                </c:pt>
                <c:pt idx="3526">
                  <c:v>46</c:v>
                </c:pt>
                <c:pt idx="3527">
                  <c:v>47</c:v>
                </c:pt>
                <c:pt idx="3528">
                  <c:v>48</c:v>
                </c:pt>
                <c:pt idx="3529">
                  <c:v>49</c:v>
                </c:pt>
                <c:pt idx="3530">
                  <c:v>50</c:v>
                </c:pt>
                <c:pt idx="3531">
                  <c:v>51</c:v>
                </c:pt>
                <c:pt idx="3532">
                  <c:v>52</c:v>
                </c:pt>
                <c:pt idx="3533">
                  <c:v>53</c:v>
                </c:pt>
                <c:pt idx="3534">
                  <c:v>54</c:v>
                </c:pt>
                <c:pt idx="3535">
                  <c:v>56</c:v>
                </c:pt>
                <c:pt idx="3536">
                  <c:v>62</c:v>
                </c:pt>
                <c:pt idx="3537">
                  <c:v>63</c:v>
                </c:pt>
                <c:pt idx="3538">
                  <c:v>65</c:v>
                </c:pt>
                <c:pt idx="3539">
                  <c:v>70</c:v>
                </c:pt>
                <c:pt idx="3540">
                  <c:v>71</c:v>
                </c:pt>
                <c:pt idx="3541">
                  <c:v>79</c:v>
                </c:pt>
                <c:pt idx="3542">
                  <c:v>-33</c:v>
                </c:pt>
                <c:pt idx="3543">
                  <c:v>-32</c:v>
                </c:pt>
                <c:pt idx="3544">
                  <c:v>-31</c:v>
                </c:pt>
                <c:pt idx="3545">
                  <c:v>-29</c:v>
                </c:pt>
                <c:pt idx="3546">
                  <c:v>-28</c:v>
                </c:pt>
                <c:pt idx="3547">
                  <c:v>-27</c:v>
                </c:pt>
                <c:pt idx="3548">
                  <c:v>-26</c:v>
                </c:pt>
                <c:pt idx="3549">
                  <c:v>-25</c:v>
                </c:pt>
                <c:pt idx="3550">
                  <c:v>-24</c:v>
                </c:pt>
                <c:pt idx="3551">
                  <c:v>-23</c:v>
                </c:pt>
                <c:pt idx="3552">
                  <c:v>-22</c:v>
                </c:pt>
                <c:pt idx="3553">
                  <c:v>-21</c:v>
                </c:pt>
                <c:pt idx="3554">
                  <c:v>-20</c:v>
                </c:pt>
                <c:pt idx="3555">
                  <c:v>-19</c:v>
                </c:pt>
                <c:pt idx="3556">
                  <c:v>-18</c:v>
                </c:pt>
                <c:pt idx="3557">
                  <c:v>-17</c:v>
                </c:pt>
                <c:pt idx="3558">
                  <c:v>-16</c:v>
                </c:pt>
                <c:pt idx="3559">
                  <c:v>-15</c:v>
                </c:pt>
                <c:pt idx="3560">
                  <c:v>-14</c:v>
                </c:pt>
                <c:pt idx="3561">
                  <c:v>-13</c:v>
                </c:pt>
                <c:pt idx="3562">
                  <c:v>-12</c:v>
                </c:pt>
                <c:pt idx="3563">
                  <c:v>-11</c:v>
                </c:pt>
                <c:pt idx="3564">
                  <c:v>-10</c:v>
                </c:pt>
                <c:pt idx="3565">
                  <c:v>-9</c:v>
                </c:pt>
                <c:pt idx="3566">
                  <c:v>-8</c:v>
                </c:pt>
                <c:pt idx="3567">
                  <c:v>-7</c:v>
                </c:pt>
                <c:pt idx="3568">
                  <c:v>-6</c:v>
                </c:pt>
                <c:pt idx="3569">
                  <c:v>-5</c:v>
                </c:pt>
                <c:pt idx="3570">
                  <c:v>-4</c:v>
                </c:pt>
                <c:pt idx="3571">
                  <c:v>-3</c:v>
                </c:pt>
                <c:pt idx="3572">
                  <c:v>-2</c:v>
                </c:pt>
                <c:pt idx="3573">
                  <c:v>-1</c:v>
                </c:pt>
                <c:pt idx="3574">
                  <c:v>0</c:v>
                </c:pt>
                <c:pt idx="3575">
                  <c:v>1</c:v>
                </c:pt>
                <c:pt idx="3576">
                  <c:v>2</c:v>
                </c:pt>
                <c:pt idx="3577">
                  <c:v>3</c:v>
                </c:pt>
                <c:pt idx="3578">
                  <c:v>4</c:v>
                </c:pt>
                <c:pt idx="3579">
                  <c:v>5</c:v>
                </c:pt>
                <c:pt idx="3580">
                  <c:v>6</c:v>
                </c:pt>
                <c:pt idx="3581">
                  <c:v>7</c:v>
                </c:pt>
                <c:pt idx="3582">
                  <c:v>8</c:v>
                </c:pt>
                <c:pt idx="3583">
                  <c:v>9</c:v>
                </c:pt>
                <c:pt idx="3584">
                  <c:v>10</c:v>
                </c:pt>
                <c:pt idx="3585">
                  <c:v>11</c:v>
                </c:pt>
                <c:pt idx="3586">
                  <c:v>12</c:v>
                </c:pt>
                <c:pt idx="3587">
                  <c:v>13</c:v>
                </c:pt>
                <c:pt idx="3588">
                  <c:v>14</c:v>
                </c:pt>
                <c:pt idx="3589">
                  <c:v>15</c:v>
                </c:pt>
                <c:pt idx="3590">
                  <c:v>16</c:v>
                </c:pt>
                <c:pt idx="3591">
                  <c:v>17</c:v>
                </c:pt>
                <c:pt idx="3592">
                  <c:v>18</c:v>
                </c:pt>
                <c:pt idx="3593">
                  <c:v>19</c:v>
                </c:pt>
                <c:pt idx="3594">
                  <c:v>20</c:v>
                </c:pt>
                <c:pt idx="3595">
                  <c:v>21</c:v>
                </c:pt>
                <c:pt idx="3596">
                  <c:v>22</c:v>
                </c:pt>
                <c:pt idx="3597">
                  <c:v>23</c:v>
                </c:pt>
                <c:pt idx="3598">
                  <c:v>24</c:v>
                </c:pt>
                <c:pt idx="3599">
                  <c:v>25</c:v>
                </c:pt>
                <c:pt idx="3600">
                  <c:v>26</c:v>
                </c:pt>
                <c:pt idx="3601">
                  <c:v>27</c:v>
                </c:pt>
                <c:pt idx="3602">
                  <c:v>28</c:v>
                </c:pt>
                <c:pt idx="3603">
                  <c:v>29</c:v>
                </c:pt>
                <c:pt idx="3604">
                  <c:v>30</c:v>
                </c:pt>
                <c:pt idx="3605">
                  <c:v>31</c:v>
                </c:pt>
                <c:pt idx="3606">
                  <c:v>32</c:v>
                </c:pt>
                <c:pt idx="3607">
                  <c:v>33</c:v>
                </c:pt>
                <c:pt idx="3608">
                  <c:v>34</c:v>
                </c:pt>
                <c:pt idx="3609">
                  <c:v>35</c:v>
                </c:pt>
                <c:pt idx="3610">
                  <c:v>36</c:v>
                </c:pt>
                <c:pt idx="3611">
                  <c:v>37</c:v>
                </c:pt>
                <c:pt idx="3612">
                  <c:v>38</c:v>
                </c:pt>
                <c:pt idx="3613">
                  <c:v>39</c:v>
                </c:pt>
                <c:pt idx="3614">
                  <c:v>40</c:v>
                </c:pt>
                <c:pt idx="3615">
                  <c:v>41</c:v>
                </c:pt>
                <c:pt idx="3616">
                  <c:v>42</c:v>
                </c:pt>
                <c:pt idx="3617">
                  <c:v>43</c:v>
                </c:pt>
                <c:pt idx="3618">
                  <c:v>44</c:v>
                </c:pt>
                <c:pt idx="3619">
                  <c:v>46</c:v>
                </c:pt>
                <c:pt idx="3620">
                  <c:v>47</c:v>
                </c:pt>
                <c:pt idx="3621">
                  <c:v>49</c:v>
                </c:pt>
                <c:pt idx="3622">
                  <c:v>50</c:v>
                </c:pt>
                <c:pt idx="3623">
                  <c:v>51</c:v>
                </c:pt>
                <c:pt idx="3624">
                  <c:v>53</c:v>
                </c:pt>
                <c:pt idx="3625">
                  <c:v>58</c:v>
                </c:pt>
                <c:pt idx="3626">
                  <c:v>59</c:v>
                </c:pt>
                <c:pt idx="3627">
                  <c:v>61</c:v>
                </c:pt>
                <c:pt idx="3628">
                  <c:v>65</c:v>
                </c:pt>
                <c:pt idx="3629">
                  <c:v>66</c:v>
                </c:pt>
                <c:pt idx="3630">
                  <c:v>78</c:v>
                </c:pt>
                <c:pt idx="3631">
                  <c:v>107</c:v>
                </c:pt>
                <c:pt idx="3632">
                  <c:v>-40</c:v>
                </c:pt>
                <c:pt idx="3633">
                  <c:v>-39</c:v>
                </c:pt>
                <c:pt idx="3634">
                  <c:v>-38</c:v>
                </c:pt>
                <c:pt idx="3635">
                  <c:v>-31</c:v>
                </c:pt>
                <c:pt idx="3636">
                  <c:v>-30</c:v>
                </c:pt>
                <c:pt idx="3637">
                  <c:v>-29</c:v>
                </c:pt>
                <c:pt idx="3638">
                  <c:v>-28</c:v>
                </c:pt>
                <c:pt idx="3639">
                  <c:v>-27</c:v>
                </c:pt>
                <c:pt idx="3640">
                  <c:v>-26</c:v>
                </c:pt>
                <c:pt idx="3641">
                  <c:v>-25</c:v>
                </c:pt>
                <c:pt idx="3642">
                  <c:v>-24</c:v>
                </c:pt>
                <c:pt idx="3643">
                  <c:v>-23</c:v>
                </c:pt>
                <c:pt idx="3644">
                  <c:v>-22</c:v>
                </c:pt>
                <c:pt idx="3645">
                  <c:v>-21</c:v>
                </c:pt>
                <c:pt idx="3646">
                  <c:v>-20</c:v>
                </c:pt>
                <c:pt idx="3647">
                  <c:v>-19</c:v>
                </c:pt>
                <c:pt idx="3648">
                  <c:v>-18</c:v>
                </c:pt>
                <c:pt idx="3649">
                  <c:v>-17</c:v>
                </c:pt>
                <c:pt idx="3650">
                  <c:v>-16</c:v>
                </c:pt>
                <c:pt idx="3651">
                  <c:v>-15</c:v>
                </c:pt>
                <c:pt idx="3652">
                  <c:v>-14</c:v>
                </c:pt>
                <c:pt idx="3653">
                  <c:v>-13</c:v>
                </c:pt>
                <c:pt idx="3654">
                  <c:v>-12</c:v>
                </c:pt>
                <c:pt idx="3655">
                  <c:v>-11</c:v>
                </c:pt>
                <c:pt idx="3656">
                  <c:v>-10</c:v>
                </c:pt>
                <c:pt idx="3657">
                  <c:v>-9</c:v>
                </c:pt>
                <c:pt idx="3658">
                  <c:v>-8</c:v>
                </c:pt>
                <c:pt idx="3659">
                  <c:v>-7</c:v>
                </c:pt>
                <c:pt idx="3660">
                  <c:v>-6</c:v>
                </c:pt>
                <c:pt idx="3661">
                  <c:v>-5</c:v>
                </c:pt>
                <c:pt idx="3662">
                  <c:v>-4</c:v>
                </c:pt>
                <c:pt idx="3663">
                  <c:v>-3</c:v>
                </c:pt>
                <c:pt idx="3664">
                  <c:v>-2</c:v>
                </c:pt>
                <c:pt idx="3665">
                  <c:v>-1</c:v>
                </c:pt>
                <c:pt idx="3666">
                  <c:v>0</c:v>
                </c:pt>
                <c:pt idx="3667">
                  <c:v>1</c:v>
                </c:pt>
                <c:pt idx="3668">
                  <c:v>2</c:v>
                </c:pt>
                <c:pt idx="3669">
                  <c:v>3</c:v>
                </c:pt>
                <c:pt idx="3670">
                  <c:v>4</c:v>
                </c:pt>
                <c:pt idx="3671">
                  <c:v>5</c:v>
                </c:pt>
                <c:pt idx="3672">
                  <c:v>6</c:v>
                </c:pt>
                <c:pt idx="3673">
                  <c:v>7</c:v>
                </c:pt>
                <c:pt idx="3674">
                  <c:v>8</c:v>
                </c:pt>
                <c:pt idx="3675">
                  <c:v>9</c:v>
                </c:pt>
                <c:pt idx="3676">
                  <c:v>10</c:v>
                </c:pt>
                <c:pt idx="3677">
                  <c:v>11</c:v>
                </c:pt>
                <c:pt idx="3678">
                  <c:v>12</c:v>
                </c:pt>
                <c:pt idx="3679">
                  <c:v>13</c:v>
                </c:pt>
                <c:pt idx="3680">
                  <c:v>14</c:v>
                </c:pt>
                <c:pt idx="3681">
                  <c:v>15</c:v>
                </c:pt>
                <c:pt idx="3682">
                  <c:v>16</c:v>
                </c:pt>
                <c:pt idx="3683">
                  <c:v>17</c:v>
                </c:pt>
                <c:pt idx="3684">
                  <c:v>18</c:v>
                </c:pt>
                <c:pt idx="3685">
                  <c:v>19</c:v>
                </c:pt>
                <c:pt idx="3686">
                  <c:v>20</c:v>
                </c:pt>
                <c:pt idx="3687">
                  <c:v>21</c:v>
                </c:pt>
                <c:pt idx="3688">
                  <c:v>22</c:v>
                </c:pt>
                <c:pt idx="3689">
                  <c:v>23</c:v>
                </c:pt>
                <c:pt idx="3690">
                  <c:v>24</c:v>
                </c:pt>
                <c:pt idx="3691">
                  <c:v>25</c:v>
                </c:pt>
                <c:pt idx="3692">
                  <c:v>26</c:v>
                </c:pt>
                <c:pt idx="3693">
                  <c:v>27</c:v>
                </c:pt>
                <c:pt idx="3694">
                  <c:v>28</c:v>
                </c:pt>
                <c:pt idx="3695">
                  <c:v>29</c:v>
                </c:pt>
                <c:pt idx="3696">
                  <c:v>30</c:v>
                </c:pt>
                <c:pt idx="3697">
                  <c:v>31</c:v>
                </c:pt>
                <c:pt idx="3698">
                  <c:v>32</c:v>
                </c:pt>
                <c:pt idx="3699">
                  <c:v>33</c:v>
                </c:pt>
                <c:pt idx="3700">
                  <c:v>34</c:v>
                </c:pt>
                <c:pt idx="3701">
                  <c:v>35</c:v>
                </c:pt>
                <c:pt idx="3702">
                  <c:v>36</c:v>
                </c:pt>
                <c:pt idx="3703">
                  <c:v>37</c:v>
                </c:pt>
                <c:pt idx="3704">
                  <c:v>38</c:v>
                </c:pt>
                <c:pt idx="3705">
                  <c:v>39</c:v>
                </c:pt>
                <c:pt idx="3706">
                  <c:v>40</c:v>
                </c:pt>
                <c:pt idx="3707">
                  <c:v>41</c:v>
                </c:pt>
                <c:pt idx="3708">
                  <c:v>42</c:v>
                </c:pt>
                <c:pt idx="3709">
                  <c:v>43</c:v>
                </c:pt>
                <c:pt idx="3710">
                  <c:v>44</c:v>
                </c:pt>
                <c:pt idx="3711">
                  <c:v>45</c:v>
                </c:pt>
                <c:pt idx="3712">
                  <c:v>46</c:v>
                </c:pt>
                <c:pt idx="3713">
                  <c:v>48</c:v>
                </c:pt>
                <c:pt idx="3714">
                  <c:v>49</c:v>
                </c:pt>
                <c:pt idx="3715">
                  <c:v>51</c:v>
                </c:pt>
                <c:pt idx="3716">
                  <c:v>53</c:v>
                </c:pt>
                <c:pt idx="3717">
                  <c:v>54</c:v>
                </c:pt>
                <c:pt idx="3718">
                  <c:v>57</c:v>
                </c:pt>
                <c:pt idx="3719">
                  <c:v>59</c:v>
                </c:pt>
                <c:pt idx="3720">
                  <c:v>60</c:v>
                </c:pt>
                <c:pt idx="3721">
                  <c:v>67</c:v>
                </c:pt>
                <c:pt idx="3722">
                  <c:v>82</c:v>
                </c:pt>
                <c:pt idx="3723">
                  <c:v>-41</c:v>
                </c:pt>
                <c:pt idx="3724">
                  <c:v>-36</c:v>
                </c:pt>
                <c:pt idx="3725">
                  <c:v>-34</c:v>
                </c:pt>
                <c:pt idx="3726">
                  <c:v>-33</c:v>
                </c:pt>
                <c:pt idx="3727">
                  <c:v>-32</c:v>
                </c:pt>
                <c:pt idx="3728">
                  <c:v>-30</c:v>
                </c:pt>
                <c:pt idx="3729">
                  <c:v>-29</c:v>
                </c:pt>
                <c:pt idx="3730">
                  <c:v>-28</c:v>
                </c:pt>
                <c:pt idx="3731">
                  <c:v>-27</c:v>
                </c:pt>
                <c:pt idx="3732">
                  <c:v>-26</c:v>
                </c:pt>
                <c:pt idx="3733">
                  <c:v>-25</c:v>
                </c:pt>
                <c:pt idx="3734">
                  <c:v>-24</c:v>
                </c:pt>
                <c:pt idx="3735">
                  <c:v>-23</c:v>
                </c:pt>
                <c:pt idx="3736">
                  <c:v>-22</c:v>
                </c:pt>
                <c:pt idx="3737">
                  <c:v>-21</c:v>
                </c:pt>
                <c:pt idx="3738">
                  <c:v>-20</c:v>
                </c:pt>
                <c:pt idx="3739">
                  <c:v>-19</c:v>
                </c:pt>
                <c:pt idx="3740">
                  <c:v>-18</c:v>
                </c:pt>
                <c:pt idx="3741">
                  <c:v>-17</c:v>
                </c:pt>
                <c:pt idx="3742">
                  <c:v>-16</c:v>
                </c:pt>
                <c:pt idx="3743">
                  <c:v>-15</c:v>
                </c:pt>
                <c:pt idx="3744">
                  <c:v>-14</c:v>
                </c:pt>
                <c:pt idx="3745">
                  <c:v>-13</c:v>
                </c:pt>
                <c:pt idx="3746">
                  <c:v>-12</c:v>
                </c:pt>
                <c:pt idx="3747">
                  <c:v>-11</c:v>
                </c:pt>
                <c:pt idx="3748">
                  <c:v>-10</c:v>
                </c:pt>
                <c:pt idx="3749">
                  <c:v>-9</c:v>
                </c:pt>
                <c:pt idx="3750">
                  <c:v>-8</c:v>
                </c:pt>
                <c:pt idx="3751">
                  <c:v>-7</c:v>
                </c:pt>
                <c:pt idx="3752">
                  <c:v>-6</c:v>
                </c:pt>
                <c:pt idx="3753">
                  <c:v>-5</c:v>
                </c:pt>
                <c:pt idx="3754">
                  <c:v>-4</c:v>
                </c:pt>
                <c:pt idx="3755">
                  <c:v>-3</c:v>
                </c:pt>
                <c:pt idx="3756">
                  <c:v>-2</c:v>
                </c:pt>
                <c:pt idx="3757">
                  <c:v>-1</c:v>
                </c:pt>
                <c:pt idx="3758">
                  <c:v>0</c:v>
                </c:pt>
                <c:pt idx="3759">
                  <c:v>1</c:v>
                </c:pt>
                <c:pt idx="3760">
                  <c:v>2</c:v>
                </c:pt>
                <c:pt idx="3761">
                  <c:v>3</c:v>
                </c:pt>
                <c:pt idx="3762">
                  <c:v>4</c:v>
                </c:pt>
                <c:pt idx="3763">
                  <c:v>5</c:v>
                </c:pt>
                <c:pt idx="3764">
                  <c:v>6</c:v>
                </c:pt>
                <c:pt idx="3765">
                  <c:v>7</c:v>
                </c:pt>
                <c:pt idx="3766">
                  <c:v>8</c:v>
                </c:pt>
                <c:pt idx="3767">
                  <c:v>9</c:v>
                </c:pt>
                <c:pt idx="3768">
                  <c:v>10</c:v>
                </c:pt>
                <c:pt idx="3769">
                  <c:v>11</c:v>
                </c:pt>
                <c:pt idx="3770">
                  <c:v>12</c:v>
                </c:pt>
                <c:pt idx="3771">
                  <c:v>13</c:v>
                </c:pt>
                <c:pt idx="3772">
                  <c:v>14</c:v>
                </c:pt>
                <c:pt idx="3773">
                  <c:v>15</c:v>
                </c:pt>
                <c:pt idx="3774">
                  <c:v>16</c:v>
                </c:pt>
                <c:pt idx="3775">
                  <c:v>17</c:v>
                </c:pt>
                <c:pt idx="3776">
                  <c:v>18</c:v>
                </c:pt>
                <c:pt idx="3777">
                  <c:v>19</c:v>
                </c:pt>
                <c:pt idx="3778">
                  <c:v>20</c:v>
                </c:pt>
                <c:pt idx="3779">
                  <c:v>21</c:v>
                </c:pt>
                <c:pt idx="3780">
                  <c:v>22</c:v>
                </c:pt>
                <c:pt idx="3781">
                  <c:v>23</c:v>
                </c:pt>
                <c:pt idx="3782">
                  <c:v>24</c:v>
                </c:pt>
                <c:pt idx="3783">
                  <c:v>25</c:v>
                </c:pt>
                <c:pt idx="3784">
                  <c:v>26</c:v>
                </c:pt>
                <c:pt idx="3785">
                  <c:v>27</c:v>
                </c:pt>
                <c:pt idx="3786">
                  <c:v>28</c:v>
                </c:pt>
                <c:pt idx="3787">
                  <c:v>29</c:v>
                </c:pt>
                <c:pt idx="3788">
                  <c:v>30</c:v>
                </c:pt>
                <c:pt idx="3789">
                  <c:v>31</c:v>
                </c:pt>
                <c:pt idx="3790">
                  <c:v>32</c:v>
                </c:pt>
                <c:pt idx="3791">
                  <c:v>33</c:v>
                </c:pt>
                <c:pt idx="3792">
                  <c:v>34</c:v>
                </c:pt>
                <c:pt idx="3793">
                  <c:v>35</c:v>
                </c:pt>
                <c:pt idx="3794">
                  <c:v>36</c:v>
                </c:pt>
                <c:pt idx="3795">
                  <c:v>37</c:v>
                </c:pt>
                <c:pt idx="3796">
                  <c:v>38</c:v>
                </c:pt>
                <c:pt idx="3797">
                  <c:v>39</c:v>
                </c:pt>
                <c:pt idx="3798">
                  <c:v>40</c:v>
                </c:pt>
                <c:pt idx="3799">
                  <c:v>41</c:v>
                </c:pt>
                <c:pt idx="3800">
                  <c:v>42</c:v>
                </c:pt>
                <c:pt idx="3801">
                  <c:v>43</c:v>
                </c:pt>
                <c:pt idx="3802">
                  <c:v>45</c:v>
                </c:pt>
                <c:pt idx="3803">
                  <c:v>46</c:v>
                </c:pt>
                <c:pt idx="3804">
                  <c:v>47</c:v>
                </c:pt>
                <c:pt idx="3805">
                  <c:v>49</c:v>
                </c:pt>
                <c:pt idx="3806">
                  <c:v>51</c:v>
                </c:pt>
                <c:pt idx="3807">
                  <c:v>53</c:v>
                </c:pt>
                <c:pt idx="3808">
                  <c:v>55</c:v>
                </c:pt>
                <c:pt idx="3809">
                  <c:v>62</c:v>
                </c:pt>
                <c:pt idx="3810">
                  <c:v>63</c:v>
                </c:pt>
                <c:pt idx="3811">
                  <c:v>68</c:v>
                </c:pt>
                <c:pt idx="3812">
                  <c:v>79</c:v>
                </c:pt>
                <c:pt idx="3813">
                  <c:v>80</c:v>
                </c:pt>
                <c:pt idx="3814">
                  <c:v>94</c:v>
                </c:pt>
                <c:pt idx="3815">
                  <c:v>-34</c:v>
                </c:pt>
                <c:pt idx="3816">
                  <c:v>-31</c:v>
                </c:pt>
                <c:pt idx="3817">
                  <c:v>-28</c:v>
                </c:pt>
                <c:pt idx="3818">
                  <c:v>-27</c:v>
                </c:pt>
                <c:pt idx="3819">
                  <c:v>-26</c:v>
                </c:pt>
                <c:pt idx="3820">
                  <c:v>-24</c:v>
                </c:pt>
                <c:pt idx="3821">
                  <c:v>-23</c:v>
                </c:pt>
                <c:pt idx="3822">
                  <c:v>-22</c:v>
                </c:pt>
                <c:pt idx="3823">
                  <c:v>-21</c:v>
                </c:pt>
                <c:pt idx="3824">
                  <c:v>-20</c:v>
                </c:pt>
                <c:pt idx="3825">
                  <c:v>-19</c:v>
                </c:pt>
                <c:pt idx="3826">
                  <c:v>-18</c:v>
                </c:pt>
                <c:pt idx="3827">
                  <c:v>-17</c:v>
                </c:pt>
                <c:pt idx="3828">
                  <c:v>-16</c:v>
                </c:pt>
                <c:pt idx="3829">
                  <c:v>-15</c:v>
                </c:pt>
                <c:pt idx="3830">
                  <c:v>-14</c:v>
                </c:pt>
                <c:pt idx="3831">
                  <c:v>-13</c:v>
                </c:pt>
                <c:pt idx="3832">
                  <c:v>-12</c:v>
                </c:pt>
                <c:pt idx="3833">
                  <c:v>-11</c:v>
                </c:pt>
                <c:pt idx="3834">
                  <c:v>-10</c:v>
                </c:pt>
                <c:pt idx="3835">
                  <c:v>-9</c:v>
                </c:pt>
                <c:pt idx="3836">
                  <c:v>-8</c:v>
                </c:pt>
                <c:pt idx="3837">
                  <c:v>-7</c:v>
                </c:pt>
                <c:pt idx="3838">
                  <c:v>-6</c:v>
                </c:pt>
                <c:pt idx="3839">
                  <c:v>-5</c:v>
                </c:pt>
                <c:pt idx="3840">
                  <c:v>-4</c:v>
                </c:pt>
                <c:pt idx="3841">
                  <c:v>-3</c:v>
                </c:pt>
                <c:pt idx="3842">
                  <c:v>-2</c:v>
                </c:pt>
                <c:pt idx="3843">
                  <c:v>-1</c:v>
                </c:pt>
                <c:pt idx="3844">
                  <c:v>0</c:v>
                </c:pt>
                <c:pt idx="3845">
                  <c:v>1</c:v>
                </c:pt>
                <c:pt idx="3846">
                  <c:v>2</c:v>
                </c:pt>
                <c:pt idx="3847">
                  <c:v>3</c:v>
                </c:pt>
                <c:pt idx="3848">
                  <c:v>4</c:v>
                </c:pt>
                <c:pt idx="3849">
                  <c:v>5</c:v>
                </c:pt>
                <c:pt idx="3850">
                  <c:v>6</c:v>
                </c:pt>
                <c:pt idx="3851">
                  <c:v>7</c:v>
                </c:pt>
                <c:pt idx="3852">
                  <c:v>8</c:v>
                </c:pt>
                <c:pt idx="3853">
                  <c:v>9</c:v>
                </c:pt>
                <c:pt idx="3854">
                  <c:v>10</c:v>
                </c:pt>
                <c:pt idx="3855">
                  <c:v>11</c:v>
                </c:pt>
                <c:pt idx="3856">
                  <c:v>12</c:v>
                </c:pt>
                <c:pt idx="3857">
                  <c:v>13</c:v>
                </c:pt>
                <c:pt idx="3858">
                  <c:v>14</c:v>
                </c:pt>
                <c:pt idx="3859">
                  <c:v>15</c:v>
                </c:pt>
                <c:pt idx="3860">
                  <c:v>16</c:v>
                </c:pt>
                <c:pt idx="3861">
                  <c:v>17</c:v>
                </c:pt>
                <c:pt idx="3862">
                  <c:v>18</c:v>
                </c:pt>
                <c:pt idx="3863">
                  <c:v>19</c:v>
                </c:pt>
                <c:pt idx="3864">
                  <c:v>20</c:v>
                </c:pt>
                <c:pt idx="3865">
                  <c:v>21</c:v>
                </c:pt>
                <c:pt idx="3866">
                  <c:v>22</c:v>
                </c:pt>
                <c:pt idx="3867">
                  <c:v>23</c:v>
                </c:pt>
                <c:pt idx="3868">
                  <c:v>24</c:v>
                </c:pt>
                <c:pt idx="3869">
                  <c:v>25</c:v>
                </c:pt>
                <c:pt idx="3870">
                  <c:v>26</c:v>
                </c:pt>
                <c:pt idx="3871">
                  <c:v>27</c:v>
                </c:pt>
                <c:pt idx="3872">
                  <c:v>28</c:v>
                </c:pt>
                <c:pt idx="3873">
                  <c:v>29</c:v>
                </c:pt>
                <c:pt idx="3874">
                  <c:v>30</c:v>
                </c:pt>
                <c:pt idx="3875">
                  <c:v>31</c:v>
                </c:pt>
                <c:pt idx="3876">
                  <c:v>32</c:v>
                </c:pt>
                <c:pt idx="3877">
                  <c:v>34</c:v>
                </c:pt>
                <c:pt idx="3878">
                  <c:v>36</c:v>
                </c:pt>
                <c:pt idx="3879">
                  <c:v>37</c:v>
                </c:pt>
                <c:pt idx="3880">
                  <c:v>39</c:v>
                </c:pt>
                <c:pt idx="3881">
                  <c:v>40</c:v>
                </c:pt>
                <c:pt idx="3882">
                  <c:v>41</c:v>
                </c:pt>
                <c:pt idx="3883">
                  <c:v>42</c:v>
                </c:pt>
                <c:pt idx="3884">
                  <c:v>43</c:v>
                </c:pt>
                <c:pt idx="3885">
                  <c:v>44</c:v>
                </c:pt>
                <c:pt idx="3886">
                  <c:v>45</c:v>
                </c:pt>
                <c:pt idx="3887">
                  <c:v>46</c:v>
                </c:pt>
                <c:pt idx="3888">
                  <c:v>47</c:v>
                </c:pt>
                <c:pt idx="3889">
                  <c:v>48</c:v>
                </c:pt>
                <c:pt idx="3890">
                  <c:v>50</c:v>
                </c:pt>
                <c:pt idx="3891">
                  <c:v>51</c:v>
                </c:pt>
                <c:pt idx="3892">
                  <c:v>52</c:v>
                </c:pt>
                <c:pt idx="3893">
                  <c:v>55</c:v>
                </c:pt>
                <c:pt idx="3894">
                  <c:v>57</c:v>
                </c:pt>
                <c:pt idx="3895">
                  <c:v>59</c:v>
                </c:pt>
                <c:pt idx="3896">
                  <c:v>60</c:v>
                </c:pt>
                <c:pt idx="3897">
                  <c:v>61</c:v>
                </c:pt>
                <c:pt idx="3898">
                  <c:v>64</c:v>
                </c:pt>
                <c:pt idx="3899">
                  <c:v>72</c:v>
                </c:pt>
                <c:pt idx="3900">
                  <c:v>75</c:v>
                </c:pt>
                <c:pt idx="3901">
                  <c:v>76</c:v>
                </c:pt>
                <c:pt idx="3902">
                  <c:v>86</c:v>
                </c:pt>
                <c:pt idx="3903">
                  <c:v>-36</c:v>
                </c:pt>
                <c:pt idx="3904">
                  <c:v>-34</c:v>
                </c:pt>
                <c:pt idx="3905">
                  <c:v>-33</c:v>
                </c:pt>
                <c:pt idx="3906">
                  <c:v>-31</c:v>
                </c:pt>
                <c:pt idx="3907">
                  <c:v>-30</c:v>
                </c:pt>
                <c:pt idx="3908">
                  <c:v>-29</c:v>
                </c:pt>
                <c:pt idx="3909">
                  <c:v>-28</c:v>
                </c:pt>
                <c:pt idx="3910">
                  <c:v>-27</c:v>
                </c:pt>
                <c:pt idx="3911">
                  <c:v>-26</c:v>
                </c:pt>
                <c:pt idx="3912">
                  <c:v>-25</c:v>
                </c:pt>
                <c:pt idx="3913">
                  <c:v>-24</c:v>
                </c:pt>
                <c:pt idx="3914">
                  <c:v>-23</c:v>
                </c:pt>
                <c:pt idx="3915">
                  <c:v>-22</c:v>
                </c:pt>
                <c:pt idx="3916">
                  <c:v>-21</c:v>
                </c:pt>
                <c:pt idx="3917">
                  <c:v>-20</c:v>
                </c:pt>
                <c:pt idx="3918">
                  <c:v>-19</c:v>
                </c:pt>
                <c:pt idx="3919">
                  <c:v>-18</c:v>
                </c:pt>
                <c:pt idx="3920">
                  <c:v>-17</c:v>
                </c:pt>
                <c:pt idx="3921">
                  <c:v>-16</c:v>
                </c:pt>
                <c:pt idx="3922">
                  <c:v>-15</c:v>
                </c:pt>
                <c:pt idx="3923">
                  <c:v>-14</c:v>
                </c:pt>
                <c:pt idx="3924">
                  <c:v>-13</c:v>
                </c:pt>
                <c:pt idx="3925">
                  <c:v>-12</c:v>
                </c:pt>
                <c:pt idx="3926">
                  <c:v>-11</c:v>
                </c:pt>
                <c:pt idx="3927">
                  <c:v>-10</c:v>
                </c:pt>
                <c:pt idx="3928">
                  <c:v>-9</c:v>
                </c:pt>
                <c:pt idx="3929">
                  <c:v>-8</c:v>
                </c:pt>
                <c:pt idx="3930">
                  <c:v>-7</c:v>
                </c:pt>
                <c:pt idx="3931">
                  <c:v>-6</c:v>
                </c:pt>
                <c:pt idx="3932">
                  <c:v>-5</c:v>
                </c:pt>
                <c:pt idx="3933">
                  <c:v>-4</c:v>
                </c:pt>
                <c:pt idx="3934">
                  <c:v>-3</c:v>
                </c:pt>
                <c:pt idx="3935">
                  <c:v>-2</c:v>
                </c:pt>
                <c:pt idx="3936">
                  <c:v>-1</c:v>
                </c:pt>
                <c:pt idx="3937">
                  <c:v>0</c:v>
                </c:pt>
                <c:pt idx="3938">
                  <c:v>1</c:v>
                </c:pt>
                <c:pt idx="3939">
                  <c:v>2</c:v>
                </c:pt>
                <c:pt idx="3940">
                  <c:v>3</c:v>
                </c:pt>
                <c:pt idx="3941">
                  <c:v>4</c:v>
                </c:pt>
                <c:pt idx="3942">
                  <c:v>5</c:v>
                </c:pt>
                <c:pt idx="3943">
                  <c:v>6</c:v>
                </c:pt>
                <c:pt idx="3944">
                  <c:v>7</c:v>
                </c:pt>
                <c:pt idx="3945">
                  <c:v>8</c:v>
                </c:pt>
                <c:pt idx="3946">
                  <c:v>9</c:v>
                </c:pt>
                <c:pt idx="3947">
                  <c:v>10</c:v>
                </c:pt>
                <c:pt idx="3948">
                  <c:v>11</c:v>
                </c:pt>
                <c:pt idx="3949">
                  <c:v>12</c:v>
                </c:pt>
                <c:pt idx="3950">
                  <c:v>13</c:v>
                </c:pt>
                <c:pt idx="3951">
                  <c:v>14</c:v>
                </c:pt>
                <c:pt idx="3952">
                  <c:v>15</c:v>
                </c:pt>
                <c:pt idx="3953">
                  <c:v>16</c:v>
                </c:pt>
                <c:pt idx="3954">
                  <c:v>17</c:v>
                </c:pt>
                <c:pt idx="3955">
                  <c:v>18</c:v>
                </c:pt>
                <c:pt idx="3956">
                  <c:v>19</c:v>
                </c:pt>
                <c:pt idx="3957">
                  <c:v>20</c:v>
                </c:pt>
                <c:pt idx="3958">
                  <c:v>21</c:v>
                </c:pt>
                <c:pt idx="3959">
                  <c:v>22</c:v>
                </c:pt>
                <c:pt idx="3960">
                  <c:v>23</c:v>
                </c:pt>
                <c:pt idx="3961">
                  <c:v>24</c:v>
                </c:pt>
                <c:pt idx="3962">
                  <c:v>25</c:v>
                </c:pt>
                <c:pt idx="3963">
                  <c:v>26</c:v>
                </c:pt>
                <c:pt idx="3964">
                  <c:v>27</c:v>
                </c:pt>
                <c:pt idx="3965">
                  <c:v>28</c:v>
                </c:pt>
                <c:pt idx="3966">
                  <c:v>29</c:v>
                </c:pt>
                <c:pt idx="3967">
                  <c:v>30</c:v>
                </c:pt>
                <c:pt idx="3968">
                  <c:v>31</c:v>
                </c:pt>
                <c:pt idx="3969">
                  <c:v>32</c:v>
                </c:pt>
                <c:pt idx="3970">
                  <c:v>33</c:v>
                </c:pt>
                <c:pt idx="3971">
                  <c:v>34</c:v>
                </c:pt>
                <c:pt idx="3972">
                  <c:v>35</c:v>
                </c:pt>
                <c:pt idx="3973">
                  <c:v>36</c:v>
                </c:pt>
                <c:pt idx="3974">
                  <c:v>37</c:v>
                </c:pt>
                <c:pt idx="3975">
                  <c:v>38</c:v>
                </c:pt>
                <c:pt idx="3976">
                  <c:v>39</c:v>
                </c:pt>
                <c:pt idx="3977">
                  <c:v>40</c:v>
                </c:pt>
                <c:pt idx="3978">
                  <c:v>44</c:v>
                </c:pt>
                <c:pt idx="3979">
                  <c:v>48</c:v>
                </c:pt>
                <c:pt idx="3980">
                  <c:v>49</c:v>
                </c:pt>
                <c:pt idx="3981">
                  <c:v>52</c:v>
                </c:pt>
                <c:pt idx="3982">
                  <c:v>58</c:v>
                </c:pt>
                <c:pt idx="3983">
                  <c:v>59</c:v>
                </c:pt>
                <c:pt idx="3984">
                  <c:v>62</c:v>
                </c:pt>
                <c:pt idx="3985">
                  <c:v>64</c:v>
                </c:pt>
                <c:pt idx="3986">
                  <c:v>69</c:v>
                </c:pt>
                <c:pt idx="3987">
                  <c:v>77</c:v>
                </c:pt>
                <c:pt idx="3988">
                  <c:v>78</c:v>
                </c:pt>
                <c:pt idx="3989">
                  <c:v>95</c:v>
                </c:pt>
                <c:pt idx="3990">
                  <c:v>-39</c:v>
                </c:pt>
                <c:pt idx="3991">
                  <c:v>-37</c:v>
                </c:pt>
                <c:pt idx="3992">
                  <c:v>-36</c:v>
                </c:pt>
                <c:pt idx="3993">
                  <c:v>-33</c:v>
                </c:pt>
                <c:pt idx="3994">
                  <c:v>-32</c:v>
                </c:pt>
                <c:pt idx="3995">
                  <c:v>-29</c:v>
                </c:pt>
                <c:pt idx="3996">
                  <c:v>-27</c:v>
                </c:pt>
                <c:pt idx="3997">
                  <c:v>-26</c:v>
                </c:pt>
                <c:pt idx="3998">
                  <c:v>-25</c:v>
                </c:pt>
                <c:pt idx="3999">
                  <c:v>-24</c:v>
                </c:pt>
                <c:pt idx="4000">
                  <c:v>-23</c:v>
                </c:pt>
                <c:pt idx="4001">
                  <c:v>-22</c:v>
                </c:pt>
                <c:pt idx="4002">
                  <c:v>-21</c:v>
                </c:pt>
                <c:pt idx="4003">
                  <c:v>-20</c:v>
                </c:pt>
                <c:pt idx="4004">
                  <c:v>-19</c:v>
                </c:pt>
                <c:pt idx="4005">
                  <c:v>-18</c:v>
                </c:pt>
                <c:pt idx="4006">
                  <c:v>-17</c:v>
                </c:pt>
                <c:pt idx="4007">
                  <c:v>-16</c:v>
                </c:pt>
                <c:pt idx="4008">
                  <c:v>-15</c:v>
                </c:pt>
                <c:pt idx="4009">
                  <c:v>-14</c:v>
                </c:pt>
                <c:pt idx="4010">
                  <c:v>-13</c:v>
                </c:pt>
                <c:pt idx="4011">
                  <c:v>-12</c:v>
                </c:pt>
                <c:pt idx="4012">
                  <c:v>-11</c:v>
                </c:pt>
                <c:pt idx="4013">
                  <c:v>-10</c:v>
                </c:pt>
                <c:pt idx="4014">
                  <c:v>-9</c:v>
                </c:pt>
                <c:pt idx="4015">
                  <c:v>-8</c:v>
                </c:pt>
                <c:pt idx="4016">
                  <c:v>-7</c:v>
                </c:pt>
                <c:pt idx="4017">
                  <c:v>-6</c:v>
                </c:pt>
                <c:pt idx="4018">
                  <c:v>-5</c:v>
                </c:pt>
                <c:pt idx="4019">
                  <c:v>-4</c:v>
                </c:pt>
                <c:pt idx="4020">
                  <c:v>-3</c:v>
                </c:pt>
                <c:pt idx="4021">
                  <c:v>-2</c:v>
                </c:pt>
                <c:pt idx="4022">
                  <c:v>-1</c:v>
                </c:pt>
                <c:pt idx="4023">
                  <c:v>0</c:v>
                </c:pt>
                <c:pt idx="4024">
                  <c:v>1</c:v>
                </c:pt>
                <c:pt idx="4025">
                  <c:v>2</c:v>
                </c:pt>
                <c:pt idx="4026">
                  <c:v>3</c:v>
                </c:pt>
                <c:pt idx="4027">
                  <c:v>4</c:v>
                </c:pt>
                <c:pt idx="4028">
                  <c:v>5</c:v>
                </c:pt>
                <c:pt idx="4029">
                  <c:v>6</c:v>
                </c:pt>
                <c:pt idx="4030">
                  <c:v>7</c:v>
                </c:pt>
                <c:pt idx="4031">
                  <c:v>8</c:v>
                </c:pt>
                <c:pt idx="4032">
                  <c:v>9</c:v>
                </c:pt>
                <c:pt idx="4033">
                  <c:v>10</c:v>
                </c:pt>
                <c:pt idx="4034">
                  <c:v>11</c:v>
                </c:pt>
                <c:pt idx="4035">
                  <c:v>12</c:v>
                </c:pt>
                <c:pt idx="4036">
                  <c:v>13</c:v>
                </c:pt>
                <c:pt idx="4037">
                  <c:v>14</c:v>
                </c:pt>
                <c:pt idx="4038">
                  <c:v>15</c:v>
                </c:pt>
                <c:pt idx="4039">
                  <c:v>16</c:v>
                </c:pt>
                <c:pt idx="4040">
                  <c:v>17</c:v>
                </c:pt>
                <c:pt idx="4041">
                  <c:v>18</c:v>
                </c:pt>
                <c:pt idx="4042">
                  <c:v>19</c:v>
                </c:pt>
                <c:pt idx="4043">
                  <c:v>20</c:v>
                </c:pt>
                <c:pt idx="4044">
                  <c:v>21</c:v>
                </c:pt>
                <c:pt idx="4045">
                  <c:v>22</c:v>
                </c:pt>
                <c:pt idx="4046">
                  <c:v>23</c:v>
                </c:pt>
                <c:pt idx="4047">
                  <c:v>24</c:v>
                </c:pt>
                <c:pt idx="4048">
                  <c:v>25</c:v>
                </c:pt>
                <c:pt idx="4049">
                  <c:v>26</c:v>
                </c:pt>
                <c:pt idx="4050">
                  <c:v>27</c:v>
                </c:pt>
                <c:pt idx="4051">
                  <c:v>29</c:v>
                </c:pt>
                <c:pt idx="4052">
                  <c:v>30</c:v>
                </c:pt>
                <c:pt idx="4053">
                  <c:v>31</c:v>
                </c:pt>
                <c:pt idx="4054">
                  <c:v>32</c:v>
                </c:pt>
                <c:pt idx="4055">
                  <c:v>33</c:v>
                </c:pt>
                <c:pt idx="4056">
                  <c:v>34</c:v>
                </c:pt>
                <c:pt idx="4057">
                  <c:v>35</c:v>
                </c:pt>
                <c:pt idx="4058">
                  <c:v>36</c:v>
                </c:pt>
                <c:pt idx="4059">
                  <c:v>38</c:v>
                </c:pt>
                <c:pt idx="4060">
                  <c:v>39</c:v>
                </c:pt>
                <c:pt idx="4061">
                  <c:v>41</c:v>
                </c:pt>
                <c:pt idx="4062">
                  <c:v>43</c:v>
                </c:pt>
                <c:pt idx="4063">
                  <c:v>44</c:v>
                </c:pt>
                <c:pt idx="4064">
                  <c:v>45</c:v>
                </c:pt>
                <c:pt idx="4065">
                  <c:v>46</c:v>
                </c:pt>
                <c:pt idx="4066">
                  <c:v>48</c:v>
                </c:pt>
                <c:pt idx="4067">
                  <c:v>49</c:v>
                </c:pt>
                <c:pt idx="4068">
                  <c:v>50</c:v>
                </c:pt>
                <c:pt idx="4069">
                  <c:v>52</c:v>
                </c:pt>
                <c:pt idx="4070">
                  <c:v>59</c:v>
                </c:pt>
                <c:pt idx="4071">
                  <c:v>64</c:v>
                </c:pt>
                <c:pt idx="4072">
                  <c:v>-36</c:v>
                </c:pt>
                <c:pt idx="4073">
                  <c:v>-31</c:v>
                </c:pt>
                <c:pt idx="4074">
                  <c:v>-30</c:v>
                </c:pt>
                <c:pt idx="4075">
                  <c:v>-29</c:v>
                </c:pt>
                <c:pt idx="4076">
                  <c:v>-28</c:v>
                </c:pt>
                <c:pt idx="4077">
                  <c:v>-27</c:v>
                </c:pt>
                <c:pt idx="4078">
                  <c:v>-26</c:v>
                </c:pt>
                <c:pt idx="4079">
                  <c:v>-25</c:v>
                </c:pt>
                <c:pt idx="4080">
                  <c:v>-24</c:v>
                </c:pt>
                <c:pt idx="4081">
                  <c:v>-23</c:v>
                </c:pt>
                <c:pt idx="4082">
                  <c:v>-21</c:v>
                </c:pt>
                <c:pt idx="4083">
                  <c:v>-20</c:v>
                </c:pt>
                <c:pt idx="4084">
                  <c:v>-19</c:v>
                </c:pt>
                <c:pt idx="4085">
                  <c:v>-18</c:v>
                </c:pt>
                <c:pt idx="4086">
                  <c:v>-17</c:v>
                </c:pt>
                <c:pt idx="4087">
                  <c:v>-16</c:v>
                </c:pt>
                <c:pt idx="4088">
                  <c:v>-15</c:v>
                </c:pt>
                <c:pt idx="4089">
                  <c:v>-14</c:v>
                </c:pt>
                <c:pt idx="4090">
                  <c:v>-13</c:v>
                </c:pt>
                <c:pt idx="4091">
                  <c:v>-12</c:v>
                </c:pt>
                <c:pt idx="4092">
                  <c:v>-11</c:v>
                </c:pt>
                <c:pt idx="4093">
                  <c:v>-10</c:v>
                </c:pt>
                <c:pt idx="4094">
                  <c:v>-9</c:v>
                </c:pt>
                <c:pt idx="4095">
                  <c:v>-8</c:v>
                </c:pt>
                <c:pt idx="4096">
                  <c:v>-7</c:v>
                </c:pt>
                <c:pt idx="4097">
                  <c:v>-6</c:v>
                </c:pt>
                <c:pt idx="4098">
                  <c:v>-5</c:v>
                </c:pt>
                <c:pt idx="4099">
                  <c:v>-4</c:v>
                </c:pt>
                <c:pt idx="4100">
                  <c:v>-3</c:v>
                </c:pt>
                <c:pt idx="4101">
                  <c:v>-2</c:v>
                </c:pt>
                <c:pt idx="4102">
                  <c:v>-1</c:v>
                </c:pt>
                <c:pt idx="4103">
                  <c:v>0</c:v>
                </c:pt>
                <c:pt idx="4104">
                  <c:v>1</c:v>
                </c:pt>
                <c:pt idx="4105">
                  <c:v>2</c:v>
                </c:pt>
                <c:pt idx="4106">
                  <c:v>3</c:v>
                </c:pt>
                <c:pt idx="4107">
                  <c:v>4</c:v>
                </c:pt>
                <c:pt idx="4108">
                  <c:v>5</c:v>
                </c:pt>
                <c:pt idx="4109">
                  <c:v>6</c:v>
                </c:pt>
                <c:pt idx="4110">
                  <c:v>7</c:v>
                </c:pt>
                <c:pt idx="4111">
                  <c:v>8</c:v>
                </c:pt>
                <c:pt idx="4112">
                  <c:v>9</c:v>
                </c:pt>
                <c:pt idx="4113">
                  <c:v>10</c:v>
                </c:pt>
                <c:pt idx="4114">
                  <c:v>11</c:v>
                </c:pt>
                <c:pt idx="4115">
                  <c:v>12</c:v>
                </c:pt>
                <c:pt idx="4116">
                  <c:v>13</c:v>
                </c:pt>
                <c:pt idx="4117">
                  <c:v>14</c:v>
                </c:pt>
                <c:pt idx="4118">
                  <c:v>15</c:v>
                </c:pt>
                <c:pt idx="4119">
                  <c:v>16</c:v>
                </c:pt>
                <c:pt idx="4120">
                  <c:v>17</c:v>
                </c:pt>
                <c:pt idx="4121">
                  <c:v>18</c:v>
                </c:pt>
                <c:pt idx="4122">
                  <c:v>19</c:v>
                </c:pt>
                <c:pt idx="4123">
                  <c:v>20</c:v>
                </c:pt>
                <c:pt idx="4124">
                  <c:v>22</c:v>
                </c:pt>
                <c:pt idx="4125">
                  <c:v>23</c:v>
                </c:pt>
                <c:pt idx="4126">
                  <c:v>24</c:v>
                </c:pt>
                <c:pt idx="4127">
                  <c:v>27</c:v>
                </c:pt>
                <c:pt idx="4128">
                  <c:v>28</c:v>
                </c:pt>
                <c:pt idx="4129">
                  <c:v>29</c:v>
                </c:pt>
                <c:pt idx="4130">
                  <c:v>30</c:v>
                </c:pt>
                <c:pt idx="4131">
                  <c:v>33</c:v>
                </c:pt>
                <c:pt idx="4132">
                  <c:v>34</c:v>
                </c:pt>
                <c:pt idx="4133">
                  <c:v>35</c:v>
                </c:pt>
                <c:pt idx="4134">
                  <c:v>36</c:v>
                </c:pt>
                <c:pt idx="4135">
                  <c:v>37</c:v>
                </c:pt>
                <c:pt idx="4136">
                  <c:v>38</c:v>
                </c:pt>
                <c:pt idx="4137">
                  <c:v>39</c:v>
                </c:pt>
                <c:pt idx="4138">
                  <c:v>40</c:v>
                </c:pt>
                <c:pt idx="4139">
                  <c:v>41</c:v>
                </c:pt>
                <c:pt idx="4140">
                  <c:v>42</c:v>
                </c:pt>
                <c:pt idx="4141">
                  <c:v>47</c:v>
                </c:pt>
                <c:pt idx="4142">
                  <c:v>48</c:v>
                </c:pt>
                <c:pt idx="4143">
                  <c:v>57</c:v>
                </c:pt>
                <c:pt idx="4144">
                  <c:v>-31</c:v>
                </c:pt>
                <c:pt idx="4145">
                  <c:v>-28</c:v>
                </c:pt>
                <c:pt idx="4146">
                  <c:v>-27</c:v>
                </c:pt>
                <c:pt idx="4147">
                  <c:v>-26</c:v>
                </c:pt>
                <c:pt idx="4148">
                  <c:v>-25</c:v>
                </c:pt>
                <c:pt idx="4149">
                  <c:v>-24</c:v>
                </c:pt>
                <c:pt idx="4150">
                  <c:v>-23</c:v>
                </c:pt>
                <c:pt idx="4151">
                  <c:v>-22</c:v>
                </c:pt>
                <c:pt idx="4152">
                  <c:v>-21</c:v>
                </c:pt>
                <c:pt idx="4153">
                  <c:v>-20</c:v>
                </c:pt>
                <c:pt idx="4154">
                  <c:v>-19</c:v>
                </c:pt>
                <c:pt idx="4155">
                  <c:v>-17</c:v>
                </c:pt>
                <c:pt idx="4156">
                  <c:v>-16</c:v>
                </c:pt>
                <c:pt idx="4157">
                  <c:v>-15</c:v>
                </c:pt>
                <c:pt idx="4158">
                  <c:v>-14</c:v>
                </c:pt>
                <c:pt idx="4159">
                  <c:v>-13</c:v>
                </c:pt>
                <c:pt idx="4160">
                  <c:v>-12</c:v>
                </c:pt>
                <c:pt idx="4161">
                  <c:v>-11</c:v>
                </c:pt>
                <c:pt idx="4162">
                  <c:v>-10</c:v>
                </c:pt>
                <c:pt idx="4163">
                  <c:v>-9</c:v>
                </c:pt>
                <c:pt idx="4164">
                  <c:v>-8</c:v>
                </c:pt>
                <c:pt idx="4165">
                  <c:v>-7</c:v>
                </c:pt>
                <c:pt idx="4166">
                  <c:v>-6</c:v>
                </c:pt>
                <c:pt idx="4167">
                  <c:v>-5</c:v>
                </c:pt>
                <c:pt idx="4168">
                  <c:v>-4</c:v>
                </c:pt>
                <c:pt idx="4169">
                  <c:v>-3</c:v>
                </c:pt>
                <c:pt idx="4170">
                  <c:v>-2</c:v>
                </c:pt>
                <c:pt idx="4171">
                  <c:v>-1</c:v>
                </c:pt>
                <c:pt idx="4172">
                  <c:v>0</c:v>
                </c:pt>
                <c:pt idx="4173">
                  <c:v>1</c:v>
                </c:pt>
                <c:pt idx="4174">
                  <c:v>2</c:v>
                </c:pt>
                <c:pt idx="4175">
                  <c:v>3</c:v>
                </c:pt>
                <c:pt idx="4176">
                  <c:v>4</c:v>
                </c:pt>
                <c:pt idx="4177">
                  <c:v>5</c:v>
                </c:pt>
                <c:pt idx="4178">
                  <c:v>6</c:v>
                </c:pt>
                <c:pt idx="4179">
                  <c:v>7</c:v>
                </c:pt>
                <c:pt idx="4180">
                  <c:v>8</c:v>
                </c:pt>
                <c:pt idx="4181">
                  <c:v>9</c:v>
                </c:pt>
                <c:pt idx="4182">
                  <c:v>10</c:v>
                </c:pt>
                <c:pt idx="4183">
                  <c:v>11</c:v>
                </c:pt>
                <c:pt idx="4184">
                  <c:v>12</c:v>
                </c:pt>
                <c:pt idx="4185">
                  <c:v>13</c:v>
                </c:pt>
                <c:pt idx="4186">
                  <c:v>14</c:v>
                </c:pt>
                <c:pt idx="4187">
                  <c:v>15</c:v>
                </c:pt>
                <c:pt idx="4188">
                  <c:v>16</c:v>
                </c:pt>
                <c:pt idx="4189">
                  <c:v>17</c:v>
                </c:pt>
                <c:pt idx="4190">
                  <c:v>19</c:v>
                </c:pt>
                <c:pt idx="4191">
                  <c:v>21</c:v>
                </c:pt>
                <c:pt idx="4192">
                  <c:v>22</c:v>
                </c:pt>
                <c:pt idx="4193">
                  <c:v>24</c:v>
                </c:pt>
                <c:pt idx="4194">
                  <c:v>25</c:v>
                </c:pt>
                <c:pt idx="4195">
                  <c:v>28</c:v>
                </c:pt>
                <c:pt idx="4196">
                  <c:v>29</c:v>
                </c:pt>
                <c:pt idx="4197">
                  <c:v>33</c:v>
                </c:pt>
                <c:pt idx="4198">
                  <c:v>46</c:v>
                </c:pt>
                <c:pt idx="4199">
                  <c:v>55</c:v>
                </c:pt>
                <c:pt idx="4200">
                  <c:v>-34</c:v>
                </c:pt>
                <c:pt idx="4201">
                  <c:v>-28</c:v>
                </c:pt>
                <c:pt idx="4202">
                  <c:v>-25</c:v>
                </c:pt>
                <c:pt idx="4203">
                  <c:v>-21</c:v>
                </c:pt>
                <c:pt idx="4204">
                  <c:v>-20</c:v>
                </c:pt>
                <c:pt idx="4205">
                  <c:v>-19</c:v>
                </c:pt>
                <c:pt idx="4206">
                  <c:v>-18</c:v>
                </c:pt>
                <c:pt idx="4207">
                  <c:v>-16</c:v>
                </c:pt>
                <c:pt idx="4208">
                  <c:v>-14</c:v>
                </c:pt>
                <c:pt idx="4209">
                  <c:v>-13</c:v>
                </c:pt>
                <c:pt idx="4210">
                  <c:v>-10</c:v>
                </c:pt>
                <c:pt idx="4211">
                  <c:v>-9</c:v>
                </c:pt>
                <c:pt idx="4212">
                  <c:v>-8</c:v>
                </c:pt>
                <c:pt idx="4213">
                  <c:v>-7</c:v>
                </c:pt>
                <c:pt idx="4214">
                  <c:v>-6</c:v>
                </c:pt>
                <c:pt idx="4215">
                  <c:v>-5</c:v>
                </c:pt>
                <c:pt idx="4216">
                  <c:v>-4</c:v>
                </c:pt>
                <c:pt idx="4217">
                  <c:v>-3</c:v>
                </c:pt>
                <c:pt idx="4218">
                  <c:v>-1</c:v>
                </c:pt>
                <c:pt idx="4219">
                  <c:v>0</c:v>
                </c:pt>
                <c:pt idx="4220">
                  <c:v>1</c:v>
                </c:pt>
                <c:pt idx="4221">
                  <c:v>2</c:v>
                </c:pt>
                <c:pt idx="4222">
                  <c:v>3</c:v>
                </c:pt>
                <c:pt idx="4223">
                  <c:v>4</c:v>
                </c:pt>
                <c:pt idx="4224">
                  <c:v>5</c:v>
                </c:pt>
                <c:pt idx="4225">
                  <c:v>6</c:v>
                </c:pt>
                <c:pt idx="4226">
                  <c:v>7</c:v>
                </c:pt>
                <c:pt idx="4227">
                  <c:v>8</c:v>
                </c:pt>
                <c:pt idx="4228">
                  <c:v>9</c:v>
                </c:pt>
                <c:pt idx="4229">
                  <c:v>11</c:v>
                </c:pt>
                <c:pt idx="4230">
                  <c:v>12</c:v>
                </c:pt>
                <c:pt idx="4231">
                  <c:v>14</c:v>
                </c:pt>
                <c:pt idx="4232">
                  <c:v>15</c:v>
                </c:pt>
                <c:pt idx="4233">
                  <c:v>16</c:v>
                </c:pt>
                <c:pt idx="4234">
                  <c:v>17</c:v>
                </c:pt>
                <c:pt idx="4235">
                  <c:v>18</c:v>
                </c:pt>
                <c:pt idx="4236">
                  <c:v>19</c:v>
                </c:pt>
                <c:pt idx="4237">
                  <c:v>20</c:v>
                </c:pt>
                <c:pt idx="4238">
                  <c:v>21</c:v>
                </c:pt>
                <c:pt idx="4239">
                  <c:v>22</c:v>
                </c:pt>
                <c:pt idx="4240">
                  <c:v>23</c:v>
                </c:pt>
                <c:pt idx="4241">
                  <c:v>24</c:v>
                </c:pt>
                <c:pt idx="4242">
                  <c:v>28</c:v>
                </c:pt>
                <c:pt idx="4243">
                  <c:v>29</c:v>
                </c:pt>
                <c:pt idx="4244">
                  <c:v>36</c:v>
                </c:pt>
                <c:pt idx="4245">
                  <c:v>39</c:v>
                </c:pt>
                <c:pt idx="4246">
                  <c:v>42</c:v>
                </c:pt>
                <c:pt idx="4247">
                  <c:v>50</c:v>
                </c:pt>
                <c:pt idx="4248">
                  <c:v>51</c:v>
                </c:pt>
                <c:pt idx="4249">
                  <c:v>-27</c:v>
                </c:pt>
                <c:pt idx="4250">
                  <c:v>-26</c:v>
                </c:pt>
                <c:pt idx="4251">
                  <c:v>-25</c:v>
                </c:pt>
                <c:pt idx="4252">
                  <c:v>-23</c:v>
                </c:pt>
                <c:pt idx="4253">
                  <c:v>-21</c:v>
                </c:pt>
                <c:pt idx="4254">
                  <c:v>-20</c:v>
                </c:pt>
                <c:pt idx="4255">
                  <c:v>-19</c:v>
                </c:pt>
                <c:pt idx="4256">
                  <c:v>-17</c:v>
                </c:pt>
                <c:pt idx="4257">
                  <c:v>-16</c:v>
                </c:pt>
                <c:pt idx="4258">
                  <c:v>-15</c:v>
                </c:pt>
                <c:pt idx="4259">
                  <c:v>-14</c:v>
                </c:pt>
                <c:pt idx="4260">
                  <c:v>-13</c:v>
                </c:pt>
                <c:pt idx="4261">
                  <c:v>-11</c:v>
                </c:pt>
                <c:pt idx="4262">
                  <c:v>-10</c:v>
                </c:pt>
                <c:pt idx="4263">
                  <c:v>-9</c:v>
                </c:pt>
                <c:pt idx="4264">
                  <c:v>-8</c:v>
                </c:pt>
                <c:pt idx="4265">
                  <c:v>-7</c:v>
                </c:pt>
                <c:pt idx="4266">
                  <c:v>-6</c:v>
                </c:pt>
                <c:pt idx="4267">
                  <c:v>-5</c:v>
                </c:pt>
                <c:pt idx="4268">
                  <c:v>-4</c:v>
                </c:pt>
                <c:pt idx="4269">
                  <c:v>-3</c:v>
                </c:pt>
                <c:pt idx="4270">
                  <c:v>-2</c:v>
                </c:pt>
                <c:pt idx="4271">
                  <c:v>-1</c:v>
                </c:pt>
                <c:pt idx="4272">
                  <c:v>0</c:v>
                </c:pt>
                <c:pt idx="4273">
                  <c:v>2</c:v>
                </c:pt>
                <c:pt idx="4274">
                  <c:v>4</c:v>
                </c:pt>
                <c:pt idx="4275">
                  <c:v>5</c:v>
                </c:pt>
                <c:pt idx="4276">
                  <c:v>6</c:v>
                </c:pt>
                <c:pt idx="4277">
                  <c:v>8</c:v>
                </c:pt>
                <c:pt idx="4278">
                  <c:v>10</c:v>
                </c:pt>
                <c:pt idx="4279">
                  <c:v>12</c:v>
                </c:pt>
                <c:pt idx="4280">
                  <c:v>15</c:v>
                </c:pt>
                <c:pt idx="4281">
                  <c:v>16</c:v>
                </c:pt>
                <c:pt idx="4282">
                  <c:v>17</c:v>
                </c:pt>
                <c:pt idx="4283">
                  <c:v>20</c:v>
                </c:pt>
                <c:pt idx="4284">
                  <c:v>21</c:v>
                </c:pt>
                <c:pt idx="4285">
                  <c:v>22</c:v>
                </c:pt>
                <c:pt idx="4286">
                  <c:v>25</c:v>
                </c:pt>
                <c:pt idx="4287">
                  <c:v>31</c:v>
                </c:pt>
                <c:pt idx="4288">
                  <c:v>39</c:v>
                </c:pt>
                <c:pt idx="4289">
                  <c:v>43</c:v>
                </c:pt>
                <c:pt idx="4290">
                  <c:v>44</c:v>
                </c:pt>
                <c:pt idx="4291">
                  <c:v>55</c:v>
                </c:pt>
                <c:pt idx="4292">
                  <c:v>-19</c:v>
                </c:pt>
                <c:pt idx="4293">
                  <c:v>-16</c:v>
                </c:pt>
                <c:pt idx="4294">
                  <c:v>-15</c:v>
                </c:pt>
                <c:pt idx="4295">
                  <c:v>-14</c:v>
                </c:pt>
                <c:pt idx="4296">
                  <c:v>-13</c:v>
                </c:pt>
                <c:pt idx="4297">
                  <c:v>-12</c:v>
                </c:pt>
                <c:pt idx="4298">
                  <c:v>-11</c:v>
                </c:pt>
                <c:pt idx="4299">
                  <c:v>-10</c:v>
                </c:pt>
                <c:pt idx="4300">
                  <c:v>-9</c:v>
                </c:pt>
                <c:pt idx="4301">
                  <c:v>-8</c:v>
                </c:pt>
                <c:pt idx="4302">
                  <c:v>-6</c:v>
                </c:pt>
                <c:pt idx="4303">
                  <c:v>-5</c:v>
                </c:pt>
                <c:pt idx="4304">
                  <c:v>-2</c:v>
                </c:pt>
                <c:pt idx="4305">
                  <c:v>-1</c:v>
                </c:pt>
                <c:pt idx="4306">
                  <c:v>0</c:v>
                </c:pt>
                <c:pt idx="4307">
                  <c:v>1</c:v>
                </c:pt>
                <c:pt idx="4308">
                  <c:v>2</c:v>
                </c:pt>
                <c:pt idx="4309">
                  <c:v>5</c:v>
                </c:pt>
                <c:pt idx="4310">
                  <c:v>6</c:v>
                </c:pt>
                <c:pt idx="4311">
                  <c:v>8</c:v>
                </c:pt>
                <c:pt idx="4312">
                  <c:v>14</c:v>
                </c:pt>
                <c:pt idx="4313">
                  <c:v>15</c:v>
                </c:pt>
                <c:pt idx="4314">
                  <c:v>17</c:v>
                </c:pt>
                <c:pt idx="4315">
                  <c:v>22</c:v>
                </c:pt>
                <c:pt idx="4316">
                  <c:v>26</c:v>
                </c:pt>
                <c:pt idx="4317">
                  <c:v>28</c:v>
                </c:pt>
                <c:pt idx="4318">
                  <c:v>33</c:v>
                </c:pt>
                <c:pt idx="4319">
                  <c:v>39</c:v>
                </c:pt>
                <c:pt idx="4320">
                  <c:v>71</c:v>
                </c:pt>
                <c:pt idx="4321">
                  <c:v>-19</c:v>
                </c:pt>
                <c:pt idx="4322">
                  <c:v>-18</c:v>
                </c:pt>
                <c:pt idx="4323">
                  <c:v>-17</c:v>
                </c:pt>
                <c:pt idx="4324">
                  <c:v>-16</c:v>
                </c:pt>
                <c:pt idx="4325">
                  <c:v>-14</c:v>
                </c:pt>
                <c:pt idx="4326">
                  <c:v>-11</c:v>
                </c:pt>
                <c:pt idx="4327">
                  <c:v>-8</c:v>
                </c:pt>
                <c:pt idx="4328">
                  <c:v>-7</c:v>
                </c:pt>
                <c:pt idx="4329">
                  <c:v>-5</c:v>
                </c:pt>
                <c:pt idx="4330">
                  <c:v>-4</c:v>
                </c:pt>
                <c:pt idx="4331">
                  <c:v>0</c:v>
                </c:pt>
                <c:pt idx="4332">
                  <c:v>1</c:v>
                </c:pt>
                <c:pt idx="4333">
                  <c:v>2</c:v>
                </c:pt>
                <c:pt idx="4334">
                  <c:v>4</c:v>
                </c:pt>
                <c:pt idx="4335">
                  <c:v>15</c:v>
                </c:pt>
                <c:pt idx="4336">
                  <c:v>19</c:v>
                </c:pt>
                <c:pt idx="4337">
                  <c:v>29</c:v>
                </c:pt>
                <c:pt idx="4338">
                  <c:v>-30</c:v>
                </c:pt>
                <c:pt idx="4339">
                  <c:v>-25</c:v>
                </c:pt>
                <c:pt idx="4340">
                  <c:v>-23</c:v>
                </c:pt>
                <c:pt idx="4341">
                  <c:v>-12</c:v>
                </c:pt>
                <c:pt idx="4342">
                  <c:v>-4</c:v>
                </c:pt>
                <c:pt idx="4343">
                  <c:v>4</c:v>
                </c:pt>
                <c:pt idx="4344">
                  <c:v>6</c:v>
                </c:pt>
                <c:pt idx="4345">
                  <c:v>7</c:v>
                </c:pt>
                <c:pt idx="4346">
                  <c:v>14</c:v>
                </c:pt>
                <c:pt idx="4347">
                  <c:v>24</c:v>
                </c:pt>
                <c:pt idx="4348">
                  <c:v>-14</c:v>
                </c:pt>
                <c:pt idx="4349">
                  <c:v>11</c:v>
                </c:pt>
                <c:pt idx="4350">
                  <c:v>-12</c:v>
                </c:pt>
                <c:pt idx="4351">
                  <c:v>4</c:v>
                </c:pt>
                <c:pt idx="4352">
                  <c:v>-26</c:v>
                </c:pt>
              </c:numCache>
            </c:numRef>
          </c:yVal>
          <c:bubbleSize>
            <c:numRef>
              <c:f>Sheet1!$C$2:$C$4190</c:f>
              <c:numCache>
                <c:formatCode>General</c:formatCode>
                <c:ptCount val="4189"/>
                <c:pt idx="0">
                  <c:v>1</c:v>
                </c:pt>
                <c:pt idx="1">
                  <c:v>1</c:v>
                </c:pt>
                <c:pt idx="2">
                  <c:v>2</c:v>
                </c:pt>
                <c:pt idx="3">
                  <c:v>2</c:v>
                </c:pt>
                <c:pt idx="4">
                  <c:v>1</c:v>
                </c:pt>
                <c:pt idx="5">
                  <c:v>1</c:v>
                </c:pt>
                <c:pt idx="6">
                  <c:v>2</c:v>
                </c:pt>
                <c:pt idx="7">
                  <c:v>2</c:v>
                </c:pt>
                <c:pt idx="8">
                  <c:v>1</c:v>
                </c:pt>
                <c:pt idx="9">
                  <c:v>2</c:v>
                </c:pt>
                <c:pt idx="10">
                  <c:v>7</c:v>
                </c:pt>
                <c:pt idx="11">
                  <c:v>1</c:v>
                </c:pt>
                <c:pt idx="12">
                  <c:v>4</c:v>
                </c:pt>
                <c:pt idx="13">
                  <c:v>3</c:v>
                </c:pt>
                <c:pt idx="14">
                  <c:v>2</c:v>
                </c:pt>
                <c:pt idx="15">
                  <c:v>1</c:v>
                </c:pt>
                <c:pt idx="16">
                  <c:v>3</c:v>
                </c:pt>
                <c:pt idx="17">
                  <c:v>1</c:v>
                </c:pt>
                <c:pt idx="18">
                  <c:v>2</c:v>
                </c:pt>
                <c:pt idx="19">
                  <c:v>2</c:v>
                </c:pt>
                <c:pt idx="20">
                  <c:v>8</c:v>
                </c:pt>
                <c:pt idx="21">
                  <c:v>3</c:v>
                </c:pt>
                <c:pt idx="22">
                  <c:v>2</c:v>
                </c:pt>
                <c:pt idx="23">
                  <c:v>6</c:v>
                </c:pt>
                <c:pt idx="24">
                  <c:v>4</c:v>
                </c:pt>
                <c:pt idx="25">
                  <c:v>3</c:v>
                </c:pt>
                <c:pt idx="26">
                  <c:v>3</c:v>
                </c:pt>
                <c:pt idx="27">
                  <c:v>5</c:v>
                </c:pt>
                <c:pt idx="28">
                  <c:v>6</c:v>
                </c:pt>
                <c:pt idx="29">
                  <c:v>1</c:v>
                </c:pt>
                <c:pt idx="30">
                  <c:v>4</c:v>
                </c:pt>
                <c:pt idx="31">
                  <c:v>4</c:v>
                </c:pt>
                <c:pt idx="32">
                  <c:v>3</c:v>
                </c:pt>
                <c:pt idx="33">
                  <c:v>3</c:v>
                </c:pt>
                <c:pt idx="34">
                  <c:v>4</c:v>
                </c:pt>
                <c:pt idx="35">
                  <c:v>2</c:v>
                </c:pt>
                <c:pt idx="36">
                  <c:v>4</c:v>
                </c:pt>
                <c:pt idx="37">
                  <c:v>3</c:v>
                </c:pt>
                <c:pt idx="38">
                  <c:v>3</c:v>
                </c:pt>
                <c:pt idx="39">
                  <c:v>2</c:v>
                </c:pt>
                <c:pt idx="40">
                  <c:v>1</c:v>
                </c:pt>
                <c:pt idx="41">
                  <c:v>1</c:v>
                </c:pt>
                <c:pt idx="42">
                  <c:v>1</c:v>
                </c:pt>
                <c:pt idx="43">
                  <c:v>1</c:v>
                </c:pt>
                <c:pt idx="44">
                  <c:v>2</c:v>
                </c:pt>
                <c:pt idx="45">
                  <c:v>2</c:v>
                </c:pt>
                <c:pt idx="46">
                  <c:v>1</c:v>
                </c:pt>
                <c:pt idx="47">
                  <c:v>3</c:v>
                </c:pt>
                <c:pt idx="48">
                  <c:v>1</c:v>
                </c:pt>
                <c:pt idx="49">
                  <c:v>1</c:v>
                </c:pt>
                <c:pt idx="50">
                  <c:v>3</c:v>
                </c:pt>
                <c:pt idx="51">
                  <c:v>1</c:v>
                </c:pt>
                <c:pt idx="52">
                  <c:v>1</c:v>
                </c:pt>
                <c:pt idx="53">
                  <c:v>1</c:v>
                </c:pt>
                <c:pt idx="54">
                  <c:v>1</c:v>
                </c:pt>
                <c:pt idx="55">
                  <c:v>1</c:v>
                </c:pt>
                <c:pt idx="56">
                  <c:v>2</c:v>
                </c:pt>
                <c:pt idx="57">
                  <c:v>2</c:v>
                </c:pt>
                <c:pt idx="58">
                  <c:v>4</c:v>
                </c:pt>
                <c:pt idx="59">
                  <c:v>1</c:v>
                </c:pt>
                <c:pt idx="60">
                  <c:v>1</c:v>
                </c:pt>
                <c:pt idx="61">
                  <c:v>2</c:v>
                </c:pt>
                <c:pt idx="62">
                  <c:v>2</c:v>
                </c:pt>
                <c:pt idx="63">
                  <c:v>1</c:v>
                </c:pt>
                <c:pt idx="64">
                  <c:v>1</c:v>
                </c:pt>
                <c:pt idx="65">
                  <c:v>1</c:v>
                </c:pt>
                <c:pt idx="66">
                  <c:v>1</c:v>
                </c:pt>
                <c:pt idx="67">
                  <c:v>1</c:v>
                </c:pt>
                <c:pt idx="68">
                  <c:v>1</c:v>
                </c:pt>
                <c:pt idx="69">
                  <c:v>1</c:v>
                </c:pt>
                <c:pt idx="70">
                  <c:v>1</c:v>
                </c:pt>
                <c:pt idx="71">
                  <c:v>1</c:v>
                </c:pt>
                <c:pt idx="72">
                  <c:v>1</c:v>
                </c:pt>
                <c:pt idx="73">
                  <c:v>1</c:v>
                </c:pt>
                <c:pt idx="74">
                  <c:v>1</c:v>
                </c:pt>
                <c:pt idx="75">
                  <c:v>1</c:v>
                </c:pt>
                <c:pt idx="76">
                  <c:v>2</c:v>
                </c:pt>
                <c:pt idx="77">
                  <c:v>2</c:v>
                </c:pt>
                <c:pt idx="78">
                  <c:v>3</c:v>
                </c:pt>
                <c:pt idx="79">
                  <c:v>4</c:v>
                </c:pt>
                <c:pt idx="80">
                  <c:v>1</c:v>
                </c:pt>
                <c:pt idx="81">
                  <c:v>2</c:v>
                </c:pt>
                <c:pt idx="82">
                  <c:v>1</c:v>
                </c:pt>
                <c:pt idx="83">
                  <c:v>3</c:v>
                </c:pt>
                <c:pt idx="84">
                  <c:v>2</c:v>
                </c:pt>
                <c:pt idx="85">
                  <c:v>8</c:v>
                </c:pt>
                <c:pt idx="86">
                  <c:v>2</c:v>
                </c:pt>
                <c:pt idx="87">
                  <c:v>3</c:v>
                </c:pt>
                <c:pt idx="88">
                  <c:v>3</c:v>
                </c:pt>
                <c:pt idx="89">
                  <c:v>2</c:v>
                </c:pt>
                <c:pt idx="90">
                  <c:v>4</c:v>
                </c:pt>
                <c:pt idx="91">
                  <c:v>1</c:v>
                </c:pt>
                <c:pt idx="92">
                  <c:v>2</c:v>
                </c:pt>
                <c:pt idx="93">
                  <c:v>1</c:v>
                </c:pt>
                <c:pt idx="94">
                  <c:v>3</c:v>
                </c:pt>
                <c:pt idx="95">
                  <c:v>1</c:v>
                </c:pt>
                <c:pt idx="96">
                  <c:v>2</c:v>
                </c:pt>
                <c:pt idx="97">
                  <c:v>3</c:v>
                </c:pt>
                <c:pt idx="98">
                  <c:v>2</c:v>
                </c:pt>
                <c:pt idx="99">
                  <c:v>2</c:v>
                </c:pt>
                <c:pt idx="100">
                  <c:v>3</c:v>
                </c:pt>
                <c:pt idx="101">
                  <c:v>4</c:v>
                </c:pt>
                <c:pt idx="102">
                  <c:v>2</c:v>
                </c:pt>
                <c:pt idx="103">
                  <c:v>3</c:v>
                </c:pt>
                <c:pt idx="104">
                  <c:v>8</c:v>
                </c:pt>
                <c:pt idx="105">
                  <c:v>2</c:v>
                </c:pt>
                <c:pt idx="106">
                  <c:v>1</c:v>
                </c:pt>
                <c:pt idx="107">
                  <c:v>2</c:v>
                </c:pt>
                <c:pt idx="108">
                  <c:v>2</c:v>
                </c:pt>
                <c:pt idx="109">
                  <c:v>2</c:v>
                </c:pt>
                <c:pt idx="110">
                  <c:v>1</c:v>
                </c:pt>
                <c:pt idx="111">
                  <c:v>1</c:v>
                </c:pt>
                <c:pt idx="112">
                  <c:v>2</c:v>
                </c:pt>
                <c:pt idx="113">
                  <c:v>2</c:v>
                </c:pt>
                <c:pt idx="114">
                  <c:v>1</c:v>
                </c:pt>
                <c:pt idx="115">
                  <c:v>1</c:v>
                </c:pt>
                <c:pt idx="116">
                  <c:v>2</c:v>
                </c:pt>
                <c:pt idx="117">
                  <c:v>2</c:v>
                </c:pt>
                <c:pt idx="118">
                  <c:v>1</c:v>
                </c:pt>
                <c:pt idx="119">
                  <c:v>2</c:v>
                </c:pt>
                <c:pt idx="120">
                  <c:v>1</c:v>
                </c:pt>
                <c:pt idx="121">
                  <c:v>2</c:v>
                </c:pt>
                <c:pt idx="122">
                  <c:v>2</c:v>
                </c:pt>
                <c:pt idx="123">
                  <c:v>1</c:v>
                </c:pt>
                <c:pt idx="124">
                  <c:v>2</c:v>
                </c:pt>
                <c:pt idx="125">
                  <c:v>1</c:v>
                </c:pt>
                <c:pt idx="126">
                  <c:v>1</c:v>
                </c:pt>
                <c:pt idx="127">
                  <c:v>2</c:v>
                </c:pt>
                <c:pt idx="128">
                  <c:v>1</c:v>
                </c:pt>
                <c:pt idx="129">
                  <c:v>2</c:v>
                </c:pt>
                <c:pt idx="130">
                  <c:v>1</c:v>
                </c:pt>
                <c:pt idx="131">
                  <c:v>2</c:v>
                </c:pt>
                <c:pt idx="132">
                  <c:v>2</c:v>
                </c:pt>
                <c:pt idx="133">
                  <c:v>1</c:v>
                </c:pt>
                <c:pt idx="134">
                  <c:v>1</c:v>
                </c:pt>
                <c:pt idx="135">
                  <c:v>1</c:v>
                </c:pt>
                <c:pt idx="136">
                  <c:v>1</c:v>
                </c:pt>
                <c:pt idx="137">
                  <c:v>1</c:v>
                </c:pt>
                <c:pt idx="138">
                  <c:v>1</c:v>
                </c:pt>
                <c:pt idx="139">
                  <c:v>1</c:v>
                </c:pt>
                <c:pt idx="140">
                  <c:v>1</c:v>
                </c:pt>
                <c:pt idx="141">
                  <c:v>1</c:v>
                </c:pt>
                <c:pt idx="142">
                  <c:v>6</c:v>
                </c:pt>
                <c:pt idx="143">
                  <c:v>1</c:v>
                </c:pt>
                <c:pt idx="144">
                  <c:v>1</c:v>
                </c:pt>
                <c:pt idx="145">
                  <c:v>2</c:v>
                </c:pt>
                <c:pt idx="146">
                  <c:v>2</c:v>
                </c:pt>
                <c:pt idx="147">
                  <c:v>3</c:v>
                </c:pt>
                <c:pt idx="148">
                  <c:v>4</c:v>
                </c:pt>
                <c:pt idx="149">
                  <c:v>3</c:v>
                </c:pt>
                <c:pt idx="150">
                  <c:v>1</c:v>
                </c:pt>
                <c:pt idx="151">
                  <c:v>1</c:v>
                </c:pt>
                <c:pt idx="152">
                  <c:v>3</c:v>
                </c:pt>
                <c:pt idx="153">
                  <c:v>5</c:v>
                </c:pt>
                <c:pt idx="154">
                  <c:v>2</c:v>
                </c:pt>
                <c:pt idx="155">
                  <c:v>2</c:v>
                </c:pt>
                <c:pt idx="156">
                  <c:v>4</c:v>
                </c:pt>
                <c:pt idx="157">
                  <c:v>3</c:v>
                </c:pt>
                <c:pt idx="158">
                  <c:v>4</c:v>
                </c:pt>
                <c:pt idx="159">
                  <c:v>4</c:v>
                </c:pt>
                <c:pt idx="160">
                  <c:v>4</c:v>
                </c:pt>
                <c:pt idx="161">
                  <c:v>5</c:v>
                </c:pt>
                <c:pt idx="162">
                  <c:v>1</c:v>
                </c:pt>
                <c:pt idx="163">
                  <c:v>5</c:v>
                </c:pt>
                <c:pt idx="164">
                  <c:v>6</c:v>
                </c:pt>
                <c:pt idx="165">
                  <c:v>4</c:v>
                </c:pt>
                <c:pt idx="166">
                  <c:v>4</c:v>
                </c:pt>
                <c:pt idx="167">
                  <c:v>2</c:v>
                </c:pt>
                <c:pt idx="168">
                  <c:v>1</c:v>
                </c:pt>
                <c:pt idx="169">
                  <c:v>2</c:v>
                </c:pt>
                <c:pt idx="170">
                  <c:v>6</c:v>
                </c:pt>
                <c:pt idx="171">
                  <c:v>2</c:v>
                </c:pt>
                <c:pt idx="172">
                  <c:v>2</c:v>
                </c:pt>
                <c:pt idx="173">
                  <c:v>3</c:v>
                </c:pt>
                <c:pt idx="174">
                  <c:v>1</c:v>
                </c:pt>
                <c:pt idx="175">
                  <c:v>3</c:v>
                </c:pt>
                <c:pt idx="176">
                  <c:v>2</c:v>
                </c:pt>
                <c:pt idx="177">
                  <c:v>2</c:v>
                </c:pt>
                <c:pt idx="178">
                  <c:v>2</c:v>
                </c:pt>
                <c:pt idx="179">
                  <c:v>3</c:v>
                </c:pt>
                <c:pt idx="180">
                  <c:v>1</c:v>
                </c:pt>
                <c:pt idx="181">
                  <c:v>2</c:v>
                </c:pt>
                <c:pt idx="182">
                  <c:v>2</c:v>
                </c:pt>
                <c:pt idx="183">
                  <c:v>4</c:v>
                </c:pt>
                <c:pt idx="184">
                  <c:v>4</c:v>
                </c:pt>
                <c:pt idx="185">
                  <c:v>1</c:v>
                </c:pt>
                <c:pt idx="186">
                  <c:v>4</c:v>
                </c:pt>
                <c:pt idx="187">
                  <c:v>1</c:v>
                </c:pt>
                <c:pt idx="188">
                  <c:v>1</c:v>
                </c:pt>
                <c:pt idx="189">
                  <c:v>3</c:v>
                </c:pt>
                <c:pt idx="190">
                  <c:v>3</c:v>
                </c:pt>
                <c:pt idx="191">
                  <c:v>1</c:v>
                </c:pt>
                <c:pt idx="192">
                  <c:v>1</c:v>
                </c:pt>
                <c:pt idx="193">
                  <c:v>1</c:v>
                </c:pt>
                <c:pt idx="194">
                  <c:v>1</c:v>
                </c:pt>
                <c:pt idx="195">
                  <c:v>1</c:v>
                </c:pt>
                <c:pt idx="196">
                  <c:v>1</c:v>
                </c:pt>
                <c:pt idx="197">
                  <c:v>1</c:v>
                </c:pt>
                <c:pt idx="198">
                  <c:v>1</c:v>
                </c:pt>
                <c:pt idx="199">
                  <c:v>2</c:v>
                </c:pt>
                <c:pt idx="200">
                  <c:v>2</c:v>
                </c:pt>
                <c:pt idx="201">
                  <c:v>3</c:v>
                </c:pt>
                <c:pt idx="202">
                  <c:v>2</c:v>
                </c:pt>
                <c:pt idx="203">
                  <c:v>2</c:v>
                </c:pt>
                <c:pt idx="204">
                  <c:v>3</c:v>
                </c:pt>
                <c:pt idx="205">
                  <c:v>2</c:v>
                </c:pt>
                <c:pt idx="206">
                  <c:v>2</c:v>
                </c:pt>
                <c:pt idx="207">
                  <c:v>2</c:v>
                </c:pt>
                <c:pt idx="208">
                  <c:v>4</c:v>
                </c:pt>
                <c:pt idx="209">
                  <c:v>1</c:v>
                </c:pt>
                <c:pt idx="210">
                  <c:v>3</c:v>
                </c:pt>
                <c:pt idx="211">
                  <c:v>4</c:v>
                </c:pt>
                <c:pt idx="212">
                  <c:v>8</c:v>
                </c:pt>
                <c:pt idx="213">
                  <c:v>1</c:v>
                </c:pt>
                <c:pt idx="214">
                  <c:v>1</c:v>
                </c:pt>
                <c:pt idx="215">
                  <c:v>4</c:v>
                </c:pt>
                <c:pt idx="216">
                  <c:v>4</c:v>
                </c:pt>
                <c:pt idx="217">
                  <c:v>6</c:v>
                </c:pt>
                <c:pt idx="218">
                  <c:v>4</c:v>
                </c:pt>
                <c:pt idx="219">
                  <c:v>3</c:v>
                </c:pt>
                <c:pt idx="220">
                  <c:v>4</c:v>
                </c:pt>
                <c:pt idx="221">
                  <c:v>1</c:v>
                </c:pt>
                <c:pt idx="222">
                  <c:v>3</c:v>
                </c:pt>
                <c:pt idx="223">
                  <c:v>3</c:v>
                </c:pt>
                <c:pt idx="224">
                  <c:v>5</c:v>
                </c:pt>
                <c:pt idx="225">
                  <c:v>4</c:v>
                </c:pt>
                <c:pt idx="226">
                  <c:v>8</c:v>
                </c:pt>
                <c:pt idx="227">
                  <c:v>5</c:v>
                </c:pt>
                <c:pt idx="228">
                  <c:v>3</c:v>
                </c:pt>
                <c:pt idx="229">
                  <c:v>2</c:v>
                </c:pt>
                <c:pt idx="230">
                  <c:v>2</c:v>
                </c:pt>
                <c:pt idx="231">
                  <c:v>3</c:v>
                </c:pt>
                <c:pt idx="232">
                  <c:v>3</c:v>
                </c:pt>
                <c:pt idx="233">
                  <c:v>3</c:v>
                </c:pt>
                <c:pt idx="234">
                  <c:v>2</c:v>
                </c:pt>
                <c:pt idx="235">
                  <c:v>4</c:v>
                </c:pt>
                <c:pt idx="236">
                  <c:v>5</c:v>
                </c:pt>
                <c:pt idx="237">
                  <c:v>1</c:v>
                </c:pt>
                <c:pt idx="238">
                  <c:v>5</c:v>
                </c:pt>
                <c:pt idx="239">
                  <c:v>2</c:v>
                </c:pt>
                <c:pt idx="240">
                  <c:v>2</c:v>
                </c:pt>
                <c:pt idx="241">
                  <c:v>1</c:v>
                </c:pt>
                <c:pt idx="242">
                  <c:v>3</c:v>
                </c:pt>
                <c:pt idx="243">
                  <c:v>1</c:v>
                </c:pt>
                <c:pt idx="244">
                  <c:v>2</c:v>
                </c:pt>
                <c:pt idx="245">
                  <c:v>1</c:v>
                </c:pt>
                <c:pt idx="246">
                  <c:v>2</c:v>
                </c:pt>
                <c:pt idx="247">
                  <c:v>3</c:v>
                </c:pt>
                <c:pt idx="248">
                  <c:v>1</c:v>
                </c:pt>
                <c:pt idx="249">
                  <c:v>2</c:v>
                </c:pt>
                <c:pt idx="250">
                  <c:v>2</c:v>
                </c:pt>
                <c:pt idx="251">
                  <c:v>2</c:v>
                </c:pt>
                <c:pt idx="252">
                  <c:v>1</c:v>
                </c:pt>
                <c:pt idx="253">
                  <c:v>1</c:v>
                </c:pt>
                <c:pt idx="254">
                  <c:v>1</c:v>
                </c:pt>
                <c:pt idx="255">
                  <c:v>1</c:v>
                </c:pt>
                <c:pt idx="256">
                  <c:v>1</c:v>
                </c:pt>
                <c:pt idx="257">
                  <c:v>1</c:v>
                </c:pt>
                <c:pt idx="258">
                  <c:v>1</c:v>
                </c:pt>
                <c:pt idx="259">
                  <c:v>1</c:v>
                </c:pt>
                <c:pt idx="260">
                  <c:v>1</c:v>
                </c:pt>
                <c:pt idx="261">
                  <c:v>3</c:v>
                </c:pt>
                <c:pt idx="262">
                  <c:v>1</c:v>
                </c:pt>
                <c:pt idx="263">
                  <c:v>1</c:v>
                </c:pt>
                <c:pt idx="264">
                  <c:v>1</c:v>
                </c:pt>
                <c:pt idx="265">
                  <c:v>4</c:v>
                </c:pt>
                <c:pt idx="266">
                  <c:v>3</c:v>
                </c:pt>
                <c:pt idx="267">
                  <c:v>2</c:v>
                </c:pt>
                <c:pt idx="268">
                  <c:v>2</c:v>
                </c:pt>
                <c:pt idx="269">
                  <c:v>1</c:v>
                </c:pt>
                <c:pt idx="270">
                  <c:v>5</c:v>
                </c:pt>
                <c:pt idx="271">
                  <c:v>2</c:v>
                </c:pt>
                <c:pt idx="272">
                  <c:v>3</c:v>
                </c:pt>
                <c:pt idx="273">
                  <c:v>4</c:v>
                </c:pt>
                <c:pt idx="274">
                  <c:v>4</c:v>
                </c:pt>
                <c:pt idx="275">
                  <c:v>5</c:v>
                </c:pt>
                <c:pt idx="276">
                  <c:v>6</c:v>
                </c:pt>
                <c:pt idx="277">
                  <c:v>2</c:v>
                </c:pt>
                <c:pt idx="278">
                  <c:v>7</c:v>
                </c:pt>
                <c:pt idx="279">
                  <c:v>6</c:v>
                </c:pt>
                <c:pt idx="280">
                  <c:v>4</c:v>
                </c:pt>
                <c:pt idx="281">
                  <c:v>4</c:v>
                </c:pt>
                <c:pt idx="282">
                  <c:v>5</c:v>
                </c:pt>
                <c:pt idx="283">
                  <c:v>4</c:v>
                </c:pt>
                <c:pt idx="284">
                  <c:v>1</c:v>
                </c:pt>
                <c:pt idx="285">
                  <c:v>3</c:v>
                </c:pt>
                <c:pt idx="286">
                  <c:v>6</c:v>
                </c:pt>
                <c:pt idx="287">
                  <c:v>1</c:v>
                </c:pt>
                <c:pt idx="288">
                  <c:v>2</c:v>
                </c:pt>
                <c:pt idx="289">
                  <c:v>2</c:v>
                </c:pt>
                <c:pt idx="290">
                  <c:v>4</c:v>
                </c:pt>
                <c:pt idx="291">
                  <c:v>3</c:v>
                </c:pt>
                <c:pt idx="292">
                  <c:v>7</c:v>
                </c:pt>
                <c:pt idx="293">
                  <c:v>1</c:v>
                </c:pt>
                <c:pt idx="294">
                  <c:v>1</c:v>
                </c:pt>
                <c:pt idx="295">
                  <c:v>2</c:v>
                </c:pt>
                <c:pt idx="296">
                  <c:v>2</c:v>
                </c:pt>
                <c:pt idx="297">
                  <c:v>3</c:v>
                </c:pt>
                <c:pt idx="298">
                  <c:v>1</c:v>
                </c:pt>
                <c:pt idx="299">
                  <c:v>3</c:v>
                </c:pt>
                <c:pt idx="300">
                  <c:v>2</c:v>
                </c:pt>
                <c:pt idx="301">
                  <c:v>4</c:v>
                </c:pt>
                <c:pt idx="302">
                  <c:v>4</c:v>
                </c:pt>
                <c:pt idx="303">
                  <c:v>1</c:v>
                </c:pt>
                <c:pt idx="304">
                  <c:v>1</c:v>
                </c:pt>
                <c:pt idx="305">
                  <c:v>3</c:v>
                </c:pt>
                <c:pt idx="306">
                  <c:v>1</c:v>
                </c:pt>
                <c:pt idx="307">
                  <c:v>1</c:v>
                </c:pt>
                <c:pt idx="308">
                  <c:v>1</c:v>
                </c:pt>
                <c:pt idx="309">
                  <c:v>2</c:v>
                </c:pt>
                <c:pt idx="310">
                  <c:v>1</c:v>
                </c:pt>
                <c:pt idx="311">
                  <c:v>1</c:v>
                </c:pt>
                <c:pt idx="312">
                  <c:v>1</c:v>
                </c:pt>
                <c:pt idx="313">
                  <c:v>1</c:v>
                </c:pt>
                <c:pt idx="314">
                  <c:v>1</c:v>
                </c:pt>
                <c:pt idx="315">
                  <c:v>1</c:v>
                </c:pt>
                <c:pt idx="316">
                  <c:v>2</c:v>
                </c:pt>
                <c:pt idx="317">
                  <c:v>4</c:v>
                </c:pt>
                <c:pt idx="318">
                  <c:v>2</c:v>
                </c:pt>
                <c:pt idx="319">
                  <c:v>1</c:v>
                </c:pt>
                <c:pt idx="320">
                  <c:v>1</c:v>
                </c:pt>
                <c:pt idx="321">
                  <c:v>1</c:v>
                </c:pt>
                <c:pt idx="322">
                  <c:v>1</c:v>
                </c:pt>
                <c:pt idx="323">
                  <c:v>1</c:v>
                </c:pt>
                <c:pt idx="324">
                  <c:v>1</c:v>
                </c:pt>
                <c:pt idx="325">
                  <c:v>1</c:v>
                </c:pt>
                <c:pt idx="326">
                  <c:v>1</c:v>
                </c:pt>
                <c:pt idx="327">
                  <c:v>1</c:v>
                </c:pt>
                <c:pt idx="328">
                  <c:v>4</c:v>
                </c:pt>
                <c:pt idx="329">
                  <c:v>3</c:v>
                </c:pt>
                <c:pt idx="330">
                  <c:v>1</c:v>
                </c:pt>
                <c:pt idx="331">
                  <c:v>3</c:v>
                </c:pt>
                <c:pt idx="332">
                  <c:v>2</c:v>
                </c:pt>
                <c:pt idx="333">
                  <c:v>3</c:v>
                </c:pt>
                <c:pt idx="334">
                  <c:v>4</c:v>
                </c:pt>
                <c:pt idx="335">
                  <c:v>5</c:v>
                </c:pt>
                <c:pt idx="336">
                  <c:v>3</c:v>
                </c:pt>
                <c:pt idx="337">
                  <c:v>4</c:v>
                </c:pt>
                <c:pt idx="338">
                  <c:v>8</c:v>
                </c:pt>
                <c:pt idx="339">
                  <c:v>6</c:v>
                </c:pt>
                <c:pt idx="340">
                  <c:v>4</c:v>
                </c:pt>
                <c:pt idx="341">
                  <c:v>4</c:v>
                </c:pt>
                <c:pt idx="342">
                  <c:v>2</c:v>
                </c:pt>
                <c:pt idx="343">
                  <c:v>4</c:v>
                </c:pt>
                <c:pt idx="344">
                  <c:v>3</c:v>
                </c:pt>
                <c:pt idx="345">
                  <c:v>3</c:v>
                </c:pt>
                <c:pt idx="346">
                  <c:v>2</c:v>
                </c:pt>
                <c:pt idx="347">
                  <c:v>3</c:v>
                </c:pt>
                <c:pt idx="348">
                  <c:v>4</c:v>
                </c:pt>
                <c:pt idx="349">
                  <c:v>2</c:v>
                </c:pt>
                <c:pt idx="350">
                  <c:v>2</c:v>
                </c:pt>
                <c:pt idx="351">
                  <c:v>6</c:v>
                </c:pt>
                <c:pt idx="352">
                  <c:v>2</c:v>
                </c:pt>
                <c:pt idx="353">
                  <c:v>2</c:v>
                </c:pt>
                <c:pt idx="354">
                  <c:v>4</c:v>
                </c:pt>
                <c:pt idx="355">
                  <c:v>5</c:v>
                </c:pt>
                <c:pt idx="356">
                  <c:v>3</c:v>
                </c:pt>
                <c:pt idx="357">
                  <c:v>2</c:v>
                </c:pt>
                <c:pt idx="358">
                  <c:v>4</c:v>
                </c:pt>
                <c:pt idx="359">
                  <c:v>2</c:v>
                </c:pt>
                <c:pt idx="360">
                  <c:v>3</c:v>
                </c:pt>
                <c:pt idx="361">
                  <c:v>6</c:v>
                </c:pt>
                <c:pt idx="362">
                  <c:v>1</c:v>
                </c:pt>
                <c:pt idx="363">
                  <c:v>1</c:v>
                </c:pt>
                <c:pt idx="364">
                  <c:v>1</c:v>
                </c:pt>
                <c:pt idx="365">
                  <c:v>4</c:v>
                </c:pt>
                <c:pt idx="366">
                  <c:v>3</c:v>
                </c:pt>
                <c:pt idx="367">
                  <c:v>5</c:v>
                </c:pt>
                <c:pt idx="368">
                  <c:v>2</c:v>
                </c:pt>
                <c:pt idx="369">
                  <c:v>1</c:v>
                </c:pt>
                <c:pt idx="370">
                  <c:v>4</c:v>
                </c:pt>
                <c:pt idx="371">
                  <c:v>1</c:v>
                </c:pt>
                <c:pt idx="372">
                  <c:v>2</c:v>
                </c:pt>
                <c:pt idx="373">
                  <c:v>1</c:v>
                </c:pt>
                <c:pt idx="374">
                  <c:v>2</c:v>
                </c:pt>
                <c:pt idx="375">
                  <c:v>3</c:v>
                </c:pt>
                <c:pt idx="376">
                  <c:v>2</c:v>
                </c:pt>
                <c:pt idx="377">
                  <c:v>1</c:v>
                </c:pt>
                <c:pt idx="378">
                  <c:v>2</c:v>
                </c:pt>
                <c:pt idx="379">
                  <c:v>1</c:v>
                </c:pt>
                <c:pt idx="380">
                  <c:v>1</c:v>
                </c:pt>
                <c:pt idx="381">
                  <c:v>1</c:v>
                </c:pt>
                <c:pt idx="382">
                  <c:v>1</c:v>
                </c:pt>
                <c:pt idx="383">
                  <c:v>1</c:v>
                </c:pt>
                <c:pt idx="384">
                  <c:v>1</c:v>
                </c:pt>
                <c:pt idx="385">
                  <c:v>1</c:v>
                </c:pt>
                <c:pt idx="386">
                  <c:v>3</c:v>
                </c:pt>
                <c:pt idx="387">
                  <c:v>1</c:v>
                </c:pt>
                <c:pt idx="388">
                  <c:v>1</c:v>
                </c:pt>
                <c:pt idx="389">
                  <c:v>2</c:v>
                </c:pt>
                <c:pt idx="390">
                  <c:v>1</c:v>
                </c:pt>
                <c:pt idx="391">
                  <c:v>2</c:v>
                </c:pt>
                <c:pt idx="392">
                  <c:v>4</c:v>
                </c:pt>
                <c:pt idx="393">
                  <c:v>4</c:v>
                </c:pt>
                <c:pt idx="394">
                  <c:v>5</c:v>
                </c:pt>
                <c:pt idx="395">
                  <c:v>1</c:v>
                </c:pt>
                <c:pt idx="396">
                  <c:v>6</c:v>
                </c:pt>
                <c:pt idx="397">
                  <c:v>5</c:v>
                </c:pt>
                <c:pt idx="398">
                  <c:v>5</c:v>
                </c:pt>
                <c:pt idx="399">
                  <c:v>8</c:v>
                </c:pt>
                <c:pt idx="400">
                  <c:v>3</c:v>
                </c:pt>
                <c:pt idx="401">
                  <c:v>2</c:v>
                </c:pt>
                <c:pt idx="402">
                  <c:v>1</c:v>
                </c:pt>
                <c:pt idx="403">
                  <c:v>3</c:v>
                </c:pt>
                <c:pt idx="404">
                  <c:v>3</c:v>
                </c:pt>
                <c:pt idx="405">
                  <c:v>7</c:v>
                </c:pt>
                <c:pt idx="406">
                  <c:v>3</c:v>
                </c:pt>
                <c:pt idx="407">
                  <c:v>1</c:v>
                </c:pt>
                <c:pt idx="408">
                  <c:v>4</c:v>
                </c:pt>
                <c:pt idx="409">
                  <c:v>3</c:v>
                </c:pt>
                <c:pt idx="410">
                  <c:v>4</c:v>
                </c:pt>
                <c:pt idx="411">
                  <c:v>1</c:v>
                </c:pt>
                <c:pt idx="412">
                  <c:v>4</c:v>
                </c:pt>
                <c:pt idx="413">
                  <c:v>5</c:v>
                </c:pt>
                <c:pt idx="414">
                  <c:v>1</c:v>
                </c:pt>
                <c:pt idx="415">
                  <c:v>7</c:v>
                </c:pt>
                <c:pt idx="416">
                  <c:v>1</c:v>
                </c:pt>
                <c:pt idx="417">
                  <c:v>3</c:v>
                </c:pt>
                <c:pt idx="418">
                  <c:v>8</c:v>
                </c:pt>
                <c:pt idx="419">
                  <c:v>4</c:v>
                </c:pt>
                <c:pt idx="420">
                  <c:v>4</c:v>
                </c:pt>
                <c:pt idx="421">
                  <c:v>4</c:v>
                </c:pt>
                <c:pt idx="422">
                  <c:v>2</c:v>
                </c:pt>
                <c:pt idx="423">
                  <c:v>1</c:v>
                </c:pt>
                <c:pt idx="424">
                  <c:v>2</c:v>
                </c:pt>
                <c:pt idx="425">
                  <c:v>1</c:v>
                </c:pt>
                <c:pt idx="426">
                  <c:v>2</c:v>
                </c:pt>
                <c:pt idx="427">
                  <c:v>1</c:v>
                </c:pt>
                <c:pt idx="428">
                  <c:v>2</c:v>
                </c:pt>
                <c:pt idx="429">
                  <c:v>2</c:v>
                </c:pt>
                <c:pt idx="430">
                  <c:v>2</c:v>
                </c:pt>
                <c:pt idx="431">
                  <c:v>1</c:v>
                </c:pt>
                <c:pt idx="432">
                  <c:v>2</c:v>
                </c:pt>
                <c:pt idx="433">
                  <c:v>1</c:v>
                </c:pt>
                <c:pt idx="434">
                  <c:v>1</c:v>
                </c:pt>
                <c:pt idx="435">
                  <c:v>1</c:v>
                </c:pt>
                <c:pt idx="436">
                  <c:v>1</c:v>
                </c:pt>
                <c:pt idx="437">
                  <c:v>1</c:v>
                </c:pt>
                <c:pt idx="438">
                  <c:v>1</c:v>
                </c:pt>
                <c:pt idx="439">
                  <c:v>2</c:v>
                </c:pt>
                <c:pt idx="440">
                  <c:v>1</c:v>
                </c:pt>
                <c:pt idx="441">
                  <c:v>1</c:v>
                </c:pt>
                <c:pt idx="442">
                  <c:v>1</c:v>
                </c:pt>
                <c:pt idx="443">
                  <c:v>1</c:v>
                </c:pt>
                <c:pt idx="444">
                  <c:v>1</c:v>
                </c:pt>
                <c:pt idx="445">
                  <c:v>1</c:v>
                </c:pt>
                <c:pt idx="446">
                  <c:v>2</c:v>
                </c:pt>
                <c:pt idx="447">
                  <c:v>3</c:v>
                </c:pt>
                <c:pt idx="448">
                  <c:v>2</c:v>
                </c:pt>
                <c:pt idx="449">
                  <c:v>2</c:v>
                </c:pt>
                <c:pt idx="450">
                  <c:v>1</c:v>
                </c:pt>
                <c:pt idx="451">
                  <c:v>1</c:v>
                </c:pt>
                <c:pt idx="452">
                  <c:v>2</c:v>
                </c:pt>
                <c:pt idx="453">
                  <c:v>6</c:v>
                </c:pt>
                <c:pt idx="454">
                  <c:v>1</c:v>
                </c:pt>
                <c:pt idx="455">
                  <c:v>3</c:v>
                </c:pt>
                <c:pt idx="456">
                  <c:v>5</c:v>
                </c:pt>
                <c:pt idx="457">
                  <c:v>2</c:v>
                </c:pt>
                <c:pt idx="458">
                  <c:v>5</c:v>
                </c:pt>
                <c:pt idx="459">
                  <c:v>2</c:v>
                </c:pt>
                <c:pt idx="460">
                  <c:v>1</c:v>
                </c:pt>
                <c:pt idx="461">
                  <c:v>4</c:v>
                </c:pt>
                <c:pt idx="462">
                  <c:v>3</c:v>
                </c:pt>
                <c:pt idx="463">
                  <c:v>3</c:v>
                </c:pt>
                <c:pt idx="464">
                  <c:v>5</c:v>
                </c:pt>
                <c:pt idx="465">
                  <c:v>3</c:v>
                </c:pt>
                <c:pt idx="466">
                  <c:v>5</c:v>
                </c:pt>
                <c:pt idx="467">
                  <c:v>3</c:v>
                </c:pt>
                <c:pt idx="468">
                  <c:v>1</c:v>
                </c:pt>
                <c:pt idx="469">
                  <c:v>6</c:v>
                </c:pt>
                <c:pt idx="470">
                  <c:v>4</c:v>
                </c:pt>
                <c:pt idx="471">
                  <c:v>7</c:v>
                </c:pt>
                <c:pt idx="472">
                  <c:v>5</c:v>
                </c:pt>
                <c:pt idx="473">
                  <c:v>2</c:v>
                </c:pt>
                <c:pt idx="474">
                  <c:v>4</c:v>
                </c:pt>
                <c:pt idx="475">
                  <c:v>2</c:v>
                </c:pt>
                <c:pt idx="476">
                  <c:v>5</c:v>
                </c:pt>
                <c:pt idx="477">
                  <c:v>1</c:v>
                </c:pt>
                <c:pt idx="478">
                  <c:v>3</c:v>
                </c:pt>
                <c:pt idx="479">
                  <c:v>3</c:v>
                </c:pt>
                <c:pt idx="480">
                  <c:v>2</c:v>
                </c:pt>
                <c:pt idx="481">
                  <c:v>3</c:v>
                </c:pt>
                <c:pt idx="482">
                  <c:v>3</c:v>
                </c:pt>
                <c:pt idx="483">
                  <c:v>1</c:v>
                </c:pt>
                <c:pt idx="484">
                  <c:v>5</c:v>
                </c:pt>
                <c:pt idx="485">
                  <c:v>4</c:v>
                </c:pt>
                <c:pt idx="486">
                  <c:v>2</c:v>
                </c:pt>
                <c:pt idx="487">
                  <c:v>3</c:v>
                </c:pt>
                <c:pt idx="488">
                  <c:v>2</c:v>
                </c:pt>
                <c:pt idx="489">
                  <c:v>2</c:v>
                </c:pt>
                <c:pt idx="490">
                  <c:v>3</c:v>
                </c:pt>
                <c:pt idx="491">
                  <c:v>3</c:v>
                </c:pt>
                <c:pt idx="492">
                  <c:v>2</c:v>
                </c:pt>
                <c:pt idx="493">
                  <c:v>4</c:v>
                </c:pt>
                <c:pt idx="494">
                  <c:v>1</c:v>
                </c:pt>
                <c:pt idx="495">
                  <c:v>1</c:v>
                </c:pt>
                <c:pt idx="496">
                  <c:v>1</c:v>
                </c:pt>
                <c:pt idx="497">
                  <c:v>2</c:v>
                </c:pt>
                <c:pt idx="498">
                  <c:v>1</c:v>
                </c:pt>
                <c:pt idx="499">
                  <c:v>1</c:v>
                </c:pt>
                <c:pt idx="500">
                  <c:v>2</c:v>
                </c:pt>
                <c:pt idx="501">
                  <c:v>1</c:v>
                </c:pt>
                <c:pt idx="502">
                  <c:v>1</c:v>
                </c:pt>
                <c:pt idx="503">
                  <c:v>1</c:v>
                </c:pt>
                <c:pt idx="504">
                  <c:v>1</c:v>
                </c:pt>
                <c:pt idx="505">
                  <c:v>1</c:v>
                </c:pt>
                <c:pt idx="506">
                  <c:v>1</c:v>
                </c:pt>
                <c:pt idx="507">
                  <c:v>1</c:v>
                </c:pt>
                <c:pt idx="508">
                  <c:v>1</c:v>
                </c:pt>
                <c:pt idx="509">
                  <c:v>1</c:v>
                </c:pt>
                <c:pt idx="510">
                  <c:v>2</c:v>
                </c:pt>
                <c:pt idx="511">
                  <c:v>1</c:v>
                </c:pt>
                <c:pt idx="512">
                  <c:v>2</c:v>
                </c:pt>
                <c:pt idx="513">
                  <c:v>1</c:v>
                </c:pt>
                <c:pt idx="514">
                  <c:v>1</c:v>
                </c:pt>
                <c:pt idx="515">
                  <c:v>2</c:v>
                </c:pt>
                <c:pt idx="516">
                  <c:v>1</c:v>
                </c:pt>
                <c:pt idx="517">
                  <c:v>2</c:v>
                </c:pt>
                <c:pt idx="518">
                  <c:v>3</c:v>
                </c:pt>
                <c:pt idx="519">
                  <c:v>5</c:v>
                </c:pt>
                <c:pt idx="520">
                  <c:v>2</c:v>
                </c:pt>
                <c:pt idx="521">
                  <c:v>2</c:v>
                </c:pt>
                <c:pt idx="522">
                  <c:v>3</c:v>
                </c:pt>
                <c:pt idx="523">
                  <c:v>6</c:v>
                </c:pt>
                <c:pt idx="524">
                  <c:v>1</c:v>
                </c:pt>
                <c:pt idx="525">
                  <c:v>5</c:v>
                </c:pt>
                <c:pt idx="526">
                  <c:v>1</c:v>
                </c:pt>
                <c:pt idx="527">
                  <c:v>5</c:v>
                </c:pt>
                <c:pt idx="528">
                  <c:v>5</c:v>
                </c:pt>
                <c:pt idx="529">
                  <c:v>1</c:v>
                </c:pt>
                <c:pt idx="530">
                  <c:v>1</c:v>
                </c:pt>
                <c:pt idx="531">
                  <c:v>2</c:v>
                </c:pt>
                <c:pt idx="532">
                  <c:v>2</c:v>
                </c:pt>
                <c:pt idx="533">
                  <c:v>8</c:v>
                </c:pt>
                <c:pt idx="534">
                  <c:v>3</c:v>
                </c:pt>
                <c:pt idx="535">
                  <c:v>6</c:v>
                </c:pt>
                <c:pt idx="536">
                  <c:v>5</c:v>
                </c:pt>
                <c:pt idx="537">
                  <c:v>4</c:v>
                </c:pt>
                <c:pt idx="538">
                  <c:v>2</c:v>
                </c:pt>
                <c:pt idx="539">
                  <c:v>3</c:v>
                </c:pt>
                <c:pt idx="540">
                  <c:v>3</c:v>
                </c:pt>
                <c:pt idx="541">
                  <c:v>4</c:v>
                </c:pt>
                <c:pt idx="542">
                  <c:v>4</c:v>
                </c:pt>
                <c:pt idx="543">
                  <c:v>1</c:v>
                </c:pt>
                <c:pt idx="544">
                  <c:v>4</c:v>
                </c:pt>
                <c:pt idx="545">
                  <c:v>1</c:v>
                </c:pt>
                <c:pt idx="546">
                  <c:v>1</c:v>
                </c:pt>
                <c:pt idx="547">
                  <c:v>1</c:v>
                </c:pt>
                <c:pt idx="548">
                  <c:v>3</c:v>
                </c:pt>
                <c:pt idx="549">
                  <c:v>1</c:v>
                </c:pt>
                <c:pt idx="550">
                  <c:v>3</c:v>
                </c:pt>
                <c:pt idx="551">
                  <c:v>2</c:v>
                </c:pt>
                <c:pt idx="552">
                  <c:v>3</c:v>
                </c:pt>
                <c:pt idx="553">
                  <c:v>1</c:v>
                </c:pt>
                <c:pt idx="554">
                  <c:v>1</c:v>
                </c:pt>
                <c:pt idx="555">
                  <c:v>2</c:v>
                </c:pt>
                <c:pt idx="556">
                  <c:v>3</c:v>
                </c:pt>
                <c:pt idx="557">
                  <c:v>6</c:v>
                </c:pt>
                <c:pt idx="558">
                  <c:v>1</c:v>
                </c:pt>
                <c:pt idx="559">
                  <c:v>2</c:v>
                </c:pt>
                <c:pt idx="560">
                  <c:v>4</c:v>
                </c:pt>
                <c:pt idx="561">
                  <c:v>2</c:v>
                </c:pt>
                <c:pt idx="562">
                  <c:v>3</c:v>
                </c:pt>
                <c:pt idx="563">
                  <c:v>1</c:v>
                </c:pt>
                <c:pt idx="564">
                  <c:v>1</c:v>
                </c:pt>
                <c:pt idx="565">
                  <c:v>2</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5</c:v>
                </c:pt>
                <c:pt idx="581">
                  <c:v>2</c:v>
                </c:pt>
                <c:pt idx="582">
                  <c:v>2</c:v>
                </c:pt>
                <c:pt idx="583">
                  <c:v>2</c:v>
                </c:pt>
                <c:pt idx="584">
                  <c:v>2</c:v>
                </c:pt>
                <c:pt idx="585">
                  <c:v>1</c:v>
                </c:pt>
                <c:pt idx="586">
                  <c:v>5</c:v>
                </c:pt>
                <c:pt idx="587">
                  <c:v>3</c:v>
                </c:pt>
                <c:pt idx="588">
                  <c:v>3</c:v>
                </c:pt>
                <c:pt idx="589">
                  <c:v>7</c:v>
                </c:pt>
                <c:pt idx="590">
                  <c:v>3</c:v>
                </c:pt>
                <c:pt idx="591">
                  <c:v>3</c:v>
                </c:pt>
                <c:pt idx="592">
                  <c:v>4</c:v>
                </c:pt>
                <c:pt idx="593">
                  <c:v>6</c:v>
                </c:pt>
                <c:pt idx="594">
                  <c:v>3</c:v>
                </c:pt>
                <c:pt idx="595">
                  <c:v>9</c:v>
                </c:pt>
                <c:pt idx="596">
                  <c:v>1</c:v>
                </c:pt>
                <c:pt idx="597">
                  <c:v>8</c:v>
                </c:pt>
                <c:pt idx="598">
                  <c:v>4</c:v>
                </c:pt>
                <c:pt idx="599">
                  <c:v>5</c:v>
                </c:pt>
                <c:pt idx="600">
                  <c:v>3</c:v>
                </c:pt>
                <c:pt idx="601">
                  <c:v>4</c:v>
                </c:pt>
                <c:pt idx="602">
                  <c:v>1</c:v>
                </c:pt>
                <c:pt idx="603">
                  <c:v>4</c:v>
                </c:pt>
                <c:pt idx="604">
                  <c:v>2</c:v>
                </c:pt>
                <c:pt idx="605">
                  <c:v>3</c:v>
                </c:pt>
                <c:pt idx="606">
                  <c:v>1</c:v>
                </c:pt>
                <c:pt idx="607">
                  <c:v>6</c:v>
                </c:pt>
                <c:pt idx="608">
                  <c:v>2</c:v>
                </c:pt>
                <c:pt idx="609">
                  <c:v>4</c:v>
                </c:pt>
                <c:pt idx="610">
                  <c:v>5</c:v>
                </c:pt>
                <c:pt idx="611">
                  <c:v>4</c:v>
                </c:pt>
                <c:pt idx="612">
                  <c:v>4</c:v>
                </c:pt>
                <c:pt idx="613">
                  <c:v>5</c:v>
                </c:pt>
                <c:pt idx="614">
                  <c:v>1</c:v>
                </c:pt>
                <c:pt idx="615">
                  <c:v>1</c:v>
                </c:pt>
                <c:pt idx="616">
                  <c:v>7</c:v>
                </c:pt>
                <c:pt idx="617">
                  <c:v>1</c:v>
                </c:pt>
                <c:pt idx="618">
                  <c:v>1</c:v>
                </c:pt>
                <c:pt idx="619">
                  <c:v>1</c:v>
                </c:pt>
                <c:pt idx="620">
                  <c:v>1</c:v>
                </c:pt>
                <c:pt idx="621">
                  <c:v>1</c:v>
                </c:pt>
                <c:pt idx="622">
                  <c:v>2</c:v>
                </c:pt>
                <c:pt idx="623">
                  <c:v>2</c:v>
                </c:pt>
                <c:pt idx="624">
                  <c:v>2</c:v>
                </c:pt>
                <c:pt idx="625">
                  <c:v>1</c:v>
                </c:pt>
                <c:pt idx="626">
                  <c:v>1</c:v>
                </c:pt>
                <c:pt idx="627">
                  <c:v>2</c:v>
                </c:pt>
                <c:pt idx="628">
                  <c:v>2</c:v>
                </c:pt>
                <c:pt idx="629">
                  <c:v>3</c:v>
                </c:pt>
                <c:pt idx="630">
                  <c:v>2</c:v>
                </c:pt>
                <c:pt idx="631">
                  <c:v>1</c:v>
                </c:pt>
                <c:pt idx="632">
                  <c:v>2</c:v>
                </c:pt>
                <c:pt idx="633">
                  <c:v>1</c:v>
                </c:pt>
                <c:pt idx="634">
                  <c:v>1</c:v>
                </c:pt>
                <c:pt idx="635">
                  <c:v>1</c:v>
                </c:pt>
                <c:pt idx="636">
                  <c:v>3</c:v>
                </c:pt>
                <c:pt idx="637">
                  <c:v>1</c:v>
                </c:pt>
                <c:pt idx="638">
                  <c:v>1</c:v>
                </c:pt>
                <c:pt idx="639">
                  <c:v>1</c:v>
                </c:pt>
                <c:pt idx="640">
                  <c:v>4</c:v>
                </c:pt>
                <c:pt idx="641">
                  <c:v>3</c:v>
                </c:pt>
                <c:pt idx="642">
                  <c:v>3</c:v>
                </c:pt>
                <c:pt idx="643">
                  <c:v>5</c:v>
                </c:pt>
                <c:pt idx="644">
                  <c:v>3</c:v>
                </c:pt>
                <c:pt idx="645">
                  <c:v>3</c:v>
                </c:pt>
                <c:pt idx="646">
                  <c:v>2</c:v>
                </c:pt>
                <c:pt idx="647">
                  <c:v>2</c:v>
                </c:pt>
                <c:pt idx="648">
                  <c:v>2</c:v>
                </c:pt>
                <c:pt idx="649">
                  <c:v>5</c:v>
                </c:pt>
                <c:pt idx="650">
                  <c:v>8</c:v>
                </c:pt>
                <c:pt idx="651">
                  <c:v>4</c:v>
                </c:pt>
                <c:pt idx="652">
                  <c:v>2</c:v>
                </c:pt>
                <c:pt idx="653">
                  <c:v>4</c:v>
                </c:pt>
                <c:pt idx="654">
                  <c:v>3</c:v>
                </c:pt>
                <c:pt idx="655">
                  <c:v>3</c:v>
                </c:pt>
                <c:pt idx="656">
                  <c:v>3</c:v>
                </c:pt>
                <c:pt idx="657">
                  <c:v>9</c:v>
                </c:pt>
                <c:pt idx="658">
                  <c:v>5</c:v>
                </c:pt>
                <c:pt idx="659">
                  <c:v>6</c:v>
                </c:pt>
                <c:pt idx="660">
                  <c:v>5</c:v>
                </c:pt>
                <c:pt idx="661">
                  <c:v>4</c:v>
                </c:pt>
                <c:pt idx="662">
                  <c:v>3</c:v>
                </c:pt>
                <c:pt idx="663">
                  <c:v>2</c:v>
                </c:pt>
                <c:pt idx="664">
                  <c:v>3</c:v>
                </c:pt>
                <c:pt idx="665">
                  <c:v>2</c:v>
                </c:pt>
                <c:pt idx="666">
                  <c:v>5</c:v>
                </c:pt>
                <c:pt idx="667">
                  <c:v>6</c:v>
                </c:pt>
                <c:pt idx="668">
                  <c:v>1</c:v>
                </c:pt>
                <c:pt idx="669">
                  <c:v>4</c:v>
                </c:pt>
                <c:pt idx="670">
                  <c:v>4</c:v>
                </c:pt>
                <c:pt idx="671">
                  <c:v>2</c:v>
                </c:pt>
                <c:pt idx="672">
                  <c:v>2</c:v>
                </c:pt>
                <c:pt idx="673">
                  <c:v>2</c:v>
                </c:pt>
                <c:pt idx="674">
                  <c:v>1</c:v>
                </c:pt>
                <c:pt idx="675">
                  <c:v>1</c:v>
                </c:pt>
                <c:pt idx="676">
                  <c:v>2</c:v>
                </c:pt>
                <c:pt idx="677">
                  <c:v>6</c:v>
                </c:pt>
                <c:pt idx="678">
                  <c:v>2</c:v>
                </c:pt>
                <c:pt idx="679">
                  <c:v>1</c:v>
                </c:pt>
                <c:pt idx="680">
                  <c:v>1</c:v>
                </c:pt>
                <c:pt idx="681">
                  <c:v>1</c:v>
                </c:pt>
                <c:pt idx="682">
                  <c:v>1</c:v>
                </c:pt>
                <c:pt idx="683">
                  <c:v>1</c:v>
                </c:pt>
                <c:pt idx="684">
                  <c:v>2</c:v>
                </c:pt>
                <c:pt idx="685">
                  <c:v>1</c:v>
                </c:pt>
                <c:pt idx="686">
                  <c:v>1</c:v>
                </c:pt>
                <c:pt idx="687">
                  <c:v>1</c:v>
                </c:pt>
                <c:pt idx="688">
                  <c:v>1</c:v>
                </c:pt>
                <c:pt idx="689">
                  <c:v>1</c:v>
                </c:pt>
                <c:pt idx="690">
                  <c:v>2</c:v>
                </c:pt>
                <c:pt idx="691">
                  <c:v>1</c:v>
                </c:pt>
                <c:pt idx="692">
                  <c:v>1</c:v>
                </c:pt>
                <c:pt idx="693">
                  <c:v>1</c:v>
                </c:pt>
                <c:pt idx="694">
                  <c:v>1</c:v>
                </c:pt>
                <c:pt idx="695">
                  <c:v>1</c:v>
                </c:pt>
                <c:pt idx="696">
                  <c:v>1</c:v>
                </c:pt>
                <c:pt idx="697">
                  <c:v>1</c:v>
                </c:pt>
                <c:pt idx="698">
                  <c:v>1</c:v>
                </c:pt>
                <c:pt idx="699">
                  <c:v>1</c:v>
                </c:pt>
                <c:pt idx="700">
                  <c:v>1</c:v>
                </c:pt>
                <c:pt idx="701">
                  <c:v>2</c:v>
                </c:pt>
                <c:pt idx="702">
                  <c:v>4</c:v>
                </c:pt>
                <c:pt idx="703">
                  <c:v>1</c:v>
                </c:pt>
                <c:pt idx="704">
                  <c:v>5</c:v>
                </c:pt>
                <c:pt idx="705">
                  <c:v>2</c:v>
                </c:pt>
                <c:pt idx="706">
                  <c:v>2</c:v>
                </c:pt>
                <c:pt idx="707">
                  <c:v>6</c:v>
                </c:pt>
                <c:pt idx="708">
                  <c:v>2</c:v>
                </c:pt>
                <c:pt idx="709">
                  <c:v>1</c:v>
                </c:pt>
                <c:pt idx="710">
                  <c:v>1</c:v>
                </c:pt>
                <c:pt idx="711">
                  <c:v>5</c:v>
                </c:pt>
                <c:pt idx="712">
                  <c:v>5</c:v>
                </c:pt>
                <c:pt idx="713">
                  <c:v>3</c:v>
                </c:pt>
                <c:pt idx="714">
                  <c:v>4</c:v>
                </c:pt>
                <c:pt idx="715">
                  <c:v>4</c:v>
                </c:pt>
                <c:pt idx="716">
                  <c:v>3</c:v>
                </c:pt>
                <c:pt idx="717">
                  <c:v>1</c:v>
                </c:pt>
                <c:pt idx="718">
                  <c:v>5</c:v>
                </c:pt>
                <c:pt idx="719">
                  <c:v>8</c:v>
                </c:pt>
                <c:pt idx="720">
                  <c:v>3</c:v>
                </c:pt>
                <c:pt idx="721">
                  <c:v>6</c:v>
                </c:pt>
                <c:pt idx="722">
                  <c:v>6</c:v>
                </c:pt>
                <c:pt idx="723">
                  <c:v>4</c:v>
                </c:pt>
                <c:pt idx="724">
                  <c:v>4</c:v>
                </c:pt>
                <c:pt idx="725">
                  <c:v>2</c:v>
                </c:pt>
                <c:pt idx="726">
                  <c:v>1</c:v>
                </c:pt>
                <c:pt idx="727">
                  <c:v>5</c:v>
                </c:pt>
                <c:pt idx="728">
                  <c:v>2</c:v>
                </c:pt>
                <c:pt idx="729">
                  <c:v>2</c:v>
                </c:pt>
                <c:pt idx="730">
                  <c:v>2</c:v>
                </c:pt>
                <c:pt idx="731">
                  <c:v>3</c:v>
                </c:pt>
                <c:pt idx="732">
                  <c:v>2</c:v>
                </c:pt>
                <c:pt idx="733">
                  <c:v>1</c:v>
                </c:pt>
                <c:pt idx="734">
                  <c:v>4</c:v>
                </c:pt>
                <c:pt idx="735">
                  <c:v>3</c:v>
                </c:pt>
                <c:pt idx="736">
                  <c:v>6</c:v>
                </c:pt>
                <c:pt idx="737">
                  <c:v>4</c:v>
                </c:pt>
                <c:pt idx="738">
                  <c:v>1</c:v>
                </c:pt>
                <c:pt idx="739">
                  <c:v>1</c:v>
                </c:pt>
                <c:pt idx="740">
                  <c:v>1</c:v>
                </c:pt>
                <c:pt idx="741">
                  <c:v>2</c:v>
                </c:pt>
                <c:pt idx="742">
                  <c:v>1</c:v>
                </c:pt>
                <c:pt idx="743">
                  <c:v>2</c:v>
                </c:pt>
                <c:pt idx="744">
                  <c:v>1</c:v>
                </c:pt>
                <c:pt idx="745">
                  <c:v>3</c:v>
                </c:pt>
                <c:pt idx="746">
                  <c:v>3</c:v>
                </c:pt>
                <c:pt idx="747">
                  <c:v>2</c:v>
                </c:pt>
                <c:pt idx="748">
                  <c:v>1</c:v>
                </c:pt>
                <c:pt idx="749">
                  <c:v>1</c:v>
                </c:pt>
                <c:pt idx="750">
                  <c:v>2</c:v>
                </c:pt>
                <c:pt idx="751">
                  <c:v>2</c:v>
                </c:pt>
                <c:pt idx="752">
                  <c:v>2</c:v>
                </c:pt>
                <c:pt idx="753">
                  <c:v>1</c:v>
                </c:pt>
                <c:pt idx="754">
                  <c:v>1</c:v>
                </c:pt>
                <c:pt idx="755">
                  <c:v>2</c:v>
                </c:pt>
                <c:pt idx="756">
                  <c:v>2</c:v>
                </c:pt>
                <c:pt idx="757">
                  <c:v>2</c:v>
                </c:pt>
                <c:pt idx="758">
                  <c:v>1</c:v>
                </c:pt>
                <c:pt idx="759">
                  <c:v>1</c:v>
                </c:pt>
                <c:pt idx="760">
                  <c:v>1</c:v>
                </c:pt>
                <c:pt idx="761">
                  <c:v>2</c:v>
                </c:pt>
                <c:pt idx="762">
                  <c:v>2</c:v>
                </c:pt>
                <c:pt idx="763">
                  <c:v>1</c:v>
                </c:pt>
                <c:pt idx="764">
                  <c:v>2</c:v>
                </c:pt>
                <c:pt idx="765">
                  <c:v>1</c:v>
                </c:pt>
                <c:pt idx="766">
                  <c:v>3</c:v>
                </c:pt>
                <c:pt idx="767">
                  <c:v>1</c:v>
                </c:pt>
                <c:pt idx="768">
                  <c:v>2</c:v>
                </c:pt>
                <c:pt idx="769">
                  <c:v>2</c:v>
                </c:pt>
                <c:pt idx="770">
                  <c:v>2</c:v>
                </c:pt>
                <c:pt idx="771">
                  <c:v>7</c:v>
                </c:pt>
                <c:pt idx="772">
                  <c:v>5</c:v>
                </c:pt>
                <c:pt idx="773">
                  <c:v>2</c:v>
                </c:pt>
                <c:pt idx="774">
                  <c:v>5</c:v>
                </c:pt>
                <c:pt idx="775">
                  <c:v>6</c:v>
                </c:pt>
                <c:pt idx="776">
                  <c:v>6</c:v>
                </c:pt>
                <c:pt idx="777">
                  <c:v>8</c:v>
                </c:pt>
                <c:pt idx="778">
                  <c:v>2</c:v>
                </c:pt>
                <c:pt idx="779">
                  <c:v>4</c:v>
                </c:pt>
                <c:pt idx="780">
                  <c:v>7</c:v>
                </c:pt>
                <c:pt idx="781">
                  <c:v>4</c:v>
                </c:pt>
                <c:pt idx="782">
                  <c:v>6</c:v>
                </c:pt>
                <c:pt idx="783">
                  <c:v>7</c:v>
                </c:pt>
                <c:pt idx="784">
                  <c:v>5</c:v>
                </c:pt>
                <c:pt idx="785">
                  <c:v>1</c:v>
                </c:pt>
                <c:pt idx="786">
                  <c:v>4</c:v>
                </c:pt>
                <c:pt idx="787">
                  <c:v>4</c:v>
                </c:pt>
                <c:pt idx="788">
                  <c:v>6</c:v>
                </c:pt>
                <c:pt idx="789">
                  <c:v>5</c:v>
                </c:pt>
                <c:pt idx="790">
                  <c:v>5</c:v>
                </c:pt>
                <c:pt idx="791">
                  <c:v>3</c:v>
                </c:pt>
                <c:pt idx="792">
                  <c:v>3</c:v>
                </c:pt>
                <c:pt idx="793">
                  <c:v>3</c:v>
                </c:pt>
                <c:pt idx="794">
                  <c:v>8</c:v>
                </c:pt>
                <c:pt idx="795">
                  <c:v>4</c:v>
                </c:pt>
                <c:pt idx="796">
                  <c:v>4</c:v>
                </c:pt>
                <c:pt idx="797">
                  <c:v>5</c:v>
                </c:pt>
                <c:pt idx="798">
                  <c:v>2</c:v>
                </c:pt>
                <c:pt idx="799">
                  <c:v>3</c:v>
                </c:pt>
                <c:pt idx="800">
                  <c:v>3</c:v>
                </c:pt>
                <c:pt idx="801">
                  <c:v>2</c:v>
                </c:pt>
                <c:pt idx="802">
                  <c:v>2</c:v>
                </c:pt>
                <c:pt idx="803">
                  <c:v>2</c:v>
                </c:pt>
                <c:pt idx="804">
                  <c:v>2</c:v>
                </c:pt>
                <c:pt idx="805">
                  <c:v>1</c:v>
                </c:pt>
                <c:pt idx="806">
                  <c:v>3</c:v>
                </c:pt>
                <c:pt idx="807">
                  <c:v>1</c:v>
                </c:pt>
                <c:pt idx="808">
                  <c:v>2</c:v>
                </c:pt>
                <c:pt idx="809">
                  <c:v>1</c:v>
                </c:pt>
                <c:pt idx="810">
                  <c:v>4</c:v>
                </c:pt>
                <c:pt idx="811">
                  <c:v>1</c:v>
                </c:pt>
                <c:pt idx="812">
                  <c:v>1</c:v>
                </c:pt>
                <c:pt idx="813">
                  <c:v>1</c:v>
                </c:pt>
                <c:pt idx="814">
                  <c:v>1</c:v>
                </c:pt>
                <c:pt idx="815">
                  <c:v>1</c:v>
                </c:pt>
                <c:pt idx="816">
                  <c:v>2</c:v>
                </c:pt>
                <c:pt idx="817">
                  <c:v>1</c:v>
                </c:pt>
                <c:pt idx="818">
                  <c:v>1</c:v>
                </c:pt>
                <c:pt idx="819">
                  <c:v>1</c:v>
                </c:pt>
                <c:pt idx="820">
                  <c:v>1</c:v>
                </c:pt>
                <c:pt idx="821">
                  <c:v>1</c:v>
                </c:pt>
                <c:pt idx="822">
                  <c:v>1</c:v>
                </c:pt>
                <c:pt idx="823">
                  <c:v>1</c:v>
                </c:pt>
                <c:pt idx="824">
                  <c:v>1</c:v>
                </c:pt>
                <c:pt idx="825">
                  <c:v>1</c:v>
                </c:pt>
                <c:pt idx="826">
                  <c:v>1</c:v>
                </c:pt>
                <c:pt idx="827">
                  <c:v>1</c:v>
                </c:pt>
                <c:pt idx="828">
                  <c:v>2</c:v>
                </c:pt>
                <c:pt idx="829">
                  <c:v>1</c:v>
                </c:pt>
                <c:pt idx="830">
                  <c:v>2</c:v>
                </c:pt>
                <c:pt idx="831">
                  <c:v>1</c:v>
                </c:pt>
                <c:pt idx="832">
                  <c:v>3</c:v>
                </c:pt>
                <c:pt idx="833">
                  <c:v>2</c:v>
                </c:pt>
                <c:pt idx="834">
                  <c:v>3</c:v>
                </c:pt>
                <c:pt idx="835">
                  <c:v>3</c:v>
                </c:pt>
                <c:pt idx="836">
                  <c:v>4</c:v>
                </c:pt>
                <c:pt idx="837">
                  <c:v>5</c:v>
                </c:pt>
                <c:pt idx="838">
                  <c:v>7</c:v>
                </c:pt>
                <c:pt idx="839">
                  <c:v>5</c:v>
                </c:pt>
                <c:pt idx="840">
                  <c:v>4</c:v>
                </c:pt>
                <c:pt idx="841">
                  <c:v>1</c:v>
                </c:pt>
                <c:pt idx="842">
                  <c:v>8</c:v>
                </c:pt>
                <c:pt idx="843">
                  <c:v>2</c:v>
                </c:pt>
                <c:pt idx="844">
                  <c:v>8</c:v>
                </c:pt>
                <c:pt idx="845">
                  <c:v>5</c:v>
                </c:pt>
                <c:pt idx="846">
                  <c:v>3</c:v>
                </c:pt>
                <c:pt idx="847">
                  <c:v>3</c:v>
                </c:pt>
                <c:pt idx="848">
                  <c:v>6</c:v>
                </c:pt>
                <c:pt idx="849">
                  <c:v>3</c:v>
                </c:pt>
                <c:pt idx="850">
                  <c:v>5</c:v>
                </c:pt>
                <c:pt idx="851">
                  <c:v>7</c:v>
                </c:pt>
                <c:pt idx="852">
                  <c:v>4</c:v>
                </c:pt>
                <c:pt idx="853">
                  <c:v>3</c:v>
                </c:pt>
                <c:pt idx="854">
                  <c:v>7</c:v>
                </c:pt>
                <c:pt idx="855">
                  <c:v>3</c:v>
                </c:pt>
                <c:pt idx="856">
                  <c:v>4</c:v>
                </c:pt>
                <c:pt idx="857">
                  <c:v>1</c:v>
                </c:pt>
                <c:pt idx="858">
                  <c:v>4</c:v>
                </c:pt>
                <c:pt idx="859">
                  <c:v>2</c:v>
                </c:pt>
                <c:pt idx="860">
                  <c:v>3</c:v>
                </c:pt>
                <c:pt idx="861">
                  <c:v>5</c:v>
                </c:pt>
                <c:pt idx="862">
                  <c:v>2</c:v>
                </c:pt>
                <c:pt idx="863">
                  <c:v>5</c:v>
                </c:pt>
                <c:pt idx="864">
                  <c:v>6</c:v>
                </c:pt>
                <c:pt idx="865">
                  <c:v>2</c:v>
                </c:pt>
                <c:pt idx="866">
                  <c:v>3</c:v>
                </c:pt>
                <c:pt idx="867">
                  <c:v>2</c:v>
                </c:pt>
                <c:pt idx="868">
                  <c:v>3</c:v>
                </c:pt>
                <c:pt idx="869">
                  <c:v>4</c:v>
                </c:pt>
                <c:pt idx="870">
                  <c:v>2</c:v>
                </c:pt>
                <c:pt idx="871">
                  <c:v>2</c:v>
                </c:pt>
                <c:pt idx="872">
                  <c:v>2</c:v>
                </c:pt>
                <c:pt idx="873">
                  <c:v>2</c:v>
                </c:pt>
                <c:pt idx="874">
                  <c:v>2</c:v>
                </c:pt>
                <c:pt idx="875">
                  <c:v>2</c:v>
                </c:pt>
                <c:pt idx="876">
                  <c:v>3</c:v>
                </c:pt>
                <c:pt idx="877">
                  <c:v>2</c:v>
                </c:pt>
                <c:pt idx="878">
                  <c:v>3</c:v>
                </c:pt>
                <c:pt idx="879">
                  <c:v>4</c:v>
                </c:pt>
                <c:pt idx="880">
                  <c:v>1</c:v>
                </c:pt>
                <c:pt idx="881">
                  <c:v>1</c:v>
                </c:pt>
                <c:pt idx="882">
                  <c:v>3</c:v>
                </c:pt>
                <c:pt idx="883">
                  <c:v>1</c:v>
                </c:pt>
                <c:pt idx="884">
                  <c:v>2</c:v>
                </c:pt>
                <c:pt idx="885">
                  <c:v>1</c:v>
                </c:pt>
                <c:pt idx="886">
                  <c:v>2</c:v>
                </c:pt>
                <c:pt idx="887">
                  <c:v>2</c:v>
                </c:pt>
                <c:pt idx="888">
                  <c:v>1</c:v>
                </c:pt>
                <c:pt idx="889">
                  <c:v>1</c:v>
                </c:pt>
                <c:pt idx="890">
                  <c:v>2</c:v>
                </c:pt>
                <c:pt idx="891">
                  <c:v>1</c:v>
                </c:pt>
                <c:pt idx="892">
                  <c:v>1</c:v>
                </c:pt>
                <c:pt idx="893">
                  <c:v>1</c:v>
                </c:pt>
                <c:pt idx="894">
                  <c:v>1</c:v>
                </c:pt>
                <c:pt idx="895">
                  <c:v>1</c:v>
                </c:pt>
                <c:pt idx="896">
                  <c:v>1</c:v>
                </c:pt>
                <c:pt idx="897">
                  <c:v>2</c:v>
                </c:pt>
                <c:pt idx="898">
                  <c:v>2</c:v>
                </c:pt>
                <c:pt idx="899">
                  <c:v>2</c:v>
                </c:pt>
                <c:pt idx="900">
                  <c:v>3</c:v>
                </c:pt>
                <c:pt idx="901">
                  <c:v>3</c:v>
                </c:pt>
                <c:pt idx="902">
                  <c:v>3</c:v>
                </c:pt>
                <c:pt idx="903">
                  <c:v>2</c:v>
                </c:pt>
                <c:pt idx="904">
                  <c:v>7</c:v>
                </c:pt>
                <c:pt idx="905">
                  <c:v>4</c:v>
                </c:pt>
                <c:pt idx="906">
                  <c:v>7</c:v>
                </c:pt>
                <c:pt idx="907">
                  <c:v>5</c:v>
                </c:pt>
                <c:pt idx="908">
                  <c:v>2</c:v>
                </c:pt>
                <c:pt idx="909">
                  <c:v>4</c:v>
                </c:pt>
                <c:pt idx="910">
                  <c:v>4</c:v>
                </c:pt>
                <c:pt idx="911">
                  <c:v>7</c:v>
                </c:pt>
                <c:pt idx="912">
                  <c:v>4</c:v>
                </c:pt>
                <c:pt idx="913">
                  <c:v>5</c:v>
                </c:pt>
                <c:pt idx="914">
                  <c:v>6</c:v>
                </c:pt>
                <c:pt idx="915">
                  <c:v>6</c:v>
                </c:pt>
                <c:pt idx="916">
                  <c:v>5</c:v>
                </c:pt>
                <c:pt idx="917">
                  <c:v>5</c:v>
                </c:pt>
                <c:pt idx="918">
                  <c:v>5</c:v>
                </c:pt>
                <c:pt idx="919">
                  <c:v>4</c:v>
                </c:pt>
                <c:pt idx="920">
                  <c:v>4</c:v>
                </c:pt>
                <c:pt idx="921">
                  <c:v>4</c:v>
                </c:pt>
                <c:pt idx="922">
                  <c:v>6</c:v>
                </c:pt>
                <c:pt idx="923">
                  <c:v>4</c:v>
                </c:pt>
                <c:pt idx="924">
                  <c:v>2</c:v>
                </c:pt>
                <c:pt idx="925">
                  <c:v>5</c:v>
                </c:pt>
                <c:pt idx="926">
                  <c:v>8</c:v>
                </c:pt>
                <c:pt idx="927">
                  <c:v>1</c:v>
                </c:pt>
                <c:pt idx="928">
                  <c:v>3</c:v>
                </c:pt>
                <c:pt idx="929">
                  <c:v>2</c:v>
                </c:pt>
                <c:pt idx="930">
                  <c:v>1</c:v>
                </c:pt>
                <c:pt idx="931">
                  <c:v>4</c:v>
                </c:pt>
                <c:pt idx="932">
                  <c:v>6</c:v>
                </c:pt>
                <c:pt idx="933">
                  <c:v>3</c:v>
                </c:pt>
                <c:pt idx="934">
                  <c:v>3</c:v>
                </c:pt>
                <c:pt idx="935">
                  <c:v>3</c:v>
                </c:pt>
                <c:pt idx="936">
                  <c:v>1</c:v>
                </c:pt>
                <c:pt idx="937">
                  <c:v>2</c:v>
                </c:pt>
                <c:pt idx="938">
                  <c:v>3</c:v>
                </c:pt>
                <c:pt idx="939">
                  <c:v>2</c:v>
                </c:pt>
                <c:pt idx="940">
                  <c:v>2</c:v>
                </c:pt>
                <c:pt idx="941">
                  <c:v>2</c:v>
                </c:pt>
                <c:pt idx="942">
                  <c:v>1</c:v>
                </c:pt>
                <c:pt idx="943">
                  <c:v>3</c:v>
                </c:pt>
                <c:pt idx="944">
                  <c:v>1</c:v>
                </c:pt>
                <c:pt idx="945">
                  <c:v>1</c:v>
                </c:pt>
                <c:pt idx="946">
                  <c:v>1</c:v>
                </c:pt>
                <c:pt idx="947">
                  <c:v>2</c:v>
                </c:pt>
                <c:pt idx="948">
                  <c:v>2</c:v>
                </c:pt>
                <c:pt idx="949">
                  <c:v>1</c:v>
                </c:pt>
                <c:pt idx="950">
                  <c:v>1</c:v>
                </c:pt>
                <c:pt idx="951">
                  <c:v>2</c:v>
                </c:pt>
                <c:pt idx="952">
                  <c:v>2</c:v>
                </c:pt>
                <c:pt idx="953">
                  <c:v>1</c:v>
                </c:pt>
                <c:pt idx="954">
                  <c:v>1</c:v>
                </c:pt>
                <c:pt idx="955">
                  <c:v>1</c:v>
                </c:pt>
                <c:pt idx="956">
                  <c:v>1</c:v>
                </c:pt>
                <c:pt idx="957">
                  <c:v>1</c:v>
                </c:pt>
                <c:pt idx="958">
                  <c:v>1</c:v>
                </c:pt>
                <c:pt idx="959">
                  <c:v>1</c:v>
                </c:pt>
                <c:pt idx="960">
                  <c:v>1</c:v>
                </c:pt>
                <c:pt idx="961">
                  <c:v>1</c:v>
                </c:pt>
                <c:pt idx="962">
                  <c:v>1</c:v>
                </c:pt>
                <c:pt idx="963">
                  <c:v>1</c:v>
                </c:pt>
                <c:pt idx="964">
                  <c:v>1</c:v>
                </c:pt>
                <c:pt idx="965">
                  <c:v>1</c:v>
                </c:pt>
                <c:pt idx="966">
                  <c:v>3</c:v>
                </c:pt>
                <c:pt idx="967">
                  <c:v>2</c:v>
                </c:pt>
                <c:pt idx="968">
                  <c:v>1</c:v>
                </c:pt>
                <c:pt idx="969">
                  <c:v>2</c:v>
                </c:pt>
                <c:pt idx="970">
                  <c:v>1</c:v>
                </c:pt>
                <c:pt idx="971">
                  <c:v>2</c:v>
                </c:pt>
                <c:pt idx="972">
                  <c:v>3</c:v>
                </c:pt>
                <c:pt idx="973">
                  <c:v>2</c:v>
                </c:pt>
                <c:pt idx="974">
                  <c:v>4</c:v>
                </c:pt>
                <c:pt idx="975">
                  <c:v>4</c:v>
                </c:pt>
                <c:pt idx="976">
                  <c:v>1</c:v>
                </c:pt>
                <c:pt idx="977">
                  <c:v>5</c:v>
                </c:pt>
                <c:pt idx="978">
                  <c:v>1</c:v>
                </c:pt>
                <c:pt idx="979">
                  <c:v>5</c:v>
                </c:pt>
                <c:pt idx="980">
                  <c:v>6</c:v>
                </c:pt>
                <c:pt idx="981">
                  <c:v>4</c:v>
                </c:pt>
                <c:pt idx="982">
                  <c:v>5</c:v>
                </c:pt>
                <c:pt idx="983">
                  <c:v>5</c:v>
                </c:pt>
                <c:pt idx="984">
                  <c:v>2</c:v>
                </c:pt>
                <c:pt idx="985">
                  <c:v>6</c:v>
                </c:pt>
                <c:pt idx="986">
                  <c:v>5</c:v>
                </c:pt>
                <c:pt idx="987">
                  <c:v>6</c:v>
                </c:pt>
                <c:pt idx="988">
                  <c:v>5</c:v>
                </c:pt>
                <c:pt idx="989">
                  <c:v>4</c:v>
                </c:pt>
                <c:pt idx="990">
                  <c:v>4</c:v>
                </c:pt>
                <c:pt idx="991">
                  <c:v>6</c:v>
                </c:pt>
                <c:pt idx="992">
                  <c:v>2</c:v>
                </c:pt>
                <c:pt idx="993">
                  <c:v>9</c:v>
                </c:pt>
                <c:pt idx="994">
                  <c:v>2</c:v>
                </c:pt>
                <c:pt idx="995">
                  <c:v>6</c:v>
                </c:pt>
                <c:pt idx="996">
                  <c:v>3</c:v>
                </c:pt>
                <c:pt idx="997">
                  <c:v>7</c:v>
                </c:pt>
                <c:pt idx="998">
                  <c:v>5</c:v>
                </c:pt>
                <c:pt idx="999">
                  <c:v>3</c:v>
                </c:pt>
                <c:pt idx="1000">
                  <c:v>4</c:v>
                </c:pt>
                <c:pt idx="1001">
                  <c:v>3</c:v>
                </c:pt>
                <c:pt idx="1002">
                  <c:v>3</c:v>
                </c:pt>
                <c:pt idx="1003">
                  <c:v>6</c:v>
                </c:pt>
                <c:pt idx="1004">
                  <c:v>2</c:v>
                </c:pt>
                <c:pt idx="1005">
                  <c:v>6</c:v>
                </c:pt>
                <c:pt idx="1006">
                  <c:v>2</c:v>
                </c:pt>
                <c:pt idx="1007">
                  <c:v>4</c:v>
                </c:pt>
                <c:pt idx="1008">
                  <c:v>2</c:v>
                </c:pt>
                <c:pt idx="1009">
                  <c:v>3</c:v>
                </c:pt>
                <c:pt idx="1010">
                  <c:v>1</c:v>
                </c:pt>
                <c:pt idx="1011">
                  <c:v>1</c:v>
                </c:pt>
                <c:pt idx="1012">
                  <c:v>3</c:v>
                </c:pt>
                <c:pt idx="1013">
                  <c:v>2</c:v>
                </c:pt>
                <c:pt idx="1014">
                  <c:v>3</c:v>
                </c:pt>
                <c:pt idx="1015">
                  <c:v>3</c:v>
                </c:pt>
                <c:pt idx="1016">
                  <c:v>1</c:v>
                </c:pt>
                <c:pt idx="1017">
                  <c:v>2</c:v>
                </c:pt>
                <c:pt idx="1018">
                  <c:v>1</c:v>
                </c:pt>
                <c:pt idx="1019">
                  <c:v>2</c:v>
                </c:pt>
                <c:pt idx="1020">
                  <c:v>1</c:v>
                </c:pt>
                <c:pt idx="1021">
                  <c:v>1</c:v>
                </c:pt>
                <c:pt idx="1022">
                  <c:v>2</c:v>
                </c:pt>
                <c:pt idx="1023">
                  <c:v>2</c:v>
                </c:pt>
                <c:pt idx="1024">
                  <c:v>1</c:v>
                </c:pt>
                <c:pt idx="1025">
                  <c:v>1</c:v>
                </c:pt>
                <c:pt idx="1026">
                  <c:v>1</c:v>
                </c:pt>
                <c:pt idx="1027">
                  <c:v>1</c:v>
                </c:pt>
                <c:pt idx="1028">
                  <c:v>1</c:v>
                </c:pt>
                <c:pt idx="1029">
                  <c:v>1</c:v>
                </c:pt>
                <c:pt idx="1030">
                  <c:v>1</c:v>
                </c:pt>
                <c:pt idx="1031">
                  <c:v>1</c:v>
                </c:pt>
                <c:pt idx="1032">
                  <c:v>1</c:v>
                </c:pt>
                <c:pt idx="1033">
                  <c:v>1</c:v>
                </c:pt>
                <c:pt idx="1034">
                  <c:v>1</c:v>
                </c:pt>
                <c:pt idx="1035">
                  <c:v>2</c:v>
                </c:pt>
                <c:pt idx="1036">
                  <c:v>1</c:v>
                </c:pt>
                <c:pt idx="1037">
                  <c:v>2</c:v>
                </c:pt>
                <c:pt idx="1038">
                  <c:v>2</c:v>
                </c:pt>
                <c:pt idx="1039">
                  <c:v>1</c:v>
                </c:pt>
                <c:pt idx="1040">
                  <c:v>3</c:v>
                </c:pt>
                <c:pt idx="1041">
                  <c:v>2</c:v>
                </c:pt>
                <c:pt idx="1042">
                  <c:v>3</c:v>
                </c:pt>
                <c:pt idx="1043">
                  <c:v>4</c:v>
                </c:pt>
                <c:pt idx="1044">
                  <c:v>1</c:v>
                </c:pt>
                <c:pt idx="1045">
                  <c:v>2</c:v>
                </c:pt>
                <c:pt idx="1046">
                  <c:v>3</c:v>
                </c:pt>
                <c:pt idx="1047">
                  <c:v>1</c:v>
                </c:pt>
                <c:pt idx="1048">
                  <c:v>2</c:v>
                </c:pt>
                <c:pt idx="1049">
                  <c:v>3</c:v>
                </c:pt>
                <c:pt idx="1050">
                  <c:v>7</c:v>
                </c:pt>
                <c:pt idx="1051">
                  <c:v>5</c:v>
                </c:pt>
                <c:pt idx="1052">
                  <c:v>2</c:v>
                </c:pt>
                <c:pt idx="1053">
                  <c:v>4</c:v>
                </c:pt>
                <c:pt idx="1054">
                  <c:v>5</c:v>
                </c:pt>
                <c:pt idx="1055">
                  <c:v>3</c:v>
                </c:pt>
                <c:pt idx="1056">
                  <c:v>4</c:v>
                </c:pt>
                <c:pt idx="1057">
                  <c:v>7</c:v>
                </c:pt>
                <c:pt idx="1058">
                  <c:v>4</c:v>
                </c:pt>
                <c:pt idx="1059">
                  <c:v>7</c:v>
                </c:pt>
                <c:pt idx="1060">
                  <c:v>6</c:v>
                </c:pt>
                <c:pt idx="1061">
                  <c:v>2</c:v>
                </c:pt>
                <c:pt idx="1062">
                  <c:v>8</c:v>
                </c:pt>
                <c:pt idx="1063">
                  <c:v>5</c:v>
                </c:pt>
                <c:pt idx="1064">
                  <c:v>5</c:v>
                </c:pt>
                <c:pt idx="1065">
                  <c:v>9</c:v>
                </c:pt>
                <c:pt idx="1066">
                  <c:v>8</c:v>
                </c:pt>
                <c:pt idx="1067">
                  <c:v>7</c:v>
                </c:pt>
                <c:pt idx="1068">
                  <c:v>7</c:v>
                </c:pt>
                <c:pt idx="1069">
                  <c:v>10</c:v>
                </c:pt>
                <c:pt idx="1070">
                  <c:v>2</c:v>
                </c:pt>
                <c:pt idx="1071">
                  <c:v>3</c:v>
                </c:pt>
                <c:pt idx="1072">
                  <c:v>3</c:v>
                </c:pt>
                <c:pt idx="1073">
                  <c:v>7</c:v>
                </c:pt>
                <c:pt idx="1074">
                  <c:v>4</c:v>
                </c:pt>
                <c:pt idx="1075">
                  <c:v>3</c:v>
                </c:pt>
                <c:pt idx="1076">
                  <c:v>4</c:v>
                </c:pt>
                <c:pt idx="1077">
                  <c:v>4</c:v>
                </c:pt>
                <c:pt idx="1078">
                  <c:v>2</c:v>
                </c:pt>
                <c:pt idx="1079">
                  <c:v>3</c:v>
                </c:pt>
                <c:pt idx="1080">
                  <c:v>1</c:v>
                </c:pt>
                <c:pt idx="1081">
                  <c:v>2</c:v>
                </c:pt>
                <c:pt idx="1082">
                  <c:v>1</c:v>
                </c:pt>
                <c:pt idx="1083">
                  <c:v>2</c:v>
                </c:pt>
                <c:pt idx="1084">
                  <c:v>3</c:v>
                </c:pt>
                <c:pt idx="1085">
                  <c:v>1</c:v>
                </c:pt>
                <c:pt idx="1086">
                  <c:v>2</c:v>
                </c:pt>
                <c:pt idx="1087">
                  <c:v>1</c:v>
                </c:pt>
                <c:pt idx="1088">
                  <c:v>3</c:v>
                </c:pt>
                <c:pt idx="1089">
                  <c:v>5</c:v>
                </c:pt>
                <c:pt idx="1090">
                  <c:v>3</c:v>
                </c:pt>
                <c:pt idx="1091">
                  <c:v>1</c:v>
                </c:pt>
                <c:pt idx="1092">
                  <c:v>1</c:v>
                </c:pt>
                <c:pt idx="1093">
                  <c:v>3</c:v>
                </c:pt>
                <c:pt idx="1094">
                  <c:v>1</c:v>
                </c:pt>
                <c:pt idx="1095">
                  <c:v>2</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2</c:v>
                </c:pt>
                <c:pt idx="1109">
                  <c:v>1</c:v>
                </c:pt>
                <c:pt idx="1110">
                  <c:v>1</c:v>
                </c:pt>
                <c:pt idx="1111">
                  <c:v>1</c:v>
                </c:pt>
                <c:pt idx="1112">
                  <c:v>2</c:v>
                </c:pt>
                <c:pt idx="1113">
                  <c:v>3</c:v>
                </c:pt>
                <c:pt idx="1114">
                  <c:v>4</c:v>
                </c:pt>
                <c:pt idx="1115">
                  <c:v>1</c:v>
                </c:pt>
                <c:pt idx="1116">
                  <c:v>2</c:v>
                </c:pt>
                <c:pt idx="1117">
                  <c:v>1</c:v>
                </c:pt>
                <c:pt idx="1118">
                  <c:v>4</c:v>
                </c:pt>
                <c:pt idx="1119">
                  <c:v>5</c:v>
                </c:pt>
                <c:pt idx="1120">
                  <c:v>5</c:v>
                </c:pt>
                <c:pt idx="1121">
                  <c:v>4</c:v>
                </c:pt>
                <c:pt idx="1122">
                  <c:v>12</c:v>
                </c:pt>
                <c:pt idx="1123">
                  <c:v>2</c:v>
                </c:pt>
                <c:pt idx="1124">
                  <c:v>7</c:v>
                </c:pt>
                <c:pt idx="1125">
                  <c:v>4</c:v>
                </c:pt>
                <c:pt idx="1126">
                  <c:v>6</c:v>
                </c:pt>
                <c:pt idx="1127">
                  <c:v>6</c:v>
                </c:pt>
                <c:pt idx="1128">
                  <c:v>7</c:v>
                </c:pt>
                <c:pt idx="1129">
                  <c:v>5</c:v>
                </c:pt>
                <c:pt idx="1130">
                  <c:v>5</c:v>
                </c:pt>
                <c:pt idx="1131">
                  <c:v>2</c:v>
                </c:pt>
                <c:pt idx="1132">
                  <c:v>8</c:v>
                </c:pt>
                <c:pt idx="1133">
                  <c:v>6</c:v>
                </c:pt>
                <c:pt idx="1134">
                  <c:v>1</c:v>
                </c:pt>
                <c:pt idx="1135">
                  <c:v>5</c:v>
                </c:pt>
                <c:pt idx="1136">
                  <c:v>3</c:v>
                </c:pt>
                <c:pt idx="1137">
                  <c:v>7</c:v>
                </c:pt>
                <c:pt idx="1138">
                  <c:v>3</c:v>
                </c:pt>
                <c:pt idx="1139">
                  <c:v>3</c:v>
                </c:pt>
                <c:pt idx="1140">
                  <c:v>2</c:v>
                </c:pt>
                <c:pt idx="1141">
                  <c:v>2</c:v>
                </c:pt>
                <c:pt idx="1142">
                  <c:v>5</c:v>
                </c:pt>
                <c:pt idx="1143">
                  <c:v>9</c:v>
                </c:pt>
                <c:pt idx="1144">
                  <c:v>3</c:v>
                </c:pt>
                <c:pt idx="1145">
                  <c:v>3</c:v>
                </c:pt>
                <c:pt idx="1146">
                  <c:v>4</c:v>
                </c:pt>
                <c:pt idx="1147">
                  <c:v>6</c:v>
                </c:pt>
                <c:pt idx="1148">
                  <c:v>4</c:v>
                </c:pt>
                <c:pt idx="1149">
                  <c:v>4</c:v>
                </c:pt>
                <c:pt idx="1150">
                  <c:v>1</c:v>
                </c:pt>
                <c:pt idx="1151">
                  <c:v>7</c:v>
                </c:pt>
                <c:pt idx="1152">
                  <c:v>3</c:v>
                </c:pt>
                <c:pt idx="1153">
                  <c:v>5</c:v>
                </c:pt>
                <c:pt idx="1154">
                  <c:v>5</c:v>
                </c:pt>
                <c:pt idx="1155">
                  <c:v>1</c:v>
                </c:pt>
                <c:pt idx="1156">
                  <c:v>3</c:v>
                </c:pt>
                <c:pt idx="1157">
                  <c:v>4</c:v>
                </c:pt>
                <c:pt idx="1158">
                  <c:v>2</c:v>
                </c:pt>
                <c:pt idx="1159">
                  <c:v>2</c:v>
                </c:pt>
                <c:pt idx="1160">
                  <c:v>1</c:v>
                </c:pt>
                <c:pt idx="1161">
                  <c:v>3</c:v>
                </c:pt>
                <c:pt idx="1162">
                  <c:v>2</c:v>
                </c:pt>
                <c:pt idx="1163">
                  <c:v>1</c:v>
                </c:pt>
                <c:pt idx="1164">
                  <c:v>1</c:v>
                </c:pt>
                <c:pt idx="1165">
                  <c:v>2</c:v>
                </c:pt>
                <c:pt idx="1166">
                  <c:v>2</c:v>
                </c:pt>
                <c:pt idx="1167">
                  <c:v>2</c:v>
                </c:pt>
                <c:pt idx="1168">
                  <c:v>1</c:v>
                </c:pt>
                <c:pt idx="1169">
                  <c:v>1</c:v>
                </c:pt>
                <c:pt idx="1170">
                  <c:v>1</c:v>
                </c:pt>
                <c:pt idx="1171">
                  <c:v>1</c:v>
                </c:pt>
                <c:pt idx="1172">
                  <c:v>1</c:v>
                </c:pt>
                <c:pt idx="1173">
                  <c:v>1</c:v>
                </c:pt>
                <c:pt idx="1174">
                  <c:v>1</c:v>
                </c:pt>
                <c:pt idx="1175">
                  <c:v>1</c:v>
                </c:pt>
                <c:pt idx="1176">
                  <c:v>1</c:v>
                </c:pt>
                <c:pt idx="1177">
                  <c:v>1</c:v>
                </c:pt>
                <c:pt idx="1178">
                  <c:v>2</c:v>
                </c:pt>
                <c:pt idx="1179">
                  <c:v>3</c:v>
                </c:pt>
                <c:pt idx="1180">
                  <c:v>1</c:v>
                </c:pt>
                <c:pt idx="1181">
                  <c:v>4</c:v>
                </c:pt>
                <c:pt idx="1182">
                  <c:v>1</c:v>
                </c:pt>
                <c:pt idx="1183">
                  <c:v>4</c:v>
                </c:pt>
                <c:pt idx="1184">
                  <c:v>2</c:v>
                </c:pt>
                <c:pt idx="1185">
                  <c:v>5</c:v>
                </c:pt>
                <c:pt idx="1186">
                  <c:v>3</c:v>
                </c:pt>
                <c:pt idx="1187">
                  <c:v>3</c:v>
                </c:pt>
                <c:pt idx="1188">
                  <c:v>5</c:v>
                </c:pt>
                <c:pt idx="1189">
                  <c:v>3</c:v>
                </c:pt>
                <c:pt idx="1190">
                  <c:v>6</c:v>
                </c:pt>
                <c:pt idx="1191">
                  <c:v>5</c:v>
                </c:pt>
                <c:pt idx="1192">
                  <c:v>4</c:v>
                </c:pt>
                <c:pt idx="1193">
                  <c:v>5</c:v>
                </c:pt>
                <c:pt idx="1194">
                  <c:v>5</c:v>
                </c:pt>
                <c:pt idx="1195">
                  <c:v>5</c:v>
                </c:pt>
                <c:pt idx="1196">
                  <c:v>4</c:v>
                </c:pt>
                <c:pt idx="1197">
                  <c:v>8</c:v>
                </c:pt>
                <c:pt idx="1198">
                  <c:v>6</c:v>
                </c:pt>
                <c:pt idx="1199">
                  <c:v>9</c:v>
                </c:pt>
                <c:pt idx="1200">
                  <c:v>5</c:v>
                </c:pt>
                <c:pt idx="1201">
                  <c:v>6</c:v>
                </c:pt>
                <c:pt idx="1202">
                  <c:v>8</c:v>
                </c:pt>
                <c:pt idx="1203">
                  <c:v>4</c:v>
                </c:pt>
                <c:pt idx="1204">
                  <c:v>12</c:v>
                </c:pt>
                <c:pt idx="1205">
                  <c:v>8</c:v>
                </c:pt>
                <c:pt idx="1206">
                  <c:v>6</c:v>
                </c:pt>
                <c:pt idx="1207">
                  <c:v>3</c:v>
                </c:pt>
                <c:pt idx="1208">
                  <c:v>5</c:v>
                </c:pt>
                <c:pt idx="1209">
                  <c:v>3</c:v>
                </c:pt>
                <c:pt idx="1210">
                  <c:v>3</c:v>
                </c:pt>
                <c:pt idx="1211">
                  <c:v>3</c:v>
                </c:pt>
                <c:pt idx="1212">
                  <c:v>5</c:v>
                </c:pt>
                <c:pt idx="1213">
                  <c:v>7</c:v>
                </c:pt>
                <c:pt idx="1214">
                  <c:v>3</c:v>
                </c:pt>
                <c:pt idx="1215">
                  <c:v>4</c:v>
                </c:pt>
                <c:pt idx="1216">
                  <c:v>4</c:v>
                </c:pt>
                <c:pt idx="1217">
                  <c:v>5</c:v>
                </c:pt>
                <c:pt idx="1218">
                  <c:v>7</c:v>
                </c:pt>
                <c:pt idx="1219">
                  <c:v>5</c:v>
                </c:pt>
                <c:pt idx="1220">
                  <c:v>2</c:v>
                </c:pt>
                <c:pt idx="1221">
                  <c:v>1</c:v>
                </c:pt>
                <c:pt idx="1222">
                  <c:v>3</c:v>
                </c:pt>
                <c:pt idx="1223">
                  <c:v>1</c:v>
                </c:pt>
                <c:pt idx="1224">
                  <c:v>4</c:v>
                </c:pt>
                <c:pt idx="1225">
                  <c:v>2</c:v>
                </c:pt>
                <c:pt idx="1226">
                  <c:v>2</c:v>
                </c:pt>
                <c:pt idx="1227">
                  <c:v>4</c:v>
                </c:pt>
                <c:pt idx="1228">
                  <c:v>1</c:v>
                </c:pt>
                <c:pt idx="1229">
                  <c:v>2</c:v>
                </c:pt>
                <c:pt idx="1230">
                  <c:v>1</c:v>
                </c:pt>
                <c:pt idx="1231">
                  <c:v>1</c:v>
                </c:pt>
                <c:pt idx="1232">
                  <c:v>1</c:v>
                </c:pt>
                <c:pt idx="1233">
                  <c:v>2</c:v>
                </c:pt>
                <c:pt idx="1234">
                  <c:v>1</c:v>
                </c:pt>
                <c:pt idx="1235">
                  <c:v>2</c:v>
                </c:pt>
                <c:pt idx="1236">
                  <c:v>2</c:v>
                </c:pt>
                <c:pt idx="1237">
                  <c:v>1</c:v>
                </c:pt>
                <c:pt idx="1238">
                  <c:v>1</c:v>
                </c:pt>
                <c:pt idx="1239">
                  <c:v>1</c:v>
                </c:pt>
                <c:pt idx="1240">
                  <c:v>1</c:v>
                </c:pt>
                <c:pt idx="1241">
                  <c:v>1</c:v>
                </c:pt>
                <c:pt idx="1242">
                  <c:v>1</c:v>
                </c:pt>
                <c:pt idx="1243">
                  <c:v>1</c:v>
                </c:pt>
                <c:pt idx="1244">
                  <c:v>1</c:v>
                </c:pt>
                <c:pt idx="1245">
                  <c:v>1</c:v>
                </c:pt>
                <c:pt idx="1246">
                  <c:v>1</c:v>
                </c:pt>
                <c:pt idx="1247">
                  <c:v>1</c:v>
                </c:pt>
                <c:pt idx="1248">
                  <c:v>2</c:v>
                </c:pt>
                <c:pt idx="1249">
                  <c:v>1</c:v>
                </c:pt>
                <c:pt idx="1250">
                  <c:v>4</c:v>
                </c:pt>
                <c:pt idx="1251">
                  <c:v>1</c:v>
                </c:pt>
                <c:pt idx="1252">
                  <c:v>2</c:v>
                </c:pt>
                <c:pt idx="1253">
                  <c:v>2</c:v>
                </c:pt>
                <c:pt idx="1254">
                  <c:v>5</c:v>
                </c:pt>
                <c:pt idx="1255">
                  <c:v>4</c:v>
                </c:pt>
                <c:pt idx="1256">
                  <c:v>3</c:v>
                </c:pt>
                <c:pt idx="1257">
                  <c:v>5</c:v>
                </c:pt>
                <c:pt idx="1258">
                  <c:v>3</c:v>
                </c:pt>
                <c:pt idx="1259">
                  <c:v>5</c:v>
                </c:pt>
                <c:pt idx="1260">
                  <c:v>10</c:v>
                </c:pt>
                <c:pt idx="1261">
                  <c:v>3</c:v>
                </c:pt>
                <c:pt idx="1262">
                  <c:v>6</c:v>
                </c:pt>
                <c:pt idx="1263">
                  <c:v>4</c:v>
                </c:pt>
                <c:pt idx="1264">
                  <c:v>11</c:v>
                </c:pt>
                <c:pt idx="1265">
                  <c:v>6</c:v>
                </c:pt>
                <c:pt idx="1266">
                  <c:v>5</c:v>
                </c:pt>
                <c:pt idx="1267">
                  <c:v>6</c:v>
                </c:pt>
                <c:pt idx="1268">
                  <c:v>9</c:v>
                </c:pt>
                <c:pt idx="1269">
                  <c:v>8</c:v>
                </c:pt>
                <c:pt idx="1270">
                  <c:v>8</c:v>
                </c:pt>
                <c:pt idx="1271">
                  <c:v>10</c:v>
                </c:pt>
                <c:pt idx="1272">
                  <c:v>11</c:v>
                </c:pt>
                <c:pt idx="1273">
                  <c:v>5</c:v>
                </c:pt>
                <c:pt idx="1274">
                  <c:v>6</c:v>
                </c:pt>
                <c:pt idx="1275">
                  <c:v>5</c:v>
                </c:pt>
                <c:pt idx="1276">
                  <c:v>10</c:v>
                </c:pt>
                <c:pt idx="1277">
                  <c:v>12</c:v>
                </c:pt>
                <c:pt idx="1278">
                  <c:v>6</c:v>
                </c:pt>
                <c:pt idx="1279">
                  <c:v>3</c:v>
                </c:pt>
                <c:pt idx="1280">
                  <c:v>3</c:v>
                </c:pt>
                <c:pt idx="1281">
                  <c:v>5</c:v>
                </c:pt>
                <c:pt idx="1282">
                  <c:v>8</c:v>
                </c:pt>
                <c:pt idx="1283">
                  <c:v>5</c:v>
                </c:pt>
                <c:pt idx="1284">
                  <c:v>9</c:v>
                </c:pt>
                <c:pt idx="1285">
                  <c:v>4</c:v>
                </c:pt>
                <c:pt idx="1286">
                  <c:v>7</c:v>
                </c:pt>
                <c:pt idx="1287">
                  <c:v>2</c:v>
                </c:pt>
                <c:pt idx="1288">
                  <c:v>4</c:v>
                </c:pt>
                <c:pt idx="1289">
                  <c:v>4</c:v>
                </c:pt>
                <c:pt idx="1290">
                  <c:v>4</c:v>
                </c:pt>
                <c:pt idx="1291">
                  <c:v>1</c:v>
                </c:pt>
                <c:pt idx="1292">
                  <c:v>2</c:v>
                </c:pt>
                <c:pt idx="1293">
                  <c:v>6</c:v>
                </c:pt>
                <c:pt idx="1294">
                  <c:v>3</c:v>
                </c:pt>
                <c:pt idx="1295">
                  <c:v>1</c:v>
                </c:pt>
                <c:pt idx="1296">
                  <c:v>1</c:v>
                </c:pt>
                <c:pt idx="1297">
                  <c:v>1</c:v>
                </c:pt>
                <c:pt idx="1298">
                  <c:v>1</c:v>
                </c:pt>
                <c:pt idx="1299">
                  <c:v>2</c:v>
                </c:pt>
                <c:pt idx="1300">
                  <c:v>1</c:v>
                </c:pt>
                <c:pt idx="1301">
                  <c:v>2</c:v>
                </c:pt>
                <c:pt idx="1302">
                  <c:v>2</c:v>
                </c:pt>
                <c:pt idx="1303">
                  <c:v>1</c:v>
                </c:pt>
                <c:pt idx="1304">
                  <c:v>2</c:v>
                </c:pt>
                <c:pt idx="1305">
                  <c:v>4</c:v>
                </c:pt>
                <c:pt idx="1306">
                  <c:v>2</c:v>
                </c:pt>
                <c:pt idx="1307">
                  <c:v>1</c:v>
                </c:pt>
                <c:pt idx="1308">
                  <c:v>2</c:v>
                </c:pt>
                <c:pt idx="1309">
                  <c:v>1</c:v>
                </c:pt>
                <c:pt idx="1310">
                  <c:v>1</c:v>
                </c:pt>
                <c:pt idx="1311">
                  <c:v>2</c:v>
                </c:pt>
                <c:pt idx="1312">
                  <c:v>1</c:v>
                </c:pt>
                <c:pt idx="1313">
                  <c:v>1</c:v>
                </c:pt>
                <c:pt idx="1314">
                  <c:v>1</c:v>
                </c:pt>
                <c:pt idx="1315">
                  <c:v>1</c:v>
                </c:pt>
                <c:pt idx="1316">
                  <c:v>2</c:v>
                </c:pt>
                <c:pt idx="1317">
                  <c:v>1</c:v>
                </c:pt>
                <c:pt idx="1318">
                  <c:v>1</c:v>
                </c:pt>
                <c:pt idx="1319">
                  <c:v>1</c:v>
                </c:pt>
                <c:pt idx="1320">
                  <c:v>1</c:v>
                </c:pt>
                <c:pt idx="1321">
                  <c:v>2</c:v>
                </c:pt>
                <c:pt idx="1322">
                  <c:v>1</c:v>
                </c:pt>
                <c:pt idx="1323">
                  <c:v>1</c:v>
                </c:pt>
                <c:pt idx="1324">
                  <c:v>2</c:v>
                </c:pt>
                <c:pt idx="1325">
                  <c:v>1</c:v>
                </c:pt>
                <c:pt idx="1326">
                  <c:v>5</c:v>
                </c:pt>
                <c:pt idx="1327">
                  <c:v>2</c:v>
                </c:pt>
                <c:pt idx="1328">
                  <c:v>1</c:v>
                </c:pt>
                <c:pt idx="1329">
                  <c:v>4</c:v>
                </c:pt>
                <c:pt idx="1330">
                  <c:v>5</c:v>
                </c:pt>
                <c:pt idx="1331">
                  <c:v>1</c:v>
                </c:pt>
                <c:pt idx="1332">
                  <c:v>4</c:v>
                </c:pt>
                <c:pt idx="1333">
                  <c:v>2</c:v>
                </c:pt>
                <c:pt idx="1334">
                  <c:v>4</c:v>
                </c:pt>
                <c:pt idx="1335">
                  <c:v>10</c:v>
                </c:pt>
                <c:pt idx="1336">
                  <c:v>1</c:v>
                </c:pt>
                <c:pt idx="1337">
                  <c:v>7</c:v>
                </c:pt>
                <c:pt idx="1338">
                  <c:v>11</c:v>
                </c:pt>
                <c:pt idx="1339">
                  <c:v>7</c:v>
                </c:pt>
                <c:pt idx="1340">
                  <c:v>9</c:v>
                </c:pt>
                <c:pt idx="1341">
                  <c:v>6</c:v>
                </c:pt>
                <c:pt idx="1342">
                  <c:v>10</c:v>
                </c:pt>
                <c:pt idx="1343">
                  <c:v>6</c:v>
                </c:pt>
                <c:pt idx="1344">
                  <c:v>5</c:v>
                </c:pt>
                <c:pt idx="1345">
                  <c:v>9</c:v>
                </c:pt>
                <c:pt idx="1346">
                  <c:v>9</c:v>
                </c:pt>
                <c:pt idx="1347">
                  <c:v>5</c:v>
                </c:pt>
                <c:pt idx="1348">
                  <c:v>5</c:v>
                </c:pt>
                <c:pt idx="1349">
                  <c:v>6</c:v>
                </c:pt>
                <c:pt idx="1350">
                  <c:v>3</c:v>
                </c:pt>
                <c:pt idx="1351">
                  <c:v>6</c:v>
                </c:pt>
                <c:pt idx="1352">
                  <c:v>1</c:v>
                </c:pt>
                <c:pt idx="1353">
                  <c:v>5</c:v>
                </c:pt>
                <c:pt idx="1354">
                  <c:v>9</c:v>
                </c:pt>
                <c:pt idx="1355">
                  <c:v>5</c:v>
                </c:pt>
                <c:pt idx="1356">
                  <c:v>7</c:v>
                </c:pt>
                <c:pt idx="1357">
                  <c:v>4</c:v>
                </c:pt>
                <c:pt idx="1358">
                  <c:v>5</c:v>
                </c:pt>
                <c:pt idx="1359">
                  <c:v>3</c:v>
                </c:pt>
                <c:pt idx="1360">
                  <c:v>6</c:v>
                </c:pt>
                <c:pt idx="1361">
                  <c:v>1</c:v>
                </c:pt>
                <c:pt idx="1362">
                  <c:v>2</c:v>
                </c:pt>
                <c:pt idx="1363">
                  <c:v>3</c:v>
                </c:pt>
                <c:pt idx="1364">
                  <c:v>4</c:v>
                </c:pt>
                <c:pt idx="1365">
                  <c:v>7</c:v>
                </c:pt>
                <c:pt idx="1366">
                  <c:v>3</c:v>
                </c:pt>
                <c:pt idx="1367">
                  <c:v>4</c:v>
                </c:pt>
                <c:pt idx="1368">
                  <c:v>4</c:v>
                </c:pt>
                <c:pt idx="1369">
                  <c:v>3</c:v>
                </c:pt>
                <c:pt idx="1370">
                  <c:v>3</c:v>
                </c:pt>
                <c:pt idx="1371">
                  <c:v>1</c:v>
                </c:pt>
                <c:pt idx="1372">
                  <c:v>1</c:v>
                </c:pt>
                <c:pt idx="1373">
                  <c:v>1</c:v>
                </c:pt>
                <c:pt idx="1374">
                  <c:v>1</c:v>
                </c:pt>
                <c:pt idx="1375">
                  <c:v>1</c:v>
                </c:pt>
                <c:pt idx="1376">
                  <c:v>1</c:v>
                </c:pt>
                <c:pt idx="1377">
                  <c:v>1</c:v>
                </c:pt>
                <c:pt idx="1378">
                  <c:v>1</c:v>
                </c:pt>
                <c:pt idx="1379">
                  <c:v>1</c:v>
                </c:pt>
                <c:pt idx="1380">
                  <c:v>1</c:v>
                </c:pt>
                <c:pt idx="1381">
                  <c:v>1</c:v>
                </c:pt>
                <c:pt idx="1382">
                  <c:v>1</c:v>
                </c:pt>
                <c:pt idx="1383">
                  <c:v>2</c:v>
                </c:pt>
                <c:pt idx="1384">
                  <c:v>1</c:v>
                </c:pt>
                <c:pt idx="1385">
                  <c:v>1</c:v>
                </c:pt>
                <c:pt idx="1386">
                  <c:v>1</c:v>
                </c:pt>
                <c:pt idx="1387">
                  <c:v>1</c:v>
                </c:pt>
                <c:pt idx="1388">
                  <c:v>1</c:v>
                </c:pt>
                <c:pt idx="1389">
                  <c:v>1</c:v>
                </c:pt>
                <c:pt idx="1390">
                  <c:v>1</c:v>
                </c:pt>
                <c:pt idx="1391">
                  <c:v>1</c:v>
                </c:pt>
                <c:pt idx="1392">
                  <c:v>3</c:v>
                </c:pt>
                <c:pt idx="1393">
                  <c:v>2</c:v>
                </c:pt>
                <c:pt idx="1394">
                  <c:v>2</c:v>
                </c:pt>
                <c:pt idx="1395">
                  <c:v>1</c:v>
                </c:pt>
                <c:pt idx="1396">
                  <c:v>1</c:v>
                </c:pt>
                <c:pt idx="1397">
                  <c:v>3</c:v>
                </c:pt>
                <c:pt idx="1398">
                  <c:v>3</c:v>
                </c:pt>
                <c:pt idx="1399">
                  <c:v>1</c:v>
                </c:pt>
                <c:pt idx="1400">
                  <c:v>4</c:v>
                </c:pt>
                <c:pt idx="1401">
                  <c:v>4</c:v>
                </c:pt>
                <c:pt idx="1402">
                  <c:v>7</c:v>
                </c:pt>
                <c:pt idx="1403">
                  <c:v>5</c:v>
                </c:pt>
                <c:pt idx="1404">
                  <c:v>7</c:v>
                </c:pt>
                <c:pt idx="1405">
                  <c:v>3</c:v>
                </c:pt>
                <c:pt idx="1406">
                  <c:v>7</c:v>
                </c:pt>
                <c:pt idx="1407">
                  <c:v>13</c:v>
                </c:pt>
                <c:pt idx="1408">
                  <c:v>8</c:v>
                </c:pt>
                <c:pt idx="1409">
                  <c:v>8</c:v>
                </c:pt>
                <c:pt idx="1410">
                  <c:v>4</c:v>
                </c:pt>
                <c:pt idx="1411">
                  <c:v>12</c:v>
                </c:pt>
                <c:pt idx="1412">
                  <c:v>7</c:v>
                </c:pt>
                <c:pt idx="1413">
                  <c:v>4</c:v>
                </c:pt>
                <c:pt idx="1414">
                  <c:v>4</c:v>
                </c:pt>
                <c:pt idx="1415">
                  <c:v>8</c:v>
                </c:pt>
                <c:pt idx="1416">
                  <c:v>10</c:v>
                </c:pt>
                <c:pt idx="1417">
                  <c:v>17</c:v>
                </c:pt>
                <c:pt idx="1418">
                  <c:v>6</c:v>
                </c:pt>
                <c:pt idx="1419">
                  <c:v>10</c:v>
                </c:pt>
                <c:pt idx="1420">
                  <c:v>5</c:v>
                </c:pt>
                <c:pt idx="1421">
                  <c:v>6</c:v>
                </c:pt>
                <c:pt idx="1422">
                  <c:v>4</c:v>
                </c:pt>
                <c:pt idx="1423">
                  <c:v>5</c:v>
                </c:pt>
                <c:pt idx="1424">
                  <c:v>9</c:v>
                </c:pt>
                <c:pt idx="1425">
                  <c:v>7</c:v>
                </c:pt>
                <c:pt idx="1426">
                  <c:v>4</c:v>
                </c:pt>
                <c:pt idx="1427">
                  <c:v>7</c:v>
                </c:pt>
                <c:pt idx="1428">
                  <c:v>6</c:v>
                </c:pt>
                <c:pt idx="1429">
                  <c:v>4</c:v>
                </c:pt>
                <c:pt idx="1430">
                  <c:v>4</c:v>
                </c:pt>
                <c:pt idx="1431">
                  <c:v>6</c:v>
                </c:pt>
                <c:pt idx="1432">
                  <c:v>8</c:v>
                </c:pt>
                <c:pt idx="1433">
                  <c:v>6</c:v>
                </c:pt>
                <c:pt idx="1434">
                  <c:v>5</c:v>
                </c:pt>
                <c:pt idx="1435">
                  <c:v>9</c:v>
                </c:pt>
                <c:pt idx="1436">
                  <c:v>4</c:v>
                </c:pt>
                <c:pt idx="1437">
                  <c:v>1</c:v>
                </c:pt>
                <c:pt idx="1438">
                  <c:v>6</c:v>
                </c:pt>
                <c:pt idx="1439">
                  <c:v>4</c:v>
                </c:pt>
                <c:pt idx="1440">
                  <c:v>6</c:v>
                </c:pt>
                <c:pt idx="1441">
                  <c:v>4</c:v>
                </c:pt>
                <c:pt idx="1442">
                  <c:v>1</c:v>
                </c:pt>
                <c:pt idx="1443">
                  <c:v>1</c:v>
                </c:pt>
                <c:pt idx="1444">
                  <c:v>2</c:v>
                </c:pt>
                <c:pt idx="1445">
                  <c:v>1</c:v>
                </c:pt>
                <c:pt idx="1446">
                  <c:v>2</c:v>
                </c:pt>
                <c:pt idx="1447">
                  <c:v>3</c:v>
                </c:pt>
                <c:pt idx="1448">
                  <c:v>2</c:v>
                </c:pt>
                <c:pt idx="1449">
                  <c:v>1</c:v>
                </c:pt>
                <c:pt idx="1450">
                  <c:v>1</c:v>
                </c:pt>
                <c:pt idx="1451">
                  <c:v>1</c:v>
                </c:pt>
                <c:pt idx="1452">
                  <c:v>1</c:v>
                </c:pt>
                <c:pt idx="1453">
                  <c:v>1</c:v>
                </c:pt>
                <c:pt idx="1454">
                  <c:v>1</c:v>
                </c:pt>
                <c:pt idx="1455">
                  <c:v>1</c:v>
                </c:pt>
                <c:pt idx="1456">
                  <c:v>1</c:v>
                </c:pt>
                <c:pt idx="1457">
                  <c:v>1</c:v>
                </c:pt>
                <c:pt idx="1458">
                  <c:v>2</c:v>
                </c:pt>
                <c:pt idx="1459">
                  <c:v>1</c:v>
                </c:pt>
                <c:pt idx="1460">
                  <c:v>1</c:v>
                </c:pt>
                <c:pt idx="1461">
                  <c:v>1</c:v>
                </c:pt>
                <c:pt idx="1462">
                  <c:v>1</c:v>
                </c:pt>
                <c:pt idx="1463">
                  <c:v>1</c:v>
                </c:pt>
                <c:pt idx="1464">
                  <c:v>1</c:v>
                </c:pt>
                <c:pt idx="1465">
                  <c:v>1</c:v>
                </c:pt>
                <c:pt idx="1466">
                  <c:v>1</c:v>
                </c:pt>
                <c:pt idx="1467">
                  <c:v>1</c:v>
                </c:pt>
                <c:pt idx="1468">
                  <c:v>2</c:v>
                </c:pt>
                <c:pt idx="1469">
                  <c:v>1</c:v>
                </c:pt>
                <c:pt idx="1470">
                  <c:v>3</c:v>
                </c:pt>
                <c:pt idx="1471">
                  <c:v>5</c:v>
                </c:pt>
                <c:pt idx="1472">
                  <c:v>2</c:v>
                </c:pt>
                <c:pt idx="1473">
                  <c:v>1</c:v>
                </c:pt>
                <c:pt idx="1474">
                  <c:v>8</c:v>
                </c:pt>
                <c:pt idx="1475">
                  <c:v>3</c:v>
                </c:pt>
                <c:pt idx="1476">
                  <c:v>2</c:v>
                </c:pt>
                <c:pt idx="1477">
                  <c:v>4</c:v>
                </c:pt>
                <c:pt idx="1478">
                  <c:v>5</c:v>
                </c:pt>
                <c:pt idx="1479">
                  <c:v>6</c:v>
                </c:pt>
                <c:pt idx="1480">
                  <c:v>4</c:v>
                </c:pt>
                <c:pt idx="1481">
                  <c:v>6</c:v>
                </c:pt>
                <c:pt idx="1482">
                  <c:v>4</c:v>
                </c:pt>
                <c:pt idx="1483">
                  <c:v>4</c:v>
                </c:pt>
                <c:pt idx="1484">
                  <c:v>12</c:v>
                </c:pt>
                <c:pt idx="1485">
                  <c:v>3</c:v>
                </c:pt>
                <c:pt idx="1486">
                  <c:v>7</c:v>
                </c:pt>
                <c:pt idx="1487">
                  <c:v>11</c:v>
                </c:pt>
                <c:pt idx="1488">
                  <c:v>8</c:v>
                </c:pt>
                <c:pt idx="1489">
                  <c:v>2</c:v>
                </c:pt>
                <c:pt idx="1490">
                  <c:v>5</c:v>
                </c:pt>
                <c:pt idx="1491">
                  <c:v>10</c:v>
                </c:pt>
                <c:pt idx="1492">
                  <c:v>7</c:v>
                </c:pt>
                <c:pt idx="1493">
                  <c:v>6</c:v>
                </c:pt>
                <c:pt idx="1494">
                  <c:v>5</c:v>
                </c:pt>
                <c:pt idx="1495">
                  <c:v>8</c:v>
                </c:pt>
                <c:pt idx="1496">
                  <c:v>3</c:v>
                </c:pt>
                <c:pt idx="1497">
                  <c:v>10</c:v>
                </c:pt>
                <c:pt idx="1498">
                  <c:v>11</c:v>
                </c:pt>
                <c:pt idx="1499">
                  <c:v>6</c:v>
                </c:pt>
                <c:pt idx="1500">
                  <c:v>6</c:v>
                </c:pt>
                <c:pt idx="1501">
                  <c:v>6</c:v>
                </c:pt>
                <c:pt idx="1502">
                  <c:v>7</c:v>
                </c:pt>
                <c:pt idx="1503">
                  <c:v>5</c:v>
                </c:pt>
                <c:pt idx="1504">
                  <c:v>2</c:v>
                </c:pt>
                <c:pt idx="1505">
                  <c:v>3</c:v>
                </c:pt>
                <c:pt idx="1506">
                  <c:v>6</c:v>
                </c:pt>
                <c:pt idx="1507">
                  <c:v>7</c:v>
                </c:pt>
                <c:pt idx="1508">
                  <c:v>5</c:v>
                </c:pt>
                <c:pt idx="1509">
                  <c:v>4</c:v>
                </c:pt>
                <c:pt idx="1510">
                  <c:v>5</c:v>
                </c:pt>
                <c:pt idx="1511">
                  <c:v>5</c:v>
                </c:pt>
                <c:pt idx="1512">
                  <c:v>7</c:v>
                </c:pt>
                <c:pt idx="1513">
                  <c:v>1</c:v>
                </c:pt>
                <c:pt idx="1514">
                  <c:v>4</c:v>
                </c:pt>
                <c:pt idx="1515">
                  <c:v>1</c:v>
                </c:pt>
                <c:pt idx="1516">
                  <c:v>1</c:v>
                </c:pt>
                <c:pt idx="1517">
                  <c:v>1</c:v>
                </c:pt>
                <c:pt idx="1518">
                  <c:v>1</c:v>
                </c:pt>
                <c:pt idx="1519">
                  <c:v>4</c:v>
                </c:pt>
                <c:pt idx="1520">
                  <c:v>2</c:v>
                </c:pt>
                <c:pt idx="1521">
                  <c:v>1</c:v>
                </c:pt>
                <c:pt idx="1522">
                  <c:v>4</c:v>
                </c:pt>
                <c:pt idx="1523">
                  <c:v>1</c:v>
                </c:pt>
                <c:pt idx="1524">
                  <c:v>3</c:v>
                </c:pt>
                <c:pt idx="1525">
                  <c:v>2</c:v>
                </c:pt>
                <c:pt idx="1526">
                  <c:v>2</c:v>
                </c:pt>
                <c:pt idx="1527">
                  <c:v>1</c:v>
                </c:pt>
                <c:pt idx="1528">
                  <c:v>2</c:v>
                </c:pt>
                <c:pt idx="1529">
                  <c:v>2</c:v>
                </c:pt>
                <c:pt idx="1530">
                  <c:v>3</c:v>
                </c:pt>
                <c:pt idx="1531">
                  <c:v>2</c:v>
                </c:pt>
                <c:pt idx="1532">
                  <c:v>1</c:v>
                </c:pt>
                <c:pt idx="1533">
                  <c:v>1</c:v>
                </c:pt>
                <c:pt idx="1534">
                  <c:v>1</c:v>
                </c:pt>
                <c:pt idx="1535">
                  <c:v>1</c:v>
                </c:pt>
                <c:pt idx="1536">
                  <c:v>1</c:v>
                </c:pt>
                <c:pt idx="1537">
                  <c:v>2</c:v>
                </c:pt>
                <c:pt idx="1538">
                  <c:v>2</c:v>
                </c:pt>
                <c:pt idx="1539">
                  <c:v>2</c:v>
                </c:pt>
                <c:pt idx="1540">
                  <c:v>3</c:v>
                </c:pt>
                <c:pt idx="1541">
                  <c:v>2</c:v>
                </c:pt>
                <c:pt idx="1542">
                  <c:v>4</c:v>
                </c:pt>
                <c:pt idx="1543">
                  <c:v>4</c:v>
                </c:pt>
                <c:pt idx="1544">
                  <c:v>3</c:v>
                </c:pt>
                <c:pt idx="1545">
                  <c:v>1</c:v>
                </c:pt>
                <c:pt idx="1546">
                  <c:v>4</c:v>
                </c:pt>
                <c:pt idx="1547">
                  <c:v>5</c:v>
                </c:pt>
                <c:pt idx="1548">
                  <c:v>2</c:v>
                </c:pt>
                <c:pt idx="1549">
                  <c:v>4</c:v>
                </c:pt>
                <c:pt idx="1550">
                  <c:v>3</c:v>
                </c:pt>
                <c:pt idx="1551">
                  <c:v>3</c:v>
                </c:pt>
                <c:pt idx="1552">
                  <c:v>3</c:v>
                </c:pt>
                <c:pt idx="1553">
                  <c:v>13</c:v>
                </c:pt>
                <c:pt idx="1554">
                  <c:v>10</c:v>
                </c:pt>
                <c:pt idx="1555">
                  <c:v>4</c:v>
                </c:pt>
                <c:pt idx="1556">
                  <c:v>5</c:v>
                </c:pt>
                <c:pt idx="1557">
                  <c:v>11</c:v>
                </c:pt>
                <c:pt idx="1558">
                  <c:v>11</c:v>
                </c:pt>
                <c:pt idx="1559">
                  <c:v>8</c:v>
                </c:pt>
                <c:pt idx="1560">
                  <c:v>7</c:v>
                </c:pt>
                <c:pt idx="1561">
                  <c:v>6</c:v>
                </c:pt>
                <c:pt idx="1562">
                  <c:v>4</c:v>
                </c:pt>
                <c:pt idx="1563">
                  <c:v>11</c:v>
                </c:pt>
                <c:pt idx="1564">
                  <c:v>5</c:v>
                </c:pt>
                <c:pt idx="1565">
                  <c:v>7</c:v>
                </c:pt>
                <c:pt idx="1566">
                  <c:v>8</c:v>
                </c:pt>
                <c:pt idx="1567">
                  <c:v>6</c:v>
                </c:pt>
                <c:pt idx="1568">
                  <c:v>7</c:v>
                </c:pt>
                <c:pt idx="1569">
                  <c:v>7</c:v>
                </c:pt>
                <c:pt idx="1570">
                  <c:v>7</c:v>
                </c:pt>
                <c:pt idx="1571">
                  <c:v>3</c:v>
                </c:pt>
                <c:pt idx="1572">
                  <c:v>4</c:v>
                </c:pt>
                <c:pt idx="1573">
                  <c:v>8</c:v>
                </c:pt>
                <c:pt idx="1574">
                  <c:v>7</c:v>
                </c:pt>
                <c:pt idx="1575">
                  <c:v>2</c:v>
                </c:pt>
                <c:pt idx="1576">
                  <c:v>2</c:v>
                </c:pt>
                <c:pt idx="1577">
                  <c:v>1</c:v>
                </c:pt>
                <c:pt idx="1578">
                  <c:v>3</c:v>
                </c:pt>
                <c:pt idx="1579">
                  <c:v>7</c:v>
                </c:pt>
                <c:pt idx="1580">
                  <c:v>2</c:v>
                </c:pt>
                <c:pt idx="1581">
                  <c:v>3</c:v>
                </c:pt>
                <c:pt idx="1582">
                  <c:v>3</c:v>
                </c:pt>
                <c:pt idx="1583">
                  <c:v>1</c:v>
                </c:pt>
                <c:pt idx="1584">
                  <c:v>3</c:v>
                </c:pt>
                <c:pt idx="1585">
                  <c:v>2</c:v>
                </c:pt>
                <c:pt idx="1586">
                  <c:v>2</c:v>
                </c:pt>
                <c:pt idx="1587">
                  <c:v>2</c:v>
                </c:pt>
                <c:pt idx="1588">
                  <c:v>2</c:v>
                </c:pt>
                <c:pt idx="1589">
                  <c:v>1</c:v>
                </c:pt>
                <c:pt idx="1590">
                  <c:v>1</c:v>
                </c:pt>
                <c:pt idx="1591">
                  <c:v>5</c:v>
                </c:pt>
                <c:pt idx="1592">
                  <c:v>1</c:v>
                </c:pt>
                <c:pt idx="1593">
                  <c:v>2</c:v>
                </c:pt>
                <c:pt idx="1594">
                  <c:v>4</c:v>
                </c:pt>
                <c:pt idx="1595">
                  <c:v>1</c:v>
                </c:pt>
                <c:pt idx="1596">
                  <c:v>3</c:v>
                </c:pt>
                <c:pt idx="1597">
                  <c:v>1</c:v>
                </c:pt>
                <c:pt idx="1598">
                  <c:v>2</c:v>
                </c:pt>
                <c:pt idx="1599">
                  <c:v>2</c:v>
                </c:pt>
                <c:pt idx="1600">
                  <c:v>2</c:v>
                </c:pt>
                <c:pt idx="1601">
                  <c:v>1</c:v>
                </c:pt>
                <c:pt idx="1602">
                  <c:v>1</c:v>
                </c:pt>
                <c:pt idx="1603">
                  <c:v>1</c:v>
                </c:pt>
                <c:pt idx="1604">
                  <c:v>1</c:v>
                </c:pt>
                <c:pt idx="1605">
                  <c:v>1</c:v>
                </c:pt>
                <c:pt idx="1606">
                  <c:v>1</c:v>
                </c:pt>
                <c:pt idx="1607">
                  <c:v>2</c:v>
                </c:pt>
                <c:pt idx="1608">
                  <c:v>1</c:v>
                </c:pt>
                <c:pt idx="1609">
                  <c:v>1</c:v>
                </c:pt>
                <c:pt idx="1610">
                  <c:v>1</c:v>
                </c:pt>
                <c:pt idx="1611">
                  <c:v>1</c:v>
                </c:pt>
                <c:pt idx="1612">
                  <c:v>1</c:v>
                </c:pt>
                <c:pt idx="1613">
                  <c:v>1</c:v>
                </c:pt>
                <c:pt idx="1614">
                  <c:v>1</c:v>
                </c:pt>
                <c:pt idx="1615">
                  <c:v>3</c:v>
                </c:pt>
                <c:pt idx="1616">
                  <c:v>2</c:v>
                </c:pt>
                <c:pt idx="1617">
                  <c:v>2</c:v>
                </c:pt>
                <c:pt idx="1618">
                  <c:v>2</c:v>
                </c:pt>
                <c:pt idx="1619">
                  <c:v>1</c:v>
                </c:pt>
                <c:pt idx="1620">
                  <c:v>1</c:v>
                </c:pt>
                <c:pt idx="1621">
                  <c:v>2</c:v>
                </c:pt>
                <c:pt idx="1622">
                  <c:v>2</c:v>
                </c:pt>
                <c:pt idx="1623">
                  <c:v>4</c:v>
                </c:pt>
                <c:pt idx="1624">
                  <c:v>4</c:v>
                </c:pt>
                <c:pt idx="1625">
                  <c:v>3</c:v>
                </c:pt>
                <c:pt idx="1626">
                  <c:v>6</c:v>
                </c:pt>
                <c:pt idx="1627">
                  <c:v>3</c:v>
                </c:pt>
                <c:pt idx="1628">
                  <c:v>1</c:v>
                </c:pt>
                <c:pt idx="1629">
                  <c:v>6</c:v>
                </c:pt>
                <c:pt idx="1630">
                  <c:v>9</c:v>
                </c:pt>
                <c:pt idx="1631">
                  <c:v>9</c:v>
                </c:pt>
                <c:pt idx="1632">
                  <c:v>10</c:v>
                </c:pt>
                <c:pt idx="1633">
                  <c:v>7</c:v>
                </c:pt>
                <c:pt idx="1634">
                  <c:v>6</c:v>
                </c:pt>
                <c:pt idx="1635">
                  <c:v>15</c:v>
                </c:pt>
                <c:pt idx="1636">
                  <c:v>10</c:v>
                </c:pt>
                <c:pt idx="1637">
                  <c:v>7</c:v>
                </c:pt>
                <c:pt idx="1638">
                  <c:v>6</c:v>
                </c:pt>
                <c:pt idx="1639">
                  <c:v>10</c:v>
                </c:pt>
                <c:pt idx="1640">
                  <c:v>11</c:v>
                </c:pt>
                <c:pt idx="1641">
                  <c:v>12</c:v>
                </c:pt>
                <c:pt idx="1642">
                  <c:v>12</c:v>
                </c:pt>
                <c:pt idx="1643">
                  <c:v>8</c:v>
                </c:pt>
                <c:pt idx="1644">
                  <c:v>1</c:v>
                </c:pt>
                <c:pt idx="1645">
                  <c:v>8</c:v>
                </c:pt>
                <c:pt idx="1646">
                  <c:v>6</c:v>
                </c:pt>
                <c:pt idx="1647">
                  <c:v>10</c:v>
                </c:pt>
                <c:pt idx="1648">
                  <c:v>10</c:v>
                </c:pt>
                <c:pt idx="1649">
                  <c:v>11</c:v>
                </c:pt>
                <c:pt idx="1650">
                  <c:v>4</c:v>
                </c:pt>
                <c:pt idx="1651">
                  <c:v>5</c:v>
                </c:pt>
                <c:pt idx="1652">
                  <c:v>6</c:v>
                </c:pt>
                <c:pt idx="1653">
                  <c:v>5</c:v>
                </c:pt>
                <c:pt idx="1654">
                  <c:v>4</c:v>
                </c:pt>
                <c:pt idx="1655">
                  <c:v>5</c:v>
                </c:pt>
                <c:pt idx="1656">
                  <c:v>6</c:v>
                </c:pt>
                <c:pt idx="1657">
                  <c:v>2</c:v>
                </c:pt>
                <c:pt idx="1658">
                  <c:v>4</c:v>
                </c:pt>
                <c:pt idx="1659">
                  <c:v>6</c:v>
                </c:pt>
                <c:pt idx="1660">
                  <c:v>6</c:v>
                </c:pt>
                <c:pt idx="1661">
                  <c:v>5</c:v>
                </c:pt>
                <c:pt idx="1662">
                  <c:v>4</c:v>
                </c:pt>
                <c:pt idx="1663">
                  <c:v>2</c:v>
                </c:pt>
                <c:pt idx="1664">
                  <c:v>7</c:v>
                </c:pt>
                <c:pt idx="1665">
                  <c:v>4</c:v>
                </c:pt>
                <c:pt idx="1666">
                  <c:v>4</c:v>
                </c:pt>
                <c:pt idx="1667">
                  <c:v>3</c:v>
                </c:pt>
                <c:pt idx="1668">
                  <c:v>1</c:v>
                </c:pt>
                <c:pt idx="1669">
                  <c:v>1</c:v>
                </c:pt>
                <c:pt idx="1670">
                  <c:v>1</c:v>
                </c:pt>
                <c:pt idx="1671">
                  <c:v>1</c:v>
                </c:pt>
                <c:pt idx="1672">
                  <c:v>4</c:v>
                </c:pt>
                <c:pt idx="1673">
                  <c:v>1</c:v>
                </c:pt>
                <c:pt idx="1674">
                  <c:v>3</c:v>
                </c:pt>
                <c:pt idx="1675">
                  <c:v>3</c:v>
                </c:pt>
                <c:pt idx="1676">
                  <c:v>1</c:v>
                </c:pt>
                <c:pt idx="1677">
                  <c:v>1</c:v>
                </c:pt>
                <c:pt idx="1678">
                  <c:v>1</c:v>
                </c:pt>
                <c:pt idx="1679">
                  <c:v>1</c:v>
                </c:pt>
                <c:pt idx="1680">
                  <c:v>1</c:v>
                </c:pt>
                <c:pt idx="1681">
                  <c:v>1</c:v>
                </c:pt>
                <c:pt idx="1682">
                  <c:v>1</c:v>
                </c:pt>
                <c:pt idx="1683">
                  <c:v>1</c:v>
                </c:pt>
                <c:pt idx="1684">
                  <c:v>2</c:v>
                </c:pt>
                <c:pt idx="1685">
                  <c:v>1</c:v>
                </c:pt>
                <c:pt idx="1686">
                  <c:v>1</c:v>
                </c:pt>
                <c:pt idx="1687">
                  <c:v>1</c:v>
                </c:pt>
                <c:pt idx="1688">
                  <c:v>1</c:v>
                </c:pt>
                <c:pt idx="1689">
                  <c:v>1</c:v>
                </c:pt>
                <c:pt idx="1690">
                  <c:v>1</c:v>
                </c:pt>
                <c:pt idx="1691">
                  <c:v>1</c:v>
                </c:pt>
                <c:pt idx="1692">
                  <c:v>2</c:v>
                </c:pt>
                <c:pt idx="1693">
                  <c:v>2</c:v>
                </c:pt>
                <c:pt idx="1694">
                  <c:v>1</c:v>
                </c:pt>
                <c:pt idx="1695">
                  <c:v>2</c:v>
                </c:pt>
                <c:pt idx="1696">
                  <c:v>2</c:v>
                </c:pt>
                <c:pt idx="1697">
                  <c:v>2</c:v>
                </c:pt>
                <c:pt idx="1698">
                  <c:v>3</c:v>
                </c:pt>
                <c:pt idx="1699">
                  <c:v>3</c:v>
                </c:pt>
                <c:pt idx="1700">
                  <c:v>2</c:v>
                </c:pt>
                <c:pt idx="1701">
                  <c:v>3</c:v>
                </c:pt>
                <c:pt idx="1702">
                  <c:v>4</c:v>
                </c:pt>
                <c:pt idx="1703">
                  <c:v>5</c:v>
                </c:pt>
                <c:pt idx="1704">
                  <c:v>6</c:v>
                </c:pt>
                <c:pt idx="1705">
                  <c:v>3</c:v>
                </c:pt>
                <c:pt idx="1706">
                  <c:v>4</c:v>
                </c:pt>
                <c:pt idx="1707">
                  <c:v>7</c:v>
                </c:pt>
                <c:pt idx="1708">
                  <c:v>8</c:v>
                </c:pt>
                <c:pt idx="1709">
                  <c:v>2</c:v>
                </c:pt>
                <c:pt idx="1710">
                  <c:v>7</c:v>
                </c:pt>
                <c:pt idx="1711">
                  <c:v>5</c:v>
                </c:pt>
                <c:pt idx="1712">
                  <c:v>10</c:v>
                </c:pt>
                <c:pt idx="1713">
                  <c:v>7</c:v>
                </c:pt>
                <c:pt idx="1714">
                  <c:v>11</c:v>
                </c:pt>
                <c:pt idx="1715">
                  <c:v>8</c:v>
                </c:pt>
                <c:pt idx="1716">
                  <c:v>8</c:v>
                </c:pt>
                <c:pt idx="1717">
                  <c:v>9</c:v>
                </c:pt>
                <c:pt idx="1718">
                  <c:v>11</c:v>
                </c:pt>
                <c:pt idx="1719">
                  <c:v>8</c:v>
                </c:pt>
                <c:pt idx="1720">
                  <c:v>13</c:v>
                </c:pt>
                <c:pt idx="1721">
                  <c:v>9</c:v>
                </c:pt>
                <c:pt idx="1722">
                  <c:v>9</c:v>
                </c:pt>
                <c:pt idx="1723">
                  <c:v>9</c:v>
                </c:pt>
                <c:pt idx="1724">
                  <c:v>9</c:v>
                </c:pt>
                <c:pt idx="1725">
                  <c:v>4</c:v>
                </c:pt>
                <c:pt idx="1726">
                  <c:v>7</c:v>
                </c:pt>
                <c:pt idx="1727">
                  <c:v>12</c:v>
                </c:pt>
                <c:pt idx="1728">
                  <c:v>8</c:v>
                </c:pt>
                <c:pt idx="1729">
                  <c:v>4</c:v>
                </c:pt>
                <c:pt idx="1730">
                  <c:v>5</c:v>
                </c:pt>
                <c:pt idx="1731">
                  <c:v>6</c:v>
                </c:pt>
                <c:pt idx="1732">
                  <c:v>8</c:v>
                </c:pt>
                <c:pt idx="1733">
                  <c:v>3</c:v>
                </c:pt>
                <c:pt idx="1734">
                  <c:v>11</c:v>
                </c:pt>
                <c:pt idx="1735">
                  <c:v>2</c:v>
                </c:pt>
                <c:pt idx="1736">
                  <c:v>8</c:v>
                </c:pt>
                <c:pt idx="1737">
                  <c:v>2</c:v>
                </c:pt>
                <c:pt idx="1738">
                  <c:v>6</c:v>
                </c:pt>
                <c:pt idx="1739">
                  <c:v>7</c:v>
                </c:pt>
                <c:pt idx="1740">
                  <c:v>5</c:v>
                </c:pt>
                <c:pt idx="1741">
                  <c:v>3</c:v>
                </c:pt>
                <c:pt idx="1742">
                  <c:v>2</c:v>
                </c:pt>
                <c:pt idx="1743">
                  <c:v>3</c:v>
                </c:pt>
                <c:pt idx="1744">
                  <c:v>2</c:v>
                </c:pt>
                <c:pt idx="1745">
                  <c:v>1</c:v>
                </c:pt>
                <c:pt idx="1746">
                  <c:v>3</c:v>
                </c:pt>
                <c:pt idx="1747">
                  <c:v>4</c:v>
                </c:pt>
                <c:pt idx="1748">
                  <c:v>2</c:v>
                </c:pt>
                <c:pt idx="1749">
                  <c:v>5</c:v>
                </c:pt>
                <c:pt idx="1750">
                  <c:v>1</c:v>
                </c:pt>
                <c:pt idx="1751">
                  <c:v>3</c:v>
                </c:pt>
                <c:pt idx="1752">
                  <c:v>3</c:v>
                </c:pt>
                <c:pt idx="1753">
                  <c:v>6</c:v>
                </c:pt>
                <c:pt idx="1754">
                  <c:v>3</c:v>
                </c:pt>
                <c:pt idx="1755">
                  <c:v>2</c:v>
                </c:pt>
                <c:pt idx="1756">
                  <c:v>3</c:v>
                </c:pt>
                <c:pt idx="1757">
                  <c:v>1</c:v>
                </c:pt>
                <c:pt idx="1758">
                  <c:v>2</c:v>
                </c:pt>
                <c:pt idx="1759">
                  <c:v>4</c:v>
                </c:pt>
                <c:pt idx="1760">
                  <c:v>1</c:v>
                </c:pt>
                <c:pt idx="1761">
                  <c:v>1</c:v>
                </c:pt>
                <c:pt idx="1762">
                  <c:v>1</c:v>
                </c:pt>
                <c:pt idx="1763">
                  <c:v>2</c:v>
                </c:pt>
                <c:pt idx="1764">
                  <c:v>2</c:v>
                </c:pt>
                <c:pt idx="1765">
                  <c:v>1</c:v>
                </c:pt>
                <c:pt idx="1766">
                  <c:v>2</c:v>
                </c:pt>
                <c:pt idx="1767">
                  <c:v>1</c:v>
                </c:pt>
                <c:pt idx="1768">
                  <c:v>1</c:v>
                </c:pt>
                <c:pt idx="1769">
                  <c:v>1</c:v>
                </c:pt>
                <c:pt idx="1770">
                  <c:v>1</c:v>
                </c:pt>
                <c:pt idx="1771">
                  <c:v>1</c:v>
                </c:pt>
                <c:pt idx="1772">
                  <c:v>1</c:v>
                </c:pt>
                <c:pt idx="1773">
                  <c:v>1</c:v>
                </c:pt>
                <c:pt idx="1774">
                  <c:v>1</c:v>
                </c:pt>
                <c:pt idx="1775">
                  <c:v>1</c:v>
                </c:pt>
                <c:pt idx="1776">
                  <c:v>2</c:v>
                </c:pt>
                <c:pt idx="1777">
                  <c:v>3</c:v>
                </c:pt>
                <c:pt idx="1778">
                  <c:v>2</c:v>
                </c:pt>
                <c:pt idx="1779">
                  <c:v>4</c:v>
                </c:pt>
                <c:pt idx="1780">
                  <c:v>2</c:v>
                </c:pt>
                <c:pt idx="1781">
                  <c:v>4</c:v>
                </c:pt>
                <c:pt idx="1782">
                  <c:v>8</c:v>
                </c:pt>
                <c:pt idx="1783">
                  <c:v>8</c:v>
                </c:pt>
                <c:pt idx="1784">
                  <c:v>10</c:v>
                </c:pt>
                <c:pt idx="1785">
                  <c:v>7</c:v>
                </c:pt>
                <c:pt idx="1786">
                  <c:v>4</c:v>
                </c:pt>
                <c:pt idx="1787">
                  <c:v>6</c:v>
                </c:pt>
                <c:pt idx="1788">
                  <c:v>15</c:v>
                </c:pt>
                <c:pt idx="1789">
                  <c:v>8</c:v>
                </c:pt>
                <c:pt idx="1790">
                  <c:v>11</c:v>
                </c:pt>
                <c:pt idx="1791">
                  <c:v>18</c:v>
                </c:pt>
                <c:pt idx="1792">
                  <c:v>9</c:v>
                </c:pt>
                <c:pt idx="1793">
                  <c:v>8</c:v>
                </c:pt>
                <c:pt idx="1794">
                  <c:v>15</c:v>
                </c:pt>
                <c:pt idx="1795">
                  <c:v>13</c:v>
                </c:pt>
                <c:pt idx="1796">
                  <c:v>16</c:v>
                </c:pt>
                <c:pt idx="1797">
                  <c:v>16</c:v>
                </c:pt>
                <c:pt idx="1798">
                  <c:v>17</c:v>
                </c:pt>
                <c:pt idx="1799">
                  <c:v>7</c:v>
                </c:pt>
                <c:pt idx="1800">
                  <c:v>8</c:v>
                </c:pt>
                <c:pt idx="1801">
                  <c:v>9</c:v>
                </c:pt>
                <c:pt idx="1802">
                  <c:v>8</c:v>
                </c:pt>
                <c:pt idx="1803">
                  <c:v>18</c:v>
                </c:pt>
                <c:pt idx="1804">
                  <c:v>11</c:v>
                </c:pt>
                <c:pt idx="1805">
                  <c:v>7</c:v>
                </c:pt>
                <c:pt idx="1806">
                  <c:v>12</c:v>
                </c:pt>
                <c:pt idx="1807">
                  <c:v>9</c:v>
                </c:pt>
                <c:pt idx="1808">
                  <c:v>6</c:v>
                </c:pt>
                <c:pt idx="1809">
                  <c:v>4</c:v>
                </c:pt>
                <c:pt idx="1810">
                  <c:v>8</c:v>
                </c:pt>
                <c:pt idx="1811">
                  <c:v>7</c:v>
                </c:pt>
                <c:pt idx="1812">
                  <c:v>2</c:v>
                </c:pt>
                <c:pt idx="1813">
                  <c:v>8</c:v>
                </c:pt>
                <c:pt idx="1814">
                  <c:v>2</c:v>
                </c:pt>
                <c:pt idx="1815">
                  <c:v>3</c:v>
                </c:pt>
                <c:pt idx="1816">
                  <c:v>4</c:v>
                </c:pt>
                <c:pt idx="1817">
                  <c:v>4</c:v>
                </c:pt>
                <c:pt idx="1818">
                  <c:v>5</c:v>
                </c:pt>
                <c:pt idx="1819">
                  <c:v>2</c:v>
                </c:pt>
                <c:pt idx="1820">
                  <c:v>4</c:v>
                </c:pt>
                <c:pt idx="1821">
                  <c:v>2</c:v>
                </c:pt>
                <c:pt idx="1822">
                  <c:v>4</c:v>
                </c:pt>
                <c:pt idx="1823">
                  <c:v>2</c:v>
                </c:pt>
                <c:pt idx="1824">
                  <c:v>2</c:v>
                </c:pt>
                <c:pt idx="1825">
                  <c:v>1</c:v>
                </c:pt>
                <c:pt idx="1826">
                  <c:v>6</c:v>
                </c:pt>
                <c:pt idx="1827">
                  <c:v>2</c:v>
                </c:pt>
                <c:pt idx="1828">
                  <c:v>2</c:v>
                </c:pt>
                <c:pt idx="1829">
                  <c:v>2</c:v>
                </c:pt>
                <c:pt idx="1830">
                  <c:v>5</c:v>
                </c:pt>
                <c:pt idx="1831">
                  <c:v>1</c:v>
                </c:pt>
                <c:pt idx="1832">
                  <c:v>1</c:v>
                </c:pt>
                <c:pt idx="1833">
                  <c:v>3</c:v>
                </c:pt>
                <c:pt idx="1834">
                  <c:v>1</c:v>
                </c:pt>
                <c:pt idx="1835">
                  <c:v>4</c:v>
                </c:pt>
                <c:pt idx="1836">
                  <c:v>1</c:v>
                </c:pt>
                <c:pt idx="1837">
                  <c:v>1</c:v>
                </c:pt>
                <c:pt idx="1838">
                  <c:v>1</c:v>
                </c:pt>
                <c:pt idx="1839">
                  <c:v>1</c:v>
                </c:pt>
                <c:pt idx="1840">
                  <c:v>1</c:v>
                </c:pt>
                <c:pt idx="1841">
                  <c:v>2</c:v>
                </c:pt>
                <c:pt idx="1842">
                  <c:v>1</c:v>
                </c:pt>
                <c:pt idx="1843">
                  <c:v>1</c:v>
                </c:pt>
                <c:pt idx="1844">
                  <c:v>2</c:v>
                </c:pt>
                <c:pt idx="1845">
                  <c:v>2</c:v>
                </c:pt>
                <c:pt idx="1846">
                  <c:v>1</c:v>
                </c:pt>
                <c:pt idx="1847">
                  <c:v>1</c:v>
                </c:pt>
                <c:pt idx="1848">
                  <c:v>1</c:v>
                </c:pt>
                <c:pt idx="1849">
                  <c:v>1</c:v>
                </c:pt>
                <c:pt idx="1850">
                  <c:v>1</c:v>
                </c:pt>
                <c:pt idx="1851">
                  <c:v>1</c:v>
                </c:pt>
                <c:pt idx="1852">
                  <c:v>1</c:v>
                </c:pt>
                <c:pt idx="1853">
                  <c:v>1</c:v>
                </c:pt>
                <c:pt idx="1854">
                  <c:v>1</c:v>
                </c:pt>
                <c:pt idx="1855">
                  <c:v>2</c:v>
                </c:pt>
                <c:pt idx="1856">
                  <c:v>1</c:v>
                </c:pt>
                <c:pt idx="1857">
                  <c:v>1</c:v>
                </c:pt>
                <c:pt idx="1858">
                  <c:v>1</c:v>
                </c:pt>
                <c:pt idx="1859">
                  <c:v>1</c:v>
                </c:pt>
                <c:pt idx="1860">
                  <c:v>2</c:v>
                </c:pt>
                <c:pt idx="1861">
                  <c:v>3</c:v>
                </c:pt>
                <c:pt idx="1862">
                  <c:v>1</c:v>
                </c:pt>
                <c:pt idx="1863">
                  <c:v>1</c:v>
                </c:pt>
                <c:pt idx="1864">
                  <c:v>3</c:v>
                </c:pt>
                <c:pt idx="1865">
                  <c:v>5</c:v>
                </c:pt>
                <c:pt idx="1866">
                  <c:v>3</c:v>
                </c:pt>
                <c:pt idx="1867">
                  <c:v>6</c:v>
                </c:pt>
                <c:pt idx="1868">
                  <c:v>5</c:v>
                </c:pt>
                <c:pt idx="1869">
                  <c:v>7</c:v>
                </c:pt>
                <c:pt idx="1870">
                  <c:v>8</c:v>
                </c:pt>
                <c:pt idx="1871">
                  <c:v>9</c:v>
                </c:pt>
                <c:pt idx="1872">
                  <c:v>11</c:v>
                </c:pt>
                <c:pt idx="1873">
                  <c:v>3</c:v>
                </c:pt>
                <c:pt idx="1874">
                  <c:v>8</c:v>
                </c:pt>
                <c:pt idx="1875">
                  <c:v>8</c:v>
                </c:pt>
                <c:pt idx="1876">
                  <c:v>5</c:v>
                </c:pt>
                <c:pt idx="1877">
                  <c:v>12</c:v>
                </c:pt>
                <c:pt idx="1878">
                  <c:v>7</c:v>
                </c:pt>
                <c:pt idx="1879">
                  <c:v>9</c:v>
                </c:pt>
                <c:pt idx="1880">
                  <c:v>22</c:v>
                </c:pt>
                <c:pt idx="1881">
                  <c:v>10</c:v>
                </c:pt>
                <c:pt idx="1882">
                  <c:v>9</c:v>
                </c:pt>
                <c:pt idx="1883">
                  <c:v>11</c:v>
                </c:pt>
                <c:pt idx="1884">
                  <c:v>8</c:v>
                </c:pt>
                <c:pt idx="1885">
                  <c:v>16</c:v>
                </c:pt>
                <c:pt idx="1886">
                  <c:v>16</c:v>
                </c:pt>
                <c:pt idx="1887">
                  <c:v>11</c:v>
                </c:pt>
                <c:pt idx="1888">
                  <c:v>12</c:v>
                </c:pt>
                <c:pt idx="1889">
                  <c:v>14</c:v>
                </c:pt>
                <c:pt idx="1890">
                  <c:v>7</c:v>
                </c:pt>
                <c:pt idx="1891">
                  <c:v>8</c:v>
                </c:pt>
                <c:pt idx="1892">
                  <c:v>17</c:v>
                </c:pt>
                <c:pt idx="1893">
                  <c:v>11</c:v>
                </c:pt>
                <c:pt idx="1894">
                  <c:v>10</c:v>
                </c:pt>
                <c:pt idx="1895">
                  <c:v>10</c:v>
                </c:pt>
                <c:pt idx="1896">
                  <c:v>8</c:v>
                </c:pt>
                <c:pt idx="1897">
                  <c:v>6</c:v>
                </c:pt>
                <c:pt idx="1898">
                  <c:v>8</c:v>
                </c:pt>
                <c:pt idx="1899">
                  <c:v>5</c:v>
                </c:pt>
                <c:pt idx="1900">
                  <c:v>5</c:v>
                </c:pt>
                <c:pt idx="1901">
                  <c:v>7</c:v>
                </c:pt>
                <c:pt idx="1902">
                  <c:v>4</c:v>
                </c:pt>
                <c:pt idx="1903">
                  <c:v>4</c:v>
                </c:pt>
                <c:pt idx="1904">
                  <c:v>2</c:v>
                </c:pt>
                <c:pt idx="1905">
                  <c:v>4</c:v>
                </c:pt>
                <c:pt idx="1906">
                  <c:v>6</c:v>
                </c:pt>
                <c:pt idx="1907">
                  <c:v>1</c:v>
                </c:pt>
                <c:pt idx="1908">
                  <c:v>4</c:v>
                </c:pt>
                <c:pt idx="1909">
                  <c:v>5</c:v>
                </c:pt>
                <c:pt idx="1910">
                  <c:v>8</c:v>
                </c:pt>
                <c:pt idx="1911">
                  <c:v>4</c:v>
                </c:pt>
                <c:pt idx="1912">
                  <c:v>5</c:v>
                </c:pt>
                <c:pt idx="1913">
                  <c:v>3</c:v>
                </c:pt>
                <c:pt idx="1914">
                  <c:v>3</c:v>
                </c:pt>
                <c:pt idx="1915">
                  <c:v>4</c:v>
                </c:pt>
                <c:pt idx="1916">
                  <c:v>1</c:v>
                </c:pt>
                <c:pt idx="1917">
                  <c:v>1</c:v>
                </c:pt>
                <c:pt idx="1918">
                  <c:v>2</c:v>
                </c:pt>
                <c:pt idx="1919">
                  <c:v>1</c:v>
                </c:pt>
                <c:pt idx="1920">
                  <c:v>1</c:v>
                </c:pt>
                <c:pt idx="1921">
                  <c:v>4</c:v>
                </c:pt>
                <c:pt idx="1922">
                  <c:v>1</c:v>
                </c:pt>
                <c:pt idx="1923">
                  <c:v>2</c:v>
                </c:pt>
                <c:pt idx="1924">
                  <c:v>1</c:v>
                </c:pt>
                <c:pt idx="1925">
                  <c:v>1</c:v>
                </c:pt>
                <c:pt idx="1926">
                  <c:v>1</c:v>
                </c:pt>
                <c:pt idx="1927">
                  <c:v>1</c:v>
                </c:pt>
                <c:pt idx="1928">
                  <c:v>1</c:v>
                </c:pt>
                <c:pt idx="1929">
                  <c:v>2</c:v>
                </c:pt>
                <c:pt idx="1930">
                  <c:v>1</c:v>
                </c:pt>
                <c:pt idx="1931">
                  <c:v>2</c:v>
                </c:pt>
                <c:pt idx="1932">
                  <c:v>1</c:v>
                </c:pt>
                <c:pt idx="1933">
                  <c:v>1</c:v>
                </c:pt>
                <c:pt idx="1934">
                  <c:v>1</c:v>
                </c:pt>
                <c:pt idx="1935">
                  <c:v>1</c:v>
                </c:pt>
                <c:pt idx="1936">
                  <c:v>1</c:v>
                </c:pt>
                <c:pt idx="1937">
                  <c:v>3</c:v>
                </c:pt>
                <c:pt idx="1938">
                  <c:v>1</c:v>
                </c:pt>
                <c:pt idx="1939">
                  <c:v>2</c:v>
                </c:pt>
                <c:pt idx="1940">
                  <c:v>3</c:v>
                </c:pt>
                <c:pt idx="1941">
                  <c:v>2</c:v>
                </c:pt>
                <c:pt idx="1942">
                  <c:v>1</c:v>
                </c:pt>
                <c:pt idx="1943">
                  <c:v>3</c:v>
                </c:pt>
                <c:pt idx="1944">
                  <c:v>4</c:v>
                </c:pt>
                <c:pt idx="1945">
                  <c:v>1</c:v>
                </c:pt>
                <c:pt idx="1946">
                  <c:v>6</c:v>
                </c:pt>
                <c:pt idx="1947">
                  <c:v>6</c:v>
                </c:pt>
                <c:pt idx="1948">
                  <c:v>2</c:v>
                </c:pt>
                <c:pt idx="1949">
                  <c:v>11</c:v>
                </c:pt>
                <c:pt idx="1950">
                  <c:v>7</c:v>
                </c:pt>
                <c:pt idx="1951">
                  <c:v>10</c:v>
                </c:pt>
                <c:pt idx="1952">
                  <c:v>5</c:v>
                </c:pt>
                <c:pt idx="1953">
                  <c:v>8</c:v>
                </c:pt>
                <c:pt idx="1954">
                  <c:v>9</c:v>
                </c:pt>
                <c:pt idx="1955">
                  <c:v>14</c:v>
                </c:pt>
                <c:pt idx="1956">
                  <c:v>9</c:v>
                </c:pt>
                <c:pt idx="1957">
                  <c:v>12</c:v>
                </c:pt>
                <c:pt idx="1958">
                  <c:v>8</c:v>
                </c:pt>
                <c:pt idx="1959">
                  <c:v>11</c:v>
                </c:pt>
                <c:pt idx="1960">
                  <c:v>14</c:v>
                </c:pt>
                <c:pt idx="1961">
                  <c:v>19</c:v>
                </c:pt>
                <c:pt idx="1962">
                  <c:v>22</c:v>
                </c:pt>
                <c:pt idx="1963">
                  <c:v>16</c:v>
                </c:pt>
                <c:pt idx="1964">
                  <c:v>14</c:v>
                </c:pt>
                <c:pt idx="1965">
                  <c:v>7</c:v>
                </c:pt>
                <c:pt idx="1966">
                  <c:v>15</c:v>
                </c:pt>
                <c:pt idx="1967">
                  <c:v>16</c:v>
                </c:pt>
                <c:pt idx="1968">
                  <c:v>7</c:v>
                </c:pt>
                <c:pt idx="1969">
                  <c:v>10</c:v>
                </c:pt>
                <c:pt idx="1970">
                  <c:v>11</c:v>
                </c:pt>
                <c:pt idx="1971">
                  <c:v>14</c:v>
                </c:pt>
                <c:pt idx="1972">
                  <c:v>13</c:v>
                </c:pt>
                <c:pt idx="1973">
                  <c:v>7</c:v>
                </c:pt>
                <c:pt idx="1974">
                  <c:v>8</c:v>
                </c:pt>
                <c:pt idx="1975">
                  <c:v>5</c:v>
                </c:pt>
                <c:pt idx="1976">
                  <c:v>12</c:v>
                </c:pt>
                <c:pt idx="1977">
                  <c:v>4</c:v>
                </c:pt>
                <c:pt idx="1978">
                  <c:v>8</c:v>
                </c:pt>
                <c:pt idx="1979">
                  <c:v>6</c:v>
                </c:pt>
                <c:pt idx="1980">
                  <c:v>6</c:v>
                </c:pt>
                <c:pt idx="1981">
                  <c:v>5</c:v>
                </c:pt>
                <c:pt idx="1982">
                  <c:v>4</c:v>
                </c:pt>
                <c:pt idx="1983">
                  <c:v>9</c:v>
                </c:pt>
                <c:pt idx="1984">
                  <c:v>6</c:v>
                </c:pt>
                <c:pt idx="1985">
                  <c:v>6</c:v>
                </c:pt>
                <c:pt idx="1986">
                  <c:v>5</c:v>
                </c:pt>
                <c:pt idx="1987">
                  <c:v>2</c:v>
                </c:pt>
                <c:pt idx="1988">
                  <c:v>3</c:v>
                </c:pt>
                <c:pt idx="1989">
                  <c:v>1</c:v>
                </c:pt>
                <c:pt idx="1990">
                  <c:v>2</c:v>
                </c:pt>
                <c:pt idx="1991">
                  <c:v>4</c:v>
                </c:pt>
                <c:pt idx="1992">
                  <c:v>5</c:v>
                </c:pt>
                <c:pt idx="1993">
                  <c:v>4</c:v>
                </c:pt>
                <c:pt idx="1994">
                  <c:v>1</c:v>
                </c:pt>
                <c:pt idx="1995">
                  <c:v>2</c:v>
                </c:pt>
                <c:pt idx="1996">
                  <c:v>2</c:v>
                </c:pt>
                <c:pt idx="1997">
                  <c:v>2</c:v>
                </c:pt>
                <c:pt idx="1998">
                  <c:v>1</c:v>
                </c:pt>
                <c:pt idx="1999">
                  <c:v>1</c:v>
                </c:pt>
                <c:pt idx="2000">
                  <c:v>1</c:v>
                </c:pt>
                <c:pt idx="2001">
                  <c:v>1</c:v>
                </c:pt>
                <c:pt idx="2002">
                  <c:v>2</c:v>
                </c:pt>
                <c:pt idx="2003">
                  <c:v>2</c:v>
                </c:pt>
                <c:pt idx="2004">
                  <c:v>1</c:v>
                </c:pt>
                <c:pt idx="2005">
                  <c:v>1</c:v>
                </c:pt>
                <c:pt idx="2006">
                  <c:v>2</c:v>
                </c:pt>
                <c:pt idx="2007">
                  <c:v>1</c:v>
                </c:pt>
                <c:pt idx="2008">
                  <c:v>1</c:v>
                </c:pt>
                <c:pt idx="2009">
                  <c:v>1</c:v>
                </c:pt>
                <c:pt idx="2010">
                  <c:v>2</c:v>
                </c:pt>
                <c:pt idx="2011">
                  <c:v>1</c:v>
                </c:pt>
                <c:pt idx="2012">
                  <c:v>1</c:v>
                </c:pt>
                <c:pt idx="2013">
                  <c:v>1</c:v>
                </c:pt>
                <c:pt idx="2014">
                  <c:v>1</c:v>
                </c:pt>
                <c:pt idx="2015">
                  <c:v>1</c:v>
                </c:pt>
                <c:pt idx="2016">
                  <c:v>1</c:v>
                </c:pt>
                <c:pt idx="2017">
                  <c:v>1</c:v>
                </c:pt>
                <c:pt idx="2018">
                  <c:v>1</c:v>
                </c:pt>
                <c:pt idx="2019">
                  <c:v>1</c:v>
                </c:pt>
                <c:pt idx="2020">
                  <c:v>3</c:v>
                </c:pt>
                <c:pt idx="2021">
                  <c:v>1</c:v>
                </c:pt>
                <c:pt idx="2022">
                  <c:v>2</c:v>
                </c:pt>
                <c:pt idx="2023">
                  <c:v>3</c:v>
                </c:pt>
                <c:pt idx="2024">
                  <c:v>4</c:v>
                </c:pt>
                <c:pt idx="2025">
                  <c:v>2</c:v>
                </c:pt>
                <c:pt idx="2026">
                  <c:v>6</c:v>
                </c:pt>
                <c:pt idx="2027">
                  <c:v>2</c:v>
                </c:pt>
                <c:pt idx="2028">
                  <c:v>7</c:v>
                </c:pt>
                <c:pt idx="2029">
                  <c:v>5</c:v>
                </c:pt>
                <c:pt idx="2030">
                  <c:v>7</c:v>
                </c:pt>
                <c:pt idx="2031">
                  <c:v>7</c:v>
                </c:pt>
                <c:pt idx="2032">
                  <c:v>9</c:v>
                </c:pt>
                <c:pt idx="2033">
                  <c:v>7</c:v>
                </c:pt>
                <c:pt idx="2034">
                  <c:v>14</c:v>
                </c:pt>
                <c:pt idx="2035">
                  <c:v>11</c:v>
                </c:pt>
                <c:pt idx="2036">
                  <c:v>7</c:v>
                </c:pt>
                <c:pt idx="2037">
                  <c:v>9</c:v>
                </c:pt>
                <c:pt idx="2038">
                  <c:v>12</c:v>
                </c:pt>
                <c:pt idx="2039">
                  <c:v>11</c:v>
                </c:pt>
                <c:pt idx="2040">
                  <c:v>19</c:v>
                </c:pt>
                <c:pt idx="2041">
                  <c:v>10</c:v>
                </c:pt>
                <c:pt idx="2042">
                  <c:v>13</c:v>
                </c:pt>
                <c:pt idx="2043">
                  <c:v>9</c:v>
                </c:pt>
                <c:pt idx="2044">
                  <c:v>16</c:v>
                </c:pt>
                <c:pt idx="2045">
                  <c:v>11</c:v>
                </c:pt>
                <c:pt idx="2046">
                  <c:v>16</c:v>
                </c:pt>
                <c:pt idx="2047">
                  <c:v>13</c:v>
                </c:pt>
                <c:pt idx="2048">
                  <c:v>11</c:v>
                </c:pt>
                <c:pt idx="2049">
                  <c:v>16</c:v>
                </c:pt>
                <c:pt idx="2050">
                  <c:v>17</c:v>
                </c:pt>
                <c:pt idx="2051">
                  <c:v>9</c:v>
                </c:pt>
                <c:pt idx="2052">
                  <c:v>14</c:v>
                </c:pt>
                <c:pt idx="2053">
                  <c:v>11</c:v>
                </c:pt>
                <c:pt idx="2054">
                  <c:v>11</c:v>
                </c:pt>
                <c:pt idx="2055">
                  <c:v>10</c:v>
                </c:pt>
                <c:pt idx="2056">
                  <c:v>12</c:v>
                </c:pt>
                <c:pt idx="2057">
                  <c:v>11</c:v>
                </c:pt>
                <c:pt idx="2058">
                  <c:v>7</c:v>
                </c:pt>
                <c:pt idx="2059">
                  <c:v>5</c:v>
                </c:pt>
                <c:pt idx="2060">
                  <c:v>9</c:v>
                </c:pt>
                <c:pt idx="2061">
                  <c:v>9</c:v>
                </c:pt>
                <c:pt idx="2062">
                  <c:v>6</c:v>
                </c:pt>
                <c:pt idx="2063">
                  <c:v>11</c:v>
                </c:pt>
                <c:pt idx="2064">
                  <c:v>6</c:v>
                </c:pt>
                <c:pt idx="2065">
                  <c:v>9</c:v>
                </c:pt>
                <c:pt idx="2066">
                  <c:v>2</c:v>
                </c:pt>
                <c:pt idx="2067">
                  <c:v>6</c:v>
                </c:pt>
                <c:pt idx="2068">
                  <c:v>6</c:v>
                </c:pt>
                <c:pt idx="2069">
                  <c:v>3</c:v>
                </c:pt>
                <c:pt idx="2070">
                  <c:v>3</c:v>
                </c:pt>
                <c:pt idx="2071">
                  <c:v>4</c:v>
                </c:pt>
                <c:pt idx="2072">
                  <c:v>2</c:v>
                </c:pt>
                <c:pt idx="2073">
                  <c:v>1</c:v>
                </c:pt>
                <c:pt idx="2074">
                  <c:v>7</c:v>
                </c:pt>
                <c:pt idx="2075">
                  <c:v>4</c:v>
                </c:pt>
                <c:pt idx="2076">
                  <c:v>4</c:v>
                </c:pt>
                <c:pt idx="2077">
                  <c:v>1</c:v>
                </c:pt>
                <c:pt idx="2078">
                  <c:v>4</c:v>
                </c:pt>
                <c:pt idx="2079">
                  <c:v>2</c:v>
                </c:pt>
                <c:pt idx="2080">
                  <c:v>4</c:v>
                </c:pt>
                <c:pt idx="2081">
                  <c:v>1</c:v>
                </c:pt>
                <c:pt idx="2082">
                  <c:v>2</c:v>
                </c:pt>
                <c:pt idx="2083">
                  <c:v>4</c:v>
                </c:pt>
                <c:pt idx="2084">
                  <c:v>2</c:v>
                </c:pt>
                <c:pt idx="2085">
                  <c:v>1</c:v>
                </c:pt>
                <c:pt idx="2086">
                  <c:v>1</c:v>
                </c:pt>
                <c:pt idx="2087">
                  <c:v>3</c:v>
                </c:pt>
                <c:pt idx="2088">
                  <c:v>4</c:v>
                </c:pt>
                <c:pt idx="2089">
                  <c:v>1</c:v>
                </c:pt>
                <c:pt idx="2090">
                  <c:v>3</c:v>
                </c:pt>
                <c:pt idx="2091">
                  <c:v>1</c:v>
                </c:pt>
                <c:pt idx="2092">
                  <c:v>1</c:v>
                </c:pt>
                <c:pt idx="2093">
                  <c:v>1</c:v>
                </c:pt>
                <c:pt idx="2094">
                  <c:v>1</c:v>
                </c:pt>
                <c:pt idx="2095">
                  <c:v>1</c:v>
                </c:pt>
                <c:pt idx="2096">
                  <c:v>1</c:v>
                </c:pt>
                <c:pt idx="2097">
                  <c:v>2</c:v>
                </c:pt>
                <c:pt idx="2098">
                  <c:v>4</c:v>
                </c:pt>
                <c:pt idx="2099">
                  <c:v>2</c:v>
                </c:pt>
                <c:pt idx="2100">
                  <c:v>1</c:v>
                </c:pt>
                <c:pt idx="2101">
                  <c:v>2</c:v>
                </c:pt>
                <c:pt idx="2102">
                  <c:v>4</c:v>
                </c:pt>
                <c:pt idx="2103">
                  <c:v>5</c:v>
                </c:pt>
                <c:pt idx="2104">
                  <c:v>4</c:v>
                </c:pt>
                <c:pt idx="2105">
                  <c:v>6</c:v>
                </c:pt>
                <c:pt idx="2106">
                  <c:v>7</c:v>
                </c:pt>
                <c:pt idx="2107">
                  <c:v>3</c:v>
                </c:pt>
                <c:pt idx="2108">
                  <c:v>7</c:v>
                </c:pt>
                <c:pt idx="2109">
                  <c:v>11</c:v>
                </c:pt>
                <c:pt idx="2110">
                  <c:v>11</c:v>
                </c:pt>
                <c:pt idx="2111">
                  <c:v>8</c:v>
                </c:pt>
                <c:pt idx="2112">
                  <c:v>10</c:v>
                </c:pt>
                <c:pt idx="2113">
                  <c:v>15</c:v>
                </c:pt>
                <c:pt idx="2114">
                  <c:v>13</c:v>
                </c:pt>
                <c:pt idx="2115">
                  <c:v>19</c:v>
                </c:pt>
                <c:pt idx="2116">
                  <c:v>10</c:v>
                </c:pt>
                <c:pt idx="2117">
                  <c:v>8</c:v>
                </c:pt>
                <c:pt idx="2118">
                  <c:v>17</c:v>
                </c:pt>
                <c:pt idx="2119">
                  <c:v>12</c:v>
                </c:pt>
                <c:pt idx="2120">
                  <c:v>18</c:v>
                </c:pt>
                <c:pt idx="2121">
                  <c:v>17</c:v>
                </c:pt>
                <c:pt idx="2122">
                  <c:v>14</c:v>
                </c:pt>
                <c:pt idx="2123">
                  <c:v>18</c:v>
                </c:pt>
                <c:pt idx="2124">
                  <c:v>26</c:v>
                </c:pt>
                <c:pt idx="2125">
                  <c:v>11</c:v>
                </c:pt>
                <c:pt idx="2126">
                  <c:v>20</c:v>
                </c:pt>
                <c:pt idx="2127">
                  <c:v>19</c:v>
                </c:pt>
                <c:pt idx="2128">
                  <c:v>14</c:v>
                </c:pt>
                <c:pt idx="2129">
                  <c:v>9</c:v>
                </c:pt>
                <c:pt idx="2130">
                  <c:v>16</c:v>
                </c:pt>
                <c:pt idx="2131">
                  <c:v>18</c:v>
                </c:pt>
                <c:pt idx="2132">
                  <c:v>9</c:v>
                </c:pt>
                <c:pt idx="2133">
                  <c:v>10</c:v>
                </c:pt>
                <c:pt idx="2134">
                  <c:v>12</c:v>
                </c:pt>
                <c:pt idx="2135">
                  <c:v>6</c:v>
                </c:pt>
                <c:pt idx="2136">
                  <c:v>14</c:v>
                </c:pt>
                <c:pt idx="2137">
                  <c:v>8</c:v>
                </c:pt>
                <c:pt idx="2138">
                  <c:v>9</c:v>
                </c:pt>
                <c:pt idx="2139">
                  <c:v>11</c:v>
                </c:pt>
                <c:pt idx="2140">
                  <c:v>9</c:v>
                </c:pt>
                <c:pt idx="2141">
                  <c:v>2</c:v>
                </c:pt>
                <c:pt idx="2142">
                  <c:v>6</c:v>
                </c:pt>
                <c:pt idx="2143">
                  <c:v>8</c:v>
                </c:pt>
                <c:pt idx="2144">
                  <c:v>4</c:v>
                </c:pt>
                <c:pt idx="2145">
                  <c:v>3</c:v>
                </c:pt>
                <c:pt idx="2146">
                  <c:v>7</c:v>
                </c:pt>
                <c:pt idx="2147">
                  <c:v>4</c:v>
                </c:pt>
                <c:pt idx="2148">
                  <c:v>2</c:v>
                </c:pt>
                <c:pt idx="2149">
                  <c:v>2</c:v>
                </c:pt>
                <c:pt idx="2150">
                  <c:v>4</c:v>
                </c:pt>
                <c:pt idx="2151">
                  <c:v>1</c:v>
                </c:pt>
                <c:pt idx="2152">
                  <c:v>2</c:v>
                </c:pt>
                <c:pt idx="2153">
                  <c:v>5</c:v>
                </c:pt>
                <c:pt idx="2154">
                  <c:v>3</c:v>
                </c:pt>
                <c:pt idx="2155">
                  <c:v>2</c:v>
                </c:pt>
                <c:pt idx="2156">
                  <c:v>1</c:v>
                </c:pt>
                <c:pt idx="2157">
                  <c:v>3</c:v>
                </c:pt>
                <c:pt idx="2158">
                  <c:v>2</c:v>
                </c:pt>
                <c:pt idx="2159">
                  <c:v>2</c:v>
                </c:pt>
                <c:pt idx="2160">
                  <c:v>1</c:v>
                </c:pt>
                <c:pt idx="2161">
                  <c:v>1</c:v>
                </c:pt>
                <c:pt idx="2162">
                  <c:v>3</c:v>
                </c:pt>
                <c:pt idx="2163">
                  <c:v>2</c:v>
                </c:pt>
                <c:pt idx="2164">
                  <c:v>1</c:v>
                </c:pt>
                <c:pt idx="2165">
                  <c:v>1</c:v>
                </c:pt>
                <c:pt idx="2166">
                  <c:v>1</c:v>
                </c:pt>
                <c:pt idx="2167">
                  <c:v>1</c:v>
                </c:pt>
                <c:pt idx="2168">
                  <c:v>1</c:v>
                </c:pt>
                <c:pt idx="2169">
                  <c:v>2</c:v>
                </c:pt>
                <c:pt idx="2170">
                  <c:v>1</c:v>
                </c:pt>
                <c:pt idx="2171">
                  <c:v>1</c:v>
                </c:pt>
                <c:pt idx="2172">
                  <c:v>1</c:v>
                </c:pt>
                <c:pt idx="2173">
                  <c:v>1</c:v>
                </c:pt>
                <c:pt idx="2174">
                  <c:v>1</c:v>
                </c:pt>
                <c:pt idx="2175">
                  <c:v>1</c:v>
                </c:pt>
                <c:pt idx="2176">
                  <c:v>1</c:v>
                </c:pt>
                <c:pt idx="2177">
                  <c:v>1</c:v>
                </c:pt>
                <c:pt idx="2178">
                  <c:v>1</c:v>
                </c:pt>
                <c:pt idx="2179">
                  <c:v>2</c:v>
                </c:pt>
                <c:pt idx="2180">
                  <c:v>2</c:v>
                </c:pt>
                <c:pt idx="2181">
                  <c:v>2</c:v>
                </c:pt>
                <c:pt idx="2182">
                  <c:v>3</c:v>
                </c:pt>
                <c:pt idx="2183">
                  <c:v>3</c:v>
                </c:pt>
                <c:pt idx="2184">
                  <c:v>3</c:v>
                </c:pt>
                <c:pt idx="2185">
                  <c:v>3</c:v>
                </c:pt>
                <c:pt idx="2186">
                  <c:v>5</c:v>
                </c:pt>
                <c:pt idx="2187">
                  <c:v>5</c:v>
                </c:pt>
                <c:pt idx="2188">
                  <c:v>4</c:v>
                </c:pt>
                <c:pt idx="2189">
                  <c:v>7</c:v>
                </c:pt>
                <c:pt idx="2190">
                  <c:v>5</c:v>
                </c:pt>
                <c:pt idx="2191">
                  <c:v>9</c:v>
                </c:pt>
                <c:pt idx="2192">
                  <c:v>8</c:v>
                </c:pt>
                <c:pt idx="2193">
                  <c:v>6</c:v>
                </c:pt>
                <c:pt idx="2194">
                  <c:v>13</c:v>
                </c:pt>
                <c:pt idx="2195">
                  <c:v>10</c:v>
                </c:pt>
                <c:pt idx="2196">
                  <c:v>8</c:v>
                </c:pt>
                <c:pt idx="2197">
                  <c:v>10</c:v>
                </c:pt>
                <c:pt idx="2198">
                  <c:v>10</c:v>
                </c:pt>
                <c:pt idx="2199">
                  <c:v>12</c:v>
                </c:pt>
                <c:pt idx="2200">
                  <c:v>16</c:v>
                </c:pt>
                <c:pt idx="2201">
                  <c:v>13</c:v>
                </c:pt>
                <c:pt idx="2202">
                  <c:v>15</c:v>
                </c:pt>
                <c:pt idx="2203">
                  <c:v>11</c:v>
                </c:pt>
                <c:pt idx="2204">
                  <c:v>15</c:v>
                </c:pt>
                <c:pt idx="2205">
                  <c:v>12</c:v>
                </c:pt>
                <c:pt idx="2206">
                  <c:v>13</c:v>
                </c:pt>
                <c:pt idx="2207">
                  <c:v>20</c:v>
                </c:pt>
                <c:pt idx="2208">
                  <c:v>18</c:v>
                </c:pt>
                <c:pt idx="2209">
                  <c:v>18</c:v>
                </c:pt>
                <c:pt idx="2210">
                  <c:v>12</c:v>
                </c:pt>
                <c:pt idx="2211">
                  <c:v>21</c:v>
                </c:pt>
                <c:pt idx="2212">
                  <c:v>20</c:v>
                </c:pt>
                <c:pt idx="2213">
                  <c:v>5</c:v>
                </c:pt>
                <c:pt idx="2214">
                  <c:v>21</c:v>
                </c:pt>
                <c:pt idx="2215">
                  <c:v>15</c:v>
                </c:pt>
                <c:pt idx="2216">
                  <c:v>6</c:v>
                </c:pt>
                <c:pt idx="2217">
                  <c:v>11</c:v>
                </c:pt>
                <c:pt idx="2218">
                  <c:v>10</c:v>
                </c:pt>
                <c:pt idx="2219">
                  <c:v>11</c:v>
                </c:pt>
                <c:pt idx="2220">
                  <c:v>7</c:v>
                </c:pt>
                <c:pt idx="2221">
                  <c:v>11</c:v>
                </c:pt>
                <c:pt idx="2222">
                  <c:v>12</c:v>
                </c:pt>
                <c:pt idx="2223">
                  <c:v>8</c:v>
                </c:pt>
                <c:pt idx="2224">
                  <c:v>7</c:v>
                </c:pt>
                <c:pt idx="2225">
                  <c:v>6</c:v>
                </c:pt>
                <c:pt idx="2226">
                  <c:v>10</c:v>
                </c:pt>
                <c:pt idx="2227">
                  <c:v>10</c:v>
                </c:pt>
                <c:pt idx="2228">
                  <c:v>3</c:v>
                </c:pt>
                <c:pt idx="2229">
                  <c:v>3</c:v>
                </c:pt>
                <c:pt idx="2230">
                  <c:v>7</c:v>
                </c:pt>
                <c:pt idx="2231">
                  <c:v>7</c:v>
                </c:pt>
                <c:pt idx="2232">
                  <c:v>4</c:v>
                </c:pt>
                <c:pt idx="2233">
                  <c:v>3</c:v>
                </c:pt>
                <c:pt idx="2234">
                  <c:v>5</c:v>
                </c:pt>
                <c:pt idx="2235">
                  <c:v>4</c:v>
                </c:pt>
                <c:pt idx="2236">
                  <c:v>4</c:v>
                </c:pt>
                <c:pt idx="2237">
                  <c:v>4</c:v>
                </c:pt>
                <c:pt idx="2238">
                  <c:v>3</c:v>
                </c:pt>
                <c:pt idx="2239">
                  <c:v>3</c:v>
                </c:pt>
                <c:pt idx="2240">
                  <c:v>4</c:v>
                </c:pt>
                <c:pt idx="2241">
                  <c:v>5</c:v>
                </c:pt>
                <c:pt idx="2242">
                  <c:v>2</c:v>
                </c:pt>
                <c:pt idx="2243">
                  <c:v>3</c:v>
                </c:pt>
                <c:pt idx="2244">
                  <c:v>1</c:v>
                </c:pt>
                <c:pt idx="2245">
                  <c:v>1</c:v>
                </c:pt>
                <c:pt idx="2246">
                  <c:v>3</c:v>
                </c:pt>
                <c:pt idx="2247">
                  <c:v>1</c:v>
                </c:pt>
                <c:pt idx="2248">
                  <c:v>4</c:v>
                </c:pt>
                <c:pt idx="2249">
                  <c:v>2</c:v>
                </c:pt>
                <c:pt idx="2250">
                  <c:v>2</c:v>
                </c:pt>
                <c:pt idx="2251">
                  <c:v>2</c:v>
                </c:pt>
                <c:pt idx="2252">
                  <c:v>1</c:v>
                </c:pt>
                <c:pt idx="2253">
                  <c:v>1</c:v>
                </c:pt>
                <c:pt idx="2254">
                  <c:v>2</c:v>
                </c:pt>
                <c:pt idx="2255">
                  <c:v>1</c:v>
                </c:pt>
                <c:pt idx="2256">
                  <c:v>1</c:v>
                </c:pt>
                <c:pt idx="2257">
                  <c:v>4</c:v>
                </c:pt>
                <c:pt idx="2258">
                  <c:v>1</c:v>
                </c:pt>
                <c:pt idx="2259">
                  <c:v>1</c:v>
                </c:pt>
                <c:pt idx="2260">
                  <c:v>1</c:v>
                </c:pt>
                <c:pt idx="2261">
                  <c:v>1</c:v>
                </c:pt>
                <c:pt idx="2262">
                  <c:v>1</c:v>
                </c:pt>
                <c:pt idx="2263">
                  <c:v>1</c:v>
                </c:pt>
                <c:pt idx="2264">
                  <c:v>2</c:v>
                </c:pt>
                <c:pt idx="2265">
                  <c:v>2</c:v>
                </c:pt>
                <c:pt idx="2266">
                  <c:v>4</c:v>
                </c:pt>
                <c:pt idx="2267">
                  <c:v>2</c:v>
                </c:pt>
                <c:pt idx="2268">
                  <c:v>5</c:v>
                </c:pt>
                <c:pt idx="2269">
                  <c:v>4</c:v>
                </c:pt>
                <c:pt idx="2270">
                  <c:v>2</c:v>
                </c:pt>
                <c:pt idx="2271">
                  <c:v>4</c:v>
                </c:pt>
                <c:pt idx="2272">
                  <c:v>5</c:v>
                </c:pt>
                <c:pt idx="2273">
                  <c:v>7</c:v>
                </c:pt>
                <c:pt idx="2274">
                  <c:v>6</c:v>
                </c:pt>
                <c:pt idx="2275">
                  <c:v>11</c:v>
                </c:pt>
                <c:pt idx="2276">
                  <c:v>14</c:v>
                </c:pt>
                <c:pt idx="2277">
                  <c:v>7</c:v>
                </c:pt>
                <c:pt idx="2278">
                  <c:v>11</c:v>
                </c:pt>
                <c:pt idx="2279">
                  <c:v>16</c:v>
                </c:pt>
                <c:pt idx="2280">
                  <c:v>20</c:v>
                </c:pt>
                <c:pt idx="2281">
                  <c:v>13</c:v>
                </c:pt>
                <c:pt idx="2282">
                  <c:v>20</c:v>
                </c:pt>
                <c:pt idx="2283">
                  <c:v>18</c:v>
                </c:pt>
                <c:pt idx="2284">
                  <c:v>14</c:v>
                </c:pt>
                <c:pt idx="2285">
                  <c:v>12</c:v>
                </c:pt>
                <c:pt idx="2286">
                  <c:v>11</c:v>
                </c:pt>
                <c:pt idx="2287">
                  <c:v>16</c:v>
                </c:pt>
                <c:pt idx="2288">
                  <c:v>13</c:v>
                </c:pt>
                <c:pt idx="2289">
                  <c:v>15</c:v>
                </c:pt>
                <c:pt idx="2290">
                  <c:v>20</c:v>
                </c:pt>
                <c:pt idx="2291">
                  <c:v>9</c:v>
                </c:pt>
                <c:pt idx="2292">
                  <c:v>18</c:v>
                </c:pt>
                <c:pt idx="2293">
                  <c:v>19</c:v>
                </c:pt>
                <c:pt idx="2294">
                  <c:v>24</c:v>
                </c:pt>
                <c:pt idx="2295">
                  <c:v>13</c:v>
                </c:pt>
                <c:pt idx="2296">
                  <c:v>17</c:v>
                </c:pt>
                <c:pt idx="2297">
                  <c:v>15</c:v>
                </c:pt>
                <c:pt idx="2298">
                  <c:v>12</c:v>
                </c:pt>
                <c:pt idx="2299">
                  <c:v>11</c:v>
                </c:pt>
                <c:pt idx="2300">
                  <c:v>10</c:v>
                </c:pt>
                <c:pt idx="2301">
                  <c:v>11</c:v>
                </c:pt>
                <c:pt idx="2302">
                  <c:v>11</c:v>
                </c:pt>
                <c:pt idx="2303">
                  <c:v>17</c:v>
                </c:pt>
                <c:pt idx="2304">
                  <c:v>7</c:v>
                </c:pt>
                <c:pt idx="2305">
                  <c:v>10</c:v>
                </c:pt>
                <c:pt idx="2306">
                  <c:v>9</c:v>
                </c:pt>
                <c:pt idx="2307">
                  <c:v>14</c:v>
                </c:pt>
                <c:pt idx="2308">
                  <c:v>10</c:v>
                </c:pt>
                <c:pt idx="2309">
                  <c:v>8</c:v>
                </c:pt>
                <c:pt idx="2310">
                  <c:v>9</c:v>
                </c:pt>
                <c:pt idx="2311">
                  <c:v>6</c:v>
                </c:pt>
                <c:pt idx="2312">
                  <c:v>5</c:v>
                </c:pt>
                <c:pt idx="2313">
                  <c:v>5</c:v>
                </c:pt>
                <c:pt idx="2314">
                  <c:v>3</c:v>
                </c:pt>
                <c:pt idx="2315">
                  <c:v>5</c:v>
                </c:pt>
                <c:pt idx="2316">
                  <c:v>4</c:v>
                </c:pt>
                <c:pt idx="2317">
                  <c:v>4</c:v>
                </c:pt>
                <c:pt idx="2318">
                  <c:v>6</c:v>
                </c:pt>
                <c:pt idx="2319">
                  <c:v>6</c:v>
                </c:pt>
                <c:pt idx="2320">
                  <c:v>6</c:v>
                </c:pt>
                <c:pt idx="2321">
                  <c:v>3</c:v>
                </c:pt>
                <c:pt idx="2322">
                  <c:v>4</c:v>
                </c:pt>
                <c:pt idx="2323">
                  <c:v>3</c:v>
                </c:pt>
                <c:pt idx="2324">
                  <c:v>3</c:v>
                </c:pt>
                <c:pt idx="2325">
                  <c:v>3</c:v>
                </c:pt>
                <c:pt idx="2326">
                  <c:v>1</c:v>
                </c:pt>
                <c:pt idx="2327">
                  <c:v>4</c:v>
                </c:pt>
                <c:pt idx="2328">
                  <c:v>2</c:v>
                </c:pt>
                <c:pt idx="2329">
                  <c:v>1</c:v>
                </c:pt>
                <c:pt idx="2330">
                  <c:v>1</c:v>
                </c:pt>
                <c:pt idx="2331">
                  <c:v>2</c:v>
                </c:pt>
                <c:pt idx="2332">
                  <c:v>3</c:v>
                </c:pt>
                <c:pt idx="2333">
                  <c:v>3</c:v>
                </c:pt>
                <c:pt idx="2334">
                  <c:v>1</c:v>
                </c:pt>
                <c:pt idx="2335">
                  <c:v>1</c:v>
                </c:pt>
                <c:pt idx="2336">
                  <c:v>1</c:v>
                </c:pt>
                <c:pt idx="2337">
                  <c:v>1</c:v>
                </c:pt>
                <c:pt idx="2338">
                  <c:v>1</c:v>
                </c:pt>
                <c:pt idx="2339">
                  <c:v>1</c:v>
                </c:pt>
                <c:pt idx="2340">
                  <c:v>4</c:v>
                </c:pt>
                <c:pt idx="2341">
                  <c:v>1</c:v>
                </c:pt>
                <c:pt idx="2342">
                  <c:v>1</c:v>
                </c:pt>
                <c:pt idx="2343">
                  <c:v>1</c:v>
                </c:pt>
                <c:pt idx="2344">
                  <c:v>1</c:v>
                </c:pt>
                <c:pt idx="2345">
                  <c:v>1</c:v>
                </c:pt>
                <c:pt idx="2346">
                  <c:v>1</c:v>
                </c:pt>
                <c:pt idx="2347">
                  <c:v>1</c:v>
                </c:pt>
                <c:pt idx="2348">
                  <c:v>1</c:v>
                </c:pt>
                <c:pt idx="2349">
                  <c:v>3</c:v>
                </c:pt>
                <c:pt idx="2350">
                  <c:v>1</c:v>
                </c:pt>
                <c:pt idx="2351">
                  <c:v>1</c:v>
                </c:pt>
                <c:pt idx="2352">
                  <c:v>4</c:v>
                </c:pt>
                <c:pt idx="2353">
                  <c:v>2</c:v>
                </c:pt>
                <c:pt idx="2354">
                  <c:v>2</c:v>
                </c:pt>
                <c:pt idx="2355">
                  <c:v>3</c:v>
                </c:pt>
                <c:pt idx="2356">
                  <c:v>6</c:v>
                </c:pt>
                <c:pt idx="2357">
                  <c:v>4</c:v>
                </c:pt>
                <c:pt idx="2358">
                  <c:v>5</c:v>
                </c:pt>
                <c:pt idx="2359">
                  <c:v>10</c:v>
                </c:pt>
                <c:pt idx="2360">
                  <c:v>5</c:v>
                </c:pt>
                <c:pt idx="2361">
                  <c:v>4</c:v>
                </c:pt>
                <c:pt idx="2362">
                  <c:v>7</c:v>
                </c:pt>
                <c:pt idx="2363">
                  <c:v>8</c:v>
                </c:pt>
                <c:pt idx="2364">
                  <c:v>6</c:v>
                </c:pt>
                <c:pt idx="2365">
                  <c:v>14</c:v>
                </c:pt>
                <c:pt idx="2366">
                  <c:v>13</c:v>
                </c:pt>
                <c:pt idx="2367">
                  <c:v>21</c:v>
                </c:pt>
                <c:pt idx="2368">
                  <c:v>15</c:v>
                </c:pt>
                <c:pt idx="2369">
                  <c:v>14</c:v>
                </c:pt>
                <c:pt idx="2370">
                  <c:v>11</c:v>
                </c:pt>
                <c:pt idx="2371">
                  <c:v>20</c:v>
                </c:pt>
                <c:pt idx="2372">
                  <c:v>23</c:v>
                </c:pt>
                <c:pt idx="2373">
                  <c:v>12</c:v>
                </c:pt>
                <c:pt idx="2374">
                  <c:v>24</c:v>
                </c:pt>
                <c:pt idx="2375">
                  <c:v>23</c:v>
                </c:pt>
                <c:pt idx="2376">
                  <c:v>22</c:v>
                </c:pt>
                <c:pt idx="2377">
                  <c:v>21</c:v>
                </c:pt>
                <c:pt idx="2378">
                  <c:v>25</c:v>
                </c:pt>
                <c:pt idx="2379">
                  <c:v>23</c:v>
                </c:pt>
                <c:pt idx="2380">
                  <c:v>30</c:v>
                </c:pt>
                <c:pt idx="2381">
                  <c:v>15</c:v>
                </c:pt>
                <c:pt idx="2382">
                  <c:v>17</c:v>
                </c:pt>
                <c:pt idx="2383">
                  <c:v>11</c:v>
                </c:pt>
                <c:pt idx="2384">
                  <c:v>19</c:v>
                </c:pt>
                <c:pt idx="2385">
                  <c:v>13</c:v>
                </c:pt>
                <c:pt idx="2386">
                  <c:v>15</c:v>
                </c:pt>
                <c:pt idx="2387">
                  <c:v>10</c:v>
                </c:pt>
                <c:pt idx="2388">
                  <c:v>10</c:v>
                </c:pt>
                <c:pt idx="2389">
                  <c:v>13</c:v>
                </c:pt>
                <c:pt idx="2390">
                  <c:v>11</c:v>
                </c:pt>
                <c:pt idx="2391">
                  <c:v>12</c:v>
                </c:pt>
                <c:pt idx="2392">
                  <c:v>10</c:v>
                </c:pt>
                <c:pt idx="2393">
                  <c:v>17</c:v>
                </c:pt>
                <c:pt idx="2394">
                  <c:v>6</c:v>
                </c:pt>
                <c:pt idx="2395">
                  <c:v>9</c:v>
                </c:pt>
                <c:pt idx="2396">
                  <c:v>12</c:v>
                </c:pt>
                <c:pt idx="2397">
                  <c:v>5</c:v>
                </c:pt>
                <c:pt idx="2398">
                  <c:v>11</c:v>
                </c:pt>
                <c:pt idx="2399">
                  <c:v>6</c:v>
                </c:pt>
                <c:pt idx="2400">
                  <c:v>6</c:v>
                </c:pt>
                <c:pt idx="2401">
                  <c:v>2</c:v>
                </c:pt>
                <c:pt idx="2402">
                  <c:v>5</c:v>
                </c:pt>
                <c:pt idx="2403">
                  <c:v>7</c:v>
                </c:pt>
                <c:pt idx="2404">
                  <c:v>4</c:v>
                </c:pt>
                <c:pt idx="2405">
                  <c:v>4</c:v>
                </c:pt>
                <c:pt idx="2406">
                  <c:v>1</c:v>
                </c:pt>
                <c:pt idx="2407">
                  <c:v>5</c:v>
                </c:pt>
                <c:pt idx="2408">
                  <c:v>1</c:v>
                </c:pt>
                <c:pt idx="2409">
                  <c:v>3</c:v>
                </c:pt>
                <c:pt idx="2410">
                  <c:v>2</c:v>
                </c:pt>
                <c:pt idx="2411">
                  <c:v>1</c:v>
                </c:pt>
                <c:pt idx="2412">
                  <c:v>2</c:v>
                </c:pt>
                <c:pt idx="2413">
                  <c:v>2</c:v>
                </c:pt>
                <c:pt idx="2414">
                  <c:v>1</c:v>
                </c:pt>
                <c:pt idx="2415">
                  <c:v>3</c:v>
                </c:pt>
                <c:pt idx="2416">
                  <c:v>7</c:v>
                </c:pt>
                <c:pt idx="2417">
                  <c:v>1</c:v>
                </c:pt>
                <c:pt idx="2418">
                  <c:v>3</c:v>
                </c:pt>
                <c:pt idx="2419">
                  <c:v>1</c:v>
                </c:pt>
                <c:pt idx="2420">
                  <c:v>2</c:v>
                </c:pt>
                <c:pt idx="2421">
                  <c:v>1</c:v>
                </c:pt>
                <c:pt idx="2422">
                  <c:v>3</c:v>
                </c:pt>
                <c:pt idx="2423">
                  <c:v>2</c:v>
                </c:pt>
                <c:pt idx="2424">
                  <c:v>1</c:v>
                </c:pt>
                <c:pt idx="2425">
                  <c:v>2</c:v>
                </c:pt>
                <c:pt idx="2426">
                  <c:v>1</c:v>
                </c:pt>
                <c:pt idx="2427">
                  <c:v>1</c:v>
                </c:pt>
                <c:pt idx="2428">
                  <c:v>1</c:v>
                </c:pt>
                <c:pt idx="2429">
                  <c:v>1</c:v>
                </c:pt>
                <c:pt idx="2430">
                  <c:v>1</c:v>
                </c:pt>
                <c:pt idx="2431">
                  <c:v>2</c:v>
                </c:pt>
                <c:pt idx="2432">
                  <c:v>1</c:v>
                </c:pt>
                <c:pt idx="2433">
                  <c:v>1</c:v>
                </c:pt>
                <c:pt idx="2434">
                  <c:v>1</c:v>
                </c:pt>
                <c:pt idx="2435">
                  <c:v>1</c:v>
                </c:pt>
                <c:pt idx="2436">
                  <c:v>1</c:v>
                </c:pt>
                <c:pt idx="2437">
                  <c:v>1</c:v>
                </c:pt>
                <c:pt idx="2438">
                  <c:v>1</c:v>
                </c:pt>
                <c:pt idx="2439">
                  <c:v>1</c:v>
                </c:pt>
                <c:pt idx="2440">
                  <c:v>1</c:v>
                </c:pt>
                <c:pt idx="2441">
                  <c:v>1</c:v>
                </c:pt>
                <c:pt idx="2442">
                  <c:v>1</c:v>
                </c:pt>
                <c:pt idx="2443">
                  <c:v>1</c:v>
                </c:pt>
                <c:pt idx="2444">
                  <c:v>1</c:v>
                </c:pt>
                <c:pt idx="2445">
                  <c:v>1</c:v>
                </c:pt>
                <c:pt idx="2446">
                  <c:v>4</c:v>
                </c:pt>
                <c:pt idx="2447">
                  <c:v>2</c:v>
                </c:pt>
                <c:pt idx="2448">
                  <c:v>1</c:v>
                </c:pt>
                <c:pt idx="2449">
                  <c:v>1</c:v>
                </c:pt>
                <c:pt idx="2450">
                  <c:v>2</c:v>
                </c:pt>
                <c:pt idx="2451">
                  <c:v>3</c:v>
                </c:pt>
                <c:pt idx="2452">
                  <c:v>6</c:v>
                </c:pt>
                <c:pt idx="2453">
                  <c:v>1</c:v>
                </c:pt>
                <c:pt idx="2454">
                  <c:v>5</c:v>
                </c:pt>
                <c:pt idx="2455">
                  <c:v>7</c:v>
                </c:pt>
                <c:pt idx="2456">
                  <c:v>9</c:v>
                </c:pt>
                <c:pt idx="2457">
                  <c:v>7</c:v>
                </c:pt>
                <c:pt idx="2458">
                  <c:v>3</c:v>
                </c:pt>
                <c:pt idx="2459">
                  <c:v>5</c:v>
                </c:pt>
                <c:pt idx="2460">
                  <c:v>10</c:v>
                </c:pt>
                <c:pt idx="2461">
                  <c:v>9</c:v>
                </c:pt>
                <c:pt idx="2462">
                  <c:v>7</c:v>
                </c:pt>
                <c:pt idx="2463">
                  <c:v>17</c:v>
                </c:pt>
                <c:pt idx="2464">
                  <c:v>16</c:v>
                </c:pt>
                <c:pt idx="2465">
                  <c:v>14</c:v>
                </c:pt>
                <c:pt idx="2466">
                  <c:v>8</c:v>
                </c:pt>
                <c:pt idx="2467">
                  <c:v>12</c:v>
                </c:pt>
                <c:pt idx="2468">
                  <c:v>15</c:v>
                </c:pt>
                <c:pt idx="2469">
                  <c:v>21</c:v>
                </c:pt>
                <c:pt idx="2470">
                  <c:v>16</c:v>
                </c:pt>
                <c:pt idx="2471">
                  <c:v>17</c:v>
                </c:pt>
                <c:pt idx="2472">
                  <c:v>17</c:v>
                </c:pt>
                <c:pt idx="2473">
                  <c:v>16</c:v>
                </c:pt>
                <c:pt idx="2474">
                  <c:v>22</c:v>
                </c:pt>
                <c:pt idx="2475">
                  <c:v>17</c:v>
                </c:pt>
                <c:pt idx="2476">
                  <c:v>15</c:v>
                </c:pt>
                <c:pt idx="2477">
                  <c:v>21</c:v>
                </c:pt>
                <c:pt idx="2478">
                  <c:v>14</c:v>
                </c:pt>
                <c:pt idx="2479">
                  <c:v>20</c:v>
                </c:pt>
                <c:pt idx="2480">
                  <c:v>13</c:v>
                </c:pt>
                <c:pt idx="2481">
                  <c:v>19</c:v>
                </c:pt>
                <c:pt idx="2482">
                  <c:v>8</c:v>
                </c:pt>
                <c:pt idx="2483">
                  <c:v>20</c:v>
                </c:pt>
                <c:pt idx="2484">
                  <c:v>11</c:v>
                </c:pt>
                <c:pt idx="2485">
                  <c:v>25</c:v>
                </c:pt>
                <c:pt idx="2486">
                  <c:v>10</c:v>
                </c:pt>
                <c:pt idx="2487">
                  <c:v>18</c:v>
                </c:pt>
                <c:pt idx="2488">
                  <c:v>11</c:v>
                </c:pt>
                <c:pt idx="2489">
                  <c:v>7</c:v>
                </c:pt>
                <c:pt idx="2490">
                  <c:v>10</c:v>
                </c:pt>
                <c:pt idx="2491">
                  <c:v>12</c:v>
                </c:pt>
                <c:pt idx="2492">
                  <c:v>8</c:v>
                </c:pt>
                <c:pt idx="2493">
                  <c:v>7</c:v>
                </c:pt>
                <c:pt idx="2494">
                  <c:v>12</c:v>
                </c:pt>
                <c:pt idx="2495">
                  <c:v>3</c:v>
                </c:pt>
                <c:pt idx="2496">
                  <c:v>13</c:v>
                </c:pt>
                <c:pt idx="2497">
                  <c:v>7</c:v>
                </c:pt>
                <c:pt idx="2498">
                  <c:v>5</c:v>
                </c:pt>
                <c:pt idx="2499">
                  <c:v>7</c:v>
                </c:pt>
                <c:pt idx="2500">
                  <c:v>6</c:v>
                </c:pt>
                <c:pt idx="2501">
                  <c:v>5</c:v>
                </c:pt>
                <c:pt idx="2502">
                  <c:v>5</c:v>
                </c:pt>
                <c:pt idx="2503">
                  <c:v>2</c:v>
                </c:pt>
                <c:pt idx="2504">
                  <c:v>5</c:v>
                </c:pt>
                <c:pt idx="2505">
                  <c:v>2</c:v>
                </c:pt>
                <c:pt idx="2506">
                  <c:v>2</c:v>
                </c:pt>
                <c:pt idx="2507">
                  <c:v>5</c:v>
                </c:pt>
                <c:pt idx="2508">
                  <c:v>4</c:v>
                </c:pt>
                <c:pt idx="2509">
                  <c:v>3</c:v>
                </c:pt>
                <c:pt idx="2510">
                  <c:v>3</c:v>
                </c:pt>
                <c:pt idx="2511">
                  <c:v>2</c:v>
                </c:pt>
                <c:pt idx="2512">
                  <c:v>1</c:v>
                </c:pt>
                <c:pt idx="2513">
                  <c:v>3</c:v>
                </c:pt>
                <c:pt idx="2514">
                  <c:v>3</c:v>
                </c:pt>
                <c:pt idx="2515">
                  <c:v>2</c:v>
                </c:pt>
                <c:pt idx="2516">
                  <c:v>3</c:v>
                </c:pt>
                <c:pt idx="2517">
                  <c:v>1</c:v>
                </c:pt>
                <c:pt idx="2518">
                  <c:v>2</c:v>
                </c:pt>
                <c:pt idx="2519">
                  <c:v>1</c:v>
                </c:pt>
                <c:pt idx="2520">
                  <c:v>1</c:v>
                </c:pt>
                <c:pt idx="2521">
                  <c:v>1</c:v>
                </c:pt>
                <c:pt idx="2522">
                  <c:v>1</c:v>
                </c:pt>
                <c:pt idx="2523">
                  <c:v>2</c:v>
                </c:pt>
                <c:pt idx="2524">
                  <c:v>1</c:v>
                </c:pt>
                <c:pt idx="2525">
                  <c:v>1</c:v>
                </c:pt>
                <c:pt idx="2526">
                  <c:v>1</c:v>
                </c:pt>
                <c:pt idx="2527">
                  <c:v>1</c:v>
                </c:pt>
                <c:pt idx="2528">
                  <c:v>1</c:v>
                </c:pt>
                <c:pt idx="2529">
                  <c:v>1</c:v>
                </c:pt>
                <c:pt idx="2530">
                  <c:v>1</c:v>
                </c:pt>
                <c:pt idx="2531">
                  <c:v>1</c:v>
                </c:pt>
                <c:pt idx="2532">
                  <c:v>1</c:v>
                </c:pt>
                <c:pt idx="2533">
                  <c:v>1</c:v>
                </c:pt>
                <c:pt idx="2534">
                  <c:v>2</c:v>
                </c:pt>
                <c:pt idx="2535">
                  <c:v>2</c:v>
                </c:pt>
                <c:pt idx="2536">
                  <c:v>7</c:v>
                </c:pt>
                <c:pt idx="2537">
                  <c:v>5</c:v>
                </c:pt>
                <c:pt idx="2538">
                  <c:v>5</c:v>
                </c:pt>
                <c:pt idx="2539">
                  <c:v>6</c:v>
                </c:pt>
                <c:pt idx="2540">
                  <c:v>3</c:v>
                </c:pt>
                <c:pt idx="2541">
                  <c:v>12</c:v>
                </c:pt>
                <c:pt idx="2542">
                  <c:v>8</c:v>
                </c:pt>
                <c:pt idx="2543">
                  <c:v>6</c:v>
                </c:pt>
                <c:pt idx="2544">
                  <c:v>4</c:v>
                </c:pt>
                <c:pt idx="2545">
                  <c:v>10</c:v>
                </c:pt>
                <c:pt idx="2546">
                  <c:v>9</c:v>
                </c:pt>
                <c:pt idx="2547">
                  <c:v>4</c:v>
                </c:pt>
                <c:pt idx="2548">
                  <c:v>13</c:v>
                </c:pt>
                <c:pt idx="2549">
                  <c:v>14</c:v>
                </c:pt>
                <c:pt idx="2550">
                  <c:v>15</c:v>
                </c:pt>
                <c:pt idx="2551">
                  <c:v>23</c:v>
                </c:pt>
                <c:pt idx="2552">
                  <c:v>13</c:v>
                </c:pt>
                <c:pt idx="2553">
                  <c:v>12</c:v>
                </c:pt>
                <c:pt idx="2554">
                  <c:v>18</c:v>
                </c:pt>
                <c:pt idx="2555">
                  <c:v>22</c:v>
                </c:pt>
                <c:pt idx="2556">
                  <c:v>15</c:v>
                </c:pt>
                <c:pt idx="2557">
                  <c:v>16</c:v>
                </c:pt>
                <c:pt idx="2558">
                  <c:v>21</c:v>
                </c:pt>
                <c:pt idx="2559">
                  <c:v>20</c:v>
                </c:pt>
                <c:pt idx="2560">
                  <c:v>25</c:v>
                </c:pt>
                <c:pt idx="2561">
                  <c:v>22</c:v>
                </c:pt>
                <c:pt idx="2562">
                  <c:v>26</c:v>
                </c:pt>
                <c:pt idx="2563">
                  <c:v>19</c:v>
                </c:pt>
                <c:pt idx="2564">
                  <c:v>32</c:v>
                </c:pt>
                <c:pt idx="2565">
                  <c:v>16</c:v>
                </c:pt>
                <c:pt idx="2566">
                  <c:v>21</c:v>
                </c:pt>
                <c:pt idx="2567">
                  <c:v>13</c:v>
                </c:pt>
                <c:pt idx="2568">
                  <c:v>16</c:v>
                </c:pt>
                <c:pt idx="2569">
                  <c:v>17</c:v>
                </c:pt>
                <c:pt idx="2570">
                  <c:v>8</c:v>
                </c:pt>
                <c:pt idx="2571">
                  <c:v>21</c:v>
                </c:pt>
                <c:pt idx="2572">
                  <c:v>14</c:v>
                </c:pt>
                <c:pt idx="2573">
                  <c:v>11</c:v>
                </c:pt>
                <c:pt idx="2574">
                  <c:v>18</c:v>
                </c:pt>
                <c:pt idx="2575">
                  <c:v>6</c:v>
                </c:pt>
                <c:pt idx="2576">
                  <c:v>15</c:v>
                </c:pt>
                <c:pt idx="2577">
                  <c:v>7</c:v>
                </c:pt>
                <c:pt idx="2578">
                  <c:v>8</c:v>
                </c:pt>
                <c:pt idx="2579">
                  <c:v>15</c:v>
                </c:pt>
                <c:pt idx="2580">
                  <c:v>8</c:v>
                </c:pt>
                <c:pt idx="2581">
                  <c:v>6</c:v>
                </c:pt>
                <c:pt idx="2582">
                  <c:v>10</c:v>
                </c:pt>
                <c:pt idx="2583">
                  <c:v>11</c:v>
                </c:pt>
                <c:pt idx="2584">
                  <c:v>9</c:v>
                </c:pt>
                <c:pt idx="2585">
                  <c:v>8</c:v>
                </c:pt>
                <c:pt idx="2586">
                  <c:v>5</c:v>
                </c:pt>
                <c:pt idx="2587">
                  <c:v>4</c:v>
                </c:pt>
                <c:pt idx="2588">
                  <c:v>9</c:v>
                </c:pt>
                <c:pt idx="2589">
                  <c:v>6</c:v>
                </c:pt>
                <c:pt idx="2590">
                  <c:v>2</c:v>
                </c:pt>
                <c:pt idx="2591">
                  <c:v>4</c:v>
                </c:pt>
                <c:pt idx="2592">
                  <c:v>4</c:v>
                </c:pt>
                <c:pt idx="2593">
                  <c:v>5</c:v>
                </c:pt>
                <c:pt idx="2594">
                  <c:v>1</c:v>
                </c:pt>
                <c:pt idx="2595">
                  <c:v>3</c:v>
                </c:pt>
                <c:pt idx="2596">
                  <c:v>2</c:v>
                </c:pt>
                <c:pt idx="2597">
                  <c:v>4</c:v>
                </c:pt>
                <c:pt idx="2598">
                  <c:v>1</c:v>
                </c:pt>
                <c:pt idx="2599">
                  <c:v>1</c:v>
                </c:pt>
                <c:pt idx="2600">
                  <c:v>3</c:v>
                </c:pt>
                <c:pt idx="2601">
                  <c:v>2</c:v>
                </c:pt>
                <c:pt idx="2602">
                  <c:v>2</c:v>
                </c:pt>
                <c:pt idx="2603">
                  <c:v>2</c:v>
                </c:pt>
                <c:pt idx="2604">
                  <c:v>4</c:v>
                </c:pt>
                <c:pt idx="2605">
                  <c:v>2</c:v>
                </c:pt>
                <c:pt idx="2606">
                  <c:v>2</c:v>
                </c:pt>
                <c:pt idx="2607">
                  <c:v>1</c:v>
                </c:pt>
                <c:pt idx="2608">
                  <c:v>2</c:v>
                </c:pt>
                <c:pt idx="2609">
                  <c:v>2</c:v>
                </c:pt>
                <c:pt idx="2610">
                  <c:v>1</c:v>
                </c:pt>
                <c:pt idx="2611">
                  <c:v>1</c:v>
                </c:pt>
                <c:pt idx="2612">
                  <c:v>1</c:v>
                </c:pt>
                <c:pt idx="2613">
                  <c:v>1</c:v>
                </c:pt>
                <c:pt idx="2614">
                  <c:v>1</c:v>
                </c:pt>
                <c:pt idx="2615">
                  <c:v>1</c:v>
                </c:pt>
                <c:pt idx="2616">
                  <c:v>3</c:v>
                </c:pt>
                <c:pt idx="2617">
                  <c:v>1</c:v>
                </c:pt>
                <c:pt idx="2618">
                  <c:v>1</c:v>
                </c:pt>
                <c:pt idx="2619">
                  <c:v>1</c:v>
                </c:pt>
                <c:pt idx="2620">
                  <c:v>1</c:v>
                </c:pt>
                <c:pt idx="2621">
                  <c:v>1</c:v>
                </c:pt>
                <c:pt idx="2622">
                  <c:v>2</c:v>
                </c:pt>
                <c:pt idx="2623">
                  <c:v>1</c:v>
                </c:pt>
                <c:pt idx="2624">
                  <c:v>2</c:v>
                </c:pt>
                <c:pt idx="2625">
                  <c:v>2</c:v>
                </c:pt>
                <c:pt idx="2626">
                  <c:v>3</c:v>
                </c:pt>
                <c:pt idx="2627">
                  <c:v>5</c:v>
                </c:pt>
                <c:pt idx="2628">
                  <c:v>2</c:v>
                </c:pt>
                <c:pt idx="2629">
                  <c:v>1</c:v>
                </c:pt>
                <c:pt idx="2630">
                  <c:v>3</c:v>
                </c:pt>
                <c:pt idx="2631">
                  <c:v>4</c:v>
                </c:pt>
                <c:pt idx="2632">
                  <c:v>4</c:v>
                </c:pt>
                <c:pt idx="2633">
                  <c:v>5</c:v>
                </c:pt>
                <c:pt idx="2634">
                  <c:v>4</c:v>
                </c:pt>
                <c:pt idx="2635">
                  <c:v>5</c:v>
                </c:pt>
                <c:pt idx="2636">
                  <c:v>4</c:v>
                </c:pt>
                <c:pt idx="2637">
                  <c:v>7</c:v>
                </c:pt>
                <c:pt idx="2638">
                  <c:v>10</c:v>
                </c:pt>
                <c:pt idx="2639">
                  <c:v>6</c:v>
                </c:pt>
                <c:pt idx="2640">
                  <c:v>6</c:v>
                </c:pt>
                <c:pt idx="2641">
                  <c:v>12</c:v>
                </c:pt>
                <c:pt idx="2642">
                  <c:v>17</c:v>
                </c:pt>
                <c:pt idx="2643">
                  <c:v>17</c:v>
                </c:pt>
                <c:pt idx="2644">
                  <c:v>18</c:v>
                </c:pt>
                <c:pt idx="2645">
                  <c:v>17</c:v>
                </c:pt>
                <c:pt idx="2646">
                  <c:v>9</c:v>
                </c:pt>
                <c:pt idx="2647">
                  <c:v>19</c:v>
                </c:pt>
                <c:pt idx="2648">
                  <c:v>23</c:v>
                </c:pt>
                <c:pt idx="2649">
                  <c:v>17</c:v>
                </c:pt>
                <c:pt idx="2650">
                  <c:v>23</c:v>
                </c:pt>
                <c:pt idx="2651">
                  <c:v>19</c:v>
                </c:pt>
                <c:pt idx="2652">
                  <c:v>13</c:v>
                </c:pt>
                <c:pt idx="2653">
                  <c:v>22</c:v>
                </c:pt>
                <c:pt idx="2654">
                  <c:v>27</c:v>
                </c:pt>
                <c:pt idx="2655">
                  <c:v>30</c:v>
                </c:pt>
                <c:pt idx="2656">
                  <c:v>21</c:v>
                </c:pt>
                <c:pt idx="2657">
                  <c:v>23</c:v>
                </c:pt>
                <c:pt idx="2658">
                  <c:v>20</c:v>
                </c:pt>
                <c:pt idx="2659">
                  <c:v>19</c:v>
                </c:pt>
                <c:pt idx="2660">
                  <c:v>20</c:v>
                </c:pt>
                <c:pt idx="2661">
                  <c:v>21</c:v>
                </c:pt>
                <c:pt idx="2662">
                  <c:v>26</c:v>
                </c:pt>
                <c:pt idx="2663">
                  <c:v>18</c:v>
                </c:pt>
                <c:pt idx="2664">
                  <c:v>14</c:v>
                </c:pt>
                <c:pt idx="2665">
                  <c:v>16</c:v>
                </c:pt>
                <c:pt idx="2666">
                  <c:v>12</c:v>
                </c:pt>
                <c:pt idx="2667">
                  <c:v>16</c:v>
                </c:pt>
                <c:pt idx="2668">
                  <c:v>20</c:v>
                </c:pt>
                <c:pt idx="2669">
                  <c:v>18</c:v>
                </c:pt>
                <c:pt idx="2670">
                  <c:v>9</c:v>
                </c:pt>
                <c:pt idx="2671">
                  <c:v>11</c:v>
                </c:pt>
                <c:pt idx="2672">
                  <c:v>8</c:v>
                </c:pt>
                <c:pt idx="2673">
                  <c:v>7</c:v>
                </c:pt>
                <c:pt idx="2674">
                  <c:v>8</c:v>
                </c:pt>
                <c:pt idx="2675">
                  <c:v>12</c:v>
                </c:pt>
                <c:pt idx="2676">
                  <c:v>10</c:v>
                </c:pt>
                <c:pt idx="2677">
                  <c:v>12</c:v>
                </c:pt>
                <c:pt idx="2678">
                  <c:v>9</c:v>
                </c:pt>
                <c:pt idx="2679">
                  <c:v>5</c:v>
                </c:pt>
                <c:pt idx="2680">
                  <c:v>10</c:v>
                </c:pt>
                <c:pt idx="2681">
                  <c:v>8</c:v>
                </c:pt>
                <c:pt idx="2682">
                  <c:v>6</c:v>
                </c:pt>
                <c:pt idx="2683">
                  <c:v>6</c:v>
                </c:pt>
                <c:pt idx="2684">
                  <c:v>9</c:v>
                </c:pt>
                <c:pt idx="2685">
                  <c:v>9</c:v>
                </c:pt>
                <c:pt idx="2686">
                  <c:v>5</c:v>
                </c:pt>
                <c:pt idx="2687">
                  <c:v>6</c:v>
                </c:pt>
                <c:pt idx="2688">
                  <c:v>4</c:v>
                </c:pt>
                <c:pt idx="2689">
                  <c:v>4</c:v>
                </c:pt>
                <c:pt idx="2690">
                  <c:v>9</c:v>
                </c:pt>
                <c:pt idx="2691">
                  <c:v>2</c:v>
                </c:pt>
                <c:pt idx="2692">
                  <c:v>2</c:v>
                </c:pt>
                <c:pt idx="2693">
                  <c:v>1</c:v>
                </c:pt>
                <c:pt idx="2694">
                  <c:v>2</c:v>
                </c:pt>
                <c:pt idx="2695">
                  <c:v>3</c:v>
                </c:pt>
                <c:pt idx="2696">
                  <c:v>2</c:v>
                </c:pt>
                <c:pt idx="2697">
                  <c:v>2</c:v>
                </c:pt>
                <c:pt idx="2698">
                  <c:v>2</c:v>
                </c:pt>
                <c:pt idx="2699">
                  <c:v>4</c:v>
                </c:pt>
                <c:pt idx="2700">
                  <c:v>1</c:v>
                </c:pt>
                <c:pt idx="2701">
                  <c:v>2</c:v>
                </c:pt>
                <c:pt idx="2702">
                  <c:v>1</c:v>
                </c:pt>
                <c:pt idx="2703">
                  <c:v>2</c:v>
                </c:pt>
                <c:pt idx="2704">
                  <c:v>2</c:v>
                </c:pt>
                <c:pt idx="2705">
                  <c:v>2</c:v>
                </c:pt>
                <c:pt idx="2706">
                  <c:v>1</c:v>
                </c:pt>
                <c:pt idx="2707">
                  <c:v>1</c:v>
                </c:pt>
                <c:pt idx="2708">
                  <c:v>1</c:v>
                </c:pt>
                <c:pt idx="2709">
                  <c:v>1</c:v>
                </c:pt>
                <c:pt idx="2710">
                  <c:v>1</c:v>
                </c:pt>
                <c:pt idx="2711">
                  <c:v>1</c:v>
                </c:pt>
                <c:pt idx="2712">
                  <c:v>1</c:v>
                </c:pt>
                <c:pt idx="2713">
                  <c:v>1</c:v>
                </c:pt>
                <c:pt idx="2714">
                  <c:v>4</c:v>
                </c:pt>
                <c:pt idx="2715">
                  <c:v>1</c:v>
                </c:pt>
                <c:pt idx="2716">
                  <c:v>3</c:v>
                </c:pt>
                <c:pt idx="2717">
                  <c:v>2</c:v>
                </c:pt>
                <c:pt idx="2718">
                  <c:v>2</c:v>
                </c:pt>
                <c:pt idx="2719">
                  <c:v>12</c:v>
                </c:pt>
                <c:pt idx="2720">
                  <c:v>11</c:v>
                </c:pt>
                <c:pt idx="2721">
                  <c:v>5</c:v>
                </c:pt>
                <c:pt idx="2722">
                  <c:v>8</c:v>
                </c:pt>
                <c:pt idx="2723">
                  <c:v>9</c:v>
                </c:pt>
                <c:pt idx="2724">
                  <c:v>10</c:v>
                </c:pt>
                <c:pt idx="2725">
                  <c:v>4</c:v>
                </c:pt>
                <c:pt idx="2726">
                  <c:v>8</c:v>
                </c:pt>
                <c:pt idx="2727">
                  <c:v>17</c:v>
                </c:pt>
                <c:pt idx="2728">
                  <c:v>13</c:v>
                </c:pt>
                <c:pt idx="2729">
                  <c:v>13</c:v>
                </c:pt>
                <c:pt idx="2730">
                  <c:v>16</c:v>
                </c:pt>
                <c:pt idx="2731">
                  <c:v>13</c:v>
                </c:pt>
                <c:pt idx="2732">
                  <c:v>21</c:v>
                </c:pt>
                <c:pt idx="2733">
                  <c:v>18</c:v>
                </c:pt>
                <c:pt idx="2734">
                  <c:v>14</c:v>
                </c:pt>
                <c:pt idx="2735">
                  <c:v>16</c:v>
                </c:pt>
                <c:pt idx="2736">
                  <c:v>17</c:v>
                </c:pt>
                <c:pt idx="2737">
                  <c:v>26</c:v>
                </c:pt>
                <c:pt idx="2738">
                  <c:v>20</c:v>
                </c:pt>
                <c:pt idx="2739">
                  <c:v>24</c:v>
                </c:pt>
                <c:pt idx="2740">
                  <c:v>29</c:v>
                </c:pt>
                <c:pt idx="2741">
                  <c:v>24</c:v>
                </c:pt>
                <c:pt idx="2742">
                  <c:v>16</c:v>
                </c:pt>
                <c:pt idx="2743">
                  <c:v>28</c:v>
                </c:pt>
                <c:pt idx="2744">
                  <c:v>23</c:v>
                </c:pt>
                <c:pt idx="2745">
                  <c:v>25</c:v>
                </c:pt>
                <c:pt idx="2746">
                  <c:v>14</c:v>
                </c:pt>
                <c:pt idx="2747">
                  <c:v>27</c:v>
                </c:pt>
                <c:pt idx="2748">
                  <c:v>24</c:v>
                </c:pt>
                <c:pt idx="2749">
                  <c:v>26</c:v>
                </c:pt>
                <c:pt idx="2750">
                  <c:v>21</c:v>
                </c:pt>
                <c:pt idx="2751">
                  <c:v>14</c:v>
                </c:pt>
                <c:pt idx="2752">
                  <c:v>17</c:v>
                </c:pt>
                <c:pt idx="2753">
                  <c:v>11</c:v>
                </c:pt>
                <c:pt idx="2754">
                  <c:v>4</c:v>
                </c:pt>
                <c:pt idx="2755">
                  <c:v>17</c:v>
                </c:pt>
                <c:pt idx="2756">
                  <c:v>15</c:v>
                </c:pt>
                <c:pt idx="2757">
                  <c:v>13</c:v>
                </c:pt>
                <c:pt idx="2758">
                  <c:v>8</c:v>
                </c:pt>
                <c:pt idx="2759">
                  <c:v>11</c:v>
                </c:pt>
                <c:pt idx="2760">
                  <c:v>12</c:v>
                </c:pt>
                <c:pt idx="2761">
                  <c:v>13</c:v>
                </c:pt>
                <c:pt idx="2762">
                  <c:v>15</c:v>
                </c:pt>
                <c:pt idx="2763">
                  <c:v>9</c:v>
                </c:pt>
                <c:pt idx="2764">
                  <c:v>7</c:v>
                </c:pt>
                <c:pt idx="2765">
                  <c:v>6</c:v>
                </c:pt>
                <c:pt idx="2766">
                  <c:v>7</c:v>
                </c:pt>
                <c:pt idx="2767">
                  <c:v>7</c:v>
                </c:pt>
                <c:pt idx="2768">
                  <c:v>7</c:v>
                </c:pt>
                <c:pt idx="2769">
                  <c:v>9</c:v>
                </c:pt>
                <c:pt idx="2770">
                  <c:v>7</c:v>
                </c:pt>
                <c:pt idx="2771">
                  <c:v>3</c:v>
                </c:pt>
                <c:pt idx="2772">
                  <c:v>3</c:v>
                </c:pt>
                <c:pt idx="2773">
                  <c:v>10</c:v>
                </c:pt>
                <c:pt idx="2774">
                  <c:v>2</c:v>
                </c:pt>
                <c:pt idx="2775">
                  <c:v>6</c:v>
                </c:pt>
                <c:pt idx="2776">
                  <c:v>6</c:v>
                </c:pt>
                <c:pt idx="2777">
                  <c:v>7</c:v>
                </c:pt>
                <c:pt idx="2778">
                  <c:v>1</c:v>
                </c:pt>
                <c:pt idx="2779">
                  <c:v>3</c:v>
                </c:pt>
                <c:pt idx="2780">
                  <c:v>1</c:v>
                </c:pt>
                <c:pt idx="2781">
                  <c:v>2</c:v>
                </c:pt>
                <c:pt idx="2782">
                  <c:v>3</c:v>
                </c:pt>
                <c:pt idx="2783">
                  <c:v>1</c:v>
                </c:pt>
                <c:pt idx="2784">
                  <c:v>1</c:v>
                </c:pt>
                <c:pt idx="2785">
                  <c:v>1</c:v>
                </c:pt>
                <c:pt idx="2786">
                  <c:v>1</c:v>
                </c:pt>
                <c:pt idx="2787">
                  <c:v>1</c:v>
                </c:pt>
                <c:pt idx="2788">
                  <c:v>1</c:v>
                </c:pt>
                <c:pt idx="2789">
                  <c:v>1</c:v>
                </c:pt>
                <c:pt idx="2790">
                  <c:v>2</c:v>
                </c:pt>
                <c:pt idx="2791">
                  <c:v>1</c:v>
                </c:pt>
                <c:pt idx="2792">
                  <c:v>1</c:v>
                </c:pt>
                <c:pt idx="2793">
                  <c:v>1</c:v>
                </c:pt>
                <c:pt idx="2794">
                  <c:v>1</c:v>
                </c:pt>
                <c:pt idx="2795">
                  <c:v>1</c:v>
                </c:pt>
                <c:pt idx="2796">
                  <c:v>1</c:v>
                </c:pt>
                <c:pt idx="2797">
                  <c:v>2</c:v>
                </c:pt>
                <c:pt idx="2798">
                  <c:v>1</c:v>
                </c:pt>
                <c:pt idx="2799">
                  <c:v>1</c:v>
                </c:pt>
                <c:pt idx="2800">
                  <c:v>1</c:v>
                </c:pt>
                <c:pt idx="2801">
                  <c:v>1</c:v>
                </c:pt>
                <c:pt idx="2802">
                  <c:v>1</c:v>
                </c:pt>
                <c:pt idx="2803">
                  <c:v>1</c:v>
                </c:pt>
                <c:pt idx="2804">
                  <c:v>1</c:v>
                </c:pt>
                <c:pt idx="2805">
                  <c:v>1</c:v>
                </c:pt>
                <c:pt idx="2806">
                  <c:v>2</c:v>
                </c:pt>
                <c:pt idx="2807">
                  <c:v>7</c:v>
                </c:pt>
                <c:pt idx="2808">
                  <c:v>3</c:v>
                </c:pt>
                <c:pt idx="2809">
                  <c:v>5</c:v>
                </c:pt>
                <c:pt idx="2810">
                  <c:v>6</c:v>
                </c:pt>
                <c:pt idx="2811">
                  <c:v>4</c:v>
                </c:pt>
                <c:pt idx="2812">
                  <c:v>10</c:v>
                </c:pt>
                <c:pt idx="2813">
                  <c:v>10</c:v>
                </c:pt>
                <c:pt idx="2814">
                  <c:v>12</c:v>
                </c:pt>
                <c:pt idx="2815">
                  <c:v>14</c:v>
                </c:pt>
                <c:pt idx="2816">
                  <c:v>8</c:v>
                </c:pt>
                <c:pt idx="2817">
                  <c:v>16</c:v>
                </c:pt>
                <c:pt idx="2818">
                  <c:v>8</c:v>
                </c:pt>
                <c:pt idx="2819">
                  <c:v>12</c:v>
                </c:pt>
                <c:pt idx="2820">
                  <c:v>17</c:v>
                </c:pt>
                <c:pt idx="2821">
                  <c:v>16</c:v>
                </c:pt>
                <c:pt idx="2822">
                  <c:v>13</c:v>
                </c:pt>
                <c:pt idx="2823">
                  <c:v>19</c:v>
                </c:pt>
                <c:pt idx="2824">
                  <c:v>20</c:v>
                </c:pt>
                <c:pt idx="2825">
                  <c:v>19</c:v>
                </c:pt>
                <c:pt idx="2826">
                  <c:v>21</c:v>
                </c:pt>
                <c:pt idx="2827">
                  <c:v>29</c:v>
                </c:pt>
                <c:pt idx="2828">
                  <c:v>17</c:v>
                </c:pt>
                <c:pt idx="2829">
                  <c:v>27</c:v>
                </c:pt>
                <c:pt idx="2830">
                  <c:v>28</c:v>
                </c:pt>
                <c:pt idx="2831">
                  <c:v>26</c:v>
                </c:pt>
                <c:pt idx="2832">
                  <c:v>20</c:v>
                </c:pt>
                <c:pt idx="2833">
                  <c:v>27</c:v>
                </c:pt>
                <c:pt idx="2834">
                  <c:v>24</c:v>
                </c:pt>
                <c:pt idx="2835">
                  <c:v>21</c:v>
                </c:pt>
                <c:pt idx="2836">
                  <c:v>20</c:v>
                </c:pt>
                <c:pt idx="2837">
                  <c:v>22</c:v>
                </c:pt>
                <c:pt idx="2838">
                  <c:v>23</c:v>
                </c:pt>
                <c:pt idx="2839">
                  <c:v>26</c:v>
                </c:pt>
                <c:pt idx="2840">
                  <c:v>18</c:v>
                </c:pt>
                <c:pt idx="2841">
                  <c:v>21</c:v>
                </c:pt>
                <c:pt idx="2842">
                  <c:v>13</c:v>
                </c:pt>
                <c:pt idx="2843">
                  <c:v>23</c:v>
                </c:pt>
                <c:pt idx="2844">
                  <c:v>12</c:v>
                </c:pt>
                <c:pt idx="2845">
                  <c:v>20</c:v>
                </c:pt>
                <c:pt idx="2846">
                  <c:v>14</c:v>
                </c:pt>
                <c:pt idx="2847">
                  <c:v>12</c:v>
                </c:pt>
                <c:pt idx="2848">
                  <c:v>15</c:v>
                </c:pt>
                <c:pt idx="2849">
                  <c:v>17</c:v>
                </c:pt>
                <c:pt idx="2850">
                  <c:v>11</c:v>
                </c:pt>
                <c:pt idx="2851">
                  <c:v>12</c:v>
                </c:pt>
                <c:pt idx="2852">
                  <c:v>17</c:v>
                </c:pt>
                <c:pt idx="2853">
                  <c:v>6</c:v>
                </c:pt>
                <c:pt idx="2854">
                  <c:v>8</c:v>
                </c:pt>
                <c:pt idx="2855">
                  <c:v>9</c:v>
                </c:pt>
                <c:pt idx="2856">
                  <c:v>11</c:v>
                </c:pt>
                <c:pt idx="2857">
                  <c:v>10</c:v>
                </c:pt>
                <c:pt idx="2858">
                  <c:v>5</c:v>
                </c:pt>
                <c:pt idx="2859">
                  <c:v>10</c:v>
                </c:pt>
                <c:pt idx="2860">
                  <c:v>3</c:v>
                </c:pt>
                <c:pt idx="2861">
                  <c:v>7</c:v>
                </c:pt>
                <c:pt idx="2862">
                  <c:v>5</c:v>
                </c:pt>
                <c:pt idx="2863">
                  <c:v>3</c:v>
                </c:pt>
                <c:pt idx="2864">
                  <c:v>3</c:v>
                </c:pt>
                <c:pt idx="2865">
                  <c:v>6</c:v>
                </c:pt>
                <c:pt idx="2866">
                  <c:v>5</c:v>
                </c:pt>
                <c:pt idx="2867">
                  <c:v>5</c:v>
                </c:pt>
                <c:pt idx="2868">
                  <c:v>4</c:v>
                </c:pt>
                <c:pt idx="2869">
                  <c:v>9</c:v>
                </c:pt>
                <c:pt idx="2870">
                  <c:v>4</c:v>
                </c:pt>
                <c:pt idx="2871">
                  <c:v>3</c:v>
                </c:pt>
                <c:pt idx="2872">
                  <c:v>5</c:v>
                </c:pt>
                <c:pt idx="2873">
                  <c:v>4</c:v>
                </c:pt>
                <c:pt idx="2874">
                  <c:v>3</c:v>
                </c:pt>
                <c:pt idx="2875">
                  <c:v>1</c:v>
                </c:pt>
                <c:pt idx="2876">
                  <c:v>2</c:v>
                </c:pt>
                <c:pt idx="2877">
                  <c:v>1</c:v>
                </c:pt>
                <c:pt idx="2878">
                  <c:v>1</c:v>
                </c:pt>
                <c:pt idx="2879">
                  <c:v>1</c:v>
                </c:pt>
                <c:pt idx="2880">
                  <c:v>2</c:v>
                </c:pt>
                <c:pt idx="2881">
                  <c:v>1</c:v>
                </c:pt>
                <c:pt idx="2882">
                  <c:v>1</c:v>
                </c:pt>
                <c:pt idx="2883">
                  <c:v>1</c:v>
                </c:pt>
                <c:pt idx="2884">
                  <c:v>2</c:v>
                </c:pt>
                <c:pt idx="2885">
                  <c:v>1</c:v>
                </c:pt>
                <c:pt idx="2886">
                  <c:v>1</c:v>
                </c:pt>
                <c:pt idx="2887">
                  <c:v>1</c:v>
                </c:pt>
                <c:pt idx="2888">
                  <c:v>1</c:v>
                </c:pt>
                <c:pt idx="2889">
                  <c:v>1</c:v>
                </c:pt>
                <c:pt idx="2890">
                  <c:v>1</c:v>
                </c:pt>
                <c:pt idx="2891">
                  <c:v>1</c:v>
                </c:pt>
                <c:pt idx="2892">
                  <c:v>1</c:v>
                </c:pt>
                <c:pt idx="2893">
                  <c:v>1</c:v>
                </c:pt>
                <c:pt idx="2894">
                  <c:v>4</c:v>
                </c:pt>
                <c:pt idx="2895">
                  <c:v>2</c:v>
                </c:pt>
                <c:pt idx="2896">
                  <c:v>1</c:v>
                </c:pt>
                <c:pt idx="2897">
                  <c:v>1</c:v>
                </c:pt>
                <c:pt idx="2898">
                  <c:v>4</c:v>
                </c:pt>
                <c:pt idx="2899">
                  <c:v>4</c:v>
                </c:pt>
                <c:pt idx="2900">
                  <c:v>8</c:v>
                </c:pt>
                <c:pt idx="2901">
                  <c:v>3</c:v>
                </c:pt>
                <c:pt idx="2902">
                  <c:v>13</c:v>
                </c:pt>
                <c:pt idx="2903">
                  <c:v>7</c:v>
                </c:pt>
                <c:pt idx="2904">
                  <c:v>3</c:v>
                </c:pt>
                <c:pt idx="2905">
                  <c:v>9</c:v>
                </c:pt>
                <c:pt idx="2906">
                  <c:v>12</c:v>
                </c:pt>
                <c:pt idx="2907">
                  <c:v>8</c:v>
                </c:pt>
                <c:pt idx="2908">
                  <c:v>12</c:v>
                </c:pt>
                <c:pt idx="2909">
                  <c:v>22</c:v>
                </c:pt>
                <c:pt idx="2910">
                  <c:v>12</c:v>
                </c:pt>
                <c:pt idx="2911">
                  <c:v>12</c:v>
                </c:pt>
                <c:pt idx="2912">
                  <c:v>15</c:v>
                </c:pt>
                <c:pt idx="2913">
                  <c:v>15</c:v>
                </c:pt>
                <c:pt idx="2914">
                  <c:v>17</c:v>
                </c:pt>
                <c:pt idx="2915">
                  <c:v>22</c:v>
                </c:pt>
                <c:pt idx="2916">
                  <c:v>20</c:v>
                </c:pt>
                <c:pt idx="2917">
                  <c:v>22</c:v>
                </c:pt>
                <c:pt idx="2918">
                  <c:v>20</c:v>
                </c:pt>
                <c:pt idx="2919">
                  <c:v>24</c:v>
                </c:pt>
                <c:pt idx="2920">
                  <c:v>28</c:v>
                </c:pt>
                <c:pt idx="2921">
                  <c:v>20</c:v>
                </c:pt>
                <c:pt idx="2922">
                  <c:v>30</c:v>
                </c:pt>
                <c:pt idx="2923">
                  <c:v>34</c:v>
                </c:pt>
                <c:pt idx="2924">
                  <c:v>27</c:v>
                </c:pt>
                <c:pt idx="2925">
                  <c:v>13</c:v>
                </c:pt>
                <c:pt idx="2926">
                  <c:v>9</c:v>
                </c:pt>
                <c:pt idx="2927">
                  <c:v>20</c:v>
                </c:pt>
                <c:pt idx="2928">
                  <c:v>21</c:v>
                </c:pt>
                <c:pt idx="2929">
                  <c:v>19</c:v>
                </c:pt>
                <c:pt idx="2930">
                  <c:v>15</c:v>
                </c:pt>
                <c:pt idx="2931">
                  <c:v>24</c:v>
                </c:pt>
                <c:pt idx="2932">
                  <c:v>23</c:v>
                </c:pt>
                <c:pt idx="2933">
                  <c:v>22</c:v>
                </c:pt>
                <c:pt idx="2934">
                  <c:v>22</c:v>
                </c:pt>
                <c:pt idx="2935">
                  <c:v>21</c:v>
                </c:pt>
                <c:pt idx="2936">
                  <c:v>14</c:v>
                </c:pt>
                <c:pt idx="2937">
                  <c:v>15</c:v>
                </c:pt>
                <c:pt idx="2938">
                  <c:v>19</c:v>
                </c:pt>
                <c:pt idx="2939">
                  <c:v>10</c:v>
                </c:pt>
                <c:pt idx="2940">
                  <c:v>9</c:v>
                </c:pt>
                <c:pt idx="2941">
                  <c:v>10</c:v>
                </c:pt>
                <c:pt idx="2942">
                  <c:v>13</c:v>
                </c:pt>
                <c:pt idx="2943">
                  <c:v>6</c:v>
                </c:pt>
                <c:pt idx="2944">
                  <c:v>8</c:v>
                </c:pt>
                <c:pt idx="2945">
                  <c:v>7</c:v>
                </c:pt>
                <c:pt idx="2946">
                  <c:v>7</c:v>
                </c:pt>
                <c:pt idx="2947">
                  <c:v>16</c:v>
                </c:pt>
                <c:pt idx="2948">
                  <c:v>9</c:v>
                </c:pt>
                <c:pt idx="2949">
                  <c:v>4</c:v>
                </c:pt>
                <c:pt idx="2950">
                  <c:v>6</c:v>
                </c:pt>
                <c:pt idx="2951">
                  <c:v>3</c:v>
                </c:pt>
                <c:pt idx="2952">
                  <c:v>5</c:v>
                </c:pt>
                <c:pt idx="2953">
                  <c:v>3</c:v>
                </c:pt>
                <c:pt idx="2954">
                  <c:v>3</c:v>
                </c:pt>
                <c:pt idx="2955">
                  <c:v>6</c:v>
                </c:pt>
                <c:pt idx="2956">
                  <c:v>3</c:v>
                </c:pt>
                <c:pt idx="2957">
                  <c:v>7</c:v>
                </c:pt>
                <c:pt idx="2958">
                  <c:v>3</c:v>
                </c:pt>
                <c:pt idx="2959">
                  <c:v>5</c:v>
                </c:pt>
                <c:pt idx="2960">
                  <c:v>2</c:v>
                </c:pt>
                <c:pt idx="2961">
                  <c:v>4</c:v>
                </c:pt>
                <c:pt idx="2962">
                  <c:v>1</c:v>
                </c:pt>
                <c:pt idx="2963">
                  <c:v>3</c:v>
                </c:pt>
                <c:pt idx="2964">
                  <c:v>2</c:v>
                </c:pt>
                <c:pt idx="2965">
                  <c:v>5</c:v>
                </c:pt>
                <c:pt idx="2966">
                  <c:v>1</c:v>
                </c:pt>
                <c:pt idx="2967">
                  <c:v>4</c:v>
                </c:pt>
                <c:pt idx="2968">
                  <c:v>1</c:v>
                </c:pt>
                <c:pt idx="2969">
                  <c:v>1</c:v>
                </c:pt>
                <c:pt idx="2970">
                  <c:v>2</c:v>
                </c:pt>
                <c:pt idx="2971">
                  <c:v>2</c:v>
                </c:pt>
                <c:pt idx="2972">
                  <c:v>4</c:v>
                </c:pt>
                <c:pt idx="2973">
                  <c:v>1</c:v>
                </c:pt>
                <c:pt idx="2974">
                  <c:v>1</c:v>
                </c:pt>
                <c:pt idx="2975">
                  <c:v>2</c:v>
                </c:pt>
                <c:pt idx="2976">
                  <c:v>1</c:v>
                </c:pt>
                <c:pt idx="2977">
                  <c:v>1</c:v>
                </c:pt>
                <c:pt idx="2978">
                  <c:v>1</c:v>
                </c:pt>
                <c:pt idx="2979">
                  <c:v>1</c:v>
                </c:pt>
                <c:pt idx="2980">
                  <c:v>1</c:v>
                </c:pt>
                <c:pt idx="2981">
                  <c:v>1</c:v>
                </c:pt>
                <c:pt idx="2982">
                  <c:v>2</c:v>
                </c:pt>
                <c:pt idx="2983">
                  <c:v>1</c:v>
                </c:pt>
                <c:pt idx="2984">
                  <c:v>1</c:v>
                </c:pt>
                <c:pt idx="2985">
                  <c:v>1</c:v>
                </c:pt>
                <c:pt idx="2986">
                  <c:v>4</c:v>
                </c:pt>
                <c:pt idx="2987">
                  <c:v>2</c:v>
                </c:pt>
                <c:pt idx="2988">
                  <c:v>6</c:v>
                </c:pt>
                <c:pt idx="2989">
                  <c:v>4</c:v>
                </c:pt>
                <c:pt idx="2990">
                  <c:v>3</c:v>
                </c:pt>
                <c:pt idx="2991">
                  <c:v>7</c:v>
                </c:pt>
                <c:pt idx="2992">
                  <c:v>2</c:v>
                </c:pt>
                <c:pt idx="2993">
                  <c:v>8</c:v>
                </c:pt>
                <c:pt idx="2994">
                  <c:v>8</c:v>
                </c:pt>
                <c:pt idx="2995">
                  <c:v>8</c:v>
                </c:pt>
                <c:pt idx="2996">
                  <c:v>7</c:v>
                </c:pt>
                <c:pt idx="2997">
                  <c:v>10</c:v>
                </c:pt>
                <c:pt idx="2998">
                  <c:v>13</c:v>
                </c:pt>
                <c:pt idx="2999">
                  <c:v>12</c:v>
                </c:pt>
                <c:pt idx="3000">
                  <c:v>13</c:v>
                </c:pt>
                <c:pt idx="3001">
                  <c:v>11</c:v>
                </c:pt>
                <c:pt idx="3002">
                  <c:v>16</c:v>
                </c:pt>
                <c:pt idx="3003">
                  <c:v>18</c:v>
                </c:pt>
                <c:pt idx="3004">
                  <c:v>25</c:v>
                </c:pt>
                <c:pt idx="3005">
                  <c:v>17</c:v>
                </c:pt>
                <c:pt idx="3006">
                  <c:v>27</c:v>
                </c:pt>
                <c:pt idx="3007">
                  <c:v>11</c:v>
                </c:pt>
                <c:pt idx="3008">
                  <c:v>26</c:v>
                </c:pt>
                <c:pt idx="3009">
                  <c:v>26</c:v>
                </c:pt>
                <c:pt idx="3010">
                  <c:v>32</c:v>
                </c:pt>
                <c:pt idx="3011">
                  <c:v>21</c:v>
                </c:pt>
                <c:pt idx="3012">
                  <c:v>23</c:v>
                </c:pt>
                <c:pt idx="3013">
                  <c:v>20</c:v>
                </c:pt>
                <c:pt idx="3014">
                  <c:v>29</c:v>
                </c:pt>
                <c:pt idx="3015">
                  <c:v>29</c:v>
                </c:pt>
                <c:pt idx="3016">
                  <c:v>19</c:v>
                </c:pt>
                <c:pt idx="3017">
                  <c:v>30</c:v>
                </c:pt>
                <c:pt idx="3018">
                  <c:v>30</c:v>
                </c:pt>
                <c:pt idx="3019">
                  <c:v>27</c:v>
                </c:pt>
                <c:pt idx="3020">
                  <c:v>27</c:v>
                </c:pt>
                <c:pt idx="3021">
                  <c:v>27</c:v>
                </c:pt>
                <c:pt idx="3022">
                  <c:v>21</c:v>
                </c:pt>
                <c:pt idx="3023">
                  <c:v>16</c:v>
                </c:pt>
                <c:pt idx="3024">
                  <c:v>22</c:v>
                </c:pt>
                <c:pt idx="3025">
                  <c:v>18</c:v>
                </c:pt>
                <c:pt idx="3026">
                  <c:v>20</c:v>
                </c:pt>
                <c:pt idx="3027">
                  <c:v>16</c:v>
                </c:pt>
                <c:pt idx="3028">
                  <c:v>15</c:v>
                </c:pt>
                <c:pt idx="3029">
                  <c:v>19</c:v>
                </c:pt>
                <c:pt idx="3030">
                  <c:v>12</c:v>
                </c:pt>
                <c:pt idx="3031">
                  <c:v>10</c:v>
                </c:pt>
                <c:pt idx="3032">
                  <c:v>14</c:v>
                </c:pt>
                <c:pt idx="3033">
                  <c:v>18</c:v>
                </c:pt>
                <c:pt idx="3034">
                  <c:v>8</c:v>
                </c:pt>
                <c:pt idx="3035">
                  <c:v>11</c:v>
                </c:pt>
                <c:pt idx="3036">
                  <c:v>13</c:v>
                </c:pt>
                <c:pt idx="3037">
                  <c:v>10</c:v>
                </c:pt>
                <c:pt idx="3038">
                  <c:v>10</c:v>
                </c:pt>
                <c:pt idx="3039">
                  <c:v>4</c:v>
                </c:pt>
                <c:pt idx="3040">
                  <c:v>8</c:v>
                </c:pt>
                <c:pt idx="3041">
                  <c:v>5</c:v>
                </c:pt>
                <c:pt idx="3042">
                  <c:v>6</c:v>
                </c:pt>
                <c:pt idx="3043">
                  <c:v>5</c:v>
                </c:pt>
                <c:pt idx="3044">
                  <c:v>9</c:v>
                </c:pt>
                <c:pt idx="3045">
                  <c:v>3</c:v>
                </c:pt>
                <c:pt idx="3046">
                  <c:v>6</c:v>
                </c:pt>
                <c:pt idx="3047">
                  <c:v>2</c:v>
                </c:pt>
                <c:pt idx="3048">
                  <c:v>3</c:v>
                </c:pt>
                <c:pt idx="3049">
                  <c:v>4</c:v>
                </c:pt>
                <c:pt idx="3050">
                  <c:v>7</c:v>
                </c:pt>
                <c:pt idx="3051">
                  <c:v>6</c:v>
                </c:pt>
                <c:pt idx="3052">
                  <c:v>2</c:v>
                </c:pt>
                <c:pt idx="3053">
                  <c:v>1</c:v>
                </c:pt>
                <c:pt idx="3054">
                  <c:v>2</c:v>
                </c:pt>
                <c:pt idx="3055">
                  <c:v>3</c:v>
                </c:pt>
                <c:pt idx="3056">
                  <c:v>1</c:v>
                </c:pt>
                <c:pt idx="3057">
                  <c:v>2</c:v>
                </c:pt>
                <c:pt idx="3058">
                  <c:v>2</c:v>
                </c:pt>
                <c:pt idx="3059">
                  <c:v>1</c:v>
                </c:pt>
                <c:pt idx="3060">
                  <c:v>2</c:v>
                </c:pt>
                <c:pt idx="3061">
                  <c:v>2</c:v>
                </c:pt>
                <c:pt idx="3062">
                  <c:v>1</c:v>
                </c:pt>
                <c:pt idx="3063">
                  <c:v>1</c:v>
                </c:pt>
                <c:pt idx="3064">
                  <c:v>2</c:v>
                </c:pt>
                <c:pt idx="3065">
                  <c:v>1</c:v>
                </c:pt>
                <c:pt idx="3066">
                  <c:v>1</c:v>
                </c:pt>
                <c:pt idx="3067">
                  <c:v>1</c:v>
                </c:pt>
                <c:pt idx="3068">
                  <c:v>2</c:v>
                </c:pt>
                <c:pt idx="3069">
                  <c:v>1</c:v>
                </c:pt>
                <c:pt idx="3070">
                  <c:v>1</c:v>
                </c:pt>
                <c:pt idx="3071">
                  <c:v>1</c:v>
                </c:pt>
                <c:pt idx="3072">
                  <c:v>1</c:v>
                </c:pt>
                <c:pt idx="3073">
                  <c:v>1</c:v>
                </c:pt>
                <c:pt idx="3074">
                  <c:v>1</c:v>
                </c:pt>
                <c:pt idx="3075">
                  <c:v>1</c:v>
                </c:pt>
                <c:pt idx="3076">
                  <c:v>2</c:v>
                </c:pt>
                <c:pt idx="3077">
                  <c:v>1</c:v>
                </c:pt>
                <c:pt idx="3078">
                  <c:v>1</c:v>
                </c:pt>
                <c:pt idx="3079">
                  <c:v>2</c:v>
                </c:pt>
                <c:pt idx="3080">
                  <c:v>1</c:v>
                </c:pt>
                <c:pt idx="3081">
                  <c:v>1</c:v>
                </c:pt>
                <c:pt idx="3082">
                  <c:v>6</c:v>
                </c:pt>
                <c:pt idx="3083">
                  <c:v>6</c:v>
                </c:pt>
                <c:pt idx="3084">
                  <c:v>5</c:v>
                </c:pt>
                <c:pt idx="3085">
                  <c:v>9</c:v>
                </c:pt>
                <c:pt idx="3086">
                  <c:v>7</c:v>
                </c:pt>
                <c:pt idx="3087">
                  <c:v>5</c:v>
                </c:pt>
                <c:pt idx="3088">
                  <c:v>10</c:v>
                </c:pt>
                <c:pt idx="3089">
                  <c:v>12</c:v>
                </c:pt>
                <c:pt idx="3090">
                  <c:v>18</c:v>
                </c:pt>
                <c:pt idx="3091">
                  <c:v>13</c:v>
                </c:pt>
                <c:pt idx="3092">
                  <c:v>7</c:v>
                </c:pt>
                <c:pt idx="3093">
                  <c:v>14</c:v>
                </c:pt>
                <c:pt idx="3094">
                  <c:v>17</c:v>
                </c:pt>
                <c:pt idx="3095">
                  <c:v>13</c:v>
                </c:pt>
                <c:pt idx="3096">
                  <c:v>16</c:v>
                </c:pt>
                <c:pt idx="3097">
                  <c:v>28</c:v>
                </c:pt>
                <c:pt idx="3098">
                  <c:v>21</c:v>
                </c:pt>
                <c:pt idx="3099">
                  <c:v>13</c:v>
                </c:pt>
                <c:pt idx="3100">
                  <c:v>26</c:v>
                </c:pt>
                <c:pt idx="3101">
                  <c:v>30</c:v>
                </c:pt>
                <c:pt idx="3102">
                  <c:v>27</c:v>
                </c:pt>
                <c:pt idx="3103">
                  <c:v>27</c:v>
                </c:pt>
                <c:pt idx="3104">
                  <c:v>20</c:v>
                </c:pt>
                <c:pt idx="3105">
                  <c:v>24</c:v>
                </c:pt>
                <c:pt idx="3106">
                  <c:v>25</c:v>
                </c:pt>
                <c:pt idx="3107">
                  <c:v>27</c:v>
                </c:pt>
                <c:pt idx="3108">
                  <c:v>24</c:v>
                </c:pt>
                <c:pt idx="3109">
                  <c:v>28</c:v>
                </c:pt>
                <c:pt idx="3110">
                  <c:v>17</c:v>
                </c:pt>
                <c:pt idx="3111">
                  <c:v>23</c:v>
                </c:pt>
                <c:pt idx="3112">
                  <c:v>25</c:v>
                </c:pt>
                <c:pt idx="3113">
                  <c:v>24</c:v>
                </c:pt>
                <c:pt idx="3114">
                  <c:v>23</c:v>
                </c:pt>
                <c:pt idx="3115">
                  <c:v>29</c:v>
                </c:pt>
                <c:pt idx="3116">
                  <c:v>16</c:v>
                </c:pt>
                <c:pt idx="3117">
                  <c:v>19</c:v>
                </c:pt>
                <c:pt idx="3118">
                  <c:v>20</c:v>
                </c:pt>
                <c:pt idx="3119">
                  <c:v>24</c:v>
                </c:pt>
                <c:pt idx="3120">
                  <c:v>17</c:v>
                </c:pt>
                <c:pt idx="3121">
                  <c:v>17</c:v>
                </c:pt>
                <c:pt idx="3122">
                  <c:v>24</c:v>
                </c:pt>
                <c:pt idx="3123">
                  <c:v>17</c:v>
                </c:pt>
                <c:pt idx="3124">
                  <c:v>13</c:v>
                </c:pt>
                <c:pt idx="3125">
                  <c:v>12</c:v>
                </c:pt>
                <c:pt idx="3126">
                  <c:v>9</c:v>
                </c:pt>
                <c:pt idx="3127">
                  <c:v>13</c:v>
                </c:pt>
                <c:pt idx="3128">
                  <c:v>5</c:v>
                </c:pt>
                <c:pt idx="3129">
                  <c:v>3</c:v>
                </c:pt>
                <c:pt idx="3130">
                  <c:v>13</c:v>
                </c:pt>
                <c:pt idx="3131">
                  <c:v>6</c:v>
                </c:pt>
                <c:pt idx="3132">
                  <c:v>14</c:v>
                </c:pt>
                <c:pt idx="3133">
                  <c:v>9</c:v>
                </c:pt>
                <c:pt idx="3134">
                  <c:v>7</c:v>
                </c:pt>
                <c:pt idx="3135">
                  <c:v>10</c:v>
                </c:pt>
                <c:pt idx="3136">
                  <c:v>4</c:v>
                </c:pt>
                <c:pt idx="3137">
                  <c:v>3</c:v>
                </c:pt>
                <c:pt idx="3138">
                  <c:v>3</c:v>
                </c:pt>
                <c:pt idx="3139">
                  <c:v>8</c:v>
                </c:pt>
                <c:pt idx="3140">
                  <c:v>4</c:v>
                </c:pt>
                <c:pt idx="3141">
                  <c:v>5</c:v>
                </c:pt>
                <c:pt idx="3142">
                  <c:v>1</c:v>
                </c:pt>
                <c:pt idx="3143">
                  <c:v>5</c:v>
                </c:pt>
                <c:pt idx="3144">
                  <c:v>2</c:v>
                </c:pt>
                <c:pt idx="3145">
                  <c:v>3</c:v>
                </c:pt>
                <c:pt idx="3146">
                  <c:v>4</c:v>
                </c:pt>
                <c:pt idx="3147">
                  <c:v>3</c:v>
                </c:pt>
                <c:pt idx="3148">
                  <c:v>2</c:v>
                </c:pt>
                <c:pt idx="3149">
                  <c:v>3</c:v>
                </c:pt>
                <c:pt idx="3150">
                  <c:v>3</c:v>
                </c:pt>
                <c:pt idx="3151">
                  <c:v>1</c:v>
                </c:pt>
                <c:pt idx="3152">
                  <c:v>1</c:v>
                </c:pt>
                <c:pt idx="3153">
                  <c:v>3</c:v>
                </c:pt>
                <c:pt idx="3154">
                  <c:v>2</c:v>
                </c:pt>
                <c:pt idx="3155">
                  <c:v>1</c:v>
                </c:pt>
                <c:pt idx="3156">
                  <c:v>2</c:v>
                </c:pt>
                <c:pt idx="3157">
                  <c:v>1</c:v>
                </c:pt>
                <c:pt idx="3158">
                  <c:v>2</c:v>
                </c:pt>
                <c:pt idx="3159">
                  <c:v>2</c:v>
                </c:pt>
                <c:pt idx="3160">
                  <c:v>1</c:v>
                </c:pt>
                <c:pt idx="3161">
                  <c:v>1</c:v>
                </c:pt>
                <c:pt idx="3162">
                  <c:v>1</c:v>
                </c:pt>
                <c:pt idx="3163">
                  <c:v>1</c:v>
                </c:pt>
                <c:pt idx="3164">
                  <c:v>2</c:v>
                </c:pt>
                <c:pt idx="3165">
                  <c:v>1</c:v>
                </c:pt>
                <c:pt idx="3166">
                  <c:v>1</c:v>
                </c:pt>
                <c:pt idx="3167">
                  <c:v>1</c:v>
                </c:pt>
                <c:pt idx="3168">
                  <c:v>2</c:v>
                </c:pt>
                <c:pt idx="3169">
                  <c:v>1</c:v>
                </c:pt>
                <c:pt idx="3170">
                  <c:v>1</c:v>
                </c:pt>
                <c:pt idx="3171">
                  <c:v>1</c:v>
                </c:pt>
                <c:pt idx="3172">
                  <c:v>1</c:v>
                </c:pt>
                <c:pt idx="3173">
                  <c:v>1</c:v>
                </c:pt>
                <c:pt idx="3174">
                  <c:v>3</c:v>
                </c:pt>
                <c:pt idx="3175">
                  <c:v>2</c:v>
                </c:pt>
                <c:pt idx="3176">
                  <c:v>5</c:v>
                </c:pt>
                <c:pt idx="3177">
                  <c:v>6</c:v>
                </c:pt>
                <c:pt idx="3178">
                  <c:v>3</c:v>
                </c:pt>
                <c:pt idx="3179">
                  <c:v>7</c:v>
                </c:pt>
                <c:pt idx="3180">
                  <c:v>8</c:v>
                </c:pt>
                <c:pt idx="3181">
                  <c:v>7</c:v>
                </c:pt>
                <c:pt idx="3182">
                  <c:v>8</c:v>
                </c:pt>
                <c:pt idx="3183">
                  <c:v>10</c:v>
                </c:pt>
                <c:pt idx="3184">
                  <c:v>15</c:v>
                </c:pt>
                <c:pt idx="3185">
                  <c:v>9</c:v>
                </c:pt>
                <c:pt idx="3186">
                  <c:v>13</c:v>
                </c:pt>
                <c:pt idx="3187">
                  <c:v>20</c:v>
                </c:pt>
                <c:pt idx="3188">
                  <c:v>10</c:v>
                </c:pt>
                <c:pt idx="3189">
                  <c:v>11</c:v>
                </c:pt>
                <c:pt idx="3190">
                  <c:v>14</c:v>
                </c:pt>
                <c:pt idx="3191">
                  <c:v>22</c:v>
                </c:pt>
                <c:pt idx="3192">
                  <c:v>21</c:v>
                </c:pt>
                <c:pt idx="3193">
                  <c:v>18</c:v>
                </c:pt>
                <c:pt idx="3194">
                  <c:v>19</c:v>
                </c:pt>
                <c:pt idx="3195">
                  <c:v>30</c:v>
                </c:pt>
                <c:pt idx="3196">
                  <c:v>25</c:v>
                </c:pt>
                <c:pt idx="3197">
                  <c:v>20</c:v>
                </c:pt>
                <c:pt idx="3198">
                  <c:v>29</c:v>
                </c:pt>
                <c:pt idx="3199">
                  <c:v>37</c:v>
                </c:pt>
                <c:pt idx="3200">
                  <c:v>39</c:v>
                </c:pt>
                <c:pt idx="3201">
                  <c:v>26</c:v>
                </c:pt>
                <c:pt idx="3202">
                  <c:v>30</c:v>
                </c:pt>
                <c:pt idx="3203">
                  <c:v>25</c:v>
                </c:pt>
                <c:pt idx="3204">
                  <c:v>19</c:v>
                </c:pt>
                <c:pt idx="3205">
                  <c:v>30</c:v>
                </c:pt>
                <c:pt idx="3206">
                  <c:v>22</c:v>
                </c:pt>
                <c:pt idx="3207">
                  <c:v>26</c:v>
                </c:pt>
                <c:pt idx="3208">
                  <c:v>20</c:v>
                </c:pt>
                <c:pt idx="3209">
                  <c:v>25</c:v>
                </c:pt>
                <c:pt idx="3210">
                  <c:v>15</c:v>
                </c:pt>
                <c:pt idx="3211">
                  <c:v>30</c:v>
                </c:pt>
                <c:pt idx="3212">
                  <c:v>16</c:v>
                </c:pt>
                <c:pt idx="3213">
                  <c:v>16</c:v>
                </c:pt>
                <c:pt idx="3214">
                  <c:v>12</c:v>
                </c:pt>
                <c:pt idx="3215">
                  <c:v>13</c:v>
                </c:pt>
                <c:pt idx="3216">
                  <c:v>10</c:v>
                </c:pt>
                <c:pt idx="3217">
                  <c:v>14</c:v>
                </c:pt>
                <c:pt idx="3218">
                  <c:v>14</c:v>
                </c:pt>
                <c:pt idx="3219">
                  <c:v>6</c:v>
                </c:pt>
                <c:pt idx="3220">
                  <c:v>7</c:v>
                </c:pt>
                <c:pt idx="3221">
                  <c:v>9</c:v>
                </c:pt>
                <c:pt idx="3222">
                  <c:v>7</c:v>
                </c:pt>
                <c:pt idx="3223">
                  <c:v>10</c:v>
                </c:pt>
                <c:pt idx="3224">
                  <c:v>7</c:v>
                </c:pt>
                <c:pt idx="3225">
                  <c:v>5</c:v>
                </c:pt>
                <c:pt idx="3226">
                  <c:v>4</c:v>
                </c:pt>
                <c:pt idx="3227">
                  <c:v>8</c:v>
                </c:pt>
                <c:pt idx="3228">
                  <c:v>9</c:v>
                </c:pt>
                <c:pt idx="3229">
                  <c:v>4</c:v>
                </c:pt>
                <c:pt idx="3230">
                  <c:v>2</c:v>
                </c:pt>
                <c:pt idx="3231">
                  <c:v>2</c:v>
                </c:pt>
                <c:pt idx="3232">
                  <c:v>8</c:v>
                </c:pt>
                <c:pt idx="3233">
                  <c:v>5</c:v>
                </c:pt>
                <c:pt idx="3234">
                  <c:v>3</c:v>
                </c:pt>
                <c:pt idx="3235">
                  <c:v>3</c:v>
                </c:pt>
                <c:pt idx="3236">
                  <c:v>3</c:v>
                </c:pt>
                <c:pt idx="3237">
                  <c:v>4</c:v>
                </c:pt>
                <c:pt idx="3238">
                  <c:v>2</c:v>
                </c:pt>
                <c:pt idx="3239">
                  <c:v>3</c:v>
                </c:pt>
                <c:pt idx="3240">
                  <c:v>1</c:v>
                </c:pt>
                <c:pt idx="3241">
                  <c:v>1</c:v>
                </c:pt>
                <c:pt idx="3242">
                  <c:v>2</c:v>
                </c:pt>
                <c:pt idx="3243">
                  <c:v>1</c:v>
                </c:pt>
                <c:pt idx="3244">
                  <c:v>3</c:v>
                </c:pt>
                <c:pt idx="3245">
                  <c:v>4</c:v>
                </c:pt>
                <c:pt idx="3246">
                  <c:v>2</c:v>
                </c:pt>
                <c:pt idx="3247">
                  <c:v>2</c:v>
                </c:pt>
                <c:pt idx="3248">
                  <c:v>1</c:v>
                </c:pt>
                <c:pt idx="3249">
                  <c:v>2</c:v>
                </c:pt>
                <c:pt idx="3250">
                  <c:v>4</c:v>
                </c:pt>
                <c:pt idx="3251">
                  <c:v>1</c:v>
                </c:pt>
                <c:pt idx="3252">
                  <c:v>2</c:v>
                </c:pt>
                <c:pt idx="3253">
                  <c:v>2</c:v>
                </c:pt>
                <c:pt idx="3254">
                  <c:v>1</c:v>
                </c:pt>
                <c:pt idx="3255">
                  <c:v>1</c:v>
                </c:pt>
                <c:pt idx="3256">
                  <c:v>2</c:v>
                </c:pt>
                <c:pt idx="3257">
                  <c:v>1</c:v>
                </c:pt>
                <c:pt idx="3258">
                  <c:v>1</c:v>
                </c:pt>
                <c:pt idx="3259">
                  <c:v>1</c:v>
                </c:pt>
                <c:pt idx="3260">
                  <c:v>1</c:v>
                </c:pt>
                <c:pt idx="3261">
                  <c:v>1</c:v>
                </c:pt>
                <c:pt idx="3262">
                  <c:v>1</c:v>
                </c:pt>
                <c:pt idx="3263">
                  <c:v>1</c:v>
                </c:pt>
                <c:pt idx="3264">
                  <c:v>2</c:v>
                </c:pt>
                <c:pt idx="3265">
                  <c:v>2</c:v>
                </c:pt>
                <c:pt idx="3266">
                  <c:v>1</c:v>
                </c:pt>
                <c:pt idx="3267">
                  <c:v>2</c:v>
                </c:pt>
                <c:pt idx="3268">
                  <c:v>1</c:v>
                </c:pt>
                <c:pt idx="3269">
                  <c:v>3</c:v>
                </c:pt>
                <c:pt idx="3270">
                  <c:v>5</c:v>
                </c:pt>
                <c:pt idx="3271">
                  <c:v>4</c:v>
                </c:pt>
                <c:pt idx="3272">
                  <c:v>3</c:v>
                </c:pt>
                <c:pt idx="3273">
                  <c:v>4</c:v>
                </c:pt>
                <c:pt idx="3274">
                  <c:v>3</c:v>
                </c:pt>
                <c:pt idx="3275">
                  <c:v>5</c:v>
                </c:pt>
                <c:pt idx="3276">
                  <c:v>8</c:v>
                </c:pt>
                <c:pt idx="3277">
                  <c:v>6</c:v>
                </c:pt>
                <c:pt idx="3278">
                  <c:v>5</c:v>
                </c:pt>
                <c:pt idx="3279">
                  <c:v>8</c:v>
                </c:pt>
                <c:pt idx="3280">
                  <c:v>8</c:v>
                </c:pt>
                <c:pt idx="3281">
                  <c:v>11</c:v>
                </c:pt>
                <c:pt idx="3282">
                  <c:v>12</c:v>
                </c:pt>
                <c:pt idx="3283">
                  <c:v>6</c:v>
                </c:pt>
                <c:pt idx="3284">
                  <c:v>18</c:v>
                </c:pt>
                <c:pt idx="3285">
                  <c:v>10</c:v>
                </c:pt>
                <c:pt idx="3286">
                  <c:v>10</c:v>
                </c:pt>
                <c:pt idx="3287">
                  <c:v>14</c:v>
                </c:pt>
                <c:pt idx="3288">
                  <c:v>20</c:v>
                </c:pt>
                <c:pt idx="3289">
                  <c:v>14</c:v>
                </c:pt>
                <c:pt idx="3290">
                  <c:v>19</c:v>
                </c:pt>
                <c:pt idx="3291">
                  <c:v>22</c:v>
                </c:pt>
                <c:pt idx="3292">
                  <c:v>28</c:v>
                </c:pt>
                <c:pt idx="3293">
                  <c:v>27</c:v>
                </c:pt>
                <c:pt idx="3294">
                  <c:v>33</c:v>
                </c:pt>
                <c:pt idx="3295">
                  <c:v>25</c:v>
                </c:pt>
                <c:pt idx="3296">
                  <c:v>30</c:v>
                </c:pt>
                <c:pt idx="3297">
                  <c:v>31</c:v>
                </c:pt>
                <c:pt idx="3298">
                  <c:v>32</c:v>
                </c:pt>
                <c:pt idx="3299">
                  <c:v>21</c:v>
                </c:pt>
                <c:pt idx="3300">
                  <c:v>22</c:v>
                </c:pt>
                <c:pt idx="3301">
                  <c:v>31</c:v>
                </c:pt>
                <c:pt idx="3302">
                  <c:v>25</c:v>
                </c:pt>
                <c:pt idx="3303">
                  <c:v>21</c:v>
                </c:pt>
                <c:pt idx="3304">
                  <c:v>36</c:v>
                </c:pt>
                <c:pt idx="3305">
                  <c:v>27</c:v>
                </c:pt>
                <c:pt idx="3306">
                  <c:v>25</c:v>
                </c:pt>
                <c:pt idx="3307">
                  <c:v>18</c:v>
                </c:pt>
                <c:pt idx="3308">
                  <c:v>21</c:v>
                </c:pt>
                <c:pt idx="3309">
                  <c:v>19</c:v>
                </c:pt>
                <c:pt idx="3310">
                  <c:v>21</c:v>
                </c:pt>
                <c:pt idx="3311">
                  <c:v>16</c:v>
                </c:pt>
                <c:pt idx="3312">
                  <c:v>14</c:v>
                </c:pt>
                <c:pt idx="3313">
                  <c:v>16</c:v>
                </c:pt>
                <c:pt idx="3314">
                  <c:v>15</c:v>
                </c:pt>
                <c:pt idx="3315">
                  <c:v>13</c:v>
                </c:pt>
                <c:pt idx="3316">
                  <c:v>8</c:v>
                </c:pt>
                <c:pt idx="3317">
                  <c:v>10</c:v>
                </c:pt>
                <c:pt idx="3318">
                  <c:v>13</c:v>
                </c:pt>
                <c:pt idx="3319">
                  <c:v>9</c:v>
                </c:pt>
                <c:pt idx="3320">
                  <c:v>11</c:v>
                </c:pt>
                <c:pt idx="3321">
                  <c:v>9</c:v>
                </c:pt>
                <c:pt idx="3322">
                  <c:v>8</c:v>
                </c:pt>
                <c:pt idx="3323">
                  <c:v>10</c:v>
                </c:pt>
                <c:pt idx="3324">
                  <c:v>4</c:v>
                </c:pt>
                <c:pt idx="3325">
                  <c:v>10</c:v>
                </c:pt>
                <c:pt idx="3326">
                  <c:v>6</c:v>
                </c:pt>
                <c:pt idx="3327">
                  <c:v>9</c:v>
                </c:pt>
                <c:pt idx="3328">
                  <c:v>4</c:v>
                </c:pt>
                <c:pt idx="3329">
                  <c:v>9</c:v>
                </c:pt>
                <c:pt idx="3330">
                  <c:v>3</c:v>
                </c:pt>
                <c:pt idx="3331">
                  <c:v>5</c:v>
                </c:pt>
                <c:pt idx="3332">
                  <c:v>4</c:v>
                </c:pt>
                <c:pt idx="3333">
                  <c:v>3</c:v>
                </c:pt>
                <c:pt idx="3334">
                  <c:v>5</c:v>
                </c:pt>
                <c:pt idx="3335">
                  <c:v>2</c:v>
                </c:pt>
                <c:pt idx="3336">
                  <c:v>4</c:v>
                </c:pt>
                <c:pt idx="3337">
                  <c:v>1</c:v>
                </c:pt>
                <c:pt idx="3338">
                  <c:v>1</c:v>
                </c:pt>
                <c:pt idx="3339">
                  <c:v>4</c:v>
                </c:pt>
                <c:pt idx="3340">
                  <c:v>4</c:v>
                </c:pt>
                <c:pt idx="3341">
                  <c:v>2</c:v>
                </c:pt>
                <c:pt idx="3342">
                  <c:v>1</c:v>
                </c:pt>
                <c:pt idx="3343">
                  <c:v>2</c:v>
                </c:pt>
                <c:pt idx="3344">
                  <c:v>7</c:v>
                </c:pt>
                <c:pt idx="3345">
                  <c:v>1</c:v>
                </c:pt>
                <c:pt idx="3346">
                  <c:v>1</c:v>
                </c:pt>
                <c:pt idx="3347">
                  <c:v>1</c:v>
                </c:pt>
                <c:pt idx="3348">
                  <c:v>3</c:v>
                </c:pt>
                <c:pt idx="3349">
                  <c:v>2</c:v>
                </c:pt>
                <c:pt idx="3350">
                  <c:v>1</c:v>
                </c:pt>
                <c:pt idx="3351">
                  <c:v>1</c:v>
                </c:pt>
                <c:pt idx="3352">
                  <c:v>1</c:v>
                </c:pt>
                <c:pt idx="3353">
                  <c:v>1</c:v>
                </c:pt>
                <c:pt idx="3354">
                  <c:v>1</c:v>
                </c:pt>
                <c:pt idx="3355">
                  <c:v>1</c:v>
                </c:pt>
                <c:pt idx="3356">
                  <c:v>1</c:v>
                </c:pt>
                <c:pt idx="3357">
                  <c:v>1</c:v>
                </c:pt>
                <c:pt idx="3358">
                  <c:v>2</c:v>
                </c:pt>
                <c:pt idx="3359">
                  <c:v>2</c:v>
                </c:pt>
                <c:pt idx="3360">
                  <c:v>4</c:v>
                </c:pt>
                <c:pt idx="3361">
                  <c:v>5</c:v>
                </c:pt>
                <c:pt idx="3362">
                  <c:v>5</c:v>
                </c:pt>
                <c:pt idx="3363">
                  <c:v>4</c:v>
                </c:pt>
                <c:pt idx="3364">
                  <c:v>4</c:v>
                </c:pt>
                <c:pt idx="3365">
                  <c:v>4</c:v>
                </c:pt>
                <c:pt idx="3366">
                  <c:v>8</c:v>
                </c:pt>
                <c:pt idx="3367">
                  <c:v>8</c:v>
                </c:pt>
                <c:pt idx="3368">
                  <c:v>2</c:v>
                </c:pt>
                <c:pt idx="3369">
                  <c:v>8</c:v>
                </c:pt>
                <c:pt idx="3370">
                  <c:v>11</c:v>
                </c:pt>
                <c:pt idx="3371">
                  <c:v>10</c:v>
                </c:pt>
                <c:pt idx="3372">
                  <c:v>13</c:v>
                </c:pt>
                <c:pt idx="3373">
                  <c:v>18</c:v>
                </c:pt>
                <c:pt idx="3374">
                  <c:v>21</c:v>
                </c:pt>
                <c:pt idx="3375">
                  <c:v>16</c:v>
                </c:pt>
                <c:pt idx="3376">
                  <c:v>17</c:v>
                </c:pt>
                <c:pt idx="3377">
                  <c:v>20</c:v>
                </c:pt>
                <c:pt idx="3378">
                  <c:v>22</c:v>
                </c:pt>
                <c:pt idx="3379">
                  <c:v>31</c:v>
                </c:pt>
                <c:pt idx="3380">
                  <c:v>24</c:v>
                </c:pt>
                <c:pt idx="3381">
                  <c:v>20</c:v>
                </c:pt>
                <c:pt idx="3382">
                  <c:v>26</c:v>
                </c:pt>
                <c:pt idx="3383">
                  <c:v>29</c:v>
                </c:pt>
                <c:pt idx="3384">
                  <c:v>24</c:v>
                </c:pt>
                <c:pt idx="3385">
                  <c:v>28</c:v>
                </c:pt>
                <c:pt idx="3386">
                  <c:v>22</c:v>
                </c:pt>
                <c:pt idx="3387">
                  <c:v>17</c:v>
                </c:pt>
                <c:pt idx="3388">
                  <c:v>27</c:v>
                </c:pt>
                <c:pt idx="3389">
                  <c:v>31</c:v>
                </c:pt>
                <c:pt idx="3390">
                  <c:v>27</c:v>
                </c:pt>
                <c:pt idx="3391">
                  <c:v>31</c:v>
                </c:pt>
                <c:pt idx="3392">
                  <c:v>16</c:v>
                </c:pt>
                <c:pt idx="3393">
                  <c:v>25</c:v>
                </c:pt>
                <c:pt idx="3394">
                  <c:v>30</c:v>
                </c:pt>
                <c:pt idx="3395">
                  <c:v>22</c:v>
                </c:pt>
                <c:pt idx="3396">
                  <c:v>11</c:v>
                </c:pt>
                <c:pt idx="3397">
                  <c:v>19</c:v>
                </c:pt>
                <c:pt idx="3398">
                  <c:v>24</c:v>
                </c:pt>
                <c:pt idx="3399">
                  <c:v>17</c:v>
                </c:pt>
                <c:pt idx="3400">
                  <c:v>11</c:v>
                </c:pt>
                <c:pt idx="3401">
                  <c:v>10</c:v>
                </c:pt>
                <c:pt idx="3402">
                  <c:v>9</c:v>
                </c:pt>
                <c:pt idx="3403">
                  <c:v>17</c:v>
                </c:pt>
                <c:pt idx="3404">
                  <c:v>16</c:v>
                </c:pt>
                <c:pt idx="3405">
                  <c:v>15</c:v>
                </c:pt>
                <c:pt idx="3406">
                  <c:v>11</c:v>
                </c:pt>
                <c:pt idx="3407">
                  <c:v>7</c:v>
                </c:pt>
                <c:pt idx="3408">
                  <c:v>14</c:v>
                </c:pt>
                <c:pt idx="3409">
                  <c:v>13</c:v>
                </c:pt>
                <c:pt idx="3410">
                  <c:v>8</c:v>
                </c:pt>
                <c:pt idx="3411">
                  <c:v>8</c:v>
                </c:pt>
                <c:pt idx="3412">
                  <c:v>12</c:v>
                </c:pt>
                <c:pt idx="3413">
                  <c:v>5</c:v>
                </c:pt>
                <c:pt idx="3414">
                  <c:v>9</c:v>
                </c:pt>
                <c:pt idx="3415">
                  <c:v>5</c:v>
                </c:pt>
                <c:pt idx="3416">
                  <c:v>10</c:v>
                </c:pt>
                <c:pt idx="3417">
                  <c:v>6</c:v>
                </c:pt>
                <c:pt idx="3418">
                  <c:v>5</c:v>
                </c:pt>
                <c:pt idx="3419">
                  <c:v>4</c:v>
                </c:pt>
                <c:pt idx="3420">
                  <c:v>6</c:v>
                </c:pt>
                <c:pt idx="3421">
                  <c:v>6</c:v>
                </c:pt>
                <c:pt idx="3422">
                  <c:v>4</c:v>
                </c:pt>
                <c:pt idx="3423">
                  <c:v>5</c:v>
                </c:pt>
                <c:pt idx="3424">
                  <c:v>2</c:v>
                </c:pt>
                <c:pt idx="3425">
                  <c:v>2</c:v>
                </c:pt>
                <c:pt idx="3426">
                  <c:v>3</c:v>
                </c:pt>
                <c:pt idx="3427">
                  <c:v>2</c:v>
                </c:pt>
                <c:pt idx="3428">
                  <c:v>1</c:v>
                </c:pt>
                <c:pt idx="3429">
                  <c:v>3</c:v>
                </c:pt>
                <c:pt idx="3430">
                  <c:v>2</c:v>
                </c:pt>
                <c:pt idx="3431">
                  <c:v>2</c:v>
                </c:pt>
                <c:pt idx="3432">
                  <c:v>1</c:v>
                </c:pt>
                <c:pt idx="3433">
                  <c:v>1</c:v>
                </c:pt>
                <c:pt idx="3434">
                  <c:v>2</c:v>
                </c:pt>
                <c:pt idx="3435">
                  <c:v>1</c:v>
                </c:pt>
                <c:pt idx="3436">
                  <c:v>1</c:v>
                </c:pt>
                <c:pt idx="3437">
                  <c:v>2</c:v>
                </c:pt>
                <c:pt idx="3438">
                  <c:v>1</c:v>
                </c:pt>
                <c:pt idx="3439">
                  <c:v>1</c:v>
                </c:pt>
                <c:pt idx="3440">
                  <c:v>2</c:v>
                </c:pt>
                <c:pt idx="3441">
                  <c:v>1</c:v>
                </c:pt>
                <c:pt idx="3442">
                  <c:v>2</c:v>
                </c:pt>
                <c:pt idx="3443">
                  <c:v>1</c:v>
                </c:pt>
                <c:pt idx="3444">
                  <c:v>1</c:v>
                </c:pt>
                <c:pt idx="3445">
                  <c:v>1</c:v>
                </c:pt>
                <c:pt idx="3446">
                  <c:v>1</c:v>
                </c:pt>
                <c:pt idx="3447">
                  <c:v>1</c:v>
                </c:pt>
                <c:pt idx="3448">
                  <c:v>1</c:v>
                </c:pt>
                <c:pt idx="3449">
                  <c:v>2</c:v>
                </c:pt>
                <c:pt idx="3450">
                  <c:v>2</c:v>
                </c:pt>
                <c:pt idx="3451">
                  <c:v>3</c:v>
                </c:pt>
                <c:pt idx="3452">
                  <c:v>3</c:v>
                </c:pt>
                <c:pt idx="3453">
                  <c:v>3</c:v>
                </c:pt>
                <c:pt idx="3454">
                  <c:v>3</c:v>
                </c:pt>
                <c:pt idx="3455">
                  <c:v>8</c:v>
                </c:pt>
                <c:pt idx="3456">
                  <c:v>6</c:v>
                </c:pt>
                <c:pt idx="3457">
                  <c:v>3</c:v>
                </c:pt>
                <c:pt idx="3458">
                  <c:v>15</c:v>
                </c:pt>
                <c:pt idx="3459">
                  <c:v>5</c:v>
                </c:pt>
                <c:pt idx="3460">
                  <c:v>8</c:v>
                </c:pt>
                <c:pt idx="3461">
                  <c:v>9</c:v>
                </c:pt>
                <c:pt idx="3462">
                  <c:v>12</c:v>
                </c:pt>
                <c:pt idx="3463">
                  <c:v>12</c:v>
                </c:pt>
                <c:pt idx="3464">
                  <c:v>9</c:v>
                </c:pt>
                <c:pt idx="3465">
                  <c:v>7</c:v>
                </c:pt>
                <c:pt idx="3466">
                  <c:v>13</c:v>
                </c:pt>
                <c:pt idx="3467">
                  <c:v>18</c:v>
                </c:pt>
                <c:pt idx="3468">
                  <c:v>25</c:v>
                </c:pt>
                <c:pt idx="3469">
                  <c:v>17</c:v>
                </c:pt>
                <c:pt idx="3470">
                  <c:v>27</c:v>
                </c:pt>
                <c:pt idx="3471">
                  <c:v>17</c:v>
                </c:pt>
                <c:pt idx="3472">
                  <c:v>29</c:v>
                </c:pt>
                <c:pt idx="3473">
                  <c:v>29</c:v>
                </c:pt>
                <c:pt idx="3474">
                  <c:v>20</c:v>
                </c:pt>
                <c:pt idx="3475">
                  <c:v>22</c:v>
                </c:pt>
                <c:pt idx="3476">
                  <c:v>27</c:v>
                </c:pt>
                <c:pt idx="3477">
                  <c:v>20</c:v>
                </c:pt>
                <c:pt idx="3478">
                  <c:v>24</c:v>
                </c:pt>
                <c:pt idx="3479">
                  <c:v>30</c:v>
                </c:pt>
                <c:pt idx="3480">
                  <c:v>19</c:v>
                </c:pt>
                <c:pt idx="3481">
                  <c:v>31</c:v>
                </c:pt>
                <c:pt idx="3482">
                  <c:v>26</c:v>
                </c:pt>
                <c:pt idx="3483">
                  <c:v>29</c:v>
                </c:pt>
                <c:pt idx="3484">
                  <c:v>21</c:v>
                </c:pt>
                <c:pt idx="3485">
                  <c:v>22</c:v>
                </c:pt>
                <c:pt idx="3486">
                  <c:v>20</c:v>
                </c:pt>
                <c:pt idx="3487">
                  <c:v>24</c:v>
                </c:pt>
                <c:pt idx="3488">
                  <c:v>14</c:v>
                </c:pt>
                <c:pt idx="3489">
                  <c:v>28</c:v>
                </c:pt>
                <c:pt idx="3490">
                  <c:v>18</c:v>
                </c:pt>
                <c:pt idx="3491">
                  <c:v>15</c:v>
                </c:pt>
                <c:pt idx="3492">
                  <c:v>18</c:v>
                </c:pt>
                <c:pt idx="3493">
                  <c:v>18</c:v>
                </c:pt>
                <c:pt idx="3494">
                  <c:v>19</c:v>
                </c:pt>
                <c:pt idx="3495">
                  <c:v>13</c:v>
                </c:pt>
                <c:pt idx="3496">
                  <c:v>23</c:v>
                </c:pt>
                <c:pt idx="3497">
                  <c:v>12</c:v>
                </c:pt>
                <c:pt idx="3498">
                  <c:v>13</c:v>
                </c:pt>
                <c:pt idx="3499">
                  <c:v>12</c:v>
                </c:pt>
                <c:pt idx="3500">
                  <c:v>11</c:v>
                </c:pt>
                <c:pt idx="3501">
                  <c:v>8</c:v>
                </c:pt>
                <c:pt idx="3502">
                  <c:v>6</c:v>
                </c:pt>
                <c:pt idx="3503">
                  <c:v>8</c:v>
                </c:pt>
                <c:pt idx="3504">
                  <c:v>5</c:v>
                </c:pt>
                <c:pt idx="3505">
                  <c:v>10</c:v>
                </c:pt>
                <c:pt idx="3506">
                  <c:v>4</c:v>
                </c:pt>
                <c:pt idx="3507">
                  <c:v>7</c:v>
                </c:pt>
                <c:pt idx="3508">
                  <c:v>6</c:v>
                </c:pt>
                <c:pt idx="3509">
                  <c:v>3</c:v>
                </c:pt>
                <c:pt idx="3510">
                  <c:v>8</c:v>
                </c:pt>
                <c:pt idx="3511">
                  <c:v>1</c:v>
                </c:pt>
                <c:pt idx="3512">
                  <c:v>4</c:v>
                </c:pt>
                <c:pt idx="3513">
                  <c:v>7</c:v>
                </c:pt>
                <c:pt idx="3514">
                  <c:v>9</c:v>
                </c:pt>
                <c:pt idx="3515">
                  <c:v>3</c:v>
                </c:pt>
                <c:pt idx="3516">
                  <c:v>1</c:v>
                </c:pt>
                <c:pt idx="3517">
                  <c:v>2</c:v>
                </c:pt>
                <c:pt idx="3518">
                  <c:v>2</c:v>
                </c:pt>
                <c:pt idx="3519">
                  <c:v>3</c:v>
                </c:pt>
                <c:pt idx="3520">
                  <c:v>3</c:v>
                </c:pt>
                <c:pt idx="3521">
                  <c:v>4</c:v>
                </c:pt>
                <c:pt idx="3522">
                  <c:v>1</c:v>
                </c:pt>
                <c:pt idx="3523">
                  <c:v>2</c:v>
                </c:pt>
                <c:pt idx="3524">
                  <c:v>2</c:v>
                </c:pt>
                <c:pt idx="3525">
                  <c:v>1</c:v>
                </c:pt>
                <c:pt idx="3526">
                  <c:v>1</c:v>
                </c:pt>
                <c:pt idx="3527">
                  <c:v>1</c:v>
                </c:pt>
                <c:pt idx="3528">
                  <c:v>1</c:v>
                </c:pt>
                <c:pt idx="3529">
                  <c:v>1</c:v>
                </c:pt>
                <c:pt idx="3530">
                  <c:v>1</c:v>
                </c:pt>
                <c:pt idx="3531">
                  <c:v>1</c:v>
                </c:pt>
                <c:pt idx="3532">
                  <c:v>3</c:v>
                </c:pt>
                <c:pt idx="3533">
                  <c:v>1</c:v>
                </c:pt>
                <c:pt idx="3534">
                  <c:v>1</c:v>
                </c:pt>
                <c:pt idx="3535">
                  <c:v>1</c:v>
                </c:pt>
                <c:pt idx="3536">
                  <c:v>1</c:v>
                </c:pt>
                <c:pt idx="3537">
                  <c:v>1</c:v>
                </c:pt>
                <c:pt idx="3538">
                  <c:v>1</c:v>
                </c:pt>
                <c:pt idx="3539">
                  <c:v>1</c:v>
                </c:pt>
                <c:pt idx="3540">
                  <c:v>1</c:v>
                </c:pt>
                <c:pt idx="3541">
                  <c:v>1</c:v>
                </c:pt>
                <c:pt idx="3542">
                  <c:v>2</c:v>
                </c:pt>
                <c:pt idx="3543">
                  <c:v>2</c:v>
                </c:pt>
                <c:pt idx="3544">
                  <c:v>1</c:v>
                </c:pt>
                <c:pt idx="3545">
                  <c:v>4</c:v>
                </c:pt>
                <c:pt idx="3546">
                  <c:v>1</c:v>
                </c:pt>
                <c:pt idx="3547">
                  <c:v>5</c:v>
                </c:pt>
                <c:pt idx="3548">
                  <c:v>3</c:v>
                </c:pt>
                <c:pt idx="3549">
                  <c:v>5</c:v>
                </c:pt>
                <c:pt idx="3550">
                  <c:v>8</c:v>
                </c:pt>
                <c:pt idx="3551">
                  <c:v>13</c:v>
                </c:pt>
                <c:pt idx="3552">
                  <c:v>7</c:v>
                </c:pt>
                <c:pt idx="3553">
                  <c:v>11</c:v>
                </c:pt>
                <c:pt idx="3554">
                  <c:v>7</c:v>
                </c:pt>
                <c:pt idx="3555">
                  <c:v>13</c:v>
                </c:pt>
                <c:pt idx="3556">
                  <c:v>11</c:v>
                </c:pt>
                <c:pt idx="3557">
                  <c:v>10</c:v>
                </c:pt>
                <c:pt idx="3558">
                  <c:v>10</c:v>
                </c:pt>
                <c:pt idx="3559">
                  <c:v>16</c:v>
                </c:pt>
                <c:pt idx="3560">
                  <c:v>12</c:v>
                </c:pt>
                <c:pt idx="3561">
                  <c:v>28</c:v>
                </c:pt>
                <c:pt idx="3562">
                  <c:v>22</c:v>
                </c:pt>
                <c:pt idx="3563">
                  <c:v>20</c:v>
                </c:pt>
                <c:pt idx="3564">
                  <c:v>23</c:v>
                </c:pt>
                <c:pt idx="3565">
                  <c:v>14</c:v>
                </c:pt>
                <c:pt idx="3566">
                  <c:v>29</c:v>
                </c:pt>
                <c:pt idx="3567">
                  <c:v>28</c:v>
                </c:pt>
                <c:pt idx="3568">
                  <c:v>23</c:v>
                </c:pt>
                <c:pt idx="3569">
                  <c:v>24</c:v>
                </c:pt>
                <c:pt idx="3570">
                  <c:v>29</c:v>
                </c:pt>
                <c:pt idx="3571">
                  <c:v>26</c:v>
                </c:pt>
                <c:pt idx="3572">
                  <c:v>39</c:v>
                </c:pt>
                <c:pt idx="3573">
                  <c:v>25</c:v>
                </c:pt>
                <c:pt idx="3574">
                  <c:v>30</c:v>
                </c:pt>
                <c:pt idx="3575">
                  <c:v>27</c:v>
                </c:pt>
                <c:pt idx="3576">
                  <c:v>30</c:v>
                </c:pt>
                <c:pt idx="3577">
                  <c:v>26</c:v>
                </c:pt>
                <c:pt idx="3578">
                  <c:v>18</c:v>
                </c:pt>
                <c:pt idx="3579">
                  <c:v>17</c:v>
                </c:pt>
                <c:pt idx="3580">
                  <c:v>15</c:v>
                </c:pt>
                <c:pt idx="3581">
                  <c:v>24</c:v>
                </c:pt>
                <c:pt idx="3582">
                  <c:v>13</c:v>
                </c:pt>
                <c:pt idx="3583">
                  <c:v>13</c:v>
                </c:pt>
                <c:pt idx="3584">
                  <c:v>10</c:v>
                </c:pt>
                <c:pt idx="3585">
                  <c:v>14</c:v>
                </c:pt>
                <c:pt idx="3586">
                  <c:v>18</c:v>
                </c:pt>
                <c:pt idx="3587">
                  <c:v>8</c:v>
                </c:pt>
                <c:pt idx="3588">
                  <c:v>15</c:v>
                </c:pt>
                <c:pt idx="3589">
                  <c:v>15</c:v>
                </c:pt>
                <c:pt idx="3590">
                  <c:v>20</c:v>
                </c:pt>
                <c:pt idx="3591">
                  <c:v>8</c:v>
                </c:pt>
                <c:pt idx="3592">
                  <c:v>13</c:v>
                </c:pt>
                <c:pt idx="3593">
                  <c:v>9</c:v>
                </c:pt>
                <c:pt idx="3594">
                  <c:v>11</c:v>
                </c:pt>
                <c:pt idx="3595">
                  <c:v>8</c:v>
                </c:pt>
                <c:pt idx="3596">
                  <c:v>10</c:v>
                </c:pt>
                <c:pt idx="3597">
                  <c:v>2</c:v>
                </c:pt>
                <c:pt idx="3598">
                  <c:v>4</c:v>
                </c:pt>
                <c:pt idx="3599">
                  <c:v>6</c:v>
                </c:pt>
                <c:pt idx="3600">
                  <c:v>7</c:v>
                </c:pt>
                <c:pt idx="3601">
                  <c:v>4</c:v>
                </c:pt>
                <c:pt idx="3602">
                  <c:v>6</c:v>
                </c:pt>
                <c:pt idx="3603">
                  <c:v>3</c:v>
                </c:pt>
                <c:pt idx="3604">
                  <c:v>5</c:v>
                </c:pt>
                <c:pt idx="3605">
                  <c:v>7</c:v>
                </c:pt>
                <c:pt idx="3606">
                  <c:v>4</c:v>
                </c:pt>
                <c:pt idx="3607">
                  <c:v>3</c:v>
                </c:pt>
                <c:pt idx="3608">
                  <c:v>2</c:v>
                </c:pt>
                <c:pt idx="3609">
                  <c:v>2</c:v>
                </c:pt>
                <c:pt idx="3610">
                  <c:v>2</c:v>
                </c:pt>
                <c:pt idx="3611">
                  <c:v>3</c:v>
                </c:pt>
                <c:pt idx="3612">
                  <c:v>5</c:v>
                </c:pt>
                <c:pt idx="3613">
                  <c:v>5</c:v>
                </c:pt>
                <c:pt idx="3614">
                  <c:v>5</c:v>
                </c:pt>
                <c:pt idx="3615">
                  <c:v>1</c:v>
                </c:pt>
                <c:pt idx="3616">
                  <c:v>4</c:v>
                </c:pt>
                <c:pt idx="3617">
                  <c:v>2</c:v>
                </c:pt>
                <c:pt idx="3618">
                  <c:v>3</c:v>
                </c:pt>
                <c:pt idx="3619">
                  <c:v>2</c:v>
                </c:pt>
                <c:pt idx="3620">
                  <c:v>4</c:v>
                </c:pt>
                <c:pt idx="3621">
                  <c:v>1</c:v>
                </c:pt>
                <c:pt idx="3622">
                  <c:v>5</c:v>
                </c:pt>
                <c:pt idx="3623">
                  <c:v>1</c:v>
                </c:pt>
                <c:pt idx="3624">
                  <c:v>1</c:v>
                </c:pt>
                <c:pt idx="3625">
                  <c:v>1</c:v>
                </c:pt>
                <c:pt idx="3626">
                  <c:v>2</c:v>
                </c:pt>
                <c:pt idx="3627">
                  <c:v>1</c:v>
                </c:pt>
                <c:pt idx="3628">
                  <c:v>1</c:v>
                </c:pt>
                <c:pt idx="3629">
                  <c:v>1</c:v>
                </c:pt>
                <c:pt idx="3630">
                  <c:v>1</c:v>
                </c:pt>
                <c:pt idx="3631">
                  <c:v>1</c:v>
                </c:pt>
                <c:pt idx="3632">
                  <c:v>1</c:v>
                </c:pt>
                <c:pt idx="3633">
                  <c:v>1</c:v>
                </c:pt>
                <c:pt idx="3634">
                  <c:v>1</c:v>
                </c:pt>
                <c:pt idx="3635">
                  <c:v>2</c:v>
                </c:pt>
                <c:pt idx="3636">
                  <c:v>1</c:v>
                </c:pt>
                <c:pt idx="3637">
                  <c:v>2</c:v>
                </c:pt>
                <c:pt idx="3638">
                  <c:v>7</c:v>
                </c:pt>
                <c:pt idx="3639">
                  <c:v>4</c:v>
                </c:pt>
                <c:pt idx="3640">
                  <c:v>5</c:v>
                </c:pt>
                <c:pt idx="3641">
                  <c:v>7</c:v>
                </c:pt>
                <c:pt idx="3642">
                  <c:v>4</c:v>
                </c:pt>
                <c:pt idx="3643">
                  <c:v>6</c:v>
                </c:pt>
                <c:pt idx="3644">
                  <c:v>6</c:v>
                </c:pt>
                <c:pt idx="3645">
                  <c:v>11</c:v>
                </c:pt>
                <c:pt idx="3646">
                  <c:v>13</c:v>
                </c:pt>
                <c:pt idx="3647">
                  <c:v>8</c:v>
                </c:pt>
                <c:pt idx="3648">
                  <c:v>12</c:v>
                </c:pt>
                <c:pt idx="3649">
                  <c:v>8</c:v>
                </c:pt>
                <c:pt idx="3650">
                  <c:v>17</c:v>
                </c:pt>
                <c:pt idx="3651">
                  <c:v>17</c:v>
                </c:pt>
                <c:pt idx="3652">
                  <c:v>14</c:v>
                </c:pt>
                <c:pt idx="3653">
                  <c:v>21</c:v>
                </c:pt>
                <c:pt idx="3654">
                  <c:v>14</c:v>
                </c:pt>
                <c:pt idx="3655">
                  <c:v>15</c:v>
                </c:pt>
                <c:pt idx="3656">
                  <c:v>14</c:v>
                </c:pt>
                <c:pt idx="3657">
                  <c:v>16</c:v>
                </c:pt>
                <c:pt idx="3658">
                  <c:v>13</c:v>
                </c:pt>
                <c:pt idx="3659">
                  <c:v>22</c:v>
                </c:pt>
                <c:pt idx="3660">
                  <c:v>26</c:v>
                </c:pt>
                <c:pt idx="3661">
                  <c:v>24</c:v>
                </c:pt>
                <c:pt idx="3662">
                  <c:v>30</c:v>
                </c:pt>
                <c:pt idx="3663">
                  <c:v>24</c:v>
                </c:pt>
                <c:pt idx="3664">
                  <c:v>28</c:v>
                </c:pt>
                <c:pt idx="3665">
                  <c:v>29</c:v>
                </c:pt>
                <c:pt idx="3666">
                  <c:v>28</c:v>
                </c:pt>
                <c:pt idx="3667">
                  <c:v>24</c:v>
                </c:pt>
                <c:pt idx="3668">
                  <c:v>24</c:v>
                </c:pt>
                <c:pt idx="3669">
                  <c:v>23</c:v>
                </c:pt>
                <c:pt idx="3670">
                  <c:v>21</c:v>
                </c:pt>
                <c:pt idx="3671">
                  <c:v>10</c:v>
                </c:pt>
                <c:pt idx="3672">
                  <c:v>24</c:v>
                </c:pt>
                <c:pt idx="3673">
                  <c:v>23</c:v>
                </c:pt>
                <c:pt idx="3674">
                  <c:v>22</c:v>
                </c:pt>
                <c:pt idx="3675">
                  <c:v>18</c:v>
                </c:pt>
                <c:pt idx="3676">
                  <c:v>16</c:v>
                </c:pt>
                <c:pt idx="3677">
                  <c:v>19</c:v>
                </c:pt>
                <c:pt idx="3678">
                  <c:v>18</c:v>
                </c:pt>
                <c:pt idx="3679">
                  <c:v>10</c:v>
                </c:pt>
                <c:pt idx="3680">
                  <c:v>6</c:v>
                </c:pt>
                <c:pt idx="3681">
                  <c:v>11</c:v>
                </c:pt>
                <c:pt idx="3682">
                  <c:v>9</c:v>
                </c:pt>
                <c:pt idx="3683">
                  <c:v>12</c:v>
                </c:pt>
                <c:pt idx="3684">
                  <c:v>12</c:v>
                </c:pt>
                <c:pt idx="3685">
                  <c:v>7</c:v>
                </c:pt>
                <c:pt idx="3686">
                  <c:v>9</c:v>
                </c:pt>
                <c:pt idx="3687">
                  <c:v>6</c:v>
                </c:pt>
                <c:pt idx="3688">
                  <c:v>1</c:v>
                </c:pt>
                <c:pt idx="3689">
                  <c:v>6</c:v>
                </c:pt>
                <c:pt idx="3690">
                  <c:v>10</c:v>
                </c:pt>
                <c:pt idx="3691">
                  <c:v>6</c:v>
                </c:pt>
                <c:pt idx="3692">
                  <c:v>6</c:v>
                </c:pt>
                <c:pt idx="3693">
                  <c:v>7</c:v>
                </c:pt>
                <c:pt idx="3694">
                  <c:v>5</c:v>
                </c:pt>
                <c:pt idx="3695">
                  <c:v>4</c:v>
                </c:pt>
                <c:pt idx="3696">
                  <c:v>6</c:v>
                </c:pt>
                <c:pt idx="3697">
                  <c:v>4</c:v>
                </c:pt>
                <c:pt idx="3698">
                  <c:v>3</c:v>
                </c:pt>
                <c:pt idx="3699">
                  <c:v>3</c:v>
                </c:pt>
                <c:pt idx="3700">
                  <c:v>3</c:v>
                </c:pt>
                <c:pt idx="3701">
                  <c:v>4</c:v>
                </c:pt>
                <c:pt idx="3702">
                  <c:v>3</c:v>
                </c:pt>
                <c:pt idx="3703">
                  <c:v>2</c:v>
                </c:pt>
                <c:pt idx="3704">
                  <c:v>2</c:v>
                </c:pt>
                <c:pt idx="3705">
                  <c:v>1</c:v>
                </c:pt>
                <c:pt idx="3706">
                  <c:v>3</c:v>
                </c:pt>
                <c:pt idx="3707">
                  <c:v>6</c:v>
                </c:pt>
                <c:pt idx="3708">
                  <c:v>3</c:v>
                </c:pt>
                <c:pt idx="3709">
                  <c:v>1</c:v>
                </c:pt>
                <c:pt idx="3710">
                  <c:v>1</c:v>
                </c:pt>
                <c:pt idx="3711">
                  <c:v>1</c:v>
                </c:pt>
                <c:pt idx="3712">
                  <c:v>1</c:v>
                </c:pt>
                <c:pt idx="3713">
                  <c:v>1</c:v>
                </c:pt>
                <c:pt idx="3714">
                  <c:v>1</c:v>
                </c:pt>
                <c:pt idx="3715">
                  <c:v>1</c:v>
                </c:pt>
                <c:pt idx="3716">
                  <c:v>1</c:v>
                </c:pt>
                <c:pt idx="3717">
                  <c:v>1</c:v>
                </c:pt>
                <c:pt idx="3718">
                  <c:v>1</c:v>
                </c:pt>
                <c:pt idx="3719">
                  <c:v>1</c:v>
                </c:pt>
                <c:pt idx="3720">
                  <c:v>2</c:v>
                </c:pt>
                <c:pt idx="3721">
                  <c:v>1</c:v>
                </c:pt>
                <c:pt idx="3722">
                  <c:v>1</c:v>
                </c:pt>
                <c:pt idx="3723">
                  <c:v>1</c:v>
                </c:pt>
                <c:pt idx="3724">
                  <c:v>1</c:v>
                </c:pt>
                <c:pt idx="3725">
                  <c:v>1</c:v>
                </c:pt>
                <c:pt idx="3726">
                  <c:v>1</c:v>
                </c:pt>
                <c:pt idx="3727">
                  <c:v>1</c:v>
                </c:pt>
                <c:pt idx="3728">
                  <c:v>1</c:v>
                </c:pt>
                <c:pt idx="3729">
                  <c:v>1</c:v>
                </c:pt>
                <c:pt idx="3730">
                  <c:v>3</c:v>
                </c:pt>
                <c:pt idx="3731">
                  <c:v>2</c:v>
                </c:pt>
                <c:pt idx="3732">
                  <c:v>3</c:v>
                </c:pt>
                <c:pt idx="3733">
                  <c:v>1</c:v>
                </c:pt>
                <c:pt idx="3734">
                  <c:v>6</c:v>
                </c:pt>
                <c:pt idx="3735">
                  <c:v>4</c:v>
                </c:pt>
                <c:pt idx="3736">
                  <c:v>7</c:v>
                </c:pt>
                <c:pt idx="3737">
                  <c:v>10</c:v>
                </c:pt>
                <c:pt idx="3738">
                  <c:v>4</c:v>
                </c:pt>
                <c:pt idx="3739">
                  <c:v>6</c:v>
                </c:pt>
                <c:pt idx="3740">
                  <c:v>10</c:v>
                </c:pt>
                <c:pt idx="3741">
                  <c:v>7</c:v>
                </c:pt>
                <c:pt idx="3742">
                  <c:v>8</c:v>
                </c:pt>
                <c:pt idx="3743">
                  <c:v>10</c:v>
                </c:pt>
                <c:pt idx="3744">
                  <c:v>12</c:v>
                </c:pt>
                <c:pt idx="3745">
                  <c:v>8</c:v>
                </c:pt>
                <c:pt idx="3746">
                  <c:v>16</c:v>
                </c:pt>
                <c:pt idx="3747">
                  <c:v>27</c:v>
                </c:pt>
                <c:pt idx="3748">
                  <c:v>20</c:v>
                </c:pt>
                <c:pt idx="3749">
                  <c:v>29</c:v>
                </c:pt>
                <c:pt idx="3750">
                  <c:v>14</c:v>
                </c:pt>
                <c:pt idx="3751">
                  <c:v>30</c:v>
                </c:pt>
                <c:pt idx="3752">
                  <c:v>19</c:v>
                </c:pt>
                <c:pt idx="3753">
                  <c:v>28</c:v>
                </c:pt>
                <c:pt idx="3754">
                  <c:v>31</c:v>
                </c:pt>
                <c:pt idx="3755">
                  <c:v>25</c:v>
                </c:pt>
                <c:pt idx="3756">
                  <c:v>16</c:v>
                </c:pt>
                <c:pt idx="3757">
                  <c:v>32</c:v>
                </c:pt>
                <c:pt idx="3758">
                  <c:v>26</c:v>
                </c:pt>
                <c:pt idx="3759">
                  <c:v>22</c:v>
                </c:pt>
                <c:pt idx="3760">
                  <c:v>20</c:v>
                </c:pt>
                <c:pt idx="3761">
                  <c:v>21</c:v>
                </c:pt>
                <c:pt idx="3762">
                  <c:v>14</c:v>
                </c:pt>
                <c:pt idx="3763">
                  <c:v>22</c:v>
                </c:pt>
                <c:pt idx="3764">
                  <c:v>21</c:v>
                </c:pt>
                <c:pt idx="3765">
                  <c:v>17</c:v>
                </c:pt>
                <c:pt idx="3766">
                  <c:v>12</c:v>
                </c:pt>
                <c:pt idx="3767">
                  <c:v>17</c:v>
                </c:pt>
                <c:pt idx="3768">
                  <c:v>15</c:v>
                </c:pt>
                <c:pt idx="3769">
                  <c:v>15</c:v>
                </c:pt>
                <c:pt idx="3770">
                  <c:v>9</c:v>
                </c:pt>
                <c:pt idx="3771">
                  <c:v>18</c:v>
                </c:pt>
                <c:pt idx="3772">
                  <c:v>9</c:v>
                </c:pt>
                <c:pt idx="3773">
                  <c:v>14</c:v>
                </c:pt>
                <c:pt idx="3774">
                  <c:v>10</c:v>
                </c:pt>
                <c:pt idx="3775">
                  <c:v>8</c:v>
                </c:pt>
                <c:pt idx="3776">
                  <c:v>5</c:v>
                </c:pt>
                <c:pt idx="3777">
                  <c:v>6</c:v>
                </c:pt>
                <c:pt idx="3778">
                  <c:v>7</c:v>
                </c:pt>
                <c:pt idx="3779">
                  <c:v>12</c:v>
                </c:pt>
                <c:pt idx="3780">
                  <c:v>9</c:v>
                </c:pt>
                <c:pt idx="3781">
                  <c:v>5</c:v>
                </c:pt>
                <c:pt idx="3782">
                  <c:v>7</c:v>
                </c:pt>
                <c:pt idx="3783">
                  <c:v>6</c:v>
                </c:pt>
                <c:pt idx="3784">
                  <c:v>2</c:v>
                </c:pt>
                <c:pt idx="3785">
                  <c:v>4</c:v>
                </c:pt>
                <c:pt idx="3786">
                  <c:v>3</c:v>
                </c:pt>
                <c:pt idx="3787">
                  <c:v>5</c:v>
                </c:pt>
                <c:pt idx="3788">
                  <c:v>6</c:v>
                </c:pt>
                <c:pt idx="3789">
                  <c:v>6</c:v>
                </c:pt>
                <c:pt idx="3790">
                  <c:v>4</c:v>
                </c:pt>
                <c:pt idx="3791">
                  <c:v>2</c:v>
                </c:pt>
                <c:pt idx="3792">
                  <c:v>3</c:v>
                </c:pt>
                <c:pt idx="3793">
                  <c:v>2</c:v>
                </c:pt>
                <c:pt idx="3794">
                  <c:v>1</c:v>
                </c:pt>
                <c:pt idx="3795">
                  <c:v>5</c:v>
                </c:pt>
                <c:pt idx="3796">
                  <c:v>2</c:v>
                </c:pt>
                <c:pt idx="3797">
                  <c:v>1</c:v>
                </c:pt>
                <c:pt idx="3798">
                  <c:v>2</c:v>
                </c:pt>
                <c:pt idx="3799">
                  <c:v>2</c:v>
                </c:pt>
                <c:pt idx="3800">
                  <c:v>1</c:v>
                </c:pt>
                <c:pt idx="3801">
                  <c:v>1</c:v>
                </c:pt>
                <c:pt idx="3802">
                  <c:v>2</c:v>
                </c:pt>
                <c:pt idx="3803">
                  <c:v>1</c:v>
                </c:pt>
                <c:pt idx="3804">
                  <c:v>1</c:v>
                </c:pt>
                <c:pt idx="3805">
                  <c:v>5</c:v>
                </c:pt>
                <c:pt idx="3806">
                  <c:v>1</c:v>
                </c:pt>
                <c:pt idx="3807">
                  <c:v>1</c:v>
                </c:pt>
                <c:pt idx="3808">
                  <c:v>1</c:v>
                </c:pt>
                <c:pt idx="3809">
                  <c:v>5</c:v>
                </c:pt>
                <c:pt idx="3810">
                  <c:v>1</c:v>
                </c:pt>
                <c:pt idx="3811">
                  <c:v>1</c:v>
                </c:pt>
                <c:pt idx="3812">
                  <c:v>1</c:v>
                </c:pt>
                <c:pt idx="3813">
                  <c:v>1</c:v>
                </c:pt>
                <c:pt idx="3814">
                  <c:v>1</c:v>
                </c:pt>
                <c:pt idx="3815">
                  <c:v>2</c:v>
                </c:pt>
                <c:pt idx="3816">
                  <c:v>1</c:v>
                </c:pt>
                <c:pt idx="3817">
                  <c:v>2</c:v>
                </c:pt>
                <c:pt idx="3818">
                  <c:v>4</c:v>
                </c:pt>
                <c:pt idx="3819">
                  <c:v>1</c:v>
                </c:pt>
                <c:pt idx="3820">
                  <c:v>3</c:v>
                </c:pt>
                <c:pt idx="3821">
                  <c:v>2</c:v>
                </c:pt>
                <c:pt idx="3822">
                  <c:v>2</c:v>
                </c:pt>
                <c:pt idx="3823">
                  <c:v>5</c:v>
                </c:pt>
                <c:pt idx="3824">
                  <c:v>8</c:v>
                </c:pt>
                <c:pt idx="3825">
                  <c:v>3</c:v>
                </c:pt>
                <c:pt idx="3826">
                  <c:v>10</c:v>
                </c:pt>
                <c:pt idx="3827">
                  <c:v>16</c:v>
                </c:pt>
                <c:pt idx="3828">
                  <c:v>10</c:v>
                </c:pt>
                <c:pt idx="3829">
                  <c:v>8</c:v>
                </c:pt>
                <c:pt idx="3830">
                  <c:v>12</c:v>
                </c:pt>
                <c:pt idx="3831">
                  <c:v>15</c:v>
                </c:pt>
                <c:pt idx="3832">
                  <c:v>7</c:v>
                </c:pt>
                <c:pt idx="3833">
                  <c:v>22</c:v>
                </c:pt>
                <c:pt idx="3834">
                  <c:v>18</c:v>
                </c:pt>
                <c:pt idx="3835">
                  <c:v>19</c:v>
                </c:pt>
                <c:pt idx="3836">
                  <c:v>19</c:v>
                </c:pt>
                <c:pt idx="3837">
                  <c:v>21</c:v>
                </c:pt>
                <c:pt idx="3838">
                  <c:v>16</c:v>
                </c:pt>
                <c:pt idx="3839">
                  <c:v>19</c:v>
                </c:pt>
                <c:pt idx="3840">
                  <c:v>27</c:v>
                </c:pt>
                <c:pt idx="3841">
                  <c:v>17</c:v>
                </c:pt>
                <c:pt idx="3842">
                  <c:v>16</c:v>
                </c:pt>
                <c:pt idx="3843">
                  <c:v>21</c:v>
                </c:pt>
                <c:pt idx="3844">
                  <c:v>19</c:v>
                </c:pt>
                <c:pt idx="3845">
                  <c:v>16</c:v>
                </c:pt>
                <c:pt idx="3846">
                  <c:v>26</c:v>
                </c:pt>
                <c:pt idx="3847">
                  <c:v>19</c:v>
                </c:pt>
                <c:pt idx="3848">
                  <c:v>21</c:v>
                </c:pt>
                <c:pt idx="3849">
                  <c:v>16</c:v>
                </c:pt>
                <c:pt idx="3850">
                  <c:v>25</c:v>
                </c:pt>
                <c:pt idx="3851">
                  <c:v>16</c:v>
                </c:pt>
                <c:pt idx="3852">
                  <c:v>15</c:v>
                </c:pt>
                <c:pt idx="3853">
                  <c:v>17</c:v>
                </c:pt>
                <c:pt idx="3854">
                  <c:v>11</c:v>
                </c:pt>
                <c:pt idx="3855">
                  <c:v>10</c:v>
                </c:pt>
                <c:pt idx="3856">
                  <c:v>7</c:v>
                </c:pt>
                <c:pt idx="3857">
                  <c:v>19</c:v>
                </c:pt>
                <c:pt idx="3858">
                  <c:v>15</c:v>
                </c:pt>
                <c:pt idx="3859">
                  <c:v>5</c:v>
                </c:pt>
                <c:pt idx="3860">
                  <c:v>7</c:v>
                </c:pt>
                <c:pt idx="3861">
                  <c:v>12</c:v>
                </c:pt>
                <c:pt idx="3862">
                  <c:v>6</c:v>
                </c:pt>
                <c:pt idx="3863">
                  <c:v>5</c:v>
                </c:pt>
                <c:pt idx="3864">
                  <c:v>13</c:v>
                </c:pt>
                <c:pt idx="3865">
                  <c:v>12</c:v>
                </c:pt>
                <c:pt idx="3866">
                  <c:v>5</c:v>
                </c:pt>
                <c:pt idx="3867">
                  <c:v>7</c:v>
                </c:pt>
                <c:pt idx="3868">
                  <c:v>6</c:v>
                </c:pt>
                <c:pt idx="3869">
                  <c:v>3</c:v>
                </c:pt>
                <c:pt idx="3870">
                  <c:v>3</c:v>
                </c:pt>
                <c:pt idx="3871">
                  <c:v>6</c:v>
                </c:pt>
                <c:pt idx="3872">
                  <c:v>5</c:v>
                </c:pt>
                <c:pt idx="3873">
                  <c:v>3</c:v>
                </c:pt>
                <c:pt idx="3874">
                  <c:v>4</c:v>
                </c:pt>
                <c:pt idx="3875">
                  <c:v>4</c:v>
                </c:pt>
                <c:pt idx="3876">
                  <c:v>4</c:v>
                </c:pt>
                <c:pt idx="3877">
                  <c:v>4</c:v>
                </c:pt>
                <c:pt idx="3878">
                  <c:v>4</c:v>
                </c:pt>
                <c:pt idx="3879">
                  <c:v>2</c:v>
                </c:pt>
                <c:pt idx="3880">
                  <c:v>2</c:v>
                </c:pt>
                <c:pt idx="3881">
                  <c:v>2</c:v>
                </c:pt>
                <c:pt idx="3882">
                  <c:v>3</c:v>
                </c:pt>
                <c:pt idx="3883">
                  <c:v>2</c:v>
                </c:pt>
                <c:pt idx="3884">
                  <c:v>2</c:v>
                </c:pt>
                <c:pt idx="3885">
                  <c:v>1</c:v>
                </c:pt>
                <c:pt idx="3886">
                  <c:v>1</c:v>
                </c:pt>
                <c:pt idx="3887">
                  <c:v>1</c:v>
                </c:pt>
                <c:pt idx="3888">
                  <c:v>2</c:v>
                </c:pt>
                <c:pt idx="3889">
                  <c:v>2</c:v>
                </c:pt>
                <c:pt idx="3890">
                  <c:v>1</c:v>
                </c:pt>
                <c:pt idx="3891">
                  <c:v>1</c:v>
                </c:pt>
                <c:pt idx="3892">
                  <c:v>1</c:v>
                </c:pt>
                <c:pt idx="3893">
                  <c:v>1</c:v>
                </c:pt>
                <c:pt idx="3894">
                  <c:v>2</c:v>
                </c:pt>
                <c:pt idx="3895">
                  <c:v>1</c:v>
                </c:pt>
                <c:pt idx="3896">
                  <c:v>1</c:v>
                </c:pt>
                <c:pt idx="3897">
                  <c:v>2</c:v>
                </c:pt>
                <c:pt idx="3898">
                  <c:v>1</c:v>
                </c:pt>
                <c:pt idx="3899">
                  <c:v>1</c:v>
                </c:pt>
                <c:pt idx="3900">
                  <c:v>1</c:v>
                </c:pt>
                <c:pt idx="3901">
                  <c:v>1</c:v>
                </c:pt>
                <c:pt idx="3902">
                  <c:v>1</c:v>
                </c:pt>
                <c:pt idx="3903">
                  <c:v>1</c:v>
                </c:pt>
                <c:pt idx="3904">
                  <c:v>2</c:v>
                </c:pt>
                <c:pt idx="3905">
                  <c:v>1</c:v>
                </c:pt>
                <c:pt idx="3906">
                  <c:v>1</c:v>
                </c:pt>
                <c:pt idx="3907">
                  <c:v>1</c:v>
                </c:pt>
                <c:pt idx="3908">
                  <c:v>1</c:v>
                </c:pt>
                <c:pt idx="3909">
                  <c:v>1</c:v>
                </c:pt>
                <c:pt idx="3910">
                  <c:v>4</c:v>
                </c:pt>
                <c:pt idx="3911">
                  <c:v>3</c:v>
                </c:pt>
                <c:pt idx="3912">
                  <c:v>2</c:v>
                </c:pt>
                <c:pt idx="3913">
                  <c:v>3</c:v>
                </c:pt>
                <c:pt idx="3914">
                  <c:v>3</c:v>
                </c:pt>
                <c:pt idx="3915">
                  <c:v>5</c:v>
                </c:pt>
                <c:pt idx="3916">
                  <c:v>9</c:v>
                </c:pt>
                <c:pt idx="3917">
                  <c:v>9</c:v>
                </c:pt>
                <c:pt idx="3918">
                  <c:v>4</c:v>
                </c:pt>
                <c:pt idx="3919">
                  <c:v>9</c:v>
                </c:pt>
                <c:pt idx="3920">
                  <c:v>6</c:v>
                </c:pt>
                <c:pt idx="3921">
                  <c:v>9</c:v>
                </c:pt>
                <c:pt idx="3922">
                  <c:v>6</c:v>
                </c:pt>
                <c:pt idx="3923">
                  <c:v>8</c:v>
                </c:pt>
                <c:pt idx="3924">
                  <c:v>9</c:v>
                </c:pt>
                <c:pt idx="3925">
                  <c:v>12</c:v>
                </c:pt>
                <c:pt idx="3926">
                  <c:v>10</c:v>
                </c:pt>
                <c:pt idx="3927">
                  <c:v>16</c:v>
                </c:pt>
                <c:pt idx="3928">
                  <c:v>11</c:v>
                </c:pt>
                <c:pt idx="3929">
                  <c:v>17</c:v>
                </c:pt>
                <c:pt idx="3930">
                  <c:v>23</c:v>
                </c:pt>
                <c:pt idx="3931">
                  <c:v>17</c:v>
                </c:pt>
                <c:pt idx="3932">
                  <c:v>17</c:v>
                </c:pt>
                <c:pt idx="3933">
                  <c:v>14</c:v>
                </c:pt>
                <c:pt idx="3934">
                  <c:v>17</c:v>
                </c:pt>
                <c:pt idx="3935">
                  <c:v>16</c:v>
                </c:pt>
                <c:pt idx="3936">
                  <c:v>17</c:v>
                </c:pt>
                <c:pt idx="3937">
                  <c:v>13</c:v>
                </c:pt>
                <c:pt idx="3938">
                  <c:v>16</c:v>
                </c:pt>
                <c:pt idx="3939">
                  <c:v>9</c:v>
                </c:pt>
                <c:pt idx="3940">
                  <c:v>18</c:v>
                </c:pt>
                <c:pt idx="3941">
                  <c:v>19</c:v>
                </c:pt>
                <c:pt idx="3942">
                  <c:v>13</c:v>
                </c:pt>
                <c:pt idx="3943">
                  <c:v>12</c:v>
                </c:pt>
                <c:pt idx="3944">
                  <c:v>13</c:v>
                </c:pt>
                <c:pt idx="3945">
                  <c:v>9</c:v>
                </c:pt>
                <c:pt idx="3946">
                  <c:v>15</c:v>
                </c:pt>
                <c:pt idx="3947">
                  <c:v>11</c:v>
                </c:pt>
                <c:pt idx="3948">
                  <c:v>9</c:v>
                </c:pt>
                <c:pt idx="3949">
                  <c:v>17</c:v>
                </c:pt>
                <c:pt idx="3950">
                  <c:v>12</c:v>
                </c:pt>
                <c:pt idx="3951">
                  <c:v>6</c:v>
                </c:pt>
                <c:pt idx="3952">
                  <c:v>10</c:v>
                </c:pt>
                <c:pt idx="3953">
                  <c:v>7</c:v>
                </c:pt>
                <c:pt idx="3954">
                  <c:v>9</c:v>
                </c:pt>
                <c:pt idx="3955">
                  <c:v>8</c:v>
                </c:pt>
                <c:pt idx="3956">
                  <c:v>2</c:v>
                </c:pt>
                <c:pt idx="3957">
                  <c:v>10</c:v>
                </c:pt>
                <c:pt idx="3958">
                  <c:v>7</c:v>
                </c:pt>
                <c:pt idx="3959">
                  <c:v>1</c:v>
                </c:pt>
                <c:pt idx="3960">
                  <c:v>3</c:v>
                </c:pt>
                <c:pt idx="3961">
                  <c:v>5</c:v>
                </c:pt>
                <c:pt idx="3962">
                  <c:v>2</c:v>
                </c:pt>
                <c:pt idx="3963">
                  <c:v>4</c:v>
                </c:pt>
                <c:pt idx="3964">
                  <c:v>1</c:v>
                </c:pt>
                <c:pt idx="3965">
                  <c:v>5</c:v>
                </c:pt>
                <c:pt idx="3966">
                  <c:v>4</c:v>
                </c:pt>
                <c:pt idx="3967">
                  <c:v>4</c:v>
                </c:pt>
                <c:pt idx="3968">
                  <c:v>2</c:v>
                </c:pt>
                <c:pt idx="3969">
                  <c:v>2</c:v>
                </c:pt>
                <c:pt idx="3970">
                  <c:v>6</c:v>
                </c:pt>
                <c:pt idx="3971">
                  <c:v>3</c:v>
                </c:pt>
                <c:pt idx="3972">
                  <c:v>3</c:v>
                </c:pt>
                <c:pt idx="3973">
                  <c:v>3</c:v>
                </c:pt>
                <c:pt idx="3974">
                  <c:v>1</c:v>
                </c:pt>
                <c:pt idx="3975">
                  <c:v>1</c:v>
                </c:pt>
                <c:pt idx="3976">
                  <c:v>1</c:v>
                </c:pt>
                <c:pt idx="3977">
                  <c:v>1</c:v>
                </c:pt>
                <c:pt idx="3978">
                  <c:v>2</c:v>
                </c:pt>
                <c:pt idx="3979">
                  <c:v>2</c:v>
                </c:pt>
                <c:pt idx="3980">
                  <c:v>1</c:v>
                </c:pt>
                <c:pt idx="3981">
                  <c:v>1</c:v>
                </c:pt>
                <c:pt idx="3982">
                  <c:v>1</c:v>
                </c:pt>
                <c:pt idx="3983">
                  <c:v>1</c:v>
                </c:pt>
                <c:pt idx="3984">
                  <c:v>1</c:v>
                </c:pt>
                <c:pt idx="3985">
                  <c:v>1</c:v>
                </c:pt>
                <c:pt idx="3986">
                  <c:v>1</c:v>
                </c:pt>
                <c:pt idx="3987">
                  <c:v>1</c:v>
                </c:pt>
                <c:pt idx="3988">
                  <c:v>1</c:v>
                </c:pt>
                <c:pt idx="3989">
                  <c:v>1</c:v>
                </c:pt>
                <c:pt idx="3990">
                  <c:v>1</c:v>
                </c:pt>
                <c:pt idx="3991">
                  <c:v>1</c:v>
                </c:pt>
                <c:pt idx="3992">
                  <c:v>1</c:v>
                </c:pt>
                <c:pt idx="3993">
                  <c:v>1</c:v>
                </c:pt>
                <c:pt idx="3994">
                  <c:v>1</c:v>
                </c:pt>
                <c:pt idx="3995">
                  <c:v>4</c:v>
                </c:pt>
                <c:pt idx="3996">
                  <c:v>4</c:v>
                </c:pt>
                <c:pt idx="3997">
                  <c:v>2</c:v>
                </c:pt>
                <c:pt idx="3998">
                  <c:v>2</c:v>
                </c:pt>
                <c:pt idx="3999">
                  <c:v>3</c:v>
                </c:pt>
                <c:pt idx="4000">
                  <c:v>5</c:v>
                </c:pt>
                <c:pt idx="4001">
                  <c:v>2</c:v>
                </c:pt>
                <c:pt idx="4002">
                  <c:v>5</c:v>
                </c:pt>
                <c:pt idx="4003">
                  <c:v>6</c:v>
                </c:pt>
                <c:pt idx="4004">
                  <c:v>4</c:v>
                </c:pt>
                <c:pt idx="4005">
                  <c:v>5</c:v>
                </c:pt>
                <c:pt idx="4006">
                  <c:v>9</c:v>
                </c:pt>
                <c:pt idx="4007">
                  <c:v>6</c:v>
                </c:pt>
                <c:pt idx="4008">
                  <c:v>7</c:v>
                </c:pt>
                <c:pt idx="4009">
                  <c:v>12</c:v>
                </c:pt>
                <c:pt idx="4010">
                  <c:v>8</c:v>
                </c:pt>
                <c:pt idx="4011">
                  <c:v>12</c:v>
                </c:pt>
                <c:pt idx="4012">
                  <c:v>8</c:v>
                </c:pt>
                <c:pt idx="4013">
                  <c:v>5</c:v>
                </c:pt>
                <c:pt idx="4014">
                  <c:v>6</c:v>
                </c:pt>
                <c:pt idx="4015">
                  <c:v>12</c:v>
                </c:pt>
                <c:pt idx="4016">
                  <c:v>17</c:v>
                </c:pt>
                <c:pt idx="4017">
                  <c:v>13</c:v>
                </c:pt>
                <c:pt idx="4018">
                  <c:v>7</c:v>
                </c:pt>
                <c:pt idx="4019">
                  <c:v>16</c:v>
                </c:pt>
                <c:pt idx="4020">
                  <c:v>10</c:v>
                </c:pt>
                <c:pt idx="4021">
                  <c:v>15</c:v>
                </c:pt>
                <c:pt idx="4022">
                  <c:v>21</c:v>
                </c:pt>
                <c:pt idx="4023">
                  <c:v>12</c:v>
                </c:pt>
                <c:pt idx="4024">
                  <c:v>7</c:v>
                </c:pt>
                <c:pt idx="4025">
                  <c:v>20</c:v>
                </c:pt>
                <c:pt idx="4026">
                  <c:v>10</c:v>
                </c:pt>
                <c:pt idx="4027">
                  <c:v>16</c:v>
                </c:pt>
                <c:pt idx="4028">
                  <c:v>8</c:v>
                </c:pt>
                <c:pt idx="4029">
                  <c:v>10</c:v>
                </c:pt>
                <c:pt idx="4030">
                  <c:v>11</c:v>
                </c:pt>
                <c:pt idx="4031">
                  <c:v>6</c:v>
                </c:pt>
                <c:pt idx="4032">
                  <c:v>9</c:v>
                </c:pt>
                <c:pt idx="4033">
                  <c:v>9</c:v>
                </c:pt>
                <c:pt idx="4034">
                  <c:v>11</c:v>
                </c:pt>
                <c:pt idx="4035">
                  <c:v>4</c:v>
                </c:pt>
                <c:pt idx="4036">
                  <c:v>11</c:v>
                </c:pt>
                <c:pt idx="4037">
                  <c:v>8</c:v>
                </c:pt>
                <c:pt idx="4038">
                  <c:v>7</c:v>
                </c:pt>
                <c:pt idx="4039">
                  <c:v>6</c:v>
                </c:pt>
                <c:pt idx="4040">
                  <c:v>9</c:v>
                </c:pt>
                <c:pt idx="4041">
                  <c:v>2</c:v>
                </c:pt>
                <c:pt idx="4042">
                  <c:v>7</c:v>
                </c:pt>
                <c:pt idx="4043">
                  <c:v>2</c:v>
                </c:pt>
                <c:pt idx="4044">
                  <c:v>7</c:v>
                </c:pt>
                <c:pt idx="4045">
                  <c:v>3</c:v>
                </c:pt>
                <c:pt idx="4046">
                  <c:v>3</c:v>
                </c:pt>
                <c:pt idx="4047">
                  <c:v>5</c:v>
                </c:pt>
                <c:pt idx="4048">
                  <c:v>3</c:v>
                </c:pt>
                <c:pt idx="4049">
                  <c:v>2</c:v>
                </c:pt>
                <c:pt idx="4050">
                  <c:v>2</c:v>
                </c:pt>
                <c:pt idx="4051">
                  <c:v>1</c:v>
                </c:pt>
                <c:pt idx="4052">
                  <c:v>1</c:v>
                </c:pt>
                <c:pt idx="4053">
                  <c:v>3</c:v>
                </c:pt>
                <c:pt idx="4054">
                  <c:v>4</c:v>
                </c:pt>
                <c:pt idx="4055">
                  <c:v>2</c:v>
                </c:pt>
                <c:pt idx="4056">
                  <c:v>3</c:v>
                </c:pt>
                <c:pt idx="4057">
                  <c:v>2</c:v>
                </c:pt>
                <c:pt idx="4058">
                  <c:v>2</c:v>
                </c:pt>
                <c:pt idx="4059">
                  <c:v>3</c:v>
                </c:pt>
                <c:pt idx="4060">
                  <c:v>2</c:v>
                </c:pt>
                <c:pt idx="4061">
                  <c:v>2</c:v>
                </c:pt>
                <c:pt idx="4062">
                  <c:v>1</c:v>
                </c:pt>
                <c:pt idx="4063">
                  <c:v>1</c:v>
                </c:pt>
                <c:pt idx="4064">
                  <c:v>1</c:v>
                </c:pt>
                <c:pt idx="4065">
                  <c:v>1</c:v>
                </c:pt>
                <c:pt idx="4066">
                  <c:v>1</c:v>
                </c:pt>
                <c:pt idx="4067">
                  <c:v>2</c:v>
                </c:pt>
                <c:pt idx="4068">
                  <c:v>2</c:v>
                </c:pt>
                <c:pt idx="4069">
                  <c:v>1</c:v>
                </c:pt>
                <c:pt idx="4070">
                  <c:v>1</c:v>
                </c:pt>
                <c:pt idx="4071">
                  <c:v>1</c:v>
                </c:pt>
                <c:pt idx="4072">
                  <c:v>1</c:v>
                </c:pt>
                <c:pt idx="4073">
                  <c:v>2</c:v>
                </c:pt>
                <c:pt idx="4074">
                  <c:v>2</c:v>
                </c:pt>
                <c:pt idx="4075">
                  <c:v>3</c:v>
                </c:pt>
                <c:pt idx="4076">
                  <c:v>1</c:v>
                </c:pt>
                <c:pt idx="4077">
                  <c:v>4</c:v>
                </c:pt>
                <c:pt idx="4078">
                  <c:v>5</c:v>
                </c:pt>
                <c:pt idx="4079">
                  <c:v>2</c:v>
                </c:pt>
                <c:pt idx="4080">
                  <c:v>2</c:v>
                </c:pt>
                <c:pt idx="4081">
                  <c:v>2</c:v>
                </c:pt>
                <c:pt idx="4082">
                  <c:v>5</c:v>
                </c:pt>
                <c:pt idx="4083">
                  <c:v>3</c:v>
                </c:pt>
                <c:pt idx="4084">
                  <c:v>4</c:v>
                </c:pt>
                <c:pt idx="4085">
                  <c:v>5</c:v>
                </c:pt>
                <c:pt idx="4086">
                  <c:v>3</c:v>
                </c:pt>
                <c:pt idx="4087">
                  <c:v>5</c:v>
                </c:pt>
                <c:pt idx="4088">
                  <c:v>6</c:v>
                </c:pt>
                <c:pt idx="4089">
                  <c:v>5</c:v>
                </c:pt>
                <c:pt idx="4090">
                  <c:v>5</c:v>
                </c:pt>
                <c:pt idx="4091">
                  <c:v>6</c:v>
                </c:pt>
                <c:pt idx="4092">
                  <c:v>5</c:v>
                </c:pt>
                <c:pt idx="4093">
                  <c:v>9</c:v>
                </c:pt>
                <c:pt idx="4094">
                  <c:v>6</c:v>
                </c:pt>
                <c:pt idx="4095">
                  <c:v>10</c:v>
                </c:pt>
                <c:pt idx="4096">
                  <c:v>12</c:v>
                </c:pt>
                <c:pt idx="4097">
                  <c:v>7</c:v>
                </c:pt>
                <c:pt idx="4098">
                  <c:v>9</c:v>
                </c:pt>
                <c:pt idx="4099">
                  <c:v>8</c:v>
                </c:pt>
                <c:pt idx="4100">
                  <c:v>7</c:v>
                </c:pt>
                <c:pt idx="4101">
                  <c:v>8</c:v>
                </c:pt>
                <c:pt idx="4102">
                  <c:v>2</c:v>
                </c:pt>
                <c:pt idx="4103">
                  <c:v>7</c:v>
                </c:pt>
                <c:pt idx="4104">
                  <c:v>4</c:v>
                </c:pt>
                <c:pt idx="4105">
                  <c:v>7</c:v>
                </c:pt>
                <c:pt idx="4106">
                  <c:v>5</c:v>
                </c:pt>
                <c:pt idx="4107">
                  <c:v>8</c:v>
                </c:pt>
                <c:pt idx="4108">
                  <c:v>5</c:v>
                </c:pt>
                <c:pt idx="4109">
                  <c:v>11</c:v>
                </c:pt>
                <c:pt idx="4110">
                  <c:v>9</c:v>
                </c:pt>
                <c:pt idx="4111">
                  <c:v>9</c:v>
                </c:pt>
                <c:pt idx="4112">
                  <c:v>9</c:v>
                </c:pt>
                <c:pt idx="4113">
                  <c:v>4</c:v>
                </c:pt>
                <c:pt idx="4114">
                  <c:v>9</c:v>
                </c:pt>
                <c:pt idx="4115">
                  <c:v>3</c:v>
                </c:pt>
                <c:pt idx="4116">
                  <c:v>6</c:v>
                </c:pt>
                <c:pt idx="4117">
                  <c:v>5</c:v>
                </c:pt>
                <c:pt idx="4118">
                  <c:v>6</c:v>
                </c:pt>
                <c:pt idx="4119">
                  <c:v>2</c:v>
                </c:pt>
                <c:pt idx="4120">
                  <c:v>7</c:v>
                </c:pt>
                <c:pt idx="4121">
                  <c:v>6</c:v>
                </c:pt>
                <c:pt idx="4122">
                  <c:v>6</c:v>
                </c:pt>
                <c:pt idx="4123">
                  <c:v>4</c:v>
                </c:pt>
                <c:pt idx="4124">
                  <c:v>3</c:v>
                </c:pt>
                <c:pt idx="4125">
                  <c:v>1</c:v>
                </c:pt>
                <c:pt idx="4126">
                  <c:v>4</c:v>
                </c:pt>
                <c:pt idx="4127">
                  <c:v>1</c:v>
                </c:pt>
                <c:pt idx="4128">
                  <c:v>2</c:v>
                </c:pt>
                <c:pt idx="4129">
                  <c:v>5</c:v>
                </c:pt>
                <c:pt idx="4130">
                  <c:v>2</c:v>
                </c:pt>
                <c:pt idx="4131">
                  <c:v>1</c:v>
                </c:pt>
                <c:pt idx="4132">
                  <c:v>2</c:v>
                </c:pt>
                <c:pt idx="4133">
                  <c:v>1</c:v>
                </c:pt>
                <c:pt idx="4134">
                  <c:v>1</c:v>
                </c:pt>
                <c:pt idx="4135">
                  <c:v>2</c:v>
                </c:pt>
                <c:pt idx="4136">
                  <c:v>1</c:v>
                </c:pt>
                <c:pt idx="4137">
                  <c:v>2</c:v>
                </c:pt>
                <c:pt idx="4138">
                  <c:v>1</c:v>
                </c:pt>
                <c:pt idx="4139">
                  <c:v>2</c:v>
                </c:pt>
                <c:pt idx="4140">
                  <c:v>2</c:v>
                </c:pt>
                <c:pt idx="4141">
                  <c:v>1</c:v>
                </c:pt>
                <c:pt idx="4142">
                  <c:v>1</c:v>
                </c:pt>
                <c:pt idx="4143">
                  <c:v>1</c:v>
                </c:pt>
                <c:pt idx="4144">
                  <c:v>1</c:v>
                </c:pt>
                <c:pt idx="4145">
                  <c:v>1</c:v>
                </c:pt>
                <c:pt idx="4146">
                  <c:v>1</c:v>
                </c:pt>
                <c:pt idx="4147">
                  <c:v>1</c:v>
                </c:pt>
                <c:pt idx="4148">
                  <c:v>1</c:v>
                </c:pt>
                <c:pt idx="4149">
                  <c:v>4</c:v>
                </c:pt>
                <c:pt idx="4150">
                  <c:v>1</c:v>
                </c:pt>
                <c:pt idx="4151">
                  <c:v>1</c:v>
                </c:pt>
                <c:pt idx="4152">
                  <c:v>2</c:v>
                </c:pt>
                <c:pt idx="4153">
                  <c:v>1</c:v>
                </c:pt>
                <c:pt idx="4154">
                  <c:v>1</c:v>
                </c:pt>
                <c:pt idx="4155">
                  <c:v>1</c:v>
                </c:pt>
                <c:pt idx="4156">
                  <c:v>1</c:v>
                </c:pt>
                <c:pt idx="4157">
                  <c:v>4</c:v>
                </c:pt>
                <c:pt idx="4158">
                  <c:v>1</c:v>
                </c:pt>
                <c:pt idx="4159">
                  <c:v>6</c:v>
                </c:pt>
                <c:pt idx="4160">
                  <c:v>2</c:v>
                </c:pt>
                <c:pt idx="4161">
                  <c:v>5</c:v>
                </c:pt>
                <c:pt idx="4162">
                  <c:v>2</c:v>
                </c:pt>
                <c:pt idx="4163">
                  <c:v>8</c:v>
                </c:pt>
                <c:pt idx="4164">
                  <c:v>2</c:v>
                </c:pt>
                <c:pt idx="4165">
                  <c:v>3</c:v>
                </c:pt>
                <c:pt idx="4166">
                  <c:v>4</c:v>
                </c:pt>
                <c:pt idx="4167">
                  <c:v>6</c:v>
                </c:pt>
                <c:pt idx="4168">
                  <c:v>8</c:v>
                </c:pt>
                <c:pt idx="4169">
                  <c:v>8</c:v>
                </c:pt>
                <c:pt idx="4170">
                  <c:v>3</c:v>
                </c:pt>
                <c:pt idx="4171">
                  <c:v>3</c:v>
                </c:pt>
                <c:pt idx="4172">
                  <c:v>6</c:v>
                </c:pt>
                <c:pt idx="4173">
                  <c:v>6</c:v>
                </c:pt>
                <c:pt idx="4174">
                  <c:v>4</c:v>
                </c:pt>
                <c:pt idx="4175">
                  <c:v>3</c:v>
                </c:pt>
                <c:pt idx="4176">
                  <c:v>5</c:v>
                </c:pt>
                <c:pt idx="4177">
                  <c:v>7</c:v>
                </c:pt>
                <c:pt idx="4178">
                  <c:v>3</c:v>
                </c:pt>
                <c:pt idx="4179">
                  <c:v>2</c:v>
                </c:pt>
                <c:pt idx="4180">
                  <c:v>4</c:v>
                </c:pt>
                <c:pt idx="4181">
                  <c:v>3</c:v>
                </c:pt>
                <c:pt idx="4182">
                  <c:v>6</c:v>
                </c:pt>
                <c:pt idx="4183">
                  <c:v>1</c:v>
                </c:pt>
                <c:pt idx="4184">
                  <c:v>4</c:v>
                </c:pt>
                <c:pt idx="4185">
                  <c:v>2</c:v>
                </c:pt>
                <c:pt idx="4186">
                  <c:v>2</c:v>
                </c:pt>
                <c:pt idx="4187">
                  <c:v>2</c:v>
                </c:pt>
                <c:pt idx="4188">
                  <c:v>1</c:v>
                </c:pt>
              </c:numCache>
            </c:numRef>
          </c:bubbleSize>
          <c:bubble3D val="0"/>
          <c:extLst>
            <c:ext xmlns:c16="http://schemas.microsoft.com/office/drawing/2014/chart" uri="{C3380CC4-5D6E-409C-BE32-E72D297353CC}">
              <c16:uniqueId val="{00000000-35F6-4AE1-B32E-6EB5D98B770A}"/>
            </c:ext>
          </c:extLst>
        </c:ser>
        <c:dLbls>
          <c:showLegendKey val="0"/>
          <c:showVal val="0"/>
          <c:showCatName val="0"/>
          <c:showSerName val="0"/>
          <c:showPercent val="0"/>
          <c:showBubbleSize val="0"/>
        </c:dLbls>
        <c:bubbleScale val="8"/>
        <c:showNegBubbles val="0"/>
        <c:axId val="681477200"/>
        <c:axId val="588375720"/>
      </c:bubbleChart>
      <c:valAx>
        <c:axId val="681477200"/>
        <c:scaling>
          <c:orientation val="minMax"/>
          <c:max val="85"/>
          <c:min val="15"/>
        </c:scaling>
        <c:delete val="0"/>
        <c:axPos val="b"/>
        <c:title>
          <c:tx>
            <c:rich>
              <a:bodyPr/>
              <a:lstStyle/>
              <a:p>
                <a:pPr>
                  <a:defRPr sz="1800">
                    <a:solidFill>
                      <a:schemeClr val="bg2"/>
                    </a:solidFill>
                  </a:defRPr>
                </a:pPr>
                <a:r>
                  <a:rPr lang="en-US" sz="1800" dirty="0" smtClean="0">
                    <a:solidFill>
                      <a:schemeClr val="bg2"/>
                    </a:solidFill>
                  </a:rPr>
                  <a:t>Recipient</a:t>
                </a:r>
                <a:r>
                  <a:rPr lang="en-US" sz="1800" baseline="0" dirty="0" smtClean="0">
                    <a:solidFill>
                      <a:schemeClr val="bg2"/>
                    </a:solidFill>
                  </a:rPr>
                  <a:t> Age (Years)</a:t>
                </a:r>
                <a:endParaRPr lang="en-US" sz="1800" dirty="0">
                  <a:solidFill>
                    <a:schemeClr val="bg2"/>
                  </a:solidFill>
                </a:endParaRPr>
              </a:p>
            </c:rich>
          </c:tx>
          <c:layout>
            <c:manualLayout>
              <c:xMode val="edge"/>
              <c:yMode val="edge"/>
              <c:x val="0.39450692060928277"/>
              <c:y val="0.91847918453262645"/>
            </c:manualLayout>
          </c:layout>
          <c:overlay val="0"/>
        </c:title>
        <c:numFmt formatCode="General" sourceLinked="1"/>
        <c:majorTickMark val="out"/>
        <c:minorTickMark val="none"/>
        <c:tickLblPos val="low"/>
        <c:spPr>
          <a:ln>
            <a:solidFill>
              <a:schemeClr val="bg2"/>
            </a:solidFill>
          </a:ln>
        </c:spPr>
        <c:txPr>
          <a:bodyPr/>
          <a:lstStyle/>
          <a:p>
            <a:pPr>
              <a:defRPr>
                <a:solidFill>
                  <a:schemeClr val="bg2"/>
                </a:solidFill>
              </a:defRPr>
            </a:pPr>
            <a:endParaRPr lang="en-US"/>
          </a:p>
        </c:txPr>
        <c:crossAx val="588375720"/>
        <c:crosses val="autoZero"/>
        <c:crossBetween val="midCat"/>
        <c:majorUnit val="5"/>
      </c:valAx>
      <c:valAx>
        <c:axId val="588375720"/>
        <c:scaling>
          <c:orientation val="minMax"/>
          <c:max val="80"/>
          <c:min val="-80"/>
        </c:scaling>
        <c:delete val="0"/>
        <c:axPos val="l"/>
        <c:majorGridlines>
          <c:spPr>
            <a:ln>
              <a:solidFill>
                <a:schemeClr val="bg2"/>
              </a:solidFill>
              <a:prstDash val="sysDash"/>
            </a:ln>
          </c:spPr>
        </c:majorGridlines>
        <c:title>
          <c:tx>
            <c:rich>
              <a:bodyPr rot="-5400000" vert="horz"/>
              <a:lstStyle/>
              <a:p>
                <a:pPr>
                  <a:defRPr sz="1600">
                    <a:solidFill>
                      <a:schemeClr val="bg2"/>
                    </a:solidFill>
                  </a:defRPr>
                </a:pPr>
                <a:r>
                  <a:rPr lang="en-US" sz="1600" dirty="0" smtClean="0">
                    <a:solidFill>
                      <a:schemeClr val="bg2"/>
                    </a:solidFill>
                  </a:rPr>
                  <a:t>Donor-Recipient</a:t>
                </a:r>
                <a:r>
                  <a:rPr lang="en-US" sz="1600" baseline="0" dirty="0" smtClean="0">
                    <a:solidFill>
                      <a:schemeClr val="bg2"/>
                    </a:solidFill>
                  </a:rPr>
                  <a:t> </a:t>
                </a:r>
                <a:r>
                  <a:rPr lang="en-US" sz="1600" dirty="0" smtClean="0">
                    <a:solidFill>
                      <a:schemeClr val="bg2"/>
                    </a:solidFill>
                  </a:rPr>
                  <a:t>PHM</a:t>
                </a:r>
                <a:r>
                  <a:rPr lang="en-US" sz="1600" baseline="0" dirty="0" smtClean="0">
                    <a:solidFill>
                      <a:schemeClr val="bg2"/>
                    </a:solidFill>
                  </a:rPr>
                  <a:t> Match (%)</a:t>
                </a:r>
                <a:endParaRPr lang="en-US" sz="1600" dirty="0">
                  <a:solidFill>
                    <a:schemeClr val="bg2"/>
                  </a:solidFill>
                </a:endParaRPr>
              </a:p>
            </c:rich>
          </c:tx>
          <c:layout>
            <c:manualLayout>
              <c:xMode val="edge"/>
              <c:yMode val="edge"/>
              <c:x val="1.8906009593628384E-2"/>
              <c:y val="8.5971947286470896E-2"/>
            </c:manualLayout>
          </c:layout>
          <c:overlay val="0"/>
        </c:title>
        <c:numFmt formatCode="General" sourceLinked="1"/>
        <c:majorTickMark val="out"/>
        <c:minorTickMark val="none"/>
        <c:tickLblPos val="nextTo"/>
        <c:spPr>
          <a:ln>
            <a:solidFill>
              <a:schemeClr val="bg2"/>
            </a:solidFill>
          </a:ln>
        </c:spPr>
        <c:txPr>
          <a:bodyPr/>
          <a:lstStyle/>
          <a:p>
            <a:pPr>
              <a:defRPr>
                <a:solidFill>
                  <a:schemeClr val="bg2"/>
                </a:solidFill>
              </a:defRPr>
            </a:pPr>
            <a:endParaRPr lang="en-US"/>
          </a:p>
        </c:txPr>
        <c:crossAx val="681477200"/>
        <c:crosses val="autoZero"/>
        <c:crossBetween val="midCat"/>
      </c:valAx>
      <c:spPr>
        <a:noFill/>
        <a:ln>
          <a:solidFill>
            <a:schemeClr val="bg2"/>
          </a:solidFill>
        </a:ln>
      </c:spPr>
    </c:plotArea>
    <c:plotVisOnly val="1"/>
    <c:dispBlanksAs val="gap"/>
    <c:showDLblsOverMax val="0"/>
  </c:chart>
  <c:txPr>
    <a:bodyPr/>
    <a:lstStyle/>
    <a:p>
      <a:pPr>
        <a:defRPr sz="1500" b="1"/>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1934111684306E-2"/>
          <c:y val="0.15825395954555285"/>
          <c:w val="0.87863313422029143"/>
          <c:h val="0.71132826084689449"/>
        </c:manualLayout>
      </c:layout>
      <c:lineChart>
        <c:grouping val="standard"/>
        <c:varyColors val="0"/>
        <c:ser>
          <c:idx val="0"/>
          <c:order val="0"/>
          <c:tx>
            <c:strRef>
              <c:f>Sheet1!$B$1</c:f>
              <c:strCache>
                <c:ptCount val="1"/>
                <c:pt idx="0">
                  <c:v>&lt;-20</c:v>
                </c:pt>
              </c:strCache>
            </c:strRef>
          </c:tx>
          <c:spPr>
            <a:ln w="38100">
              <a:solidFill>
                <a:srgbClr val="0070C0"/>
              </a:solidFill>
            </a:ln>
          </c:spPr>
          <c:marker>
            <c:symbol val="diamond"/>
            <c:size val="7"/>
            <c:spPr>
              <a:solidFill>
                <a:srgbClr val="0070C0"/>
              </a:solidFill>
              <a:ln>
                <a:noFill/>
              </a:ln>
            </c:spPr>
          </c:marker>
          <c:cat>
            <c:numRef>
              <c:f>Sheet1!$A$2:$A$28</c:f>
              <c:numCache>
                <c:formatCode>General</c:formatCode>
                <c:ptCount val="27"/>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Sheet1!$B$2:$B$28</c:f>
              <c:numCache>
                <c:formatCode>General</c:formatCode>
                <c:ptCount val="27"/>
                <c:pt idx="0">
                  <c:v>11.3392</c:v>
                </c:pt>
                <c:pt idx="1">
                  <c:v>12.1891</c:v>
                </c:pt>
                <c:pt idx="2">
                  <c:v>13.6134</c:v>
                </c:pt>
                <c:pt idx="3">
                  <c:v>12.3406</c:v>
                </c:pt>
                <c:pt idx="4">
                  <c:v>12.2575</c:v>
                </c:pt>
                <c:pt idx="5">
                  <c:v>11.229799999999999</c:v>
                </c:pt>
                <c:pt idx="6">
                  <c:v>10.7143</c:v>
                </c:pt>
                <c:pt idx="7">
                  <c:v>10.6806</c:v>
                </c:pt>
                <c:pt idx="8">
                  <c:v>10.5207</c:v>
                </c:pt>
                <c:pt idx="9">
                  <c:v>10.1243</c:v>
                </c:pt>
                <c:pt idx="10">
                  <c:v>9.2585999999999995</c:v>
                </c:pt>
                <c:pt idx="11">
                  <c:v>9.2295999999999996</c:v>
                </c:pt>
                <c:pt idx="12">
                  <c:v>9.3676999999999992</c:v>
                </c:pt>
                <c:pt idx="13">
                  <c:v>8.3367000000000004</c:v>
                </c:pt>
                <c:pt idx="14">
                  <c:v>6.8937999999999997</c:v>
                </c:pt>
                <c:pt idx="15">
                  <c:v>6.5861000000000001</c:v>
                </c:pt>
                <c:pt idx="16">
                  <c:v>6.1215999999999999</c:v>
                </c:pt>
                <c:pt idx="17">
                  <c:v>6.3921999999999999</c:v>
                </c:pt>
                <c:pt idx="18">
                  <c:v>7.7941000000000003</c:v>
                </c:pt>
                <c:pt idx="19">
                  <c:v>6.5420999999999996</c:v>
                </c:pt>
                <c:pt idx="20">
                  <c:v>6.8605999999999998</c:v>
                </c:pt>
                <c:pt idx="21">
                  <c:v>7.4035000000000002</c:v>
                </c:pt>
                <c:pt idx="22">
                  <c:v>6.3879999999999999</c:v>
                </c:pt>
                <c:pt idx="23">
                  <c:v>6.7378</c:v>
                </c:pt>
                <c:pt idx="24">
                  <c:v>5.3875000000000002</c:v>
                </c:pt>
                <c:pt idx="25">
                  <c:v>6.1924000000000001</c:v>
                </c:pt>
                <c:pt idx="26">
                  <c:v>5.7347999999999999</c:v>
                </c:pt>
              </c:numCache>
            </c:numRef>
          </c:val>
          <c:smooth val="0"/>
          <c:extLst>
            <c:ext xmlns:c16="http://schemas.microsoft.com/office/drawing/2014/chart" uri="{C3380CC4-5D6E-409C-BE32-E72D297353CC}">
              <c16:uniqueId val="{00000000-F3CA-409D-913F-B4216F74FFE8}"/>
            </c:ext>
          </c:extLst>
        </c:ser>
        <c:ser>
          <c:idx val="1"/>
          <c:order val="1"/>
          <c:tx>
            <c:strRef>
              <c:f>Sheet1!$C$1</c:f>
              <c:strCache>
                <c:ptCount val="1"/>
                <c:pt idx="0">
                  <c:v>&gt;20</c:v>
                </c:pt>
              </c:strCache>
            </c:strRef>
          </c:tx>
          <c:spPr>
            <a:ln w="38100">
              <a:solidFill>
                <a:srgbClr val="00B050"/>
              </a:solidFill>
            </a:ln>
          </c:spPr>
          <c:marker>
            <c:symbol val="square"/>
            <c:size val="6"/>
            <c:spPr>
              <a:solidFill>
                <a:srgbClr val="00B050"/>
              </a:solidFill>
              <a:ln>
                <a:noFill/>
              </a:ln>
            </c:spPr>
          </c:marker>
          <c:cat>
            <c:numRef>
              <c:f>Sheet1!$A$2:$A$28</c:f>
              <c:numCache>
                <c:formatCode>General</c:formatCode>
                <c:ptCount val="27"/>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Sheet1!$C$2:$C$28</c:f>
              <c:numCache>
                <c:formatCode>General</c:formatCode>
                <c:ptCount val="27"/>
                <c:pt idx="0">
                  <c:v>15.738</c:v>
                </c:pt>
                <c:pt idx="1">
                  <c:v>13.4328</c:v>
                </c:pt>
                <c:pt idx="2">
                  <c:v>15.7895</c:v>
                </c:pt>
                <c:pt idx="3">
                  <c:v>15.672599999999999</c:v>
                </c:pt>
                <c:pt idx="4">
                  <c:v>14.947100000000001</c:v>
                </c:pt>
                <c:pt idx="5">
                  <c:v>13.657</c:v>
                </c:pt>
                <c:pt idx="6">
                  <c:v>13.8636</c:v>
                </c:pt>
                <c:pt idx="7">
                  <c:v>14.6248</c:v>
                </c:pt>
                <c:pt idx="8">
                  <c:v>13.460900000000001</c:v>
                </c:pt>
                <c:pt idx="9">
                  <c:v>14.473699999999999</c:v>
                </c:pt>
                <c:pt idx="10">
                  <c:v>14.3489</c:v>
                </c:pt>
                <c:pt idx="11">
                  <c:v>14.454599999999999</c:v>
                </c:pt>
                <c:pt idx="12">
                  <c:v>14.441800000000001</c:v>
                </c:pt>
                <c:pt idx="13">
                  <c:v>15.738099999999999</c:v>
                </c:pt>
                <c:pt idx="14">
                  <c:v>14.7094</c:v>
                </c:pt>
                <c:pt idx="15">
                  <c:v>15.042899999999999</c:v>
                </c:pt>
                <c:pt idx="16">
                  <c:v>16.113700000000001</c:v>
                </c:pt>
                <c:pt idx="17">
                  <c:v>14.039199999999999</c:v>
                </c:pt>
                <c:pt idx="18">
                  <c:v>14.0809</c:v>
                </c:pt>
                <c:pt idx="19">
                  <c:v>16.261700000000001</c:v>
                </c:pt>
                <c:pt idx="20">
                  <c:v>15.5532</c:v>
                </c:pt>
                <c:pt idx="21">
                  <c:v>15.193</c:v>
                </c:pt>
                <c:pt idx="22">
                  <c:v>12.7081</c:v>
                </c:pt>
                <c:pt idx="23">
                  <c:v>13.2422</c:v>
                </c:pt>
                <c:pt idx="24">
                  <c:v>13.7424</c:v>
                </c:pt>
                <c:pt idx="25">
                  <c:v>13.680899999999999</c:v>
                </c:pt>
                <c:pt idx="26">
                  <c:v>13.440899999999999</c:v>
                </c:pt>
              </c:numCache>
            </c:numRef>
          </c:val>
          <c:smooth val="0"/>
          <c:extLst>
            <c:ext xmlns:c16="http://schemas.microsoft.com/office/drawing/2014/chart" uri="{C3380CC4-5D6E-409C-BE32-E72D297353CC}">
              <c16:uniqueId val="{00000001-F3CA-409D-913F-B4216F74FFE8}"/>
            </c:ext>
          </c:extLst>
        </c:ser>
        <c:dLbls>
          <c:showLegendKey val="0"/>
          <c:showVal val="0"/>
          <c:showCatName val="0"/>
          <c:showSerName val="0"/>
          <c:showPercent val="0"/>
          <c:showBubbleSize val="0"/>
        </c:dLbls>
        <c:marker val="1"/>
        <c:smooth val="0"/>
        <c:axId val="682985944"/>
        <c:axId val="682986336"/>
      </c:lineChart>
      <c:catAx>
        <c:axId val="682985944"/>
        <c:scaling>
          <c:orientation val="minMax"/>
        </c:scaling>
        <c:delete val="0"/>
        <c:axPos val="b"/>
        <c:numFmt formatCode="General" sourceLinked="1"/>
        <c:majorTickMark val="out"/>
        <c:minorTickMark val="none"/>
        <c:tickLblPos val="nextTo"/>
        <c:spPr>
          <a:ln>
            <a:solidFill>
              <a:schemeClr val="bg2"/>
            </a:solidFill>
          </a:ln>
        </c:spPr>
        <c:txPr>
          <a:bodyPr rot="-1500000"/>
          <a:lstStyle/>
          <a:p>
            <a:pPr>
              <a:defRPr sz="1200" b="1">
                <a:solidFill>
                  <a:schemeClr val="bg2"/>
                </a:solidFill>
              </a:defRPr>
            </a:pPr>
            <a:endParaRPr lang="en-US"/>
          </a:p>
        </c:txPr>
        <c:crossAx val="682986336"/>
        <c:crosses val="autoZero"/>
        <c:auto val="1"/>
        <c:lblAlgn val="ctr"/>
        <c:lblOffset val="100"/>
        <c:tickLblSkip val="1"/>
        <c:noMultiLvlLbl val="0"/>
      </c:catAx>
      <c:valAx>
        <c:axId val="682986336"/>
        <c:scaling>
          <c:orientation val="minMax"/>
          <c:max val="3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a:t>
                </a:r>
                <a:r>
                  <a:rPr lang="en-US" sz="1700" baseline="0" dirty="0" smtClean="0">
                    <a:solidFill>
                      <a:schemeClr val="bg2"/>
                    </a:solidFill>
                  </a:rPr>
                  <a:t> </a:t>
                </a:r>
                <a:r>
                  <a:rPr lang="en-US" sz="1700" dirty="0" smtClean="0">
                    <a:solidFill>
                      <a:schemeClr val="bg2"/>
                    </a:solidFill>
                  </a:rPr>
                  <a:t>of Transplants</a:t>
                </a:r>
                <a:endParaRPr lang="en-US" sz="1700" dirty="0">
                  <a:solidFill>
                    <a:schemeClr val="bg2"/>
                  </a:solidFill>
                </a:endParaRPr>
              </a:p>
            </c:rich>
          </c:tx>
          <c:layout>
            <c:manualLayout>
              <c:xMode val="edge"/>
              <c:yMode val="edge"/>
              <c:x val="0"/>
              <c:y val="0.25032808398950129"/>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2985944"/>
        <c:crosses val="autoZero"/>
        <c:crossBetween val="between"/>
        <c:majorUnit val="5"/>
      </c:valAx>
      <c:spPr>
        <a:noFill/>
        <a:ln>
          <a:solidFill>
            <a:schemeClr val="bg2"/>
          </a:solidFill>
        </a:ln>
      </c:spPr>
    </c:plotArea>
    <c:legend>
      <c:legendPos val="t"/>
      <c:layout>
        <c:manualLayout>
          <c:xMode val="edge"/>
          <c:yMode val="edge"/>
          <c:x val="0.4506768230058199"/>
          <c:y val="4.6066797763583925E-2"/>
          <c:w val="0.47835649891589638"/>
          <c:h val="7.6027446017738448E-2"/>
        </c:manualLayout>
      </c:layout>
      <c:overlay val="1"/>
      <c:spPr>
        <a:ln>
          <a:solidFill>
            <a:schemeClr val="bg2"/>
          </a:solidFill>
        </a:ln>
      </c:spPr>
      <c:txPr>
        <a:bodyPr/>
        <a:lstStyle/>
        <a:p>
          <a:pPr>
            <a:defRPr sz="1500" b="1">
              <a:solidFill>
                <a:schemeClr val="accent4">
                  <a:lumMod val="1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4941129429133859"/>
          <c:w val="0.82785140082997488"/>
          <c:h val="0.66592478674540678"/>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Sheet1!$B$1:$E$1</c:f>
              <c:strCache>
                <c:ptCount val="4"/>
                <c:pt idx="0">
                  <c:v>Female-Female</c:v>
                </c:pt>
                <c:pt idx="1">
                  <c:v>Female-Male</c:v>
                </c:pt>
                <c:pt idx="2">
                  <c:v>Male-Female</c:v>
                </c:pt>
                <c:pt idx="3">
                  <c:v>Male-Male</c:v>
                </c:pt>
              </c:strCache>
            </c:strRef>
          </c:cat>
          <c:val>
            <c:numRef>
              <c:f>Sheet1!$B$2:$E$2</c:f>
              <c:numCache>
                <c:formatCode>General</c:formatCode>
                <c:ptCount val="4"/>
                <c:pt idx="0">
                  <c:v>5</c:v>
                </c:pt>
                <c:pt idx="1">
                  <c:v>211</c:v>
                </c:pt>
                <c:pt idx="2">
                  <c:v>0</c:v>
                </c:pt>
                <c:pt idx="3">
                  <c:v>11</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Sheet1!$B$1:$E$1</c:f>
              <c:strCache>
                <c:ptCount val="4"/>
                <c:pt idx="0">
                  <c:v>Female-Female</c:v>
                </c:pt>
                <c:pt idx="1">
                  <c:v>Female-Male</c:v>
                </c:pt>
                <c:pt idx="2">
                  <c:v>Male-Female</c:v>
                </c:pt>
                <c:pt idx="3">
                  <c:v>Male-Male</c:v>
                </c:pt>
              </c:strCache>
            </c:strRef>
          </c:cat>
          <c:val>
            <c:numRef>
              <c:f>Sheet1!$B$3:$E$3</c:f>
              <c:numCache>
                <c:formatCode>General</c:formatCode>
                <c:ptCount val="4"/>
                <c:pt idx="0">
                  <c:v>64</c:v>
                </c:pt>
                <c:pt idx="1">
                  <c:v>1135</c:v>
                </c:pt>
                <c:pt idx="2">
                  <c:v>0</c:v>
                </c:pt>
                <c:pt idx="3">
                  <c:v>251</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Sheet1!$B$1:$E$1</c:f>
              <c:strCache>
                <c:ptCount val="4"/>
                <c:pt idx="0">
                  <c:v>Female-Female</c:v>
                </c:pt>
                <c:pt idx="1">
                  <c:v>Female-Male</c:v>
                </c:pt>
                <c:pt idx="2">
                  <c:v>Male-Female</c:v>
                </c:pt>
                <c:pt idx="3">
                  <c:v>Male-Male</c:v>
                </c:pt>
              </c:strCache>
            </c:strRef>
          </c:cat>
          <c:val>
            <c:numRef>
              <c:f>Sheet1!$B$4:$E$4</c:f>
              <c:numCache>
                <c:formatCode>General</c:formatCode>
                <c:ptCount val="4"/>
                <c:pt idx="0">
                  <c:v>3471</c:v>
                </c:pt>
                <c:pt idx="1">
                  <c:v>2456</c:v>
                </c:pt>
                <c:pt idx="2">
                  <c:v>752</c:v>
                </c:pt>
                <c:pt idx="3">
                  <c:v>13599</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Sheet1!$B$1:$E$1</c:f>
              <c:strCache>
                <c:ptCount val="4"/>
                <c:pt idx="0">
                  <c:v>Female-Female</c:v>
                </c:pt>
                <c:pt idx="1">
                  <c:v>Female-Male</c:v>
                </c:pt>
                <c:pt idx="2">
                  <c:v>Male-Female</c:v>
                </c:pt>
                <c:pt idx="3">
                  <c:v>Male-Male</c:v>
                </c:pt>
              </c:strCache>
            </c:strRef>
          </c:cat>
          <c:val>
            <c:numRef>
              <c:f>Sheet1!$B$5:$E$5</c:f>
              <c:numCache>
                <c:formatCode>General</c:formatCode>
                <c:ptCount val="4"/>
                <c:pt idx="0">
                  <c:v>360</c:v>
                </c:pt>
                <c:pt idx="1">
                  <c:v>14</c:v>
                </c:pt>
                <c:pt idx="2">
                  <c:v>554</c:v>
                </c:pt>
                <c:pt idx="3">
                  <c:v>886</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Sheet1!$B$1:$E$1</c:f>
              <c:strCache>
                <c:ptCount val="4"/>
                <c:pt idx="0">
                  <c:v>Female-Female</c:v>
                </c:pt>
                <c:pt idx="1">
                  <c:v>Female-Male</c:v>
                </c:pt>
                <c:pt idx="2">
                  <c:v>Male-Female</c:v>
                </c:pt>
                <c:pt idx="3">
                  <c:v>Male-Male</c:v>
                </c:pt>
              </c:strCache>
            </c:strRef>
          </c:cat>
          <c:val>
            <c:numRef>
              <c:f>Sheet1!$B$6:$E$6</c:f>
              <c:numCache>
                <c:formatCode>General</c:formatCode>
                <c:ptCount val="4"/>
                <c:pt idx="0">
                  <c:v>231</c:v>
                </c:pt>
                <c:pt idx="1">
                  <c:v>2</c:v>
                </c:pt>
                <c:pt idx="2">
                  <c:v>1158</c:v>
                </c:pt>
                <c:pt idx="3">
                  <c:v>427</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45"/>
        <c:overlap val="100"/>
        <c:axId val="592169584"/>
        <c:axId val="592169192"/>
      </c:barChart>
      <c:catAx>
        <c:axId val="592169584"/>
        <c:scaling>
          <c:orientation val="minMax"/>
        </c:scaling>
        <c:delete val="0"/>
        <c:axPos val="b"/>
        <c:numFmt formatCode="General" sourceLinked="0"/>
        <c:majorTickMark val="out"/>
        <c:minorTickMark val="none"/>
        <c:tickLblPos val="nextTo"/>
        <c:spPr>
          <a:ln>
            <a:solidFill>
              <a:schemeClr val="bg2"/>
            </a:solidFill>
          </a:ln>
        </c:spPr>
        <c:txPr>
          <a:bodyPr/>
          <a:lstStyle/>
          <a:p>
            <a:pPr>
              <a:defRPr sz="17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lang="en-US" sz="1800" dirty="0" smtClean="0">
                    <a:solidFill>
                      <a:schemeClr val="bg2"/>
                    </a:solidFill>
                  </a:rPr>
                  <a:t>% of Transplants</a:t>
                </a:r>
                <a:endParaRPr lang="en-US" sz="18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29253176131762"/>
          <c:y val="4.9479166666666664E-2"/>
          <c:w val="0.83169687968701445"/>
          <c:h val="7.1571932414698169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9928377596868"/>
          <c:y val="0.13593570379468914"/>
          <c:w val="0.83067629787801944"/>
          <c:h val="0.71001366455646642"/>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Sheet1!$B$1:$E$1</c:f>
              <c:strCache>
                <c:ptCount val="4"/>
                <c:pt idx="0">
                  <c:v>18-39</c:v>
                </c:pt>
                <c:pt idx="1">
                  <c:v>40-54</c:v>
                </c:pt>
                <c:pt idx="2">
                  <c:v>55-64</c:v>
                </c:pt>
                <c:pt idx="3">
                  <c:v>65+</c:v>
                </c:pt>
              </c:strCache>
            </c:strRef>
          </c:cat>
          <c:val>
            <c:numRef>
              <c:f>Sheet1!$B$2:$E$2</c:f>
              <c:numCache>
                <c:formatCode>General</c:formatCode>
                <c:ptCount val="4"/>
                <c:pt idx="0">
                  <c:v>32</c:v>
                </c:pt>
                <c:pt idx="1">
                  <c:v>81</c:v>
                </c:pt>
                <c:pt idx="2">
                  <c:v>80</c:v>
                </c:pt>
                <c:pt idx="3">
                  <c:v>34</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Sheet1!$B$1:$E$1</c:f>
              <c:strCache>
                <c:ptCount val="4"/>
                <c:pt idx="0">
                  <c:v>18-39</c:v>
                </c:pt>
                <c:pt idx="1">
                  <c:v>40-54</c:v>
                </c:pt>
                <c:pt idx="2">
                  <c:v>55-64</c:v>
                </c:pt>
                <c:pt idx="3">
                  <c:v>65+</c:v>
                </c:pt>
              </c:strCache>
            </c:strRef>
          </c:cat>
          <c:val>
            <c:numRef>
              <c:f>Sheet1!$B$3:$E$3</c:f>
              <c:numCache>
                <c:formatCode>General</c:formatCode>
                <c:ptCount val="4"/>
                <c:pt idx="0">
                  <c:v>236</c:v>
                </c:pt>
                <c:pt idx="1">
                  <c:v>422</c:v>
                </c:pt>
                <c:pt idx="2">
                  <c:v>545</c:v>
                </c:pt>
                <c:pt idx="3">
                  <c:v>247</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Sheet1!$B$1:$E$1</c:f>
              <c:strCache>
                <c:ptCount val="4"/>
                <c:pt idx="0">
                  <c:v>18-39</c:v>
                </c:pt>
                <c:pt idx="1">
                  <c:v>40-54</c:v>
                </c:pt>
                <c:pt idx="2">
                  <c:v>55-64</c:v>
                </c:pt>
                <c:pt idx="3">
                  <c:v>65+</c:v>
                </c:pt>
              </c:strCache>
            </c:strRef>
          </c:cat>
          <c:val>
            <c:numRef>
              <c:f>Sheet1!$B$4:$E$4</c:f>
              <c:numCache>
                <c:formatCode>General</c:formatCode>
                <c:ptCount val="4"/>
                <c:pt idx="0">
                  <c:v>3253</c:v>
                </c:pt>
                <c:pt idx="1">
                  <c:v>6203</c:v>
                </c:pt>
                <c:pt idx="2">
                  <c:v>7434</c:v>
                </c:pt>
                <c:pt idx="3">
                  <c:v>3388</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Sheet1!$B$1:$E$1</c:f>
              <c:strCache>
                <c:ptCount val="4"/>
                <c:pt idx="0">
                  <c:v>18-39</c:v>
                </c:pt>
                <c:pt idx="1">
                  <c:v>40-54</c:v>
                </c:pt>
                <c:pt idx="2">
                  <c:v>55-64</c:v>
                </c:pt>
                <c:pt idx="3">
                  <c:v>65+</c:v>
                </c:pt>
              </c:strCache>
            </c:strRef>
          </c:cat>
          <c:val>
            <c:numRef>
              <c:f>Sheet1!$B$5:$E$5</c:f>
              <c:numCache>
                <c:formatCode>General</c:formatCode>
                <c:ptCount val="4"/>
                <c:pt idx="0">
                  <c:v>342</c:v>
                </c:pt>
                <c:pt idx="1">
                  <c:v>525</c:v>
                </c:pt>
                <c:pt idx="2">
                  <c:v>660</c:v>
                </c:pt>
                <c:pt idx="3">
                  <c:v>287</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Sheet1!$B$1:$E$1</c:f>
              <c:strCache>
                <c:ptCount val="4"/>
                <c:pt idx="0">
                  <c:v>18-39</c:v>
                </c:pt>
                <c:pt idx="1">
                  <c:v>40-54</c:v>
                </c:pt>
                <c:pt idx="2">
                  <c:v>55-64</c:v>
                </c:pt>
                <c:pt idx="3">
                  <c:v>65+</c:v>
                </c:pt>
              </c:strCache>
            </c:strRef>
          </c:cat>
          <c:val>
            <c:numRef>
              <c:f>Sheet1!$B$6:$E$6</c:f>
              <c:numCache>
                <c:formatCode>General</c:formatCode>
                <c:ptCount val="4"/>
                <c:pt idx="0">
                  <c:v>373</c:v>
                </c:pt>
                <c:pt idx="1">
                  <c:v>553</c:v>
                </c:pt>
                <c:pt idx="2">
                  <c:v>617</c:v>
                </c:pt>
                <c:pt idx="3">
                  <c:v>275</c:v>
                </c:pt>
              </c:numCache>
            </c:numRef>
          </c:val>
          <c:extLst>
            <c:ext xmlns:c16="http://schemas.microsoft.com/office/drawing/2014/chart" uri="{C3380CC4-5D6E-409C-BE32-E72D297353CC}">
              <c16:uniqueId val="{00000000-7D47-4940-B4B6-AC56B12FC4ED}"/>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800">
                    <a:solidFill>
                      <a:schemeClr val="bg2"/>
                    </a:solidFill>
                  </a:defRPr>
                </a:pPr>
                <a:r>
                  <a:rPr lang="en-US" sz="1800" dirty="0" smtClean="0">
                    <a:solidFill>
                      <a:schemeClr val="bg2"/>
                    </a:solidFill>
                  </a:rPr>
                  <a:t>Recipient Age (Years)</a:t>
                </a:r>
                <a:endParaRPr lang="en-US" sz="1800" dirty="0">
                  <a:solidFill>
                    <a:schemeClr val="bg2"/>
                  </a:solidFill>
                </a:endParaRPr>
              </a:p>
            </c:rich>
          </c:tx>
          <c:layout>
            <c:manualLayout>
              <c:xMode val="edge"/>
              <c:yMode val="edge"/>
              <c:x val="0.40515514480181497"/>
              <c:y val="0.9220494245670432"/>
            </c:manualLayout>
          </c:layout>
          <c:overlay val="0"/>
        </c:title>
        <c:numFmt formatCode="General" sourceLinked="0"/>
        <c:majorTickMark val="out"/>
        <c:minorTickMark val="none"/>
        <c:tickLblPos val="nextTo"/>
        <c:spPr>
          <a:ln>
            <a:solidFill>
              <a:schemeClr val="bg2"/>
            </a:solidFill>
          </a:ln>
        </c:spPr>
        <c:txPr>
          <a:bodyPr/>
          <a:lstStyle/>
          <a:p>
            <a:pPr>
              <a:defRPr sz="17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800" b="1" i="0" baseline="0" dirty="0" smtClean="0">
                    <a:effectLst/>
                  </a:rPr>
                  <a:t>% of Transplants</a:t>
                </a:r>
                <a:endParaRPr lang="en-US" sz="1600" dirty="0">
                  <a:effectLst/>
                </a:endParaRPr>
              </a:p>
            </c:rich>
          </c:tx>
          <c:layout>
            <c:manualLayout>
              <c:xMode val="edge"/>
              <c:yMode val="edge"/>
              <c:x val="2.8934005071399975E-2"/>
              <c:y val="0.3050453600034464"/>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29253970372347"/>
          <c:y val="3.8152740413111445E-2"/>
          <c:w val="0.82882601539214373"/>
          <c:h val="8.2157535634697326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4941129429133859"/>
          <c:w val="0.82785140082997488"/>
          <c:h val="0.66592478674540678"/>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Sheet1!$B$1:$D$1</c:f>
              <c:strCache>
                <c:ptCount val="3"/>
                <c:pt idx="0">
                  <c:v>&lt; 2 hours.</c:v>
                </c:pt>
                <c:pt idx="1">
                  <c:v>2-&lt;4 hours.</c:v>
                </c:pt>
                <c:pt idx="2">
                  <c:v>4+ hours</c:v>
                </c:pt>
              </c:strCache>
            </c:strRef>
          </c:cat>
          <c:val>
            <c:numRef>
              <c:f>Sheet1!$B$2:$D$2</c:f>
              <c:numCache>
                <c:formatCode>General</c:formatCode>
                <c:ptCount val="3"/>
                <c:pt idx="0">
                  <c:v>11</c:v>
                </c:pt>
                <c:pt idx="1">
                  <c:v>116</c:v>
                </c:pt>
                <c:pt idx="2">
                  <c:v>78</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Sheet1!$B$1:$D$1</c:f>
              <c:strCache>
                <c:ptCount val="3"/>
                <c:pt idx="0">
                  <c:v>&lt; 2 hours.</c:v>
                </c:pt>
                <c:pt idx="1">
                  <c:v>2-&lt;4 hours.</c:v>
                </c:pt>
                <c:pt idx="2">
                  <c:v>4+ hours</c:v>
                </c:pt>
              </c:strCache>
            </c:strRef>
          </c:cat>
          <c:val>
            <c:numRef>
              <c:f>Sheet1!$B$3:$D$3</c:f>
              <c:numCache>
                <c:formatCode>General</c:formatCode>
                <c:ptCount val="3"/>
                <c:pt idx="0">
                  <c:v>144</c:v>
                </c:pt>
                <c:pt idx="1">
                  <c:v>783</c:v>
                </c:pt>
                <c:pt idx="2">
                  <c:v>366</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Sheet1!$B$1:$D$1</c:f>
              <c:strCache>
                <c:ptCount val="3"/>
                <c:pt idx="0">
                  <c:v>&lt; 2 hours.</c:v>
                </c:pt>
                <c:pt idx="1">
                  <c:v>2-&lt;4 hours.</c:v>
                </c:pt>
                <c:pt idx="2">
                  <c:v>4+ hours</c:v>
                </c:pt>
              </c:strCache>
            </c:strRef>
          </c:cat>
          <c:val>
            <c:numRef>
              <c:f>Sheet1!$B$4:$D$4</c:f>
              <c:numCache>
                <c:formatCode>General</c:formatCode>
                <c:ptCount val="3"/>
                <c:pt idx="0">
                  <c:v>2257</c:v>
                </c:pt>
                <c:pt idx="1">
                  <c:v>11454</c:v>
                </c:pt>
                <c:pt idx="2">
                  <c:v>4469</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Sheet1!$B$1:$D$1</c:f>
              <c:strCache>
                <c:ptCount val="3"/>
                <c:pt idx="0">
                  <c:v>&lt; 2 hours.</c:v>
                </c:pt>
                <c:pt idx="1">
                  <c:v>2-&lt;4 hours.</c:v>
                </c:pt>
                <c:pt idx="2">
                  <c:v>4+ hours</c:v>
                </c:pt>
              </c:strCache>
            </c:strRef>
          </c:cat>
          <c:val>
            <c:numRef>
              <c:f>Sheet1!$B$5:$D$5</c:f>
              <c:numCache>
                <c:formatCode>General</c:formatCode>
                <c:ptCount val="3"/>
                <c:pt idx="0">
                  <c:v>230</c:v>
                </c:pt>
                <c:pt idx="1">
                  <c:v>1047</c:v>
                </c:pt>
                <c:pt idx="2">
                  <c:v>353</c:v>
                </c:pt>
              </c:numCache>
            </c:numRef>
          </c:val>
          <c:extLst>
            <c:ext xmlns:c16="http://schemas.microsoft.com/office/drawing/2014/chart" uri="{C3380CC4-5D6E-409C-BE32-E72D297353CC}">
              <c16:uniqueId val="{00000000-66A6-4DD3-881C-16ADD189F75F}"/>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Sheet1!$B$1:$D$1</c:f>
              <c:strCache>
                <c:ptCount val="3"/>
                <c:pt idx="0">
                  <c:v>&lt; 2 hours.</c:v>
                </c:pt>
                <c:pt idx="1">
                  <c:v>2-&lt;4 hours.</c:v>
                </c:pt>
                <c:pt idx="2">
                  <c:v>4+ hours</c:v>
                </c:pt>
              </c:strCache>
            </c:strRef>
          </c:cat>
          <c:val>
            <c:numRef>
              <c:f>Sheet1!$B$6:$D$6</c:f>
              <c:numCache>
                <c:formatCode>General</c:formatCode>
                <c:ptCount val="3"/>
                <c:pt idx="0">
                  <c:v>255</c:v>
                </c:pt>
                <c:pt idx="1">
                  <c:v>1048</c:v>
                </c:pt>
                <c:pt idx="2">
                  <c:v>336</c:v>
                </c:pt>
              </c:numCache>
            </c:numRef>
          </c:val>
          <c:extLst>
            <c:ext xmlns:c16="http://schemas.microsoft.com/office/drawing/2014/chart" uri="{C3380CC4-5D6E-409C-BE32-E72D297353CC}">
              <c16:uniqueId val="{00000001-66A6-4DD3-881C-16ADD189F75F}"/>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800">
                    <a:solidFill>
                      <a:schemeClr val="bg2"/>
                    </a:solidFill>
                  </a:defRPr>
                </a:pPr>
                <a:r>
                  <a:rPr lang="en-US" sz="1800" dirty="0" smtClean="0">
                    <a:solidFill>
                      <a:schemeClr val="bg2"/>
                    </a:solidFill>
                  </a:rPr>
                  <a:t>Ischemic</a:t>
                </a:r>
                <a:r>
                  <a:rPr lang="en-US" sz="1800" baseline="0" dirty="0" smtClean="0">
                    <a:solidFill>
                      <a:schemeClr val="bg2"/>
                    </a:solidFill>
                  </a:rPr>
                  <a:t> Time </a:t>
                </a:r>
                <a:endParaRPr lang="en-US" sz="1800" dirty="0">
                  <a:solidFill>
                    <a:schemeClr val="bg2"/>
                  </a:solidFill>
                </a:endParaRPr>
              </a:p>
            </c:rich>
          </c:tx>
          <c:layout>
            <c:manualLayout>
              <c:xMode val="edge"/>
              <c:yMode val="edge"/>
              <c:x val="0.48283886801878823"/>
              <c:y val="0.9007611548556429"/>
            </c:manualLayout>
          </c:layout>
          <c:overlay val="0"/>
        </c:title>
        <c:numFmt formatCode="General" sourceLinked="0"/>
        <c:majorTickMark val="out"/>
        <c:minorTickMark val="none"/>
        <c:tickLblPos val="nextTo"/>
        <c:spPr>
          <a:ln>
            <a:solidFill>
              <a:schemeClr val="bg2"/>
            </a:solidFill>
          </a:ln>
        </c:spPr>
        <c:txPr>
          <a:bodyPr/>
          <a:lstStyle/>
          <a:p>
            <a:pPr>
              <a:defRPr sz="17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lang="en-US" sz="1800" dirty="0" smtClean="0">
                    <a:solidFill>
                      <a:schemeClr val="bg2"/>
                    </a:solidFill>
                  </a:rPr>
                  <a:t>% of Transplants</a:t>
                </a:r>
                <a:endParaRPr lang="en-US" sz="18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29253176131762"/>
          <c:y val="4.6875E-2"/>
          <c:w val="0.83306337761096527"/>
          <c:h val="7.7063238188976382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47733135922132E-2"/>
          <c:y val="2.237041571062108E-2"/>
          <c:w val="0.88053121564932602"/>
          <c:h val="0.82742960295486401"/>
        </c:manualLayout>
      </c:layout>
      <c:barChart>
        <c:barDir val="col"/>
        <c:grouping val="clustered"/>
        <c:varyColors val="0"/>
        <c:ser>
          <c:idx val="1"/>
          <c:order val="0"/>
          <c:tx>
            <c:strRef>
              <c:f>Sheet1!$B$1</c:f>
              <c:strCache>
                <c:ptCount val="1"/>
                <c:pt idx="0">
                  <c:v>%</c:v>
                </c:pt>
              </c:strCache>
            </c:strRef>
          </c:tx>
          <c:spPr>
            <a:gradFill>
              <a:gsLst>
                <a:gs pos="0">
                  <a:schemeClr val="accent1">
                    <a:lumMod val="5000"/>
                    <a:lumOff val="95000"/>
                  </a:schemeClr>
                </a:gs>
                <a:gs pos="50000">
                  <a:srgbClr val="00FF00"/>
                </a:gs>
                <a:gs pos="0">
                  <a:srgbClr val="009900"/>
                </a:gs>
                <a:gs pos="100000">
                  <a:srgbClr val="009900"/>
                </a:gs>
              </a:gsLst>
              <a:lin ang="10800000" scaled="0"/>
            </a:gradFill>
            <a:ln>
              <a:solidFill>
                <a:schemeClr val="bg2"/>
              </a:solidFill>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Sheet1!$B$2:$B$14</c:f>
              <c:numCache>
                <c:formatCode>General</c:formatCode>
                <c:ptCount val="13"/>
                <c:pt idx="0">
                  <c:v>24.0669</c:v>
                </c:pt>
                <c:pt idx="1">
                  <c:v>22.6554</c:v>
                </c:pt>
                <c:pt idx="2">
                  <c:v>24.324300000000001</c:v>
                </c:pt>
                <c:pt idx="3">
                  <c:v>27.9605</c:v>
                </c:pt>
                <c:pt idx="4">
                  <c:v>36.666699999999999</c:v>
                </c:pt>
                <c:pt idx="5">
                  <c:v>39.680199999999999</c:v>
                </c:pt>
                <c:pt idx="6">
                  <c:v>44.543199999999999</c:v>
                </c:pt>
                <c:pt idx="7">
                  <c:v>43.695900000000002</c:v>
                </c:pt>
                <c:pt idx="8">
                  <c:v>50.2956</c:v>
                </c:pt>
                <c:pt idx="9">
                  <c:v>50.643799999999999</c:v>
                </c:pt>
                <c:pt idx="10">
                  <c:v>50.6188</c:v>
                </c:pt>
                <c:pt idx="11">
                  <c:v>54.558300000000003</c:v>
                </c:pt>
                <c:pt idx="12">
                  <c:v>51.140799999999999</c:v>
                </c:pt>
              </c:numCache>
            </c:numRef>
          </c:val>
          <c:extLst>
            <c:ext xmlns:c16="http://schemas.microsoft.com/office/drawing/2014/chart" uri="{C3380CC4-5D6E-409C-BE32-E72D297353CC}">
              <c16:uniqueId val="{00000000-070C-4D14-AC49-436B1F84B4D7}"/>
            </c:ext>
          </c:extLst>
        </c:ser>
        <c:dLbls>
          <c:showLegendKey val="0"/>
          <c:showVal val="0"/>
          <c:showCatName val="0"/>
          <c:showSerName val="0"/>
          <c:showPercent val="0"/>
          <c:showBubbleSize val="0"/>
        </c:dLbls>
        <c:gapWidth val="35"/>
        <c:axId val="588379248"/>
        <c:axId val="592170368"/>
      </c:barChart>
      <c:catAx>
        <c:axId val="588379248"/>
        <c:scaling>
          <c:orientation val="minMax"/>
        </c:scaling>
        <c:delete val="0"/>
        <c:axPos val="b"/>
        <c:title>
          <c:tx>
            <c:rich>
              <a:bodyPr/>
              <a:lstStyle/>
              <a:p>
                <a:pPr>
                  <a:defRPr sz="1700">
                    <a:solidFill>
                      <a:schemeClr val="bg2"/>
                    </a:solidFill>
                  </a:defRPr>
                </a:pPr>
                <a:r>
                  <a:rPr lang="en-US" sz="1700" dirty="0" smtClean="0">
                    <a:solidFill>
                      <a:schemeClr val="bg2"/>
                    </a:solidFill>
                  </a:rPr>
                  <a:t>Year of Transplant</a:t>
                </a:r>
                <a:endParaRPr lang="en-US" sz="1700" dirty="0">
                  <a:solidFill>
                    <a:schemeClr val="bg2"/>
                  </a:solidFill>
                </a:endParaRPr>
              </a:p>
            </c:rich>
          </c:tx>
          <c:layout>
            <c:manualLayout>
              <c:xMode val="edge"/>
              <c:yMode val="edge"/>
              <c:x val="0.40377178814186693"/>
              <c:y val="0.93370137409920118"/>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592170368"/>
        <c:crosses val="autoZero"/>
        <c:auto val="1"/>
        <c:lblAlgn val="ctr"/>
        <c:lblOffset val="100"/>
        <c:tickLblSkip val="1"/>
        <c:noMultiLvlLbl val="0"/>
      </c:catAx>
      <c:valAx>
        <c:axId val="592170368"/>
        <c:scaling>
          <c:orientation val="minMax"/>
          <c:max val="6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4.4217870202122173E-3"/>
              <c:y val="0.2842038708180275"/>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837924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04371347562468"/>
          <c:y val="0.14941129429133859"/>
          <c:w val="0.84762541652774082"/>
          <c:h val="0.69384284295776633"/>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Sheet1!$B$1:$D$1</c:f>
              <c:strCache>
                <c:ptCount val="3"/>
                <c:pt idx="0">
                  <c:v>&lt; 20</c:v>
                </c:pt>
                <c:pt idx="1">
                  <c:v>20-40</c:v>
                </c:pt>
                <c:pt idx="2">
                  <c:v>40+</c:v>
                </c:pt>
              </c:strCache>
            </c:strRef>
          </c:cat>
          <c:val>
            <c:numRef>
              <c:f>Sheet1!$B$2:$D$2</c:f>
              <c:numCache>
                <c:formatCode>General</c:formatCode>
                <c:ptCount val="3"/>
                <c:pt idx="0">
                  <c:v>11</c:v>
                </c:pt>
                <c:pt idx="1">
                  <c:v>86</c:v>
                </c:pt>
                <c:pt idx="2">
                  <c:v>130</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Sheet1!$B$1:$D$1</c:f>
              <c:strCache>
                <c:ptCount val="3"/>
                <c:pt idx="0">
                  <c:v>&lt; 20</c:v>
                </c:pt>
                <c:pt idx="1">
                  <c:v>20-40</c:v>
                </c:pt>
                <c:pt idx="2">
                  <c:v>40+</c:v>
                </c:pt>
              </c:strCache>
            </c:strRef>
          </c:cat>
          <c:val>
            <c:numRef>
              <c:f>Sheet1!$B$3:$D$3</c:f>
              <c:numCache>
                <c:formatCode>General</c:formatCode>
                <c:ptCount val="3"/>
                <c:pt idx="0">
                  <c:v>112</c:v>
                </c:pt>
                <c:pt idx="1">
                  <c:v>657</c:v>
                </c:pt>
                <c:pt idx="2">
                  <c:v>681</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Sheet1!$B$1:$D$1</c:f>
              <c:strCache>
                <c:ptCount val="3"/>
                <c:pt idx="0">
                  <c:v>&lt; 20</c:v>
                </c:pt>
                <c:pt idx="1">
                  <c:v>20-40</c:v>
                </c:pt>
                <c:pt idx="2">
                  <c:v>40+</c:v>
                </c:pt>
              </c:strCache>
            </c:strRef>
          </c:cat>
          <c:val>
            <c:numRef>
              <c:f>Sheet1!$B$4:$D$4</c:f>
              <c:numCache>
                <c:formatCode>General</c:formatCode>
                <c:ptCount val="3"/>
                <c:pt idx="0">
                  <c:v>2316</c:v>
                </c:pt>
                <c:pt idx="1">
                  <c:v>11324</c:v>
                </c:pt>
                <c:pt idx="2">
                  <c:v>6638</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Sheet1!$B$1:$D$1</c:f>
              <c:strCache>
                <c:ptCount val="3"/>
                <c:pt idx="0">
                  <c:v>&lt; 20</c:v>
                </c:pt>
                <c:pt idx="1">
                  <c:v>20-40</c:v>
                </c:pt>
                <c:pt idx="2">
                  <c:v>40+</c:v>
                </c:pt>
              </c:strCache>
            </c:strRef>
          </c:cat>
          <c:val>
            <c:numRef>
              <c:f>Sheet1!$B$5:$D$5</c:f>
              <c:numCache>
                <c:formatCode>General</c:formatCode>
                <c:ptCount val="3"/>
                <c:pt idx="0">
                  <c:v>259</c:v>
                </c:pt>
                <c:pt idx="1">
                  <c:v>1032</c:v>
                </c:pt>
                <c:pt idx="2">
                  <c:v>523</c:v>
                </c:pt>
              </c:numCache>
            </c:numRef>
          </c:val>
          <c:extLst>
            <c:ext xmlns:c16="http://schemas.microsoft.com/office/drawing/2014/chart" uri="{C3380CC4-5D6E-409C-BE32-E72D297353CC}">
              <c16:uniqueId val="{00000000-0CA8-4863-B6B3-74E0B66C9D0B}"/>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Sheet1!$B$1:$D$1</c:f>
              <c:strCache>
                <c:ptCount val="3"/>
                <c:pt idx="0">
                  <c:v>&lt; 20</c:v>
                </c:pt>
                <c:pt idx="1">
                  <c:v>20-40</c:v>
                </c:pt>
                <c:pt idx="2">
                  <c:v>40+</c:v>
                </c:pt>
              </c:strCache>
            </c:strRef>
          </c:cat>
          <c:val>
            <c:numRef>
              <c:f>Sheet1!$B$6:$D$6</c:f>
              <c:numCache>
                <c:formatCode>General</c:formatCode>
                <c:ptCount val="3"/>
                <c:pt idx="0">
                  <c:v>304</c:v>
                </c:pt>
                <c:pt idx="1">
                  <c:v>1049</c:v>
                </c:pt>
                <c:pt idx="2">
                  <c:v>465</c:v>
                </c:pt>
              </c:numCache>
            </c:numRef>
          </c:val>
          <c:extLst>
            <c:ext xmlns:c16="http://schemas.microsoft.com/office/drawing/2014/chart" uri="{C3380CC4-5D6E-409C-BE32-E72D297353CC}">
              <c16:uniqueId val="{00000001-0CA8-4863-B6B3-74E0B66C9D0B}"/>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800" b="1" dirty="0" smtClean="0">
                    <a:effectLst/>
                  </a:rPr>
                  <a:t>Donor Age (Years)</a:t>
                </a:r>
                <a:endParaRPr lang="en-US" sz="1600" dirty="0">
                  <a:effectLst/>
                </a:endParaRPr>
              </a:p>
            </c:rich>
          </c:tx>
          <c:layout>
            <c:manualLayout>
              <c:xMode val="edge"/>
              <c:yMode val="edge"/>
              <c:x val="0.44046587926509179"/>
              <c:y val="0.92803984388578475"/>
            </c:manualLayout>
          </c:layout>
          <c:overlay val="0"/>
        </c:title>
        <c:numFmt formatCode="General" sourceLinked="0"/>
        <c:majorTickMark val="out"/>
        <c:minorTickMark val="none"/>
        <c:tickLblPos val="nextTo"/>
        <c:spPr>
          <a:ln>
            <a:solidFill>
              <a:schemeClr val="bg2"/>
            </a:solidFill>
          </a:ln>
        </c:spPr>
        <c:txPr>
          <a:bodyPr/>
          <a:lstStyle/>
          <a:p>
            <a:pPr>
              <a:defRPr sz="17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b="1" i="0" u="none" strike="noStrike" baseline="0" dirty="0" smtClean="0">
                    <a:effectLst/>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2597624449486186"/>
          <c:y val="5.9713835878044845E-2"/>
          <c:w val="0.84718759731304771"/>
          <c:h val="7.7060119167495542E-2"/>
        </c:manualLayout>
      </c:layout>
      <c:overlay val="0"/>
      <c:spPr>
        <a:no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56910894612747"/>
          <c:y val="0.14941129429133859"/>
          <c:w val="0.85610002669157881"/>
          <c:h val="0.69384284295776633"/>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Sheet1!$B$1:$D$1</c:f>
              <c:strCache>
                <c:ptCount val="3"/>
                <c:pt idx="0">
                  <c:v>&lt;2</c:v>
                </c:pt>
                <c:pt idx="1">
                  <c:v>2-3</c:v>
                </c:pt>
                <c:pt idx="2">
                  <c:v>&gt;3</c:v>
                </c:pt>
              </c:strCache>
            </c:strRef>
          </c:cat>
          <c:val>
            <c:numRef>
              <c:f>Sheet1!$B$2:$D$2</c:f>
              <c:numCache>
                <c:formatCode>General</c:formatCode>
                <c:ptCount val="3"/>
                <c:pt idx="0">
                  <c:v>48</c:v>
                </c:pt>
                <c:pt idx="1">
                  <c:v>33</c:v>
                </c:pt>
                <c:pt idx="2">
                  <c:v>22</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Sheet1!$B$1:$D$1</c:f>
              <c:strCache>
                <c:ptCount val="3"/>
                <c:pt idx="0">
                  <c:v>&lt;2</c:v>
                </c:pt>
                <c:pt idx="1">
                  <c:v>2-3</c:v>
                </c:pt>
                <c:pt idx="2">
                  <c:v>&gt;3</c:v>
                </c:pt>
              </c:strCache>
            </c:strRef>
          </c:cat>
          <c:val>
            <c:numRef>
              <c:f>Sheet1!$B$3:$D$3</c:f>
              <c:numCache>
                <c:formatCode>General</c:formatCode>
                <c:ptCount val="3"/>
                <c:pt idx="0">
                  <c:v>305</c:v>
                </c:pt>
                <c:pt idx="1">
                  <c:v>233</c:v>
                </c:pt>
                <c:pt idx="2">
                  <c:v>156</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Sheet1!$B$1:$D$1</c:f>
              <c:strCache>
                <c:ptCount val="3"/>
                <c:pt idx="0">
                  <c:v>&lt;2</c:v>
                </c:pt>
                <c:pt idx="1">
                  <c:v>2-3</c:v>
                </c:pt>
                <c:pt idx="2">
                  <c:v>&gt;3</c:v>
                </c:pt>
              </c:strCache>
            </c:strRef>
          </c:cat>
          <c:val>
            <c:numRef>
              <c:f>Sheet1!$B$4:$D$4</c:f>
              <c:numCache>
                <c:formatCode>General</c:formatCode>
                <c:ptCount val="3"/>
                <c:pt idx="0">
                  <c:v>4365</c:v>
                </c:pt>
                <c:pt idx="1">
                  <c:v>3358</c:v>
                </c:pt>
                <c:pt idx="2">
                  <c:v>2805</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Sheet1!$B$1:$D$1</c:f>
              <c:strCache>
                <c:ptCount val="3"/>
                <c:pt idx="0">
                  <c:v>&lt;2</c:v>
                </c:pt>
                <c:pt idx="1">
                  <c:v>2-3</c:v>
                </c:pt>
                <c:pt idx="2">
                  <c:v>&gt;3</c:v>
                </c:pt>
              </c:strCache>
            </c:strRef>
          </c:cat>
          <c:val>
            <c:numRef>
              <c:f>Sheet1!$B$5:$D$5</c:f>
              <c:numCache>
                <c:formatCode>General</c:formatCode>
                <c:ptCount val="3"/>
                <c:pt idx="0">
                  <c:v>317</c:v>
                </c:pt>
                <c:pt idx="1">
                  <c:v>321</c:v>
                </c:pt>
                <c:pt idx="2">
                  <c:v>336</c:v>
                </c:pt>
              </c:numCache>
            </c:numRef>
          </c:val>
          <c:extLst>
            <c:ext xmlns:c16="http://schemas.microsoft.com/office/drawing/2014/chart" uri="{C3380CC4-5D6E-409C-BE32-E72D297353CC}">
              <c16:uniqueId val="{00000000-0CA8-4863-B6B3-74E0B66C9D0B}"/>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Sheet1!$B$1:$D$1</c:f>
              <c:strCache>
                <c:ptCount val="3"/>
                <c:pt idx="0">
                  <c:v>&lt;2</c:v>
                </c:pt>
                <c:pt idx="1">
                  <c:v>2-3</c:v>
                </c:pt>
                <c:pt idx="2">
                  <c:v>&gt;3</c:v>
                </c:pt>
              </c:strCache>
            </c:strRef>
          </c:cat>
          <c:val>
            <c:numRef>
              <c:f>Sheet1!$B$6:$D$6</c:f>
              <c:numCache>
                <c:formatCode>General</c:formatCode>
                <c:ptCount val="3"/>
                <c:pt idx="0">
                  <c:v>295</c:v>
                </c:pt>
                <c:pt idx="1">
                  <c:v>306</c:v>
                </c:pt>
                <c:pt idx="2">
                  <c:v>401</c:v>
                </c:pt>
              </c:numCache>
            </c:numRef>
          </c:val>
          <c:extLst>
            <c:ext xmlns:c16="http://schemas.microsoft.com/office/drawing/2014/chart" uri="{C3380CC4-5D6E-409C-BE32-E72D297353CC}">
              <c16:uniqueId val="{00000001-0CA8-4863-B6B3-74E0B66C9D0B}"/>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800" b="1" dirty="0" smtClean="0">
                    <a:effectLst/>
                  </a:rPr>
                  <a:t>Recipient PVR (Wood Units)</a:t>
                </a:r>
                <a:endParaRPr lang="en-US" sz="1600" dirty="0">
                  <a:effectLst/>
                </a:endParaRPr>
              </a:p>
            </c:rich>
          </c:tx>
          <c:layout>
            <c:manualLayout>
              <c:xMode val="edge"/>
              <c:yMode val="edge"/>
              <c:x val="0.39385570977356638"/>
              <c:y val="0.92803984388578475"/>
            </c:manualLayout>
          </c:layout>
          <c:overlay val="0"/>
        </c:title>
        <c:numFmt formatCode="General" sourceLinked="0"/>
        <c:majorTickMark val="out"/>
        <c:minorTickMark val="none"/>
        <c:tickLblPos val="nextTo"/>
        <c:spPr>
          <a:ln>
            <a:solidFill>
              <a:schemeClr val="bg2"/>
            </a:solidFill>
          </a:ln>
        </c:spPr>
        <c:txPr>
          <a:bodyPr/>
          <a:lstStyle/>
          <a:p>
            <a:pPr>
              <a:defRPr sz="17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b="1" i="0" u="none" strike="noStrike" baseline="0" dirty="0" smtClean="0">
                    <a:effectLst/>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1750166822367543"/>
          <c:y val="5.9713835878044845E-2"/>
          <c:w val="0.85566217358423413"/>
          <c:h val="7.1669845301262192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56910894612747"/>
          <c:y val="0.14941129429133859"/>
          <c:w val="0.85610002669157881"/>
          <c:h val="0.74774558162009985"/>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56</c:v>
                </c:pt>
                <c:pt idx="1">
                  <c:v>167</c:v>
                </c:pt>
                <c:pt idx="2">
                  <c:v>4</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421</c:v>
                </c:pt>
                <c:pt idx="1">
                  <c:v>994</c:v>
                </c:pt>
                <c:pt idx="2">
                  <c:v>35</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4183</c:v>
                </c:pt>
                <c:pt idx="1">
                  <c:v>15122</c:v>
                </c:pt>
                <c:pt idx="2">
                  <c:v>973</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334</c:v>
                </c:pt>
                <c:pt idx="1">
                  <c:v>1373</c:v>
                </c:pt>
                <c:pt idx="2">
                  <c:v>107</c:v>
                </c:pt>
              </c:numCache>
            </c:numRef>
          </c:val>
          <c:extLst>
            <c:ext xmlns:c16="http://schemas.microsoft.com/office/drawing/2014/chart" uri="{C3380CC4-5D6E-409C-BE32-E72D297353CC}">
              <c16:uniqueId val="{00000000-0CA8-4863-B6B3-74E0B66C9D0B}"/>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304</c:v>
                </c:pt>
                <c:pt idx="1">
                  <c:v>1393</c:v>
                </c:pt>
                <c:pt idx="2">
                  <c:v>121</c:v>
                </c:pt>
              </c:numCache>
            </c:numRef>
          </c:val>
          <c:extLst>
            <c:ext xmlns:c16="http://schemas.microsoft.com/office/drawing/2014/chart" uri="{C3380CC4-5D6E-409C-BE32-E72D297353CC}">
              <c16:uniqueId val="{00000001-0CA8-4863-B6B3-74E0B66C9D0B}"/>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numFmt formatCode="General" sourceLinked="0"/>
        <c:majorTickMark val="out"/>
        <c:minorTickMark val="none"/>
        <c:tickLblPos val="nextTo"/>
        <c:spPr>
          <a:ln>
            <a:solidFill>
              <a:schemeClr val="bg2"/>
            </a:solidFill>
          </a:ln>
        </c:spPr>
        <c:txPr>
          <a:bodyPr/>
          <a:lstStyle/>
          <a:p>
            <a:pPr>
              <a:defRPr sz="18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lang="en-US" sz="1800" b="1" i="0" u="none" strike="noStrike" baseline="0" dirty="0" smtClean="0">
                    <a:effectLst/>
                  </a:rPr>
                  <a:t>% of Transplants</a:t>
                </a:r>
                <a:endParaRPr lang="en-US" sz="18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1750166822367543"/>
          <c:y val="5.9713835878044845E-2"/>
          <c:w val="0.85566217358423413"/>
          <c:h val="7.1669845301262206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9205925530495"/>
          <c:y val="7.8232207776839854E-2"/>
          <c:w val="0.88965834779127173"/>
          <c:h val="0.67389079874485791"/>
        </c:manualLayout>
      </c:layout>
      <c:barChart>
        <c:barDir val="col"/>
        <c:grouping val="clustered"/>
        <c:varyColors val="0"/>
        <c:ser>
          <c:idx val="0"/>
          <c:order val="0"/>
          <c:tx>
            <c:strRef>
              <c:f>Sheet1!$B$1</c:f>
              <c:strCache>
                <c:ptCount val="1"/>
                <c:pt idx="0">
                  <c:v>%</c:v>
                </c:pt>
              </c:strCache>
            </c:strRef>
          </c:tx>
          <c: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2"/>
              </a:solidFill>
            </a:ln>
          </c:spPr>
          <c:invertIfNegative val="0"/>
          <c:dPt>
            <c:idx val="0"/>
            <c:invertIfNegative val="0"/>
            <c:bubble3D val="0"/>
            <c:extLst>
              <c:ext xmlns:c16="http://schemas.microsoft.com/office/drawing/2014/chart" uri="{C3380CC4-5D6E-409C-BE32-E72D297353CC}">
                <c16:uniqueId val="{00000001-67F2-48E6-AD1F-F54232CDF196}"/>
              </c:ext>
            </c:extLst>
          </c:dPt>
          <c:dPt>
            <c:idx val="1"/>
            <c:invertIfNegative val="0"/>
            <c:bubble3D val="0"/>
            <c:extLst>
              <c:ext xmlns:c16="http://schemas.microsoft.com/office/drawing/2014/chart" uri="{C3380CC4-5D6E-409C-BE32-E72D297353CC}">
                <c16:uniqueId val="{00000003-67F2-48E6-AD1F-F54232CDF196}"/>
              </c:ext>
            </c:extLst>
          </c:dPt>
          <c:dPt>
            <c:idx val="2"/>
            <c:invertIfNegative val="0"/>
            <c:bubble3D val="0"/>
            <c:extLst>
              <c:ext xmlns:c16="http://schemas.microsoft.com/office/drawing/2014/chart" uri="{C3380CC4-5D6E-409C-BE32-E72D297353CC}">
                <c16:uniqueId val="{00000005-67F2-48E6-AD1F-F54232CDF196}"/>
              </c:ext>
            </c:extLst>
          </c:dPt>
          <c:cat>
            <c:strRef>
              <c:f>Sheet1!$A$2:$A$6</c:f>
              <c:strCache>
                <c:ptCount val="5"/>
                <c:pt idx="0">
                  <c:v>&lt;-30%</c:v>
                </c:pt>
                <c:pt idx="1">
                  <c:v>-30% - &lt;-20%</c:v>
                </c:pt>
                <c:pt idx="2">
                  <c:v>-20% - 20%</c:v>
                </c:pt>
                <c:pt idx="3">
                  <c:v>&gt;20% - 30%</c:v>
                </c:pt>
                <c:pt idx="4">
                  <c:v>&gt;30%</c:v>
                </c:pt>
              </c:strCache>
            </c:strRef>
          </c:cat>
          <c:val>
            <c:numRef>
              <c:f>Sheet1!$B$2:$B$6</c:f>
              <c:numCache>
                <c:formatCode>General</c:formatCode>
                <c:ptCount val="5"/>
                <c:pt idx="0">
                  <c:v>18.627500000000001</c:v>
                </c:pt>
                <c:pt idx="1">
                  <c:v>13.747999999999999</c:v>
                </c:pt>
                <c:pt idx="2">
                  <c:v>11.6691</c:v>
                </c:pt>
                <c:pt idx="3">
                  <c:v>12.2989</c:v>
                </c:pt>
                <c:pt idx="4">
                  <c:v>10.5802</c:v>
                </c:pt>
              </c:numCache>
            </c:numRef>
          </c:val>
          <c:extLst>
            <c:ext xmlns:c16="http://schemas.microsoft.com/office/drawing/2014/chart" uri="{C3380CC4-5D6E-409C-BE32-E72D297353CC}">
              <c16:uniqueId val="{00000006-67F2-48E6-AD1F-F54232CDF196}"/>
            </c:ext>
          </c:extLst>
        </c:ser>
        <c:dLbls>
          <c:showLegendKey val="0"/>
          <c:showVal val="0"/>
          <c:showCatName val="0"/>
          <c:showSerName val="0"/>
          <c:showPercent val="0"/>
          <c:showBubbleSize val="0"/>
        </c:dLbls>
        <c:gapWidth val="35"/>
        <c:axId val="684121928"/>
        <c:axId val="684122320"/>
      </c:barChart>
      <c:catAx>
        <c:axId val="684121928"/>
        <c:scaling>
          <c:orientation val="minMax"/>
        </c:scaling>
        <c:delete val="0"/>
        <c:axPos val="b"/>
        <c:title>
          <c:tx>
            <c:rich>
              <a:bodyPr/>
              <a:lstStyle/>
              <a:p>
                <a:pPr>
                  <a:defRPr>
                    <a:solidFill>
                      <a:schemeClr val="bg2"/>
                    </a:solidFill>
                  </a:defRPr>
                </a:pPr>
                <a:r>
                  <a:rPr lang="en-US" dirty="0" smtClean="0">
                    <a:solidFill>
                      <a:schemeClr val="bg2"/>
                    </a:solidFill>
                  </a:rPr>
                  <a:t>PHM Match</a:t>
                </a:r>
                <a:endParaRPr lang="en-US"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122320"/>
        <c:crosses val="autoZero"/>
        <c:auto val="1"/>
        <c:lblAlgn val="ctr"/>
        <c:lblOffset val="100"/>
        <c:tickLblSkip val="1"/>
        <c:noMultiLvlLbl val="0"/>
      </c:catAx>
      <c:valAx>
        <c:axId val="684122320"/>
        <c:scaling>
          <c:orientation val="minMax"/>
          <c:max val="3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a:t>
                </a:r>
                <a:r>
                  <a:rPr lang="en-US" sz="1700" b="1" i="0" u="none" strike="noStrike" baseline="0" dirty="0" smtClean="0">
                    <a:solidFill>
                      <a:srgbClr val="000000"/>
                    </a:solidFill>
                    <a:effectLst/>
                  </a:rPr>
                  <a:t>Recipients</a:t>
                </a:r>
                <a:endParaRPr lang="en-US" sz="1700" dirty="0">
                  <a:solidFill>
                    <a:schemeClr val="bg2"/>
                  </a:solidFill>
                </a:endParaRPr>
              </a:p>
            </c:rich>
          </c:tx>
          <c:layout>
            <c:manualLayout>
              <c:xMode val="edge"/>
              <c:yMode val="edge"/>
              <c:x val="1.269440366564349E-2"/>
              <c:y val="0.28887581971521376"/>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12192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49716221369764E-2"/>
          <c:y val="3.2973409061572222E-2"/>
          <c:w val="0.90442489489698741"/>
          <c:h val="0.83657609397186017"/>
        </c:manualLayout>
      </c:layout>
      <c:scatterChart>
        <c:scatterStyle val="lineMarker"/>
        <c:varyColors val="0"/>
        <c:ser>
          <c:idx val="0"/>
          <c:order val="0"/>
          <c:tx>
            <c:strRef>
              <c:f>Sheet1!$B$1</c:f>
              <c:strCache>
                <c:ptCount val="1"/>
                <c:pt idx="0">
                  <c:v>&lt;-10% (N=352)</c:v>
                </c:pt>
              </c:strCache>
            </c:strRef>
          </c:tx>
          <c:spPr>
            <a:ln w="41275">
              <a:solidFill>
                <a:srgbClr val="003296"/>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98.295000000000002</c:v>
                </c:pt>
                <c:pt idx="2">
                  <c:v>97.155000000000001</c:v>
                </c:pt>
                <c:pt idx="3">
                  <c:v>96.87</c:v>
                </c:pt>
                <c:pt idx="4">
                  <c:v>96.87</c:v>
                </c:pt>
                <c:pt idx="5">
                  <c:v>96.01</c:v>
                </c:pt>
                <c:pt idx="6">
                  <c:v>96.01</c:v>
                </c:pt>
                <c:pt idx="7">
                  <c:v>95.132999999999996</c:v>
                </c:pt>
                <c:pt idx="8">
                  <c:v>95.132999999999996</c:v>
                </c:pt>
                <c:pt idx="9">
                  <c:v>95.132999999999996</c:v>
                </c:pt>
                <c:pt idx="10">
                  <c:v>94.837999999999994</c:v>
                </c:pt>
                <c:pt idx="11">
                  <c:v>94.837999999999994</c:v>
                </c:pt>
                <c:pt idx="12">
                  <c:v>94.248000000000005</c:v>
                </c:pt>
                <c:pt idx="13">
                  <c:v>94.248000000000005</c:v>
                </c:pt>
                <c:pt idx="14">
                  <c:v>94.248000000000005</c:v>
                </c:pt>
                <c:pt idx="15">
                  <c:v>93.951999999999998</c:v>
                </c:pt>
                <c:pt idx="16">
                  <c:v>93.951999999999998</c:v>
                </c:pt>
                <c:pt idx="17">
                  <c:v>93.951999999999998</c:v>
                </c:pt>
                <c:pt idx="18">
                  <c:v>93.951999999999998</c:v>
                </c:pt>
                <c:pt idx="19">
                  <c:v>93.951999999999998</c:v>
                </c:pt>
                <c:pt idx="20">
                  <c:v>93.656000000000006</c:v>
                </c:pt>
                <c:pt idx="21">
                  <c:v>93.656000000000006</c:v>
                </c:pt>
                <c:pt idx="22">
                  <c:v>93.656000000000006</c:v>
                </c:pt>
                <c:pt idx="23">
                  <c:v>93.656000000000006</c:v>
                </c:pt>
                <c:pt idx="24">
                  <c:v>93.656000000000006</c:v>
                </c:pt>
                <c:pt idx="25">
                  <c:v>93.358999999999995</c:v>
                </c:pt>
                <c:pt idx="26">
                  <c:v>93.358999999999995</c:v>
                </c:pt>
                <c:pt idx="27">
                  <c:v>93.063000000000002</c:v>
                </c:pt>
                <c:pt idx="28">
                  <c:v>93.063000000000002</c:v>
                </c:pt>
                <c:pt idx="29">
                  <c:v>93.063000000000002</c:v>
                </c:pt>
                <c:pt idx="30">
                  <c:v>93.063000000000002</c:v>
                </c:pt>
                <c:pt idx="31">
                  <c:v>93.063000000000002</c:v>
                </c:pt>
                <c:pt idx="32">
                  <c:v>93.063000000000002</c:v>
                </c:pt>
                <c:pt idx="33">
                  <c:v>92.766999999999996</c:v>
                </c:pt>
                <c:pt idx="34">
                  <c:v>92.766999999999996</c:v>
                </c:pt>
                <c:pt idx="35">
                  <c:v>92.47</c:v>
                </c:pt>
                <c:pt idx="36">
                  <c:v>92.47</c:v>
                </c:pt>
                <c:pt idx="37">
                  <c:v>92.47</c:v>
                </c:pt>
                <c:pt idx="38">
                  <c:v>92.47</c:v>
                </c:pt>
                <c:pt idx="39">
                  <c:v>92.47</c:v>
                </c:pt>
                <c:pt idx="40">
                  <c:v>92.17</c:v>
                </c:pt>
                <c:pt idx="41">
                  <c:v>92.17</c:v>
                </c:pt>
                <c:pt idx="42">
                  <c:v>92.17</c:v>
                </c:pt>
                <c:pt idx="43">
                  <c:v>92.17</c:v>
                </c:pt>
                <c:pt idx="44">
                  <c:v>92.17</c:v>
                </c:pt>
                <c:pt idx="45">
                  <c:v>91.869</c:v>
                </c:pt>
                <c:pt idx="46">
                  <c:v>91.869</c:v>
                </c:pt>
                <c:pt idx="47">
                  <c:v>91.869</c:v>
                </c:pt>
                <c:pt idx="48">
                  <c:v>91.869</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-10% - 10% (N=15,466)</c:v>
                </c:pt>
              </c:strCache>
            </c:strRef>
          </c:tx>
          <c:spPr>
            <a:ln w="41275">
              <a:solidFill>
                <a:srgbClr val="00B0F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97.793000000000006</c:v>
                </c:pt>
                <c:pt idx="2">
                  <c:v>96.638000000000005</c:v>
                </c:pt>
                <c:pt idx="3">
                  <c:v>95.760999999999996</c:v>
                </c:pt>
                <c:pt idx="4">
                  <c:v>95.024000000000001</c:v>
                </c:pt>
                <c:pt idx="5">
                  <c:v>94.447999999999993</c:v>
                </c:pt>
                <c:pt idx="6">
                  <c:v>94.066000000000003</c:v>
                </c:pt>
                <c:pt idx="7">
                  <c:v>93.600999999999999</c:v>
                </c:pt>
                <c:pt idx="8">
                  <c:v>93.341999999999999</c:v>
                </c:pt>
                <c:pt idx="9">
                  <c:v>93.116</c:v>
                </c:pt>
                <c:pt idx="10">
                  <c:v>92.837000000000003</c:v>
                </c:pt>
                <c:pt idx="11">
                  <c:v>92.596999999999994</c:v>
                </c:pt>
                <c:pt idx="12">
                  <c:v>92.356999999999999</c:v>
                </c:pt>
                <c:pt idx="13">
                  <c:v>92.17</c:v>
                </c:pt>
                <c:pt idx="14">
                  <c:v>91.855999999999995</c:v>
                </c:pt>
                <c:pt idx="15">
                  <c:v>91.688999999999993</c:v>
                </c:pt>
                <c:pt idx="16">
                  <c:v>91.489000000000004</c:v>
                </c:pt>
                <c:pt idx="17">
                  <c:v>91.334999999999994</c:v>
                </c:pt>
                <c:pt idx="18">
                  <c:v>91.260999999999996</c:v>
                </c:pt>
                <c:pt idx="19">
                  <c:v>91.147999999999996</c:v>
                </c:pt>
                <c:pt idx="20">
                  <c:v>91.034000000000006</c:v>
                </c:pt>
                <c:pt idx="21">
                  <c:v>90.893000000000001</c:v>
                </c:pt>
                <c:pt idx="22">
                  <c:v>90.772999999999996</c:v>
                </c:pt>
                <c:pt idx="23">
                  <c:v>90.686000000000007</c:v>
                </c:pt>
                <c:pt idx="24">
                  <c:v>90.558999999999997</c:v>
                </c:pt>
                <c:pt idx="25">
                  <c:v>90.471000000000004</c:v>
                </c:pt>
                <c:pt idx="26">
                  <c:v>90.356999999999999</c:v>
                </c:pt>
                <c:pt idx="27">
                  <c:v>90.256</c:v>
                </c:pt>
                <c:pt idx="28">
                  <c:v>90.203000000000003</c:v>
                </c:pt>
                <c:pt idx="29">
                  <c:v>90.094999999999999</c:v>
                </c:pt>
                <c:pt idx="30">
                  <c:v>90.015000000000001</c:v>
                </c:pt>
                <c:pt idx="31">
                  <c:v>89.92</c:v>
                </c:pt>
                <c:pt idx="32">
                  <c:v>89.825999999999993</c:v>
                </c:pt>
                <c:pt idx="33">
                  <c:v>89.745000000000005</c:v>
                </c:pt>
                <c:pt idx="34">
                  <c:v>89.617000000000004</c:v>
                </c:pt>
                <c:pt idx="35">
                  <c:v>89.543000000000006</c:v>
                </c:pt>
                <c:pt idx="36">
                  <c:v>89.509</c:v>
                </c:pt>
                <c:pt idx="37">
                  <c:v>89.414000000000001</c:v>
                </c:pt>
                <c:pt idx="38">
                  <c:v>89.32</c:v>
                </c:pt>
                <c:pt idx="39">
                  <c:v>89.230999999999995</c:v>
                </c:pt>
                <c:pt idx="40">
                  <c:v>89.15</c:v>
                </c:pt>
                <c:pt idx="41">
                  <c:v>89.094999999999999</c:v>
                </c:pt>
                <c:pt idx="42">
                  <c:v>89.02</c:v>
                </c:pt>
                <c:pt idx="43">
                  <c:v>88.938000000000002</c:v>
                </c:pt>
                <c:pt idx="44">
                  <c:v>88.869</c:v>
                </c:pt>
                <c:pt idx="45">
                  <c:v>88.751000000000005</c:v>
                </c:pt>
                <c:pt idx="46">
                  <c:v>88.653999999999996</c:v>
                </c:pt>
                <c:pt idx="47">
                  <c:v>88.605000000000004</c:v>
                </c:pt>
                <c:pt idx="48">
                  <c:v>88.525999999999996</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&gt;10% (N=878)</c:v>
                </c:pt>
              </c:strCache>
            </c:strRef>
          </c:tx>
          <c:spPr>
            <a:ln w="41275">
              <a:solidFill>
                <a:schemeClr val="accent5">
                  <a:lumMod val="50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97.143000000000001</c:v>
                </c:pt>
                <c:pt idx="2">
                  <c:v>95.42</c:v>
                </c:pt>
                <c:pt idx="3">
                  <c:v>94.269000000000005</c:v>
                </c:pt>
                <c:pt idx="4">
                  <c:v>93.111999999999995</c:v>
                </c:pt>
                <c:pt idx="5">
                  <c:v>92.533000000000001</c:v>
                </c:pt>
                <c:pt idx="6">
                  <c:v>92.417000000000002</c:v>
                </c:pt>
                <c:pt idx="7">
                  <c:v>91.593999999999994</c:v>
                </c:pt>
                <c:pt idx="8">
                  <c:v>91.122</c:v>
                </c:pt>
                <c:pt idx="9">
                  <c:v>90.768000000000001</c:v>
                </c:pt>
                <c:pt idx="10">
                  <c:v>90.412999999999997</c:v>
                </c:pt>
                <c:pt idx="11">
                  <c:v>90.058999999999997</c:v>
                </c:pt>
                <c:pt idx="12">
                  <c:v>89.703999999999994</c:v>
                </c:pt>
                <c:pt idx="13">
                  <c:v>89.466999999999999</c:v>
                </c:pt>
                <c:pt idx="14">
                  <c:v>89.111000000000004</c:v>
                </c:pt>
                <c:pt idx="15">
                  <c:v>88.754999999999995</c:v>
                </c:pt>
                <c:pt idx="16">
                  <c:v>88.637</c:v>
                </c:pt>
                <c:pt idx="17">
                  <c:v>88.28</c:v>
                </c:pt>
                <c:pt idx="18">
                  <c:v>88.28</c:v>
                </c:pt>
                <c:pt idx="19">
                  <c:v>88.161000000000001</c:v>
                </c:pt>
                <c:pt idx="20">
                  <c:v>87.923000000000002</c:v>
                </c:pt>
                <c:pt idx="21">
                  <c:v>87.923000000000002</c:v>
                </c:pt>
                <c:pt idx="22">
                  <c:v>87.685000000000002</c:v>
                </c:pt>
                <c:pt idx="23">
                  <c:v>87.685000000000002</c:v>
                </c:pt>
                <c:pt idx="24">
                  <c:v>87.685000000000002</c:v>
                </c:pt>
                <c:pt idx="25">
                  <c:v>87.445999999999998</c:v>
                </c:pt>
                <c:pt idx="26">
                  <c:v>87.445999999999998</c:v>
                </c:pt>
                <c:pt idx="27">
                  <c:v>87.326999999999998</c:v>
                </c:pt>
                <c:pt idx="28">
                  <c:v>86.968000000000004</c:v>
                </c:pt>
                <c:pt idx="29">
                  <c:v>86.968000000000004</c:v>
                </c:pt>
                <c:pt idx="30">
                  <c:v>86.727999999999994</c:v>
                </c:pt>
                <c:pt idx="31">
                  <c:v>86.608000000000004</c:v>
                </c:pt>
                <c:pt idx="32">
                  <c:v>86.488</c:v>
                </c:pt>
                <c:pt idx="33">
                  <c:v>86.488</c:v>
                </c:pt>
                <c:pt idx="34">
                  <c:v>86.369</c:v>
                </c:pt>
                <c:pt idx="35">
                  <c:v>86.369</c:v>
                </c:pt>
                <c:pt idx="36">
                  <c:v>86.248999999999995</c:v>
                </c:pt>
                <c:pt idx="37">
                  <c:v>86.129000000000005</c:v>
                </c:pt>
                <c:pt idx="38">
                  <c:v>86.009</c:v>
                </c:pt>
                <c:pt idx="39">
                  <c:v>86.009</c:v>
                </c:pt>
                <c:pt idx="40">
                  <c:v>85.888000000000005</c:v>
                </c:pt>
                <c:pt idx="41">
                  <c:v>85.888000000000005</c:v>
                </c:pt>
                <c:pt idx="42">
                  <c:v>85.888000000000005</c:v>
                </c:pt>
                <c:pt idx="43">
                  <c:v>85.766999999999996</c:v>
                </c:pt>
                <c:pt idx="44">
                  <c:v>85.644999999999996</c:v>
                </c:pt>
                <c:pt idx="45">
                  <c:v>85.522999999999996</c:v>
                </c:pt>
                <c:pt idx="46">
                  <c:v>85.522999999999996</c:v>
                </c:pt>
                <c:pt idx="47">
                  <c:v>85.522999999999996</c:v>
                </c:pt>
                <c:pt idx="48">
                  <c:v>85.397999999999996</c:v>
                </c:pt>
              </c:numCache>
            </c:numRef>
          </c:yVal>
          <c:smooth val="0"/>
          <c:extLst>
            <c:ext xmlns:c16="http://schemas.microsoft.com/office/drawing/2014/chart" uri="{C3380CC4-5D6E-409C-BE32-E72D297353CC}">
              <c16:uniqueId val="{00000002-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2445431500549624E-2"/>
          <c:y val="0.72040424250247403"/>
          <c:w val="0.85488267492204506"/>
          <c:h val="8.4111268878275455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&lt;-10% (N=321)</c:v>
                </c:pt>
              </c:strCache>
            </c:strRef>
          </c:tx>
          <c:spPr>
            <a:ln w="41275">
              <a:solidFill>
                <a:srgbClr val="003296"/>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Sheet1!$B$2:$B$30</c:f>
              <c:numCache>
                <c:formatCode>General</c:formatCode>
                <c:ptCount val="29"/>
                <c:pt idx="0">
                  <c:v>100</c:v>
                </c:pt>
                <c:pt idx="1">
                  <c:v>94.378</c:v>
                </c:pt>
                <c:pt idx="2">
                  <c:v>92.164000000000001</c:v>
                </c:pt>
                <c:pt idx="3">
                  <c:v>91.525999999999996</c:v>
                </c:pt>
                <c:pt idx="4">
                  <c:v>90.566000000000003</c:v>
                </c:pt>
                <c:pt idx="5">
                  <c:v>89.926000000000002</c:v>
                </c:pt>
                <c:pt idx="6">
                  <c:v>89.286000000000001</c:v>
                </c:pt>
                <c:pt idx="7">
                  <c:v>88.646000000000001</c:v>
                </c:pt>
                <c:pt idx="8">
                  <c:v>88.006</c:v>
                </c:pt>
                <c:pt idx="9">
                  <c:v>87.366</c:v>
                </c:pt>
                <c:pt idx="10">
                  <c:v>86.406000000000006</c:v>
                </c:pt>
                <c:pt idx="11">
                  <c:v>86.406000000000006</c:v>
                </c:pt>
                <c:pt idx="12">
                  <c:v>85.766000000000005</c:v>
                </c:pt>
                <c:pt idx="13">
                  <c:v>85.444999999999993</c:v>
                </c:pt>
                <c:pt idx="14">
                  <c:v>84.802999999999997</c:v>
                </c:pt>
                <c:pt idx="15">
                  <c:v>84.802999999999997</c:v>
                </c:pt>
                <c:pt idx="16">
                  <c:v>83.831999999999994</c:v>
                </c:pt>
                <c:pt idx="17">
                  <c:v>82.200999999999993</c:v>
                </c:pt>
                <c:pt idx="18">
                  <c:v>80.896000000000001</c:v>
                </c:pt>
                <c:pt idx="19">
                  <c:v>80.896000000000001</c:v>
                </c:pt>
                <c:pt idx="20">
                  <c:v>80.569000000000003</c:v>
                </c:pt>
                <c:pt idx="21">
                  <c:v>79.239999999999995</c:v>
                </c:pt>
                <c:pt idx="22">
                  <c:v>78.573999999999998</c:v>
                </c:pt>
                <c:pt idx="23">
                  <c:v>77.575000000000003</c:v>
                </c:pt>
                <c:pt idx="24">
                  <c:v>77.242000000000004</c:v>
                </c:pt>
                <c:pt idx="25">
                  <c:v>76.224000000000004</c:v>
                </c:pt>
                <c:pt idx="26">
                  <c:v>74.846000000000004</c:v>
                </c:pt>
                <c:pt idx="27">
                  <c:v>73.796999999999997</c:v>
                </c:pt>
                <c:pt idx="28">
                  <c:v>73.064999999999998</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-10% - 10% (N=13,444)</c:v>
                </c:pt>
              </c:strCache>
            </c:strRef>
          </c:tx>
          <c:spPr>
            <a:ln w="41275">
              <a:solidFill>
                <a:srgbClr val="00B0F0"/>
              </a:solidFill>
              <a:prstDash val="solid"/>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Sheet1!$C$2:$C$30</c:f>
              <c:numCache>
                <c:formatCode>General</c:formatCode>
                <c:ptCount val="29"/>
                <c:pt idx="0">
                  <c:v>100</c:v>
                </c:pt>
                <c:pt idx="1">
                  <c:v>94.165999999999997</c:v>
                </c:pt>
                <c:pt idx="2">
                  <c:v>92.728999999999999</c:v>
                </c:pt>
                <c:pt idx="3">
                  <c:v>91.626000000000005</c:v>
                </c:pt>
                <c:pt idx="4">
                  <c:v>90.840999999999994</c:v>
                </c:pt>
                <c:pt idx="5">
                  <c:v>90.322999999999993</c:v>
                </c:pt>
                <c:pt idx="6">
                  <c:v>89.796000000000006</c:v>
                </c:pt>
                <c:pt idx="7">
                  <c:v>89.352000000000004</c:v>
                </c:pt>
                <c:pt idx="8">
                  <c:v>88.924000000000007</c:v>
                </c:pt>
                <c:pt idx="9">
                  <c:v>88.456999999999994</c:v>
                </c:pt>
                <c:pt idx="10">
                  <c:v>88.058000000000007</c:v>
                </c:pt>
                <c:pt idx="11">
                  <c:v>87.766999999999996</c:v>
                </c:pt>
                <c:pt idx="12">
                  <c:v>87.322000000000003</c:v>
                </c:pt>
                <c:pt idx="13">
                  <c:v>86.412000000000006</c:v>
                </c:pt>
                <c:pt idx="14">
                  <c:v>85.554000000000002</c:v>
                </c:pt>
                <c:pt idx="15">
                  <c:v>84.855999999999995</c:v>
                </c:pt>
                <c:pt idx="16">
                  <c:v>84.132999999999996</c:v>
                </c:pt>
                <c:pt idx="17">
                  <c:v>83.396000000000001</c:v>
                </c:pt>
                <c:pt idx="18">
                  <c:v>82.695999999999998</c:v>
                </c:pt>
                <c:pt idx="19">
                  <c:v>82.081000000000003</c:v>
                </c:pt>
                <c:pt idx="20">
                  <c:v>81.48</c:v>
                </c:pt>
                <c:pt idx="21">
                  <c:v>80.903999999999996</c:v>
                </c:pt>
                <c:pt idx="22">
                  <c:v>80.245000000000005</c:v>
                </c:pt>
                <c:pt idx="23">
                  <c:v>79.632000000000005</c:v>
                </c:pt>
                <c:pt idx="24">
                  <c:v>78.935000000000002</c:v>
                </c:pt>
                <c:pt idx="25">
                  <c:v>78.260999999999996</c:v>
                </c:pt>
                <c:pt idx="26">
                  <c:v>77.58</c:v>
                </c:pt>
                <c:pt idx="27">
                  <c:v>76.930999999999997</c:v>
                </c:pt>
                <c:pt idx="28">
                  <c:v>76.314999999999998</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&gt;10% (N=841)</c:v>
                </c:pt>
              </c:strCache>
            </c:strRef>
          </c:tx>
          <c:spPr>
            <a:ln w="41275">
              <a:solidFill>
                <a:schemeClr val="accent5">
                  <a:lumMod val="50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Sheet1!$D$2:$D$30</c:f>
              <c:numCache>
                <c:formatCode>General</c:formatCode>
                <c:ptCount val="29"/>
                <c:pt idx="0">
                  <c:v>100</c:v>
                </c:pt>
                <c:pt idx="1">
                  <c:v>92.968999999999994</c:v>
                </c:pt>
                <c:pt idx="2">
                  <c:v>90.44</c:v>
                </c:pt>
                <c:pt idx="3">
                  <c:v>88.498999999999995</c:v>
                </c:pt>
                <c:pt idx="4">
                  <c:v>87.891999999999996</c:v>
                </c:pt>
                <c:pt idx="5">
                  <c:v>87.405000000000001</c:v>
                </c:pt>
                <c:pt idx="6">
                  <c:v>86.552999999999997</c:v>
                </c:pt>
                <c:pt idx="7">
                  <c:v>85.822000000000003</c:v>
                </c:pt>
                <c:pt idx="8">
                  <c:v>85.091999999999999</c:v>
                </c:pt>
                <c:pt idx="9">
                  <c:v>84.847999999999999</c:v>
                </c:pt>
                <c:pt idx="10">
                  <c:v>84.358999999999995</c:v>
                </c:pt>
                <c:pt idx="11">
                  <c:v>84.358999999999995</c:v>
                </c:pt>
                <c:pt idx="12">
                  <c:v>83.87</c:v>
                </c:pt>
                <c:pt idx="13">
                  <c:v>82.763000000000005</c:v>
                </c:pt>
                <c:pt idx="14">
                  <c:v>81.900000000000006</c:v>
                </c:pt>
                <c:pt idx="15">
                  <c:v>81.403999999999996</c:v>
                </c:pt>
                <c:pt idx="16">
                  <c:v>81.031999999999996</c:v>
                </c:pt>
                <c:pt idx="17">
                  <c:v>80.287000000000006</c:v>
                </c:pt>
                <c:pt idx="18">
                  <c:v>79.287999999999997</c:v>
                </c:pt>
                <c:pt idx="19">
                  <c:v>79.037999999999997</c:v>
                </c:pt>
                <c:pt idx="20">
                  <c:v>77.91</c:v>
                </c:pt>
                <c:pt idx="21">
                  <c:v>77.278000000000006</c:v>
                </c:pt>
                <c:pt idx="22">
                  <c:v>76.772000000000006</c:v>
                </c:pt>
                <c:pt idx="23">
                  <c:v>75.632999999999996</c:v>
                </c:pt>
                <c:pt idx="24">
                  <c:v>74.870999999999995</c:v>
                </c:pt>
                <c:pt idx="25">
                  <c:v>74.870999999999995</c:v>
                </c:pt>
                <c:pt idx="26">
                  <c:v>74.349000000000004</c:v>
                </c:pt>
                <c:pt idx="27">
                  <c:v>73.819000000000003</c:v>
                </c:pt>
                <c:pt idx="28">
                  <c:v>72.728999999999999</c:v>
                </c:pt>
              </c:numCache>
            </c:numRef>
          </c:yVal>
          <c:smooth val="0"/>
          <c:extLst>
            <c:ext xmlns:c16="http://schemas.microsoft.com/office/drawing/2014/chart" uri="{C3380CC4-5D6E-409C-BE32-E72D297353CC}">
              <c16:uniqueId val="{00000002-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0.11835969221795993"/>
          <c:y val="0.69123238441348678"/>
          <c:w val="0.8207144940215807"/>
          <c:h val="8.5690692509590147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Sheet1!$B$1</c:f>
              <c:strCache>
                <c:ptCount val="1"/>
                <c:pt idx="0">
                  <c:v>&lt;-30% (N=475)</c:v>
                </c:pt>
              </c:strCache>
            </c:strRef>
          </c:tx>
          <c:spPr>
            <a:ln w="41275">
              <a:solidFill>
                <a:srgbClr val="003296"/>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97.052999999999997</c:v>
                </c:pt>
                <c:pt idx="2">
                  <c:v>96</c:v>
                </c:pt>
                <c:pt idx="3">
                  <c:v>93.894999999999996</c:v>
                </c:pt>
                <c:pt idx="4">
                  <c:v>93.683000000000007</c:v>
                </c:pt>
                <c:pt idx="5">
                  <c:v>93.26</c:v>
                </c:pt>
                <c:pt idx="6">
                  <c:v>93.26</c:v>
                </c:pt>
                <c:pt idx="7">
                  <c:v>92.834999999999994</c:v>
                </c:pt>
                <c:pt idx="8">
                  <c:v>92.623000000000005</c:v>
                </c:pt>
                <c:pt idx="9">
                  <c:v>92.623000000000005</c:v>
                </c:pt>
                <c:pt idx="10">
                  <c:v>92.411000000000001</c:v>
                </c:pt>
                <c:pt idx="11">
                  <c:v>91.986000000000004</c:v>
                </c:pt>
                <c:pt idx="12">
                  <c:v>91.772999999999996</c:v>
                </c:pt>
                <c:pt idx="13">
                  <c:v>91.561000000000007</c:v>
                </c:pt>
                <c:pt idx="14">
                  <c:v>90.923000000000002</c:v>
                </c:pt>
                <c:pt idx="15">
                  <c:v>90.498999999999995</c:v>
                </c:pt>
                <c:pt idx="16">
                  <c:v>90.286000000000001</c:v>
                </c:pt>
                <c:pt idx="17">
                  <c:v>90.286000000000001</c:v>
                </c:pt>
                <c:pt idx="18">
                  <c:v>90.286000000000001</c:v>
                </c:pt>
                <c:pt idx="19">
                  <c:v>90.286000000000001</c:v>
                </c:pt>
                <c:pt idx="20">
                  <c:v>90.073999999999998</c:v>
                </c:pt>
                <c:pt idx="21">
                  <c:v>90.073999999999998</c:v>
                </c:pt>
                <c:pt idx="22">
                  <c:v>90.073999999999998</c:v>
                </c:pt>
                <c:pt idx="23">
                  <c:v>89.861000000000004</c:v>
                </c:pt>
                <c:pt idx="24">
                  <c:v>89.861000000000004</c:v>
                </c:pt>
                <c:pt idx="25">
                  <c:v>89.861000000000004</c:v>
                </c:pt>
                <c:pt idx="26">
                  <c:v>89.861000000000004</c:v>
                </c:pt>
                <c:pt idx="27">
                  <c:v>89.647999999999996</c:v>
                </c:pt>
                <c:pt idx="28">
                  <c:v>89.647999999999996</c:v>
                </c:pt>
                <c:pt idx="29">
                  <c:v>89.647999999999996</c:v>
                </c:pt>
                <c:pt idx="30">
                  <c:v>89.647999999999996</c:v>
                </c:pt>
                <c:pt idx="31">
                  <c:v>89.433999999999997</c:v>
                </c:pt>
                <c:pt idx="32">
                  <c:v>89.221000000000004</c:v>
                </c:pt>
                <c:pt idx="33">
                  <c:v>89.221000000000004</c:v>
                </c:pt>
                <c:pt idx="34">
                  <c:v>88.793000000000006</c:v>
                </c:pt>
                <c:pt idx="35">
                  <c:v>88.793000000000006</c:v>
                </c:pt>
                <c:pt idx="36">
                  <c:v>88.793000000000006</c:v>
                </c:pt>
                <c:pt idx="37">
                  <c:v>88.793000000000006</c:v>
                </c:pt>
                <c:pt idx="38">
                  <c:v>88.793000000000006</c:v>
                </c:pt>
                <c:pt idx="39">
                  <c:v>88.793000000000006</c:v>
                </c:pt>
                <c:pt idx="40">
                  <c:v>88.578000000000003</c:v>
                </c:pt>
                <c:pt idx="41">
                  <c:v>88.578000000000003</c:v>
                </c:pt>
                <c:pt idx="42">
                  <c:v>88.578000000000003</c:v>
                </c:pt>
                <c:pt idx="43">
                  <c:v>88.36</c:v>
                </c:pt>
                <c:pt idx="44">
                  <c:v>88.36</c:v>
                </c:pt>
                <c:pt idx="45">
                  <c:v>88.141999999999996</c:v>
                </c:pt>
                <c:pt idx="46">
                  <c:v>88.141999999999996</c:v>
                </c:pt>
                <c:pt idx="47">
                  <c:v>88.141999999999996</c:v>
                </c:pt>
                <c:pt idx="48">
                  <c:v>88.141999999999996</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-30% - &lt;-20% (N=1,688)</c:v>
                </c:pt>
              </c:strCache>
            </c:strRef>
          </c:tx>
          <c:spPr>
            <a:ln w="41275">
              <a:solidFill>
                <a:srgbClr val="0070C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97.274000000000001</c:v>
                </c:pt>
                <c:pt idx="2">
                  <c:v>96.206000000000003</c:v>
                </c:pt>
                <c:pt idx="3">
                  <c:v>94.543000000000006</c:v>
                </c:pt>
                <c:pt idx="4">
                  <c:v>93.77</c:v>
                </c:pt>
                <c:pt idx="5">
                  <c:v>92.995999999999995</c:v>
                </c:pt>
                <c:pt idx="6">
                  <c:v>92.518000000000001</c:v>
                </c:pt>
                <c:pt idx="7">
                  <c:v>92.337000000000003</c:v>
                </c:pt>
                <c:pt idx="8">
                  <c:v>92.156999999999996</c:v>
                </c:pt>
                <c:pt idx="9">
                  <c:v>91.855999999999995</c:v>
                </c:pt>
                <c:pt idx="10">
                  <c:v>91.614999999999995</c:v>
                </c:pt>
                <c:pt idx="11">
                  <c:v>91.375</c:v>
                </c:pt>
                <c:pt idx="12">
                  <c:v>90.953000000000003</c:v>
                </c:pt>
                <c:pt idx="13">
                  <c:v>90.650999999999996</c:v>
                </c:pt>
                <c:pt idx="14">
                  <c:v>90.531000000000006</c:v>
                </c:pt>
                <c:pt idx="15">
                  <c:v>90.168999999999997</c:v>
                </c:pt>
                <c:pt idx="16">
                  <c:v>89.927000000000007</c:v>
                </c:pt>
                <c:pt idx="17">
                  <c:v>89.745999999999995</c:v>
                </c:pt>
                <c:pt idx="18">
                  <c:v>89.745999999999995</c:v>
                </c:pt>
                <c:pt idx="19">
                  <c:v>89.745999999999995</c:v>
                </c:pt>
                <c:pt idx="20">
                  <c:v>89.625</c:v>
                </c:pt>
                <c:pt idx="21">
                  <c:v>89.384</c:v>
                </c:pt>
                <c:pt idx="22">
                  <c:v>89.322999999999993</c:v>
                </c:pt>
                <c:pt idx="23">
                  <c:v>89.201999999999998</c:v>
                </c:pt>
                <c:pt idx="24">
                  <c:v>89.141999999999996</c:v>
                </c:pt>
                <c:pt idx="25">
                  <c:v>89.081000000000003</c:v>
                </c:pt>
                <c:pt idx="26">
                  <c:v>88.96</c:v>
                </c:pt>
                <c:pt idx="27">
                  <c:v>88.777000000000001</c:v>
                </c:pt>
                <c:pt idx="28">
                  <c:v>88.716999999999999</c:v>
                </c:pt>
                <c:pt idx="29">
                  <c:v>88.716999999999999</c:v>
                </c:pt>
                <c:pt idx="30">
                  <c:v>88.594999999999999</c:v>
                </c:pt>
                <c:pt idx="31">
                  <c:v>88.594999999999999</c:v>
                </c:pt>
                <c:pt idx="32">
                  <c:v>88.594999999999999</c:v>
                </c:pt>
                <c:pt idx="33">
                  <c:v>88.534000000000006</c:v>
                </c:pt>
                <c:pt idx="34">
                  <c:v>88.352000000000004</c:v>
                </c:pt>
                <c:pt idx="35">
                  <c:v>88.290999999999997</c:v>
                </c:pt>
                <c:pt idx="36">
                  <c:v>88.23</c:v>
                </c:pt>
                <c:pt idx="37">
                  <c:v>88.046999999999997</c:v>
                </c:pt>
                <c:pt idx="38">
                  <c:v>87.986000000000004</c:v>
                </c:pt>
                <c:pt idx="39">
                  <c:v>87.986000000000004</c:v>
                </c:pt>
                <c:pt idx="40">
                  <c:v>87.924000000000007</c:v>
                </c:pt>
                <c:pt idx="41">
                  <c:v>87.924000000000007</c:v>
                </c:pt>
                <c:pt idx="42">
                  <c:v>87.924000000000007</c:v>
                </c:pt>
                <c:pt idx="43">
                  <c:v>87.924000000000007</c:v>
                </c:pt>
                <c:pt idx="44">
                  <c:v>87.924000000000007</c:v>
                </c:pt>
                <c:pt idx="45">
                  <c:v>87.736000000000004</c:v>
                </c:pt>
                <c:pt idx="46">
                  <c:v>87.546999999999997</c:v>
                </c:pt>
                <c:pt idx="47">
                  <c:v>87.418000000000006</c:v>
                </c:pt>
                <c:pt idx="48">
                  <c:v>87.222999999999999</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-20% - 20% (N=11,578)</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97.864000000000004</c:v>
                </c:pt>
                <c:pt idx="2">
                  <c:v>96.694000000000003</c:v>
                </c:pt>
                <c:pt idx="3">
                  <c:v>95.956000000000003</c:v>
                </c:pt>
                <c:pt idx="4">
                  <c:v>95.18</c:v>
                </c:pt>
                <c:pt idx="5">
                  <c:v>94.558999999999997</c:v>
                </c:pt>
                <c:pt idx="6">
                  <c:v>94.241</c:v>
                </c:pt>
                <c:pt idx="7">
                  <c:v>93.725999999999999</c:v>
                </c:pt>
                <c:pt idx="8">
                  <c:v>93.45</c:v>
                </c:pt>
                <c:pt idx="9">
                  <c:v>93.272000000000006</c:v>
                </c:pt>
                <c:pt idx="10">
                  <c:v>93.004000000000005</c:v>
                </c:pt>
                <c:pt idx="11">
                  <c:v>92.754999999999995</c:v>
                </c:pt>
                <c:pt idx="12">
                  <c:v>92.504000000000005</c:v>
                </c:pt>
                <c:pt idx="13">
                  <c:v>92.325999999999993</c:v>
                </c:pt>
                <c:pt idx="14">
                  <c:v>92.075000000000003</c:v>
                </c:pt>
                <c:pt idx="15">
                  <c:v>91.959000000000003</c:v>
                </c:pt>
                <c:pt idx="16">
                  <c:v>91.753</c:v>
                </c:pt>
                <c:pt idx="17">
                  <c:v>91.608999999999995</c:v>
                </c:pt>
                <c:pt idx="18">
                  <c:v>91.537999999999997</c:v>
                </c:pt>
                <c:pt idx="19">
                  <c:v>91.403000000000006</c:v>
                </c:pt>
                <c:pt idx="20">
                  <c:v>91.269000000000005</c:v>
                </c:pt>
                <c:pt idx="21">
                  <c:v>91.161000000000001</c:v>
                </c:pt>
                <c:pt idx="22">
                  <c:v>91.016999999999996</c:v>
                </c:pt>
                <c:pt idx="23">
                  <c:v>90.945999999999998</c:v>
                </c:pt>
                <c:pt idx="24">
                  <c:v>90.802000000000007</c:v>
                </c:pt>
                <c:pt idx="25">
                  <c:v>90.676000000000002</c:v>
                </c:pt>
                <c:pt idx="26">
                  <c:v>90.540999999999997</c:v>
                </c:pt>
                <c:pt idx="27">
                  <c:v>90.450999999999993</c:v>
                </c:pt>
                <c:pt idx="28">
                  <c:v>90.37</c:v>
                </c:pt>
                <c:pt idx="29">
                  <c:v>90.271000000000001</c:v>
                </c:pt>
                <c:pt idx="30">
                  <c:v>90.198999999999998</c:v>
                </c:pt>
                <c:pt idx="31">
                  <c:v>90.090999999999994</c:v>
                </c:pt>
                <c:pt idx="32">
                  <c:v>89.983000000000004</c:v>
                </c:pt>
                <c:pt idx="33">
                  <c:v>89.884</c:v>
                </c:pt>
                <c:pt idx="34">
                  <c:v>89.775999999999996</c:v>
                </c:pt>
                <c:pt idx="35">
                  <c:v>89.694000000000003</c:v>
                </c:pt>
                <c:pt idx="36">
                  <c:v>89.658000000000001</c:v>
                </c:pt>
                <c:pt idx="37">
                  <c:v>89.566999999999993</c:v>
                </c:pt>
                <c:pt idx="38">
                  <c:v>89.457999999999998</c:v>
                </c:pt>
                <c:pt idx="39">
                  <c:v>89.358000000000004</c:v>
                </c:pt>
                <c:pt idx="40">
                  <c:v>89.266999999999996</c:v>
                </c:pt>
                <c:pt idx="41">
                  <c:v>89.203000000000003</c:v>
                </c:pt>
                <c:pt idx="42">
                  <c:v>89.13</c:v>
                </c:pt>
                <c:pt idx="43">
                  <c:v>89.048000000000002</c:v>
                </c:pt>
                <c:pt idx="44">
                  <c:v>88.974000000000004</c:v>
                </c:pt>
                <c:pt idx="45">
                  <c:v>88.873000000000005</c:v>
                </c:pt>
                <c:pt idx="46">
                  <c:v>88.808000000000007</c:v>
                </c:pt>
                <c:pt idx="47">
                  <c:v>88.78</c:v>
                </c:pt>
                <c:pt idx="48">
                  <c:v>88.741</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&gt;20% - 30% (N=1,274)</c:v>
                </c:pt>
              </c:strCache>
            </c:strRef>
          </c:tx>
          <c:spPr>
            <a:ln w="41275">
              <a:solidFill>
                <a:schemeClr val="accent5">
                  <a:lumMod val="50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97.954999999999998</c:v>
                </c:pt>
                <c:pt idx="2">
                  <c:v>96.536000000000001</c:v>
                </c:pt>
                <c:pt idx="3">
                  <c:v>95.744</c:v>
                </c:pt>
                <c:pt idx="4">
                  <c:v>95.266999999999996</c:v>
                </c:pt>
                <c:pt idx="5">
                  <c:v>95.027000000000001</c:v>
                </c:pt>
                <c:pt idx="6">
                  <c:v>94.542000000000002</c:v>
                </c:pt>
                <c:pt idx="7">
                  <c:v>93.647000000000006</c:v>
                </c:pt>
                <c:pt idx="8">
                  <c:v>93.564999999999998</c:v>
                </c:pt>
                <c:pt idx="9">
                  <c:v>93.158000000000001</c:v>
                </c:pt>
                <c:pt idx="10">
                  <c:v>92.668999999999997</c:v>
                </c:pt>
                <c:pt idx="11">
                  <c:v>92.504999999999995</c:v>
                </c:pt>
                <c:pt idx="12">
                  <c:v>92.26</c:v>
                </c:pt>
                <c:pt idx="13">
                  <c:v>92.013999999999996</c:v>
                </c:pt>
                <c:pt idx="14">
                  <c:v>91.194999999999993</c:v>
                </c:pt>
                <c:pt idx="15">
                  <c:v>90.784999999999997</c:v>
                </c:pt>
                <c:pt idx="16">
                  <c:v>90.703000000000003</c:v>
                </c:pt>
                <c:pt idx="17">
                  <c:v>90.620999999999995</c:v>
                </c:pt>
                <c:pt idx="18">
                  <c:v>90.539000000000001</c:v>
                </c:pt>
                <c:pt idx="19">
                  <c:v>90.456999999999994</c:v>
                </c:pt>
                <c:pt idx="20">
                  <c:v>90.456999999999994</c:v>
                </c:pt>
                <c:pt idx="21">
                  <c:v>90.210999999999999</c:v>
                </c:pt>
                <c:pt idx="22">
                  <c:v>90.210999999999999</c:v>
                </c:pt>
                <c:pt idx="23">
                  <c:v>90.129000000000005</c:v>
                </c:pt>
                <c:pt idx="24">
                  <c:v>90.129000000000005</c:v>
                </c:pt>
                <c:pt idx="25">
                  <c:v>90.046999999999997</c:v>
                </c:pt>
                <c:pt idx="26">
                  <c:v>90.046999999999997</c:v>
                </c:pt>
                <c:pt idx="27">
                  <c:v>90.046999999999997</c:v>
                </c:pt>
                <c:pt idx="28">
                  <c:v>90.046999999999997</c:v>
                </c:pt>
                <c:pt idx="29">
                  <c:v>89.718000000000004</c:v>
                </c:pt>
                <c:pt idx="30">
                  <c:v>89.635000000000005</c:v>
                </c:pt>
                <c:pt idx="31">
                  <c:v>89.552999999999997</c:v>
                </c:pt>
                <c:pt idx="32">
                  <c:v>89.471000000000004</c:v>
                </c:pt>
                <c:pt idx="33">
                  <c:v>89.388000000000005</c:v>
                </c:pt>
                <c:pt idx="34">
                  <c:v>89.141000000000005</c:v>
                </c:pt>
                <c:pt idx="35">
                  <c:v>89.141000000000005</c:v>
                </c:pt>
                <c:pt idx="36">
                  <c:v>89.058000000000007</c:v>
                </c:pt>
                <c:pt idx="37">
                  <c:v>89.058000000000007</c:v>
                </c:pt>
                <c:pt idx="38">
                  <c:v>88.974999999999994</c:v>
                </c:pt>
                <c:pt idx="39">
                  <c:v>88.974999999999994</c:v>
                </c:pt>
                <c:pt idx="40">
                  <c:v>88.891999999999996</c:v>
                </c:pt>
                <c:pt idx="41">
                  <c:v>88.808999999999997</c:v>
                </c:pt>
                <c:pt idx="42">
                  <c:v>88.808999999999997</c:v>
                </c:pt>
                <c:pt idx="43">
                  <c:v>88.641000000000005</c:v>
                </c:pt>
                <c:pt idx="44">
                  <c:v>88.641000000000005</c:v>
                </c:pt>
                <c:pt idx="45">
                  <c:v>88.471999999999994</c:v>
                </c:pt>
                <c:pt idx="46">
                  <c:v>88.302000000000007</c:v>
                </c:pt>
                <c:pt idx="47">
                  <c:v>88.215999999999994</c:v>
                </c:pt>
                <c:pt idx="48">
                  <c:v>88.215999999999994</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&gt;30% (N=1,680)</c:v>
                </c:pt>
              </c:strCache>
            </c:strRef>
          </c:tx>
          <c:spPr>
            <a:ln w="41275">
              <a:solidFill>
                <a:schemeClr val="accent5">
                  <a:lumMod val="25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97.674999999999997</c:v>
                </c:pt>
                <c:pt idx="2">
                  <c:v>96.418999999999997</c:v>
                </c:pt>
                <c:pt idx="3">
                  <c:v>95.641000000000005</c:v>
                </c:pt>
                <c:pt idx="4">
                  <c:v>94.799000000000007</c:v>
                </c:pt>
                <c:pt idx="5">
                  <c:v>94.378</c:v>
                </c:pt>
                <c:pt idx="6">
                  <c:v>93.831999999999994</c:v>
                </c:pt>
                <c:pt idx="7">
                  <c:v>93.468000000000004</c:v>
                </c:pt>
                <c:pt idx="8">
                  <c:v>93.040999999999997</c:v>
                </c:pt>
                <c:pt idx="9">
                  <c:v>92.614000000000004</c:v>
                </c:pt>
                <c:pt idx="10">
                  <c:v>92.308999999999997</c:v>
                </c:pt>
                <c:pt idx="11">
                  <c:v>92.126000000000005</c:v>
                </c:pt>
                <c:pt idx="12">
                  <c:v>92.003</c:v>
                </c:pt>
                <c:pt idx="13">
                  <c:v>91.941999999999993</c:v>
                </c:pt>
                <c:pt idx="14">
                  <c:v>91.513000000000005</c:v>
                </c:pt>
                <c:pt idx="15">
                  <c:v>91.33</c:v>
                </c:pt>
                <c:pt idx="16">
                  <c:v>91.206999999999994</c:v>
                </c:pt>
                <c:pt idx="17">
                  <c:v>90.838999999999999</c:v>
                </c:pt>
                <c:pt idx="18">
                  <c:v>90.715999999999994</c:v>
                </c:pt>
                <c:pt idx="19">
                  <c:v>90.593000000000004</c:v>
                </c:pt>
                <c:pt idx="20">
                  <c:v>90.47</c:v>
                </c:pt>
                <c:pt idx="21">
                  <c:v>90.346999999999994</c:v>
                </c:pt>
                <c:pt idx="22">
                  <c:v>90.162999999999997</c:v>
                </c:pt>
                <c:pt idx="23">
                  <c:v>90.100999999999999</c:v>
                </c:pt>
                <c:pt idx="24">
                  <c:v>89.977999999999994</c:v>
                </c:pt>
                <c:pt idx="25">
                  <c:v>89.977999999999994</c:v>
                </c:pt>
                <c:pt idx="26">
                  <c:v>89.977999999999994</c:v>
                </c:pt>
                <c:pt idx="27">
                  <c:v>89.792000000000002</c:v>
                </c:pt>
                <c:pt idx="28">
                  <c:v>89.73</c:v>
                </c:pt>
                <c:pt idx="29">
                  <c:v>89.668000000000006</c:v>
                </c:pt>
                <c:pt idx="30">
                  <c:v>89.481999999999999</c:v>
                </c:pt>
                <c:pt idx="31">
                  <c:v>89.418999999999997</c:v>
                </c:pt>
                <c:pt idx="32">
                  <c:v>89.356999999999999</c:v>
                </c:pt>
                <c:pt idx="33">
                  <c:v>89.356999999999999</c:v>
                </c:pt>
                <c:pt idx="34">
                  <c:v>89.356999999999999</c:v>
                </c:pt>
                <c:pt idx="35">
                  <c:v>89.231999999999999</c:v>
                </c:pt>
                <c:pt idx="36">
                  <c:v>89.231999999999999</c:v>
                </c:pt>
                <c:pt idx="37">
                  <c:v>89.106999999999999</c:v>
                </c:pt>
                <c:pt idx="38">
                  <c:v>89.043999999999997</c:v>
                </c:pt>
                <c:pt idx="39">
                  <c:v>88.918000000000006</c:v>
                </c:pt>
                <c:pt idx="40">
                  <c:v>88.855000000000004</c:v>
                </c:pt>
                <c:pt idx="41">
                  <c:v>88.855000000000004</c:v>
                </c:pt>
                <c:pt idx="42">
                  <c:v>88.664000000000001</c:v>
                </c:pt>
                <c:pt idx="43">
                  <c:v>88.600999999999999</c:v>
                </c:pt>
                <c:pt idx="44">
                  <c:v>88.409000000000006</c:v>
                </c:pt>
                <c:pt idx="45">
                  <c:v>88.281000000000006</c:v>
                </c:pt>
                <c:pt idx="46">
                  <c:v>88.152000000000001</c:v>
                </c:pt>
                <c:pt idx="47">
                  <c:v>88.087000000000003</c:v>
                </c:pt>
                <c:pt idx="48">
                  <c:v>87.754000000000005</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3869932925051025E-2"/>
          <c:y val="0.67122391463362163"/>
          <c:w val="0.85630722007206717"/>
          <c:h val="0.1414883180586033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&lt;-30% (N=330)</c:v>
                </c:pt>
              </c:strCache>
            </c:strRef>
          </c:tx>
          <c:spPr>
            <a:ln w="41275">
              <a:solidFill>
                <a:srgbClr val="003296"/>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Sheet1!$B$2:$B$30</c:f>
              <c:numCache>
                <c:formatCode>General</c:formatCode>
                <c:ptCount val="29"/>
                <c:pt idx="0">
                  <c:v>100</c:v>
                </c:pt>
                <c:pt idx="1">
                  <c:v>93.631</c:v>
                </c:pt>
                <c:pt idx="2">
                  <c:v>92.408000000000001</c:v>
                </c:pt>
                <c:pt idx="3">
                  <c:v>91.796000000000006</c:v>
                </c:pt>
                <c:pt idx="4">
                  <c:v>91.183999999999997</c:v>
                </c:pt>
                <c:pt idx="5">
                  <c:v>90.572000000000003</c:v>
                </c:pt>
                <c:pt idx="6">
                  <c:v>89.653000000000006</c:v>
                </c:pt>
                <c:pt idx="7">
                  <c:v>88.117999999999995</c:v>
                </c:pt>
                <c:pt idx="8">
                  <c:v>87.503</c:v>
                </c:pt>
                <c:pt idx="9">
                  <c:v>87.195999999999998</c:v>
                </c:pt>
                <c:pt idx="10">
                  <c:v>86.275000000000006</c:v>
                </c:pt>
                <c:pt idx="11">
                  <c:v>85.968000000000004</c:v>
                </c:pt>
                <c:pt idx="12">
                  <c:v>85.353999999999999</c:v>
                </c:pt>
                <c:pt idx="13">
                  <c:v>84.74</c:v>
                </c:pt>
                <c:pt idx="14">
                  <c:v>84.433000000000007</c:v>
                </c:pt>
                <c:pt idx="15">
                  <c:v>83.204999999999998</c:v>
                </c:pt>
                <c:pt idx="16">
                  <c:v>83.204999999999998</c:v>
                </c:pt>
                <c:pt idx="17">
                  <c:v>81.97</c:v>
                </c:pt>
                <c:pt idx="18">
                  <c:v>80.412000000000006</c:v>
                </c:pt>
                <c:pt idx="19">
                  <c:v>80.099999999999994</c:v>
                </c:pt>
                <c:pt idx="20">
                  <c:v>78.540000000000006</c:v>
                </c:pt>
                <c:pt idx="21">
                  <c:v>77.911000000000001</c:v>
                </c:pt>
                <c:pt idx="22">
                  <c:v>77.28</c:v>
                </c:pt>
                <c:pt idx="23">
                  <c:v>76.334000000000003</c:v>
                </c:pt>
                <c:pt idx="24">
                  <c:v>75.7</c:v>
                </c:pt>
                <c:pt idx="25">
                  <c:v>75.378</c:v>
                </c:pt>
                <c:pt idx="26">
                  <c:v>74.733999999999995</c:v>
                </c:pt>
                <c:pt idx="27">
                  <c:v>74.082999999999998</c:v>
                </c:pt>
                <c:pt idx="28">
                  <c:v>73.061000000000007</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-30% - &lt;-20% (N=1,378)</c:v>
                </c:pt>
              </c:strCache>
            </c:strRef>
          </c:tx>
          <c:spPr>
            <a:ln w="41275">
              <a:solidFill>
                <a:srgbClr val="0070C0"/>
              </a:solidFill>
              <a:prstDash val="solid"/>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Sheet1!$C$2:$C$30</c:f>
              <c:numCache>
                <c:formatCode>General</c:formatCode>
                <c:ptCount val="29"/>
                <c:pt idx="0">
                  <c:v>100</c:v>
                </c:pt>
                <c:pt idx="1">
                  <c:v>95.197000000000003</c:v>
                </c:pt>
                <c:pt idx="2">
                  <c:v>93.805999999999997</c:v>
                </c:pt>
                <c:pt idx="3">
                  <c:v>92.775999999999996</c:v>
                </c:pt>
                <c:pt idx="4">
                  <c:v>91.963999999999999</c:v>
                </c:pt>
                <c:pt idx="5">
                  <c:v>91.3</c:v>
                </c:pt>
                <c:pt idx="6">
                  <c:v>90.709000000000003</c:v>
                </c:pt>
                <c:pt idx="7">
                  <c:v>90.412999999999997</c:v>
                </c:pt>
                <c:pt idx="8">
                  <c:v>90.117000000000004</c:v>
                </c:pt>
                <c:pt idx="9">
                  <c:v>89.451999999999998</c:v>
                </c:pt>
                <c:pt idx="10">
                  <c:v>88.933999999999997</c:v>
                </c:pt>
                <c:pt idx="11">
                  <c:v>88.86</c:v>
                </c:pt>
                <c:pt idx="12">
                  <c:v>88.415000000000006</c:v>
                </c:pt>
                <c:pt idx="13">
                  <c:v>87.448999999999998</c:v>
                </c:pt>
                <c:pt idx="14">
                  <c:v>86.555999999999997</c:v>
                </c:pt>
                <c:pt idx="15">
                  <c:v>85.512</c:v>
                </c:pt>
                <c:pt idx="16">
                  <c:v>84.988</c:v>
                </c:pt>
                <c:pt idx="17">
                  <c:v>83.933999999999997</c:v>
                </c:pt>
                <c:pt idx="18">
                  <c:v>83.028000000000006</c:v>
                </c:pt>
                <c:pt idx="19">
                  <c:v>82.271000000000001</c:v>
                </c:pt>
                <c:pt idx="20">
                  <c:v>81.891999999999996</c:v>
                </c:pt>
                <c:pt idx="21">
                  <c:v>81.201999999999998</c:v>
                </c:pt>
                <c:pt idx="22">
                  <c:v>80.741</c:v>
                </c:pt>
                <c:pt idx="23">
                  <c:v>79.894000000000005</c:v>
                </c:pt>
                <c:pt idx="24">
                  <c:v>79.662999999999997</c:v>
                </c:pt>
                <c:pt idx="25">
                  <c:v>79.116</c:v>
                </c:pt>
                <c:pt idx="26">
                  <c:v>78.56</c:v>
                </c:pt>
                <c:pt idx="27">
                  <c:v>77.835999999999999</c:v>
                </c:pt>
                <c:pt idx="28">
                  <c:v>77.099000000000004</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-20% - 20% (N=10,200)</c:v>
                </c:pt>
              </c:strCache>
            </c:strRef>
          </c:tx>
          <c:spPr>
            <a:ln w="41275">
              <a:solidFill>
                <a:srgbClr val="00B0F0"/>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Sheet1!$D$2:$D$30</c:f>
              <c:numCache>
                <c:formatCode>General</c:formatCode>
                <c:ptCount val="29"/>
                <c:pt idx="0">
                  <c:v>100</c:v>
                </c:pt>
                <c:pt idx="1">
                  <c:v>94.11</c:v>
                </c:pt>
                <c:pt idx="2">
                  <c:v>92.552000000000007</c:v>
                </c:pt>
                <c:pt idx="3">
                  <c:v>91.397999999999996</c:v>
                </c:pt>
                <c:pt idx="4">
                  <c:v>90.602999999999994</c:v>
                </c:pt>
                <c:pt idx="5">
                  <c:v>90.108999999999995</c:v>
                </c:pt>
                <c:pt idx="6">
                  <c:v>89.563999999999993</c:v>
                </c:pt>
                <c:pt idx="7">
                  <c:v>89.09</c:v>
                </c:pt>
                <c:pt idx="8">
                  <c:v>88.605000000000004</c:v>
                </c:pt>
                <c:pt idx="9">
                  <c:v>88.129000000000005</c:v>
                </c:pt>
                <c:pt idx="10">
                  <c:v>87.775000000000006</c:v>
                </c:pt>
                <c:pt idx="11">
                  <c:v>87.471999999999994</c:v>
                </c:pt>
                <c:pt idx="12">
                  <c:v>87.025999999999996</c:v>
                </c:pt>
                <c:pt idx="13">
                  <c:v>86.099000000000004</c:v>
                </c:pt>
                <c:pt idx="14">
                  <c:v>85.22</c:v>
                </c:pt>
                <c:pt idx="15">
                  <c:v>84.656000000000006</c:v>
                </c:pt>
                <c:pt idx="16">
                  <c:v>83.915999999999997</c:v>
                </c:pt>
                <c:pt idx="17">
                  <c:v>83.19</c:v>
                </c:pt>
                <c:pt idx="18">
                  <c:v>82.525000000000006</c:v>
                </c:pt>
                <c:pt idx="19">
                  <c:v>82.004000000000005</c:v>
                </c:pt>
                <c:pt idx="20">
                  <c:v>81.376999999999995</c:v>
                </c:pt>
                <c:pt idx="21">
                  <c:v>80.753</c:v>
                </c:pt>
                <c:pt idx="22">
                  <c:v>80.051000000000002</c:v>
                </c:pt>
                <c:pt idx="23">
                  <c:v>79.465000000000003</c:v>
                </c:pt>
                <c:pt idx="24">
                  <c:v>78.662000000000006</c:v>
                </c:pt>
                <c:pt idx="25">
                  <c:v>77.975999999999999</c:v>
                </c:pt>
                <c:pt idx="26">
                  <c:v>77.295000000000002</c:v>
                </c:pt>
                <c:pt idx="27">
                  <c:v>76.680999999999997</c:v>
                </c:pt>
                <c:pt idx="28">
                  <c:v>76.082999999999998</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&gt;20% - 30% (N=1,166)</c:v>
                </c:pt>
              </c:strCache>
            </c:strRef>
          </c:tx>
          <c:spPr>
            <a:ln w="41275">
              <a:solidFill>
                <a:schemeClr val="accent5">
                  <a:lumMod val="50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Sheet1!$E$2:$E$30</c:f>
              <c:numCache>
                <c:formatCode>General</c:formatCode>
                <c:ptCount val="29"/>
                <c:pt idx="0">
                  <c:v>100</c:v>
                </c:pt>
                <c:pt idx="1">
                  <c:v>93.378</c:v>
                </c:pt>
                <c:pt idx="2">
                  <c:v>92.067999999999998</c:v>
                </c:pt>
                <c:pt idx="3">
                  <c:v>91.103999999999999</c:v>
                </c:pt>
                <c:pt idx="4">
                  <c:v>90.575999999999993</c:v>
                </c:pt>
                <c:pt idx="5">
                  <c:v>90.313000000000002</c:v>
                </c:pt>
                <c:pt idx="6">
                  <c:v>89.960999999999999</c:v>
                </c:pt>
                <c:pt idx="7">
                  <c:v>89.521000000000001</c:v>
                </c:pt>
                <c:pt idx="8">
                  <c:v>88.992000000000004</c:v>
                </c:pt>
                <c:pt idx="9">
                  <c:v>88.816000000000003</c:v>
                </c:pt>
                <c:pt idx="10">
                  <c:v>88.287000000000006</c:v>
                </c:pt>
                <c:pt idx="11">
                  <c:v>88.197999999999993</c:v>
                </c:pt>
                <c:pt idx="12">
                  <c:v>87.844999999999999</c:v>
                </c:pt>
                <c:pt idx="13">
                  <c:v>86.864999999999995</c:v>
                </c:pt>
                <c:pt idx="14">
                  <c:v>86.061000000000007</c:v>
                </c:pt>
                <c:pt idx="15">
                  <c:v>85.343999999999994</c:v>
                </c:pt>
                <c:pt idx="16">
                  <c:v>84.804000000000002</c:v>
                </c:pt>
                <c:pt idx="17">
                  <c:v>83.986000000000004</c:v>
                </c:pt>
                <c:pt idx="18">
                  <c:v>83.164000000000001</c:v>
                </c:pt>
                <c:pt idx="19">
                  <c:v>82.430999999999997</c:v>
                </c:pt>
                <c:pt idx="20">
                  <c:v>81.787999999999997</c:v>
                </c:pt>
                <c:pt idx="21">
                  <c:v>81.137</c:v>
                </c:pt>
                <c:pt idx="22">
                  <c:v>80.576999999999998</c:v>
                </c:pt>
                <c:pt idx="23">
                  <c:v>79.641999999999996</c:v>
                </c:pt>
                <c:pt idx="24">
                  <c:v>79.361000000000004</c:v>
                </c:pt>
                <c:pt idx="25">
                  <c:v>78.509</c:v>
                </c:pt>
                <c:pt idx="26">
                  <c:v>77.745000000000005</c:v>
                </c:pt>
                <c:pt idx="27">
                  <c:v>76.781000000000006</c:v>
                </c:pt>
                <c:pt idx="28">
                  <c:v>76.378</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&gt;30% (N=1,532)</c:v>
                </c:pt>
              </c:strCache>
            </c:strRef>
          </c:tx>
          <c:spPr>
            <a:ln w="41275">
              <a:solidFill>
                <a:schemeClr val="accent5">
                  <a:lumMod val="25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Sheet1!$F$2:$F$30</c:f>
              <c:numCache>
                <c:formatCode>General</c:formatCode>
                <c:ptCount val="29"/>
                <c:pt idx="0">
                  <c:v>100</c:v>
                </c:pt>
                <c:pt idx="1">
                  <c:v>93.712999999999994</c:v>
                </c:pt>
                <c:pt idx="2">
                  <c:v>92.128</c:v>
                </c:pt>
                <c:pt idx="3">
                  <c:v>90.73</c:v>
                </c:pt>
                <c:pt idx="4">
                  <c:v>89.864000000000004</c:v>
                </c:pt>
                <c:pt idx="5">
                  <c:v>89.13</c:v>
                </c:pt>
                <c:pt idx="6">
                  <c:v>88.528999999999996</c:v>
                </c:pt>
                <c:pt idx="7">
                  <c:v>88.194000000000003</c:v>
                </c:pt>
                <c:pt idx="8">
                  <c:v>87.926000000000002</c:v>
                </c:pt>
                <c:pt idx="9">
                  <c:v>87.522999999999996</c:v>
                </c:pt>
                <c:pt idx="10">
                  <c:v>86.986000000000004</c:v>
                </c:pt>
                <c:pt idx="11">
                  <c:v>86.650999999999996</c:v>
                </c:pt>
                <c:pt idx="12">
                  <c:v>86.113</c:v>
                </c:pt>
                <c:pt idx="13">
                  <c:v>85.372</c:v>
                </c:pt>
                <c:pt idx="14">
                  <c:v>84.561000000000007</c:v>
                </c:pt>
                <c:pt idx="15">
                  <c:v>83.682000000000002</c:v>
                </c:pt>
                <c:pt idx="16">
                  <c:v>82.733999999999995</c:v>
                </c:pt>
                <c:pt idx="17">
                  <c:v>82.188999999999993</c:v>
                </c:pt>
                <c:pt idx="18">
                  <c:v>81.438000000000002</c:v>
                </c:pt>
                <c:pt idx="19">
                  <c:v>80.683999999999997</c:v>
                </c:pt>
                <c:pt idx="20">
                  <c:v>80.064999999999998</c:v>
                </c:pt>
                <c:pt idx="21">
                  <c:v>79.786000000000001</c:v>
                </c:pt>
                <c:pt idx="22">
                  <c:v>79.225999999999999</c:v>
                </c:pt>
                <c:pt idx="23">
                  <c:v>78.593000000000004</c:v>
                </c:pt>
                <c:pt idx="24">
                  <c:v>77.888000000000005</c:v>
                </c:pt>
                <c:pt idx="25">
                  <c:v>77.531000000000006</c:v>
                </c:pt>
                <c:pt idx="26">
                  <c:v>76.733999999999995</c:v>
                </c:pt>
                <c:pt idx="27">
                  <c:v>76.147999999999996</c:v>
                </c:pt>
                <c:pt idx="28">
                  <c:v>75.161000000000001</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8.7020660878928596E-2"/>
          <c:y val="0.701488794669897"/>
          <c:w val="0.88624155954864603"/>
          <c:h val="0.1215881284070260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33284398772181E-2"/>
          <c:y val="0.10560892388451444"/>
          <c:w val="0.88888818452778162"/>
          <c:h val="0.76125592509891493"/>
        </c:manualLayout>
      </c:layout>
      <c:scatterChart>
        <c:scatterStyle val="lineMarker"/>
        <c:varyColors val="0"/>
        <c:ser>
          <c:idx val="0"/>
          <c:order val="0"/>
          <c:tx>
            <c:strRef>
              <c:f>Sheet1!$B$1</c:f>
              <c:strCache>
                <c:ptCount val="1"/>
                <c:pt idx="0">
                  <c:v>&lt;-30% (N=138)</c:v>
                </c:pt>
              </c:strCache>
            </c:strRef>
          </c:tx>
          <c:spPr>
            <a:ln w="41275">
              <a:solidFill>
                <a:srgbClr val="003296"/>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95.652000000000001</c:v>
                </c:pt>
                <c:pt idx="2">
                  <c:v>94.927000000000007</c:v>
                </c:pt>
                <c:pt idx="3">
                  <c:v>93.477999999999994</c:v>
                </c:pt>
                <c:pt idx="4">
                  <c:v>92.754000000000005</c:v>
                </c:pt>
                <c:pt idx="5">
                  <c:v>90.58</c:v>
                </c:pt>
                <c:pt idx="6">
                  <c:v>90.58</c:v>
                </c:pt>
                <c:pt idx="7">
                  <c:v>89.106999999999999</c:v>
                </c:pt>
                <c:pt idx="8">
                  <c:v>89.106999999999999</c:v>
                </c:pt>
                <c:pt idx="9">
                  <c:v>89.106999999999999</c:v>
                </c:pt>
                <c:pt idx="10">
                  <c:v>88.37</c:v>
                </c:pt>
                <c:pt idx="11">
                  <c:v>88.37</c:v>
                </c:pt>
                <c:pt idx="12">
                  <c:v>88.37</c:v>
                </c:pt>
                <c:pt idx="13">
                  <c:v>88.37</c:v>
                </c:pt>
                <c:pt idx="14">
                  <c:v>88.37</c:v>
                </c:pt>
                <c:pt idx="15">
                  <c:v>86.897999999999996</c:v>
                </c:pt>
                <c:pt idx="16">
                  <c:v>86.161000000000001</c:v>
                </c:pt>
                <c:pt idx="17">
                  <c:v>85.424999999999997</c:v>
                </c:pt>
                <c:pt idx="18">
                  <c:v>85.424999999999997</c:v>
                </c:pt>
                <c:pt idx="19">
                  <c:v>85.424999999999997</c:v>
                </c:pt>
                <c:pt idx="20">
                  <c:v>85.424999999999997</c:v>
                </c:pt>
                <c:pt idx="21">
                  <c:v>84.688000000000002</c:v>
                </c:pt>
                <c:pt idx="22">
                  <c:v>84.688000000000002</c:v>
                </c:pt>
                <c:pt idx="23">
                  <c:v>84.688000000000002</c:v>
                </c:pt>
                <c:pt idx="24">
                  <c:v>84.688000000000002</c:v>
                </c:pt>
                <c:pt idx="25">
                  <c:v>84.688000000000002</c:v>
                </c:pt>
                <c:pt idx="26">
                  <c:v>84.688000000000002</c:v>
                </c:pt>
                <c:pt idx="27">
                  <c:v>84.688000000000002</c:v>
                </c:pt>
                <c:pt idx="28">
                  <c:v>84.688000000000002</c:v>
                </c:pt>
                <c:pt idx="29">
                  <c:v>84.688000000000002</c:v>
                </c:pt>
                <c:pt idx="30">
                  <c:v>83.951999999999998</c:v>
                </c:pt>
                <c:pt idx="31">
                  <c:v>83.951999999999998</c:v>
                </c:pt>
                <c:pt idx="32">
                  <c:v>83.215000000000003</c:v>
                </c:pt>
                <c:pt idx="33">
                  <c:v>82.478999999999999</c:v>
                </c:pt>
                <c:pt idx="34">
                  <c:v>81.742999999999995</c:v>
                </c:pt>
                <c:pt idx="35">
                  <c:v>81.742999999999995</c:v>
                </c:pt>
                <c:pt idx="36">
                  <c:v>81.742999999999995</c:v>
                </c:pt>
                <c:pt idx="37">
                  <c:v>81.742999999999995</c:v>
                </c:pt>
                <c:pt idx="38">
                  <c:v>81.742999999999995</c:v>
                </c:pt>
                <c:pt idx="39">
                  <c:v>81.742999999999995</c:v>
                </c:pt>
                <c:pt idx="40">
                  <c:v>81.742999999999995</c:v>
                </c:pt>
                <c:pt idx="41">
                  <c:v>81.742999999999995</c:v>
                </c:pt>
                <c:pt idx="42">
                  <c:v>81.742999999999995</c:v>
                </c:pt>
                <c:pt idx="43">
                  <c:v>81.742999999999995</c:v>
                </c:pt>
                <c:pt idx="44">
                  <c:v>81.742999999999995</c:v>
                </c:pt>
                <c:pt idx="45">
                  <c:v>81.742999999999995</c:v>
                </c:pt>
                <c:pt idx="46">
                  <c:v>81.742999999999995</c:v>
                </c:pt>
                <c:pt idx="47">
                  <c:v>81.742999999999995</c:v>
                </c:pt>
                <c:pt idx="48">
                  <c:v>81.742999999999995</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-30% - &lt;-20% (N=939)</c:v>
                </c:pt>
              </c:strCache>
            </c:strRef>
          </c:tx>
          <c:spPr>
            <a:ln w="41275">
              <a:solidFill>
                <a:srgbClr val="0070C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97.015000000000001</c:v>
                </c:pt>
                <c:pt idx="2">
                  <c:v>95.626999999999995</c:v>
                </c:pt>
                <c:pt idx="3">
                  <c:v>94.022999999999996</c:v>
                </c:pt>
                <c:pt idx="4">
                  <c:v>92.951999999999998</c:v>
                </c:pt>
                <c:pt idx="5">
                  <c:v>92.2</c:v>
                </c:pt>
                <c:pt idx="6">
                  <c:v>92.2</c:v>
                </c:pt>
                <c:pt idx="7">
                  <c:v>91.429000000000002</c:v>
                </c:pt>
                <c:pt idx="8">
                  <c:v>91.207999999999998</c:v>
                </c:pt>
                <c:pt idx="9">
                  <c:v>90.766000000000005</c:v>
                </c:pt>
                <c:pt idx="10">
                  <c:v>90.433999999999997</c:v>
                </c:pt>
                <c:pt idx="11">
                  <c:v>89.991</c:v>
                </c:pt>
                <c:pt idx="12">
                  <c:v>89.436000000000007</c:v>
                </c:pt>
                <c:pt idx="13">
                  <c:v>89.436000000000007</c:v>
                </c:pt>
                <c:pt idx="14">
                  <c:v>89.102000000000004</c:v>
                </c:pt>
                <c:pt idx="15">
                  <c:v>88.879000000000005</c:v>
                </c:pt>
                <c:pt idx="16">
                  <c:v>88.656000000000006</c:v>
                </c:pt>
                <c:pt idx="17">
                  <c:v>88.543999999999997</c:v>
                </c:pt>
                <c:pt idx="18">
                  <c:v>88.433000000000007</c:v>
                </c:pt>
                <c:pt idx="19">
                  <c:v>88.433000000000007</c:v>
                </c:pt>
                <c:pt idx="20">
                  <c:v>88.21</c:v>
                </c:pt>
                <c:pt idx="21">
                  <c:v>88.21</c:v>
                </c:pt>
                <c:pt idx="22">
                  <c:v>87.986000000000004</c:v>
                </c:pt>
                <c:pt idx="23">
                  <c:v>87.986000000000004</c:v>
                </c:pt>
                <c:pt idx="24">
                  <c:v>87.875</c:v>
                </c:pt>
                <c:pt idx="25">
                  <c:v>87.875</c:v>
                </c:pt>
                <c:pt idx="26">
                  <c:v>87.763000000000005</c:v>
                </c:pt>
                <c:pt idx="27">
                  <c:v>87.650999999999996</c:v>
                </c:pt>
                <c:pt idx="28">
                  <c:v>87.650999999999996</c:v>
                </c:pt>
                <c:pt idx="29">
                  <c:v>87.427000000000007</c:v>
                </c:pt>
                <c:pt idx="30">
                  <c:v>87.314999999999998</c:v>
                </c:pt>
                <c:pt idx="31">
                  <c:v>87.090999999999994</c:v>
                </c:pt>
                <c:pt idx="32">
                  <c:v>86.978999999999999</c:v>
                </c:pt>
                <c:pt idx="33">
                  <c:v>86.978999999999999</c:v>
                </c:pt>
                <c:pt idx="34">
                  <c:v>86.867000000000004</c:v>
                </c:pt>
                <c:pt idx="35">
                  <c:v>86.754999999999995</c:v>
                </c:pt>
                <c:pt idx="36">
                  <c:v>86.754999999999995</c:v>
                </c:pt>
                <c:pt idx="37">
                  <c:v>86.641999999999996</c:v>
                </c:pt>
                <c:pt idx="38">
                  <c:v>86.641999999999996</c:v>
                </c:pt>
                <c:pt idx="39">
                  <c:v>86.641999999999996</c:v>
                </c:pt>
                <c:pt idx="40">
                  <c:v>86.304000000000002</c:v>
                </c:pt>
                <c:pt idx="41">
                  <c:v>86.078000000000003</c:v>
                </c:pt>
                <c:pt idx="42">
                  <c:v>85.965000000000003</c:v>
                </c:pt>
                <c:pt idx="43">
                  <c:v>85.850999999999999</c:v>
                </c:pt>
                <c:pt idx="44">
                  <c:v>85.736999999999995</c:v>
                </c:pt>
                <c:pt idx="45">
                  <c:v>85.736999999999995</c:v>
                </c:pt>
                <c:pt idx="46">
                  <c:v>85.736999999999995</c:v>
                </c:pt>
                <c:pt idx="47">
                  <c:v>85.736999999999995</c:v>
                </c:pt>
                <c:pt idx="48">
                  <c:v>85.736999999999995</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-20% - 20% (N=13,276)</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97.858999999999995</c:v>
                </c:pt>
                <c:pt idx="2">
                  <c:v>96.656999999999996</c:v>
                </c:pt>
                <c:pt idx="3">
                  <c:v>95.831000000000003</c:v>
                </c:pt>
                <c:pt idx="4">
                  <c:v>95.093999999999994</c:v>
                </c:pt>
                <c:pt idx="5">
                  <c:v>94.53</c:v>
                </c:pt>
                <c:pt idx="6">
                  <c:v>94.138000000000005</c:v>
                </c:pt>
                <c:pt idx="7">
                  <c:v>93.69</c:v>
                </c:pt>
                <c:pt idx="8">
                  <c:v>93.426000000000002</c:v>
                </c:pt>
                <c:pt idx="9">
                  <c:v>93.248000000000005</c:v>
                </c:pt>
                <c:pt idx="10">
                  <c:v>92.953000000000003</c:v>
                </c:pt>
                <c:pt idx="11">
                  <c:v>92.72</c:v>
                </c:pt>
                <c:pt idx="12">
                  <c:v>92.463999999999999</c:v>
                </c:pt>
                <c:pt idx="13">
                  <c:v>92.245999999999995</c:v>
                </c:pt>
                <c:pt idx="14">
                  <c:v>91.965999999999994</c:v>
                </c:pt>
                <c:pt idx="15">
                  <c:v>91.802000000000007</c:v>
                </c:pt>
                <c:pt idx="16">
                  <c:v>91.6</c:v>
                </c:pt>
                <c:pt idx="17">
                  <c:v>91.46</c:v>
                </c:pt>
                <c:pt idx="18">
                  <c:v>91.397000000000006</c:v>
                </c:pt>
                <c:pt idx="19">
                  <c:v>91.265000000000001</c:v>
                </c:pt>
                <c:pt idx="20">
                  <c:v>91.14</c:v>
                </c:pt>
                <c:pt idx="21">
                  <c:v>91.007000000000005</c:v>
                </c:pt>
                <c:pt idx="22">
                  <c:v>90.897999999999996</c:v>
                </c:pt>
                <c:pt idx="23">
                  <c:v>90.796000000000006</c:v>
                </c:pt>
                <c:pt idx="24">
                  <c:v>90.671000000000006</c:v>
                </c:pt>
                <c:pt idx="25">
                  <c:v>90.554000000000002</c:v>
                </c:pt>
                <c:pt idx="26">
                  <c:v>90.429000000000002</c:v>
                </c:pt>
                <c:pt idx="27">
                  <c:v>90.326999999999998</c:v>
                </c:pt>
                <c:pt idx="28">
                  <c:v>90.265000000000001</c:v>
                </c:pt>
                <c:pt idx="29">
                  <c:v>90.171000000000006</c:v>
                </c:pt>
                <c:pt idx="30">
                  <c:v>90.1</c:v>
                </c:pt>
                <c:pt idx="31">
                  <c:v>90.022000000000006</c:v>
                </c:pt>
                <c:pt idx="32">
                  <c:v>89.936000000000007</c:v>
                </c:pt>
                <c:pt idx="33">
                  <c:v>89.849000000000004</c:v>
                </c:pt>
                <c:pt idx="34">
                  <c:v>89.715999999999994</c:v>
                </c:pt>
                <c:pt idx="35">
                  <c:v>89.637</c:v>
                </c:pt>
                <c:pt idx="36">
                  <c:v>89.597999999999999</c:v>
                </c:pt>
                <c:pt idx="37">
                  <c:v>89.495000000000005</c:v>
                </c:pt>
                <c:pt idx="38">
                  <c:v>89.409000000000006</c:v>
                </c:pt>
                <c:pt idx="39">
                  <c:v>89.320999999999998</c:v>
                </c:pt>
                <c:pt idx="40">
                  <c:v>89.242000000000004</c:v>
                </c:pt>
                <c:pt idx="41">
                  <c:v>89.194000000000003</c:v>
                </c:pt>
                <c:pt idx="42">
                  <c:v>89.147000000000006</c:v>
                </c:pt>
                <c:pt idx="43">
                  <c:v>89.066999999999993</c:v>
                </c:pt>
                <c:pt idx="44">
                  <c:v>89.003</c:v>
                </c:pt>
                <c:pt idx="45">
                  <c:v>88.866</c:v>
                </c:pt>
                <c:pt idx="46">
                  <c:v>88.777000000000001</c:v>
                </c:pt>
                <c:pt idx="47">
                  <c:v>88.727999999999994</c:v>
                </c:pt>
                <c:pt idx="48">
                  <c:v>88.662000000000006</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&gt;20% - 30% (N=1,166)</c:v>
                </c:pt>
              </c:strCache>
            </c:strRef>
          </c:tx>
          <c:spPr>
            <a:ln w="41275">
              <a:solidFill>
                <a:schemeClr val="accent5">
                  <a:lumMod val="50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97.510999999999996</c:v>
                </c:pt>
                <c:pt idx="2">
                  <c:v>96.564999999999998</c:v>
                </c:pt>
                <c:pt idx="3">
                  <c:v>95.617999999999995</c:v>
                </c:pt>
                <c:pt idx="4">
                  <c:v>95.186000000000007</c:v>
                </c:pt>
                <c:pt idx="5">
                  <c:v>94.58</c:v>
                </c:pt>
                <c:pt idx="6">
                  <c:v>94.144000000000005</c:v>
                </c:pt>
                <c:pt idx="7">
                  <c:v>93.444000000000003</c:v>
                </c:pt>
                <c:pt idx="8">
                  <c:v>93.269000000000005</c:v>
                </c:pt>
                <c:pt idx="9">
                  <c:v>92.831000000000003</c:v>
                </c:pt>
                <c:pt idx="10">
                  <c:v>92.744</c:v>
                </c:pt>
                <c:pt idx="11">
                  <c:v>92.480999999999995</c:v>
                </c:pt>
                <c:pt idx="12">
                  <c:v>92.305000000000007</c:v>
                </c:pt>
                <c:pt idx="13">
                  <c:v>92.216999999999999</c:v>
                </c:pt>
                <c:pt idx="14">
                  <c:v>91.864999999999995</c:v>
                </c:pt>
                <c:pt idx="15">
                  <c:v>91.600999999999999</c:v>
                </c:pt>
                <c:pt idx="16">
                  <c:v>91.424999999999997</c:v>
                </c:pt>
                <c:pt idx="17">
                  <c:v>91.16</c:v>
                </c:pt>
                <c:pt idx="18">
                  <c:v>91.072000000000003</c:v>
                </c:pt>
                <c:pt idx="19">
                  <c:v>91.072000000000003</c:v>
                </c:pt>
                <c:pt idx="20">
                  <c:v>90.896000000000001</c:v>
                </c:pt>
                <c:pt idx="21">
                  <c:v>90.632000000000005</c:v>
                </c:pt>
                <c:pt idx="22">
                  <c:v>90.367000000000004</c:v>
                </c:pt>
                <c:pt idx="23">
                  <c:v>90.367000000000004</c:v>
                </c:pt>
                <c:pt idx="24">
                  <c:v>90.367000000000004</c:v>
                </c:pt>
                <c:pt idx="25">
                  <c:v>90.367000000000004</c:v>
                </c:pt>
                <c:pt idx="26">
                  <c:v>90.367000000000004</c:v>
                </c:pt>
                <c:pt idx="27">
                  <c:v>90.19</c:v>
                </c:pt>
                <c:pt idx="28">
                  <c:v>90.19</c:v>
                </c:pt>
                <c:pt idx="29">
                  <c:v>90.013000000000005</c:v>
                </c:pt>
                <c:pt idx="30">
                  <c:v>89.747</c:v>
                </c:pt>
                <c:pt idx="31">
                  <c:v>89.658000000000001</c:v>
                </c:pt>
                <c:pt idx="32">
                  <c:v>89.57</c:v>
                </c:pt>
                <c:pt idx="33">
                  <c:v>89.57</c:v>
                </c:pt>
                <c:pt idx="34">
                  <c:v>89.57</c:v>
                </c:pt>
                <c:pt idx="35">
                  <c:v>89.57</c:v>
                </c:pt>
                <c:pt idx="36">
                  <c:v>89.480999999999995</c:v>
                </c:pt>
                <c:pt idx="37">
                  <c:v>89.480999999999995</c:v>
                </c:pt>
                <c:pt idx="38">
                  <c:v>89.212000000000003</c:v>
                </c:pt>
                <c:pt idx="39">
                  <c:v>89.212000000000003</c:v>
                </c:pt>
                <c:pt idx="40">
                  <c:v>89.212000000000003</c:v>
                </c:pt>
                <c:pt idx="41">
                  <c:v>89.212000000000003</c:v>
                </c:pt>
                <c:pt idx="42">
                  <c:v>89.120999999999995</c:v>
                </c:pt>
                <c:pt idx="43">
                  <c:v>89.03</c:v>
                </c:pt>
                <c:pt idx="44">
                  <c:v>89.03</c:v>
                </c:pt>
                <c:pt idx="45">
                  <c:v>89.03</c:v>
                </c:pt>
                <c:pt idx="46">
                  <c:v>88.753</c:v>
                </c:pt>
                <c:pt idx="47">
                  <c:v>88.66</c:v>
                </c:pt>
                <c:pt idx="48">
                  <c:v>88.66</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&gt;30% (N=1,176)</c:v>
                </c:pt>
              </c:strCache>
            </c:strRef>
          </c:tx>
          <c:spPr>
            <a:ln w="41275">
              <a:solidFill>
                <a:schemeClr val="accent5">
                  <a:lumMod val="25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97.87</c:v>
                </c:pt>
                <c:pt idx="2">
                  <c:v>96.756</c:v>
                </c:pt>
                <c:pt idx="3">
                  <c:v>95.983000000000004</c:v>
                </c:pt>
                <c:pt idx="4">
                  <c:v>95.120999999999995</c:v>
                </c:pt>
                <c:pt idx="5">
                  <c:v>94.688000000000002</c:v>
                </c:pt>
                <c:pt idx="6">
                  <c:v>94.427000000000007</c:v>
                </c:pt>
                <c:pt idx="7">
                  <c:v>93.991</c:v>
                </c:pt>
                <c:pt idx="8">
                  <c:v>93.552999999999997</c:v>
                </c:pt>
                <c:pt idx="9">
                  <c:v>93.114999999999995</c:v>
                </c:pt>
                <c:pt idx="10">
                  <c:v>92.852000000000004</c:v>
                </c:pt>
                <c:pt idx="11">
                  <c:v>92.677000000000007</c:v>
                </c:pt>
                <c:pt idx="12">
                  <c:v>92.59</c:v>
                </c:pt>
                <c:pt idx="13">
                  <c:v>92.501999999999995</c:v>
                </c:pt>
                <c:pt idx="14">
                  <c:v>91.887</c:v>
                </c:pt>
                <c:pt idx="15">
                  <c:v>91.799000000000007</c:v>
                </c:pt>
                <c:pt idx="16">
                  <c:v>91.799000000000007</c:v>
                </c:pt>
                <c:pt idx="17">
                  <c:v>91.534999999999997</c:v>
                </c:pt>
                <c:pt idx="18">
                  <c:v>91.447999999999993</c:v>
                </c:pt>
                <c:pt idx="19">
                  <c:v>91.358999999999995</c:v>
                </c:pt>
                <c:pt idx="20">
                  <c:v>91.358999999999995</c:v>
                </c:pt>
                <c:pt idx="21">
                  <c:v>91.358999999999995</c:v>
                </c:pt>
                <c:pt idx="22">
                  <c:v>91.271000000000001</c:v>
                </c:pt>
                <c:pt idx="23">
                  <c:v>91.271000000000001</c:v>
                </c:pt>
                <c:pt idx="24">
                  <c:v>91.093999999999994</c:v>
                </c:pt>
                <c:pt idx="25">
                  <c:v>91.004999999999995</c:v>
                </c:pt>
                <c:pt idx="26">
                  <c:v>91.004999999999995</c:v>
                </c:pt>
                <c:pt idx="27">
                  <c:v>90.917000000000002</c:v>
                </c:pt>
                <c:pt idx="28">
                  <c:v>90.65</c:v>
                </c:pt>
                <c:pt idx="29">
                  <c:v>90.65</c:v>
                </c:pt>
                <c:pt idx="30">
                  <c:v>90.65</c:v>
                </c:pt>
                <c:pt idx="31">
                  <c:v>90.471000000000004</c:v>
                </c:pt>
                <c:pt idx="32">
                  <c:v>90.382000000000005</c:v>
                </c:pt>
                <c:pt idx="33">
                  <c:v>90.293000000000006</c:v>
                </c:pt>
                <c:pt idx="34">
                  <c:v>90.203000000000003</c:v>
                </c:pt>
                <c:pt idx="35">
                  <c:v>90.114000000000004</c:v>
                </c:pt>
                <c:pt idx="36">
                  <c:v>90.114000000000004</c:v>
                </c:pt>
                <c:pt idx="37">
                  <c:v>90.024000000000001</c:v>
                </c:pt>
                <c:pt idx="38">
                  <c:v>89.933999999999997</c:v>
                </c:pt>
                <c:pt idx="39">
                  <c:v>89.754000000000005</c:v>
                </c:pt>
                <c:pt idx="40">
                  <c:v>89.664000000000001</c:v>
                </c:pt>
                <c:pt idx="41">
                  <c:v>89.664000000000001</c:v>
                </c:pt>
                <c:pt idx="42">
                  <c:v>89.391999999999996</c:v>
                </c:pt>
                <c:pt idx="43">
                  <c:v>89.301000000000002</c:v>
                </c:pt>
                <c:pt idx="44">
                  <c:v>89.12</c:v>
                </c:pt>
                <c:pt idx="45">
                  <c:v>88.938000000000002</c:v>
                </c:pt>
                <c:pt idx="46">
                  <c:v>88.938000000000002</c:v>
                </c:pt>
                <c:pt idx="47">
                  <c:v>88.938000000000002</c:v>
                </c:pt>
                <c:pt idx="48">
                  <c:v>88.561999999999998</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manualLayout>
              <c:xMode val="edge"/>
              <c:yMode val="edge"/>
              <c:x val="0.4700262467191601"/>
              <c:y val="0.9323206800642457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manualLayout>
              <c:xMode val="edge"/>
              <c:yMode val="edge"/>
              <c:x val="5.6497175141242938E-3"/>
              <c:y val="0.37624631536442565"/>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2445393478357576E-2"/>
          <c:y val="0.70194813334900297"/>
          <c:w val="0.84783264380088064"/>
          <c:h val="0.13398499627845026"/>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&lt;-30% (N=152)</c:v>
                </c:pt>
              </c:strCache>
            </c:strRef>
          </c:tx>
          <c:spPr>
            <a:ln w="41275">
              <a:solidFill>
                <a:srgbClr val="003296"/>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Sheet1!$B$2:$B$30</c:f>
              <c:numCache>
                <c:formatCode>General</c:formatCode>
                <c:ptCount val="29"/>
                <c:pt idx="0">
                  <c:v>100</c:v>
                </c:pt>
                <c:pt idx="1">
                  <c:v>90.132000000000005</c:v>
                </c:pt>
                <c:pt idx="2">
                  <c:v>86.831999999999994</c:v>
                </c:pt>
                <c:pt idx="3">
                  <c:v>85.506</c:v>
                </c:pt>
                <c:pt idx="4">
                  <c:v>84.843999999999994</c:v>
                </c:pt>
                <c:pt idx="5">
                  <c:v>84.180999999999997</c:v>
                </c:pt>
                <c:pt idx="6">
                  <c:v>82.855000000000004</c:v>
                </c:pt>
                <c:pt idx="7">
                  <c:v>81.528999999999996</c:v>
                </c:pt>
                <c:pt idx="8">
                  <c:v>80.867000000000004</c:v>
                </c:pt>
                <c:pt idx="9">
                  <c:v>80.867000000000004</c:v>
                </c:pt>
                <c:pt idx="10">
                  <c:v>78.878</c:v>
                </c:pt>
                <c:pt idx="11">
                  <c:v>78.878</c:v>
                </c:pt>
                <c:pt idx="12">
                  <c:v>78.215000000000003</c:v>
                </c:pt>
                <c:pt idx="13">
                  <c:v>76.227000000000004</c:v>
                </c:pt>
                <c:pt idx="14">
                  <c:v>74.900999999999996</c:v>
                </c:pt>
                <c:pt idx="15">
                  <c:v>73.575000000000003</c:v>
                </c:pt>
                <c:pt idx="16">
                  <c:v>73.575000000000003</c:v>
                </c:pt>
                <c:pt idx="17">
                  <c:v>73.575000000000003</c:v>
                </c:pt>
                <c:pt idx="18">
                  <c:v>72.230999999999995</c:v>
                </c:pt>
                <c:pt idx="19">
                  <c:v>71.555999999999997</c:v>
                </c:pt>
                <c:pt idx="20">
                  <c:v>70.881</c:v>
                </c:pt>
                <c:pt idx="21">
                  <c:v>70.881</c:v>
                </c:pt>
                <c:pt idx="22">
                  <c:v>70.881</c:v>
                </c:pt>
                <c:pt idx="23">
                  <c:v>70.192999999999998</c:v>
                </c:pt>
                <c:pt idx="24">
                  <c:v>70.192999999999998</c:v>
                </c:pt>
                <c:pt idx="25">
                  <c:v>69.483999999999995</c:v>
                </c:pt>
                <c:pt idx="26">
                  <c:v>68.768000000000001</c:v>
                </c:pt>
                <c:pt idx="27">
                  <c:v>66.561999999999998</c:v>
                </c:pt>
                <c:pt idx="28">
                  <c:v>64.194000000000003</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-30% - &lt;-20% (N=844)</c:v>
                </c:pt>
              </c:strCache>
            </c:strRef>
          </c:tx>
          <c:spPr>
            <a:ln w="41275">
              <a:solidFill>
                <a:srgbClr val="0070C0"/>
              </a:solidFill>
              <a:prstDash val="solid"/>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Sheet1!$C$2:$C$30</c:f>
              <c:numCache>
                <c:formatCode>General</c:formatCode>
                <c:ptCount val="29"/>
                <c:pt idx="0">
                  <c:v>100</c:v>
                </c:pt>
                <c:pt idx="1">
                  <c:v>92.147000000000006</c:v>
                </c:pt>
                <c:pt idx="2">
                  <c:v>89.620999999999995</c:v>
                </c:pt>
                <c:pt idx="3">
                  <c:v>87.328000000000003</c:v>
                </c:pt>
                <c:pt idx="4">
                  <c:v>86.36</c:v>
                </c:pt>
                <c:pt idx="5">
                  <c:v>85.634</c:v>
                </c:pt>
                <c:pt idx="6">
                  <c:v>84.665999999999997</c:v>
                </c:pt>
                <c:pt idx="7">
                  <c:v>83.938999999999993</c:v>
                </c:pt>
                <c:pt idx="8">
                  <c:v>83.212000000000003</c:v>
                </c:pt>
                <c:pt idx="9">
                  <c:v>82.849000000000004</c:v>
                </c:pt>
                <c:pt idx="10">
                  <c:v>82.364999999999995</c:v>
                </c:pt>
                <c:pt idx="11">
                  <c:v>81.637</c:v>
                </c:pt>
                <c:pt idx="12">
                  <c:v>81.637</c:v>
                </c:pt>
                <c:pt idx="13">
                  <c:v>80.906999999999996</c:v>
                </c:pt>
                <c:pt idx="14">
                  <c:v>79.81</c:v>
                </c:pt>
                <c:pt idx="15">
                  <c:v>79.564999999999998</c:v>
                </c:pt>
                <c:pt idx="16">
                  <c:v>78.704999999999998</c:v>
                </c:pt>
                <c:pt idx="17">
                  <c:v>78.076999999999998</c:v>
                </c:pt>
                <c:pt idx="18">
                  <c:v>77.195999999999998</c:v>
                </c:pt>
                <c:pt idx="19">
                  <c:v>76.817999999999998</c:v>
                </c:pt>
                <c:pt idx="20">
                  <c:v>75.933000000000007</c:v>
                </c:pt>
                <c:pt idx="21">
                  <c:v>75.034999999999997</c:v>
                </c:pt>
                <c:pt idx="22">
                  <c:v>74.004000000000005</c:v>
                </c:pt>
                <c:pt idx="23">
                  <c:v>73.617000000000004</c:v>
                </c:pt>
                <c:pt idx="24">
                  <c:v>73.228999999999999</c:v>
                </c:pt>
                <c:pt idx="25">
                  <c:v>72.965999999999994</c:v>
                </c:pt>
                <c:pt idx="26">
                  <c:v>72.3</c:v>
                </c:pt>
                <c:pt idx="27">
                  <c:v>71.896000000000001</c:v>
                </c:pt>
                <c:pt idx="28">
                  <c:v>71.061999999999998</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-20% - 20% (N=11,367)</c:v>
                </c:pt>
              </c:strCache>
            </c:strRef>
          </c:tx>
          <c:spPr>
            <a:ln w="41275">
              <a:solidFill>
                <a:srgbClr val="00B0F0"/>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Sheet1!$D$2:$D$30</c:f>
              <c:numCache>
                <c:formatCode>General</c:formatCode>
                <c:ptCount val="29"/>
                <c:pt idx="0">
                  <c:v>100</c:v>
                </c:pt>
                <c:pt idx="1">
                  <c:v>94.284000000000006</c:v>
                </c:pt>
                <c:pt idx="2">
                  <c:v>92.878</c:v>
                </c:pt>
                <c:pt idx="3">
                  <c:v>91.87</c:v>
                </c:pt>
                <c:pt idx="4">
                  <c:v>91.120999999999995</c:v>
                </c:pt>
                <c:pt idx="5">
                  <c:v>90.623999999999995</c:v>
                </c:pt>
                <c:pt idx="6">
                  <c:v>90.099000000000004</c:v>
                </c:pt>
                <c:pt idx="7">
                  <c:v>89.629000000000005</c:v>
                </c:pt>
                <c:pt idx="8">
                  <c:v>89.194000000000003</c:v>
                </c:pt>
                <c:pt idx="9">
                  <c:v>88.730999999999995</c:v>
                </c:pt>
                <c:pt idx="10">
                  <c:v>88.322999999999993</c:v>
                </c:pt>
                <c:pt idx="11">
                  <c:v>88.078000000000003</c:v>
                </c:pt>
                <c:pt idx="12">
                  <c:v>87.587999999999994</c:v>
                </c:pt>
                <c:pt idx="13">
                  <c:v>86.692999999999998</c:v>
                </c:pt>
                <c:pt idx="14">
                  <c:v>85.876999999999995</c:v>
                </c:pt>
                <c:pt idx="15">
                  <c:v>85.224999999999994</c:v>
                </c:pt>
                <c:pt idx="16">
                  <c:v>84.515000000000001</c:v>
                </c:pt>
                <c:pt idx="17">
                  <c:v>83.697999999999993</c:v>
                </c:pt>
                <c:pt idx="18">
                  <c:v>82.962000000000003</c:v>
                </c:pt>
                <c:pt idx="19">
                  <c:v>82.337000000000003</c:v>
                </c:pt>
                <c:pt idx="20">
                  <c:v>81.756</c:v>
                </c:pt>
                <c:pt idx="21">
                  <c:v>81.14</c:v>
                </c:pt>
                <c:pt idx="22">
                  <c:v>80.483000000000004</c:v>
                </c:pt>
                <c:pt idx="23">
                  <c:v>79.813999999999993</c:v>
                </c:pt>
                <c:pt idx="24">
                  <c:v>79.113</c:v>
                </c:pt>
                <c:pt idx="25">
                  <c:v>78.411000000000001</c:v>
                </c:pt>
                <c:pt idx="26">
                  <c:v>77.721999999999994</c:v>
                </c:pt>
                <c:pt idx="27">
                  <c:v>77.031000000000006</c:v>
                </c:pt>
                <c:pt idx="28">
                  <c:v>76.424000000000007</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&gt;20% - 30% (N=1,097)</c:v>
                </c:pt>
              </c:strCache>
            </c:strRef>
          </c:tx>
          <c:spPr>
            <a:ln w="41275">
              <a:solidFill>
                <a:srgbClr val="009900"/>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Sheet1!$E$2:$E$30</c:f>
              <c:numCache>
                <c:formatCode>General</c:formatCode>
                <c:ptCount val="29"/>
                <c:pt idx="0">
                  <c:v>100</c:v>
                </c:pt>
                <c:pt idx="1">
                  <c:v>94.057000000000002</c:v>
                </c:pt>
                <c:pt idx="2">
                  <c:v>92.489000000000004</c:v>
                </c:pt>
                <c:pt idx="3">
                  <c:v>91.1</c:v>
                </c:pt>
                <c:pt idx="4">
                  <c:v>89.986999999999995</c:v>
                </c:pt>
                <c:pt idx="5">
                  <c:v>89.616</c:v>
                </c:pt>
                <c:pt idx="6">
                  <c:v>88.965000000000003</c:v>
                </c:pt>
                <c:pt idx="7">
                  <c:v>88.593000000000004</c:v>
                </c:pt>
                <c:pt idx="8">
                  <c:v>88.128</c:v>
                </c:pt>
                <c:pt idx="9">
                  <c:v>87.474000000000004</c:v>
                </c:pt>
                <c:pt idx="10">
                  <c:v>87.287000000000006</c:v>
                </c:pt>
                <c:pt idx="11">
                  <c:v>87.194000000000003</c:v>
                </c:pt>
                <c:pt idx="12">
                  <c:v>87.007000000000005</c:v>
                </c:pt>
                <c:pt idx="13">
                  <c:v>86.16</c:v>
                </c:pt>
                <c:pt idx="14">
                  <c:v>85.215999999999994</c:v>
                </c:pt>
                <c:pt idx="15">
                  <c:v>84.078999999999994</c:v>
                </c:pt>
                <c:pt idx="16">
                  <c:v>83.131</c:v>
                </c:pt>
                <c:pt idx="17">
                  <c:v>82.748999999999995</c:v>
                </c:pt>
                <c:pt idx="18">
                  <c:v>82.174999999999997</c:v>
                </c:pt>
                <c:pt idx="19">
                  <c:v>81.981999999999999</c:v>
                </c:pt>
                <c:pt idx="20">
                  <c:v>81.308000000000007</c:v>
                </c:pt>
                <c:pt idx="21">
                  <c:v>80.724999999999994</c:v>
                </c:pt>
                <c:pt idx="22">
                  <c:v>80.236999999999995</c:v>
                </c:pt>
                <c:pt idx="23">
                  <c:v>79.356999999999999</c:v>
                </c:pt>
                <c:pt idx="24">
                  <c:v>78.378</c:v>
                </c:pt>
                <c:pt idx="25">
                  <c:v>77.981999999999999</c:v>
                </c:pt>
                <c:pt idx="26">
                  <c:v>77.183000000000007</c:v>
                </c:pt>
                <c:pt idx="27">
                  <c:v>76.981999999999999</c:v>
                </c:pt>
                <c:pt idx="28">
                  <c:v>76.153999999999996</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&gt;30% (N=1,143)</c:v>
                </c:pt>
              </c:strCache>
            </c:strRef>
          </c:tx>
          <c:spPr>
            <a:ln w="41275">
              <a:solidFill>
                <a:schemeClr val="accent5">
                  <a:lumMod val="25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Sheet1!$F$2:$F$30</c:f>
              <c:numCache>
                <c:formatCode>General</c:formatCode>
                <c:ptCount val="29"/>
                <c:pt idx="0">
                  <c:v>100</c:v>
                </c:pt>
                <c:pt idx="1">
                  <c:v>94.29</c:v>
                </c:pt>
                <c:pt idx="2">
                  <c:v>92.694000000000003</c:v>
                </c:pt>
                <c:pt idx="3">
                  <c:v>91.352999999999994</c:v>
                </c:pt>
                <c:pt idx="4">
                  <c:v>90.727000000000004</c:v>
                </c:pt>
                <c:pt idx="5">
                  <c:v>90.01</c:v>
                </c:pt>
                <c:pt idx="6">
                  <c:v>89.741</c:v>
                </c:pt>
                <c:pt idx="7">
                  <c:v>89.561999999999998</c:v>
                </c:pt>
                <c:pt idx="8">
                  <c:v>89.203000000000003</c:v>
                </c:pt>
                <c:pt idx="9">
                  <c:v>88.843000000000004</c:v>
                </c:pt>
                <c:pt idx="10">
                  <c:v>88.394000000000005</c:v>
                </c:pt>
                <c:pt idx="11">
                  <c:v>88.034000000000006</c:v>
                </c:pt>
                <c:pt idx="12">
                  <c:v>87.403999999999996</c:v>
                </c:pt>
                <c:pt idx="13">
                  <c:v>86.322000000000003</c:v>
                </c:pt>
                <c:pt idx="14">
                  <c:v>85.417000000000002</c:v>
                </c:pt>
                <c:pt idx="15">
                  <c:v>84.783000000000001</c:v>
                </c:pt>
                <c:pt idx="16">
                  <c:v>84.33</c:v>
                </c:pt>
                <c:pt idx="17">
                  <c:v>83.602999999999994</c:v>
                </c:pt>
                <c:pt idx="18">
                  <c:v>82.963999999999999</c:v>
                </c:pt>
                <c:pt idx="19">
                  <c:v>82.323999999999998</c:v>
                </c:pt>
                <c:pt idx="20">
                  <c:v>81.497</c:v>
                </c:pt>
                <c:pt idx="21">
                  <c:v>81.313000000000002</c:v>
                </c:pt>
                <c:pt idx="22">
                  <c:v>80.756</c:v>
                </c:pt>
                <c:pt idx="23">
                  <c:v>80.292000000000002</c:v>
                </c:pt>
                <c:pt idx="24">
                  <c:v>79.641000000000005</c:v>
                </c:pt>
                <c:pt idx="25">
                  <c:v>79.073999999999998</c:v>
                </c:pt>
                <c:pt idx="26">
                  <c:v>78.504000000000005</c:v>
                </c:pt>
                <c:pt idx="27">
                  <c:v>77.828000000000003</c:v>
                </c:pt>
                <c:pt idx="28">
                  <c:v>77.33</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0.11668168067974553"/>
          <c:y val="0.67646812293624592"/>
          <c:w val="0.83499577383335555"/>
          <c:h val="0.1486766573533147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47733135922132E-2"/>
          <c:y val="3.9152185718164582E-2"/>
          <c:w val="0.88053121564932602"/>
          <c:h val="0.80663373294936669"/>
        </c:manualLayout>
      </c:layout>
      <c:barChart>
        <c:barDir val="col"/>
        <c:grouping val="stacked"/>
        <c:varyColors val="0"/>
        <c:ser>
          <c:idx val="0"/>
          <c:order val="0"/>
          <c:tx>
            <c:strRef>
              <c:f>Sheet1!$B$1</c:f>
              <c:strCache>
                <c:ptCount val="1"/>
                <c:pt idx="0">
                  <c:v>LVAD</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Sheet1!$B$2:$B$14</c:f>
              <c:numCache>
                <c:formatCode>General</c:formatCode>
                <c:ptCount val="13"/>
                <c:pt idx="0">
                  <c:v>17.938700000000001</c:v>
                </c:pt>
                <c:pt idx="1">
                  <c:v>18.124300000000002</c:v>
                </c:pt>
                <c:pt idx="2">
                  <c:v>17.753</c:v>
                </c:pt>
                <c:pt idx="3">
                  <c:v>20.943000000000001</c:v>
                </c:pt>
                <c:pt idx="4">
                  <c:v>30.967700000000001</c:v>
                </c:pt>
                <c:pt idx="5">
                  <c:v>34.832599999999999</c:v>
                </c:pt>
                <c:pt idx="6">
                  <c:v>37.580199999999998</c:v>
                </c:pt>
                <c:pt idx="7">
                  <c:v>38.209800000000001</c:v>
                </c:pt>
                <c:pt idx="8">
                  <c:v>42.564799999999998</c:v>
                </c:pt>
                <c:pt idx="9">
                  <c:v>45.064399999999999</c:v>
                </c:pt>
                <c:pt idx="10">
                  <c:v>45.008299999999998</c:v>
                </c:pt>
                <c:pt idx="11">
                  <c:v>49.595199999999998</c:v>
                </c:pt>
                <c:pt idx="12">
                  <c:v>46.963799999999999</c:v>
                </c:pt>
              </c:numCache>
            </c:numRef>
          </c:val>
          <c:extLst>
            <c:ext xmlns:c16="http://schemas.microsoft.com/office/drawing/2014/chart" uri="{C3380CC4-5D6E-409C-BE32-E72D297353CC}">
              <c16:uniqueId val="{00000000-8A7D-4A3E-BC1A-A51F8B17CF2D}"/>
            </c:ext>
          </c:extLst>
        </c:ser>
        <c:ser>
          <c:idx val="1"/>
          <c:order val="1"/>
          <c:tx>
            <c:strRef>
              <c:f>Sheet1!$C$1</c:f>
              <c:strCache>
                <c:ptCount val="1"/>
                <c:pt idx="0">
                  <c:v>RVAD</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Sheet1!$C$2:$C$14</c:f>
              <c:numCache>
                <c:formatCode>General</c:formatCode>
                <c:ptCount val="13"/>
                <c:pt idx="0">
                  <c:v>0.55710000000000004</c:v>
                </c:pt>
                <c:pt idx="1">
                  <c:v>0.47417999999999999</c:v>
                </c:pt>
                <c:pt idx="2">
                  <c:v>0.31796999999999997</c:v>
                </c:pt>
                <c:pt idx="3">
                  <c:v>0.32895000000000002</c:v>
                </c:pt>
                <c:pt idx="4">
                  <c:v>0.26882</c:v>
                </c:pt>
                <c:pt idx="5">
                  <c:v>0.34982999999999997</c:v>
                </c:pt>
                <c:pt idx="6">
                  <c:v>0.24690999999999999</c:v>
                </c:pt>
                <c:pt idx="7">
                  <c:v>0.19248999999999999</c:v>
                </c:pt>
                <c:pt idx="8">
                  <c:v>0.18190000000000001</c:v>
                </c:pt>
                <c:pt idx="9">
                  <c:v>8.584E-2</c:v>
                </c:pt>
                <c:pt idx="10">
                  <c:v>0.24751999999999999</c:v>
                </c:pt>
                <c:pt idx="11">
                  <c:v>0.1056</c:v>
                </c:pt>
                <c:pt idx="12">
                  <c:v>0.1404</c:v>
                </c:pt>
              </c:numCache>
            </c:numRef>
          </c:val>
          <c:extLst>
            <c:ext xmlns:c16="http://schemas.microsoft.com/office/drawing/2014/chart" uri="{C3380CC4-5D6E-409C-BE32-E72D297353CC}">
              <c16:uniqueId val="{00000001-8A7D-4A3E-BC1A-A51F8B17CF2D}"/>
            </c:ext>
          </c:extLst>
        </c:ser>
        <c:ser>
          <c:idx val="2"/>
          <c:order val="2"/>
          <c:tx>
            <c:strRef>
              <c:f>Sheet1!$D$1</c:f>
              <c:strCache>
                <c:ptCount val="1"/>
                <c:pt idx="0">
                  <c:v>LVAD+RVAD</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Sheet1!$D$2:$D$14</c:f>
              <c:numCache>
                <c:formatCode>General</c:formatCode>
                <c:ptCount val="13"/>
                <c:pt idx="0">
                  <c:v>4.6239600000000003</c:v>
                </c:pt>
                <c:pt idx="1">
                  <c:v>2.8451</c:v>
                </c:pt>
                <c:pt idx="2">
                  <c:v>4.5045000000000002</c:v>
                </c:pt>
                <c:pt idx="3">
                  <c:v>4.82456</c:v>
                </c:pt>
                <c:pt idx="4">
                  <c:v>3.2258100000000001</c:v>
                </c:pt>
                <c:pt idx="5">
                  <c:v>2.0989499999999999</c:v>
                </c:pt>
                <c:pt idx="6">
                  <c:v>4.2469099999999997</c:v>
                </c:pt>
                <c:pt idx="7">
                  <c:v>3.1761300000000001</c:v>
                </c:pt>
                <c:pt idx="8">
                  <c:v>3.95634</c:v>
                </c:pt>
                <c:pt idx="9">
                  <c:v>3.21888</c:v>
                </c:pt>
                <c:pt idx="10">
                  <c:v>2.5165000000000002</c:v>
                </c:pt>
                <c:pt idx="11">
                  <c:v>2.3231299999999999</c:v>
                </c:pt>
                <c:pt idx="12">
                  <c:v>2.0007000000000001</c:v>
                </c:pt>
              </c:numCache>
            </c:numRef>
          </c:val>
          <c:extLst>
            <c:ext xmlns:c16="http://schemas.microsoft.com/office/drawing/2014/chart" uri="{C3380CC4-5D6E-409C-BE32-E72D297353CC}">
              <c16:uniqueId val="{00000002-8A7D-4A3E-BC1A-A51F8B17CF2D}"/>
            </c:ext>
          </c:extLst>
        </c:ser>
        <c:ser>
          <c:idx val="3"/>
          <c:order val="3"/>
          <c:tx>
            <c:strRef>
              <c:f>Sheet1!$E$1</c:f>
              <c:strCache>
                <c:ptCount val="1"/>
                <c:pt idx="0">
                  <c:v>TAH</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Sheet1!$E$2:$E$14</c:f>
              <c:numCache>
                <c:formatCode>General</c:formatCode>
                <c:ptCount val="13"/>
                <c:pt idx="0">
                  <c:v>0.16713</c:v>
                </c:pt>
                <c:pt idx="1">
                  <c:v>0.36881000000000003</c:v>
                </c:pt>
                <c:pt idx="2">
                  <c:v>0.79491000000000001</c:v>
                </c:pt>
                <c:pt idx="3">
                  <c:v>0.98684000000000005</c:v>
                </c:pt>
                <c:pt idx="4">
                  <c:v>1.12903</c:v>
                </c:pt>
                <c:pt idx="5">
                  <c:v>1.29935</c:v>
                </c:pt>
                <c:pt idx="6">
                  <c:v>1.5308600000000001</c:v>
                </c:pt>
                <c:pt idx="7">
                  <c:v>1.15496</c:v>
                </c:pt>
                <c:pt idx="8">
                  <c:v>2.5011399999999999</c:v>
                </c:pt>
                <c:pt idx="9">
                  <c:v>1.3733900000000001</c:v>
                </c:pt>
                <c:pt idx="10">
                  <c:v>1.6914199999999999</c:v>
                </c:pt>
                <c:pt idx="11">
                  <c:v>1.09117</c:v>
                </c:pt>
                <c:pt idx="12">
                  <c:v>0.80730000000000002</c:v>
                </c:pt>
              </c:numCache>
            </c:numRef>
          </c:val>
          <c:extLst>
            <c:ext xmlns:c16="http://schemas.microsoft.com/office/drawing/2014/chart" uri="{C3380CC4-5D6E-409C-BE32-E72D297353CC}">
              <c16:uniqueId val="{00000003-8A7D-4A3E-BC1A-A51F8B17CF2D}"/>
            </c:ext>
          </c:extLst>
        </c:ser>
        <c:ser>
          <c:idx val="4"/>
          <c:order val="4"/>
          <c:tx>
            <c:strRef>
              <c:f>Sheet1!$F$1</c:f>
              <c:strCache>
                <c:ptCount val="1"/>
                <c:pt idx="0">
                  <c:v>VAD+ECMO</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Sheet1!$F$2:$F$14</c:f>
              <c:numCache>
                <c:formatCode>General</c:formatCode>
                <c:ptCount val="13"/>
                <c:pt idx="0">
                  <c:v>0.22284000000000001</c:v>
                </c:pt>
                <c:pt idx="1">
                  <c:v>0.26344000000000001</c:v>
                </c:pt>
                <c:pt idx="2">
                  <c:v>0.21198</c:v>
                </c:pt>
                <c:pt idx="3">
                  <c:v>0.10965</c:v>
                </c:pt>
                <c:pt idx="4">
                  <c:v>0.43010999999999999</c:v>
                </c:pt>
                <c:pt idx="5">
                  <c:v>0.29985000000000001</c:v>
                </c:pt>
                <c:pt idx="6">
                  <c:v>0.14815</c:v>
                </c:pt>
                <c:pt idx="7">
                  <c:v>9.6250000000000002E-2</c:v>
                </c:pt>
                <c:pt idx="8">
                  <c:v>0.36380000000000001</c:v>
                </c:pt>
                <c:pt idx="9">
                  <c:v>0.25751000000000002</c:v>
                </c:pt>
                <c:pt idx="10">
                  <c:v>0.12376</c:v>
                </c:pt>
                <c:pt idx="11">
                  <c:v>0.52798</c:v>
                </c:pt>
                <c:pt idx="12">
                  <c:v>0.45629999999999998</c:v>
                </c:pt>
              </c:numCache>
            </c:numRef>
          </c:val>
          <c:extLst>
            <c:ext xmlns:c16="http://schemas.microsoft.com/office/drawing/2014/chart" uri="{C3380CC4-5D6E-409C-BE32-E72D297353CC}">
              <c16:uniqueId val="{00000004-8A7D-4A3E-BC1A-A51F8B17CF2D}"/>
            </c:ext>
          </c:extLst>
        </c:ser>
        <c:ser>
          <c:idx val="5"/>
          <c:order val="5"/>
          <c:tx>
            <c:strRef>
              <c:f>Sheet1!$G$1</c:f>
              <c:strCache>
                <c:ptCount val="1"/>
                <c:pt idx="0">
                  <c:v>ECMO</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10800000" scaled="1"/>
            </a:gradFill>
            <a:ln>
              <a:solidFill>
                <a:srgbClr val="000000"/>
              </a:solidFill>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Sheet1!$G$2:$G$14</c:f>
              <c:numCache>
                <c:formatCode>General</c:formatCode>
                <c:ptCount val="13"/>
                <c:pt idx="0">
                  <c:v>0.55710000000000004</c:v>
                </c:pt>
                <c:pt idx="1">
                  <c:v>0.57955999999999996</c:v>
                </c:pt>
                <c:pt idx="2">
                  <c:v>0.68891999999999998</c:v>
                </c:pt>
                <c:pt idx="3">
                  <c:v>0.76754</c:v>
                </c:pt>
                <c:pt idx="4">
                  <c:v>0.64515999999999996</c:v>
                </c:pt>
                <c:pt idx="5">
                  <c:v>0.74963000000000002</c:v>
                </c:pt>
                <c:pt idx="6">
                  <c:v>0.79012000000000004</c:v>
                </c:pt>
                <c:pt idx="7">
                  <c:v>0.86621999999999999</c:v>
                </c:pt>
                <c:pt idx="8">
                  <c:v>0.72760000000000002</c:v>
                </c:pt>
                <c:pt idx="9">
                  <c:v>0.60085999999999995</c:v>
                </c:pt>
                <c:pt idx="10">
                  <c:v>0.99009999999999998</c:v>
                </c:pt>
                <c:pt idx="11">
                  <c:v>0.91517000000000004</c:v>
                </c:pt>
                <c:pt idx="12">
                  <c:v>0.70199999999999996</c:v>
                </c:pt>
              </c:numCache>
            </c:numRef>
          </c:val>
          <c:extLst>
            <c:ext xmlns:c16="http://schemas.microsoft.com/office/drawing/2014/chart" uri="{C3380CC4-5D6E-409C-BE32-E72D297353CC}">
              <c16:uniqueId val="{00000005-8A7D-4A3E-BC1A-A51F8B17CF2D}"/>
            </c:ext>
          </c:extLst>
        </c:ser>
        <c:dLbls>
          <c:showLegendKey val="0"/>
          <c:showVal val="0"/>
          <c:showCatName val="0"/>
          <c:showSerName val="0"/>
          <c:showPercent val="0"/>
          <c:showBubbleSize val="0"/>
        </c:dLbls>
        <c:gapWidth val="35"/>
        <c:overlap val="100"/>
        <c:axId val="682985160"/>
        <c:axId val="682985552"/>
      </c:barChart>
      <c:catAx>
        <c:axId val="682985160"/>
        <c:scaling>
          <c:orientation val="minMax"/>
        </c:scaling>
        <c:delete val="0"/>
        <c:axPos val="b"/>
        <c:title>
          <c:tx>
            <c:rich>
              <a:bodyPr/>
              <a:lstStyle/>
              <a:p>
                <a:pPr>
                  <a:defRPr sz="1700">
                    <a:solidFill>
                      <a:schemeClr val="bg2"/>
                    </a:solidFill>
                  </a:defRPr>
                </a:pPr>
                <a:r>
                  <a:rPr lang="en-US" sz="1700" dirty="0" smtClean="0">
                    <a:solidFill>
                      <a:schemeClr val="bg2"/>
                    </a:solidFill>
                  </a:rPr>
                  <a:t>Year of Transplant</a:t>
                </a:r>
                <a:endParaRPr lang="en-US" sz="1700" dirty="0">
                  <a:solidFill>
                    <a:schemeClr val="bg2"/>
                  </a:solidFill>
                </a:endParaRPr>
              </a:p>
            </c:rich>
          </c:tx>
          <c:layout>
            <c:manualLayout>
              <c:xMode val="edge"/>
              <c:yMode val="edge"/>
              <c:x val="0.41858211633802184"/>
              <c:y val="0.93006678340104498"/>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2985552"/>
        <c:crosses val="autoZero"/>
        <c:auto val="1"/>
        <c:lblAlgn val="ctr"/>
        <c:lblOffset val="100"/>
        <c:tickLblSkip val="1"/>
        <c:noMultiLvlLbl val="0"/>
      </c:catAx>
      <c:valAx>
        <c:axId val="682985552"/>
        <c:scaling>
          <c:orientation val="minMax"/>
          <c:max val="6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4.2735042735042739E-3"/>
              <c:y val="0.29146463034592723"/>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2985160"/>
        <c:crosses val="autoZero"/>
        <c:crossBetween val="between"/>
        <c:majorUnit val="10"/>
      </c:valAx>
      <c:spPr>
        <a:noFill/>
        <a:ln>
          <a:solidFill>
            <a:schemeClr val="bg2"/>
          </a:solidFill>
        </a:ln>
      </c:spPr>
    </c:plotArea>
    <c:legend>
      <c:legendPos val="r"/>
      <c:layout>
        <c:manualLayout>
          <c:xMode val="edge"/>
          <c:yMode val="edge"/>
          <c:x val="0.11031496062992127"/>
          <c:y val="6.2595421728613515E-2"/>
          <c:w val="0.30361744845996813"/>
          <c:h val="0.23345992564652648"/>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Microsoft_Excel_Worksheet7!$B$2:$B$10002</c:f>
              <c:numCache>
                <c:formatCode>General</c:formatCode>
                <c:ptCount val="10001"/>
                <c:pt idx="0">
                  <c:v>1.55399221891349</c:v>
                </c:pt>
                <c:pt idx="1">
                  <c:v>1.41213742199389</c:v>
                </c:pt>
                <c:pt idx="2">
                  <c:v>1.2832317139848901</c:v>
                </c:pt>
                <c:pt idx="3">
                  <c:v>1.1660930488277399</c:v>
                </c:pt>
                <c:pt idx="4">
                  <c:v>1.0630438838959799</c:v>
                </c:pt>
                <c:pt idx="5">
                  <c:v>1.00070837913891</c:v>
                </c:pt>
                <c:pt idx="6">
                  <c:v>1.0020097324292301</c:v>
                </c:pt>
                <c:pt idx="7">
                  <c:v>1.0481810031835099</c:v>
                </c:pt>
                <c:pt idx="8">
                  <c:v>1.1123706532084401</c:v>
                </c:pt>
                <c:pt idx="9">
                  <c:v>1.1810270760402499</c:v>
                </c:pt>
                <c:pt idx="10">
                  <c:v>1.2539210292154399</c:v>
                </c:pt>
              </c:numCache>
            </c:numRef>
          </c:yVal>
          <c:smooth val="0"/>
          <c:extLst>
            <c:ext xmlns:c16="http://schemas.microsoft.com/office/drawing/2014/chart" uri="{C3380CC4-5D6E-409C-BE32-E72D297353CC}">
              <c16:uniqueId val="{00000000-4A4B-48B1-9146-8BDBC2E43B3C}"/>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Microsoft_Excel_Worksheet7!$C$2:$C$10002</c:f>
              <c:numCache>
                <c:formatCode>General</c:formatCode>
                <c:ptCount val="10001"/>
                <c:pt idx="0">
                  <c:v>1.1935119033546899</c:v>
                </c:pt>
                <c:pt idx="1">
                  <c:v>1.1474301205914099</c:v>
                </c:pt>
                <c:pt idx="2">
                  <c:v>1.1030963569649801</c:v>
                </c:pt>
                <c:pt idx="3">
                  <c:v>1.0603921727080099</c:v>
                </c:pt>
                <c:pt idx="4">
                  <c:v>1.0207704832987401</c:v>
                </c:pt>
                <c:pt idx="5">
                  <c:v>1.0000390384033599</c:v>
                </c:pt>
                <c:pt idx="6">
                  <c:v>0.98000575440488902</c:v>
                </c:pt>
                <c:pt idx="7">
                  <c:v>0.99631622234933603</c:v>
                </c:pt>
                <c:pt idx="8">
                  <c:v>1.01983781118108</c:v>
                </c:pt>
                <c:pt idx="9">
                  <c:v>1.04281599040172</c:v>
                </c:pt>
                <c:pt idx="10">
                  <c:v>1.0658541476910299</c:v>
                </c:pt>
              </c:numCache>
            </c:numRef>
          </c:yVal>
          <c:smooth val="0"/>
          <c:extLst>
            <c:ext xmlns:c16="http://schemas.microsoft.com/office/drawing/2014/chart" uri="{C3380CC4-5D6E-409C-BE32-E72D297353CC}">
              <c16:uniqueId val="{00000001-4A4B-48B1-9146-8BDBC2E43B3C}"/>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Microsoft_Excel_Worksheet7!$D$2:$D$10002</c:f>
              <c:numCache>
                <c:formatCode>General</c:formatCode>
                <c:ptCount val="10001"/>
                <c:pt idx="0">
                  <c:v>2.0233495867581501</c:v>
                </c:pt>
                <c:pt idx="1">
                  <c:v>1.7379115841649</c:v>
                </c:pt>
                <c:pt idx="2">
                  <c:v>1.49278312939699</c:v>
                </c:pt>
                <c:pt idx="3">
                  <c:v>1.2823302863994399</c:v>
                </c:pt>
                <c:pt idx="4">
                  <c:v>1.1070679624637301</c:v>
                </c:pt>
                <c:pt idx="5">
                  <c:v>1.0013781678739799</c:v>
                </c:pt>
                <c:pt idx="6">
                  <c:v>1.02450776372492</c:v>
                </c:pt>
                <c:pt idx="7">
                  <c:v>1.1027456853448401</c:v>
                </c:pt>
                <c:pt idx="8">
                  <c:v>1.2132992683281301</c:v>
                </c:pt>
                <c:pt idx="9">
                  <c:v>1.3375561625237899</c:v>
                </c:pt>
                <c:pt idx="10">
                  <c:v>1.4751717680273999</c:v>
                </c:pt>
              </c:numCache>
            </c:numRef>
          </c:yVal>
          <c:smooth val="1"/>
          <c:extLst>
            <c:ext xmlns:c16="http://schemas.microsoft.com/office/drawing/2014/chart" uri="{C3380CC4-5D6E-409C-BE32-E72D297353CC}">
              <c16:uniqueId val="{00000002-4A4B-48B1-9146-8BDBC2E43B3C}"/>
            </c:ext>
          </c:extLst>
        </c:ser>
        <c:dLbls>
          <c:showLegendKey val="0"/>
          <c:showVal val="0"/>
          <c:showCatName val="0"/>
          <c:showSerName val="0"/>
          <c:showPercent val="0"/>
          <c:showBubbleSize val="0"/>
        </c:dLbls>
        <c:axId val="515963472"/>
        <c:axId val="562487912"/>
      </c:scatterChart>
      <c:valAx>
        <c:axId val="515963472"/>
        <c:scaling>
          <c:orientation val="minMax"/>
          <c:max val="40"/>
          <c:min val="-40"/>
        </c:scaling>
        <c:delete val="0"/>
        <c:axPos val="b"/>
        <c:title>
          <c:tx>
            <c:rich>
              <a:bodyPr/>
              <a:lstStyle/>
              <a:p>
                <a:pPr>
                  <a:defRPr sz="1700">
                    <a:solidFill>
                      <a:schemeClr val="bg2"/>
                    </a:solidFill>
                  </a:defRPr>
                </a:pPr>
                <a:r>
                  <a:rPr lang="en-US" sz="1700" dirty="0" smtClean="0">
                    <a:solidFill>
                      <a:schemeClr val="bg2"/>
                    </a:solidFill>
                  </a:rPr>
                  <a:t>Predicted heart mass match (%)</a:t>
                </a:r>
                <a:endParaRPr lang="en-US" sz="1700" dirty="0">
                  <a:solidFill>
                    <a:schemeClr val="bg2"/>
                  </a:solidFill>
                </a:endParaRPr>
              </a:p>
            </c:rich>
          </c:tx>
          <c:layout>
            <c:manualLayout>
              <c:xMode val="edge"/>
              <c:yMode val="edge"/>
              <c:x val="0.32063056000743267"/>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7912"/>
        <c:crosses val="autoZero"/>
        <c:crossBetween val="midCat"/>
        <c:majorUnit val="10"/>
      </c:valAx>
      <c:valAx>
        <c:axId val="5624879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15963472"/>
        <c:crossesAt val="-4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0.55614351836828202</c:v>
                </c:pt>
                <c:pt idx="1">
                  <c:v>0.56224470960900297</c:v>
                </c:pt>
                <c:pt idx="2">
                  <c:v>0.56841283417417399</c:v>
                </c:pt>
                <c:pt idx="3">
                  <c:v>0.574648626358091</c:v>
                </c:pt>
                <c:pt idx="4">
                  <c:v>0.580952828510649</c:v>
                </c:pt>
                <c:pt idx="5">
                  <c:v>0.58732619112571705</c:v>
                </c:pt>
                <c:pt idx="6">
                  <c:v>0.59376947293048599</c:v>
                </c:pt>
                <c:pt idx="7">
                  <c:v>0.60028344097578501</c:v>
                </c:pt>
                <c:pt idx="8">
                  <c:v>0.60686887072740103</c:v>
                </c:pt>
                <c:pt idx="9">
                  <c:v>0.61352654615839797</c:v>
                </c:pt>
                <c:pt idx="10">
                  <c:v>0.62025725984243696</c:v>
                </c:pt>
                <c:pt idx="11">
                  <c:v>0.62706181304814101</c:v>
                </c:pt>
                <c:pt idx="12">
                  <c:v>0.63394101583447404</c:v>
                </c:pt>
                <c:pt idx="13">
                  <c:v>0.64089568714717904</c:v>
                </c:pt>
                <c:pt idx="14">
                  <c:v>0.64792665491627399</c:v>
                </c:pt>
                <c:pt idx="15">
                  <c:v>0.65503475615460804</c:v>
                </c:pt>
                <c:pt idx="16">
                  <c:v>0.662220837057508</c:v>
                </c:pt>
                <c:pt idx="17">
                  <c:v>0.66948575310351799</c:v>
                </c:pt>
                <c:pt idx="18">
                  <c:v>0.67683036915623596</c:v>
                </c:pt>
                <c:pt idx="19">
                  <c:v>0.68425555956727602</c:v>
                </c:pt>
                <c:pt idx="20">
                  <c:v>0.69176220828035495</c:v>
                </c:pt>
                <c:pt idx="21">
                  <c:v>0.69935120893652603</c:v>
                </c:pt>
                <c:pt idx="22">
                  <c:v>0.70702346498055901</c:v>
                </c:pt>
                <c:pt idx="23">
                  <c:v>0.71477988976849904</c:v>
                </c:pt>
                <c:pt idx="24">
                  <c:v>0.72262140667638997</c:v>
                </c:pt>
                <c:pt idx="25">
                  <c:v>0.73054894921020797</c:v>
                </c:pt>
                <c:pt idx="26">
                  <c:v>0.73856346111698401</c:v>
                </c:pt>
                <c:pt idx="27">
                  <c:v>0.74666589649716197</c:v>
                </c:pt>
                <c:pt idx="28">
                  <c:v>0.75485721991817301</c:v>
                </c:pt>
                <c:pt idx="29">
                  <c:v>0.76313840652927001</c:v>
                </c:pt>
                <c:pt idx="30">
                  <c:v>0.771510442177612</c:v>
                </c:pt>
                <c:pt idx="31">
                  <c:v>0.77997432352563101</c:v>
                </c:pt>
                <c:pt idx="32">
                  <c:v>0.78853105816967395</c:v>
                </c:pt>
                <c:pt idx="33">
                  <c:v>0.79718078910045098</c:v>
                </c:pt>
                <c:pt idx="34">
                  <c:v>0.80592009102138495</c:v>
                </c:pt>
                <c:pt idx="35">
                  <c:v>0.81474446032284897</c:v>
                </c:pt>
                <c:pt idx="36">
                  <c:v>0.82364916612218497</c:v>
                </c:pt>
                <c:pt idx="37">
                  <c:v>0.83262924480301104</c:v>
                </c:pt>
                <c:pt idx="38">
                  <c:v>0.84167949483921001</c:v>
                </c:pt>
                <c:pt idx="39">
                  <c:v>0.85079447193079005</c:v>
                </c:pt>
                <c:pt idx="40">
                  <c:v>0.85996848447979901</c:v>
                </c:pt>
                <c:pt idx="41">
                  <c:v>0.86919558943528497</c:v>
                </c:pt>
                <c:pt idx="42">
                  <c:v>0.87846958853718604</c:v>
                </c:pt>
                <c:pt idx="43">
                  <c:v>0.88778402498971098</c:v>
                </c:pt>
                <c:pt idx="44">
                  <c:v>0.89713218059547195</c:v>
                </c:pt>
                <c:pt idx="45">
                  <c:v>0.90650707338219005</c:v>
                </c:pt>
                <c:pt idx="46">
                  <c:v>0.91590145575426596</c:v>
                </c:pt>
                <c:pt idx="47">
                  <c:v>0.92530781320188105</c:v>
                </c:pt>
                <c:pt idx="48">
                  <c:v>0.93471836360053295</c:v>
                </c:pt>
                <c:pt idx="49">
                  <c:v>0.94412505713405204</c:v>
                </c:pt>
                <c:pt idx="50">
                  <c:v>0.95351957687410804</c:v>
                </c:pt>
                <c:pt idx="51">
                  <c:v>0.96289334004909399</c:v>
                </c:pt>
                <c:pt idx="52">
                  <c:v>0.97223750003493203</c:v>
                </c:pt>
                <c:pt idx="53">
                  <c:v>0.98154294909990103</c:v>
                </c:pt>
                <c:pt idx="54">
                  <c:v>0.99080032193493295</c:v>
                </c:pt>
                <c:pt idx="55">
                  <c:v>1</c:v>
                </c:pt>
                <c:pt idx="56">
                  <c:v>1.0091355429201001</c:v>
                </c:pt>
                <c:pt idx="57">
                  <c:v>1.0182142194249</c:v>
                </c:pt>
                <c:pt idx="58">
                  <c:v>1.02724716053215</c:v>
                </c:pt>
                <c:pt idx="59">
                  <c:v>1.03624598997502</c:v>
                </c:pt>
                <c:pt idx="60">
                  <c:v>1.04522281979909</c:v>
                </c:pt>
                <c:pt idx="61">
                  <c:v>1.0541902472925899</c:v>
                </c:pt>
                <c:pt idx="62">
                  <c:v>1.06316135336435</c:v>
                </c:pt>
                <c:pt idx="63">
                  <c:v>1.0721497024838</c:v>
                </c:pt>
                <c:pt idx="64">
                  <c:v>1.0811693442966499</c:v>
                </c:pt>
                <c:pt idx="65">
                  <c:v>1.0902348170307301</c:v>
                </c:pt>
                <c:pt idx="66">
                  <c:v>1.0993611528071701</c:v>
                </c:pt>
                <c:pt idx="67">
                  <c:v>1.108561338885</c:v>
                </c:pt>
                <c:pt idx="68">
                  <c:v>1.1178385182453801</c:v>
                </c:pt>
                <c:pt idx="69">
                  <c:v>1.1271933352193599</c:v>
                </c:pt>
                <c:pt idx="70">
                  <c:v>1.1366264395301899</c:v>
                </c:pt>
              </c:numCache>
            </c:numRef>
          </c:yVal>
          <c:smooth val="0"/>
          <c:extLst>
            <c:ext xmlns:c16="http://schemas.microsoft.com/office/drawing/2014/chart" uri="{C3380CC4-5D6E-409C-BE32-E72D297353CC}">
              <c16:uniqueId val="{00000000-73E2-456E-B41F-46DE1ACDD540}"/>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0.40456815995640799</c:v>
                </c:pt>
                <c:pt idx="1">
                  <c:v>0.41178194102010901</c:v>
                </c:pt>
                <c:pt idx="2">
                  <c:v>0.41912351479684201</c:v>
                </c:pt>
                <c:pt idx="3">
                  <c:v>0.42659507231256699</c:v>
                </c:pt>
                <c:pt idx="4">
                  <c:v>0.43419883432872802</c:v>
                </c:pt>
                <c:pt idx="5">
                  <c:v>0.44193705070283301</c:v>
                </c:pt>
                <c:pt idx="6">
                  <c:v>0.44981199956281598</c:v>
                </c:pt>
                <c:pt idx="7">
                  <c:v>0.45782598626113202</c:v>
                </c:pt>
                <c:pt idx="8">
                  <c:v>0.46598134206761799</c:v>
                </c:pt>
                <c:pt idx="9">
                  <c:v>0.47428042255174102</c:v>
                </c:pt>
                <c:pt idx="10">
                  <c:v>0.48272560559436301</c:v>
                </c:pt>
                <c:pt idx="11">
                  <c:v>0.49131928895618898</c:v>
                </c:pt>
                <c:pt idx="12">
                  <c:v>0.50006388731384699</c:v>
                </c:pt>
                <c:pt idx="13">
                  <c:v>0.50896182865422601</c:v>
                </c:pt>
                <c:pt idx="14">
                  <c:v>0.51801554989199405</c:v>
                </c:pt>
                <c:pt idx="15">
                  <c:v>0.52722749154269299</c:v>
                </c:pt>
                <c:pt idx="16">
                  <c:v>0.53660009124215602</c:v>
                </c:pt>
                <c:pt idx="17">
                  <c:v>0.54613577584956496</c:v>
                </c:pt>
                <c:pt idx="18">
                  <c:v>0.55583695180230297</c:v>
                </c:pt>
                <c:pt idx="19">
                  <c:v>0.56570599330066995</c:v>
                </c:pt>
                <c:pt idx="20">
                  <c:v>0.57574522778229598</c:v>
                </c:pt>
                <c:pt idx="21">
                  <c:v>0.58595691798980898</c:v>
                </c:pt>
                <c:pt idx="22">
                  <c:v>0.59634323972692804</c:v>
                </c:pt>
                <c:pt idx="23">
                  <c:v>0.60690625411812404</c:v>
                </c:pt>
                <c:pt idx="24">
                  <c:v>0.61764787280727995</c:v>
                </c:pt>
                <c:pt idx="25">
                  <c:v>0.62856981401113998</c:v>
                </c:pt>
                <c:pt idx="26">
                  <c:v>0.63967354662558495</c:v>
                </c:pt>
                <c:pt idx="27">
                  <c:v>0.650960218581354</c:v>
                </c:pt>
                <c:pt idx="28">
                  <c:v>0.66243056423457702</c:v>
                </c:pt>
                <c:pt idx="29">
                  <c:v>0.67408478356800705</c:v>
                </c:pt>
                <c:pt idx="30">
                  <c:v>0.68592238308772702</c:v>
                </c:pt>
                <c:pt idx="31">
                  <c:v>0.69794196409820597</c:v>
                </c:pt>
                <c:pt idx="32">
                  <c:v>0.71014093787296595</c:v>
                </c:pt>
                <c:pt idx="33">
                  <c:v>0.72251190891882699</c:v>
                </c:pt>
                <c:pt idx="34">
                  <c:v>0.73503272677156894</c:v>
                </c:pt>
                <c:pt idx="35">
                  <c:v>0.74767636288447303</c:v>
                </c:pt>
                <c:pt idx="36">
                  <c:v>0.76041435598650098</c:v>
                </c:pt>
                <c:pt idx="37">
                  <c:v>0.773217104769094</c:v>
                </c:pt>
                <c:pt idx="38">
                  <c:v>0.78605430043679503</c:v>
                </c:pt>
                <c:pt idx="39">
                  <c:v>0.79889554081553404</c:v>
                </c:pt>
                <c:pt idx="40">
                  <c:v>0.81171117316144104</c:v>
                </c:pt>
                <c:pt idx="41">
                  <c:v>0.82447341278415998</c:v>
                </c:pt>
                <c:pt idx="42">
                  <c:v>0.83715777333520003</c:v>
                </c:pt>
                <c:pt idx="43">
                  <c:v>0.84974481456553896</c:v>
                </c:pt>
                <c:pt idx="44">
                  <c:v>0.86222215737910801</c:v>
                </c:pt>
                <c:pt idx="45">
                  <c:v>0.87458663249045798</c:v>
                </c:pt>
                <c:pt idx="46">
                  <c:v>0.88684632959656495</c:v>
                </c:pt>
                <c:pt idx="47">
                  <c:v>0.89902222988557501</c:v>
                </c:pt>
                <c:pt idx="48">
                  <c:v>0.91114908300184805</c:v>
                </c:pt>
                <c:pt idx="49">
                  <c:v>0.92327527223960104</c:v>
                </c:pt>
                <c:pt idx="50">
                  <c:v>0.93546160267507805</c:v>
                </c:pt>
                <c:pt idx="51">
                  <c:v>0.94777919148090195</c:v>
                </c:pt>
                <c:pt idx="52">
                  <c:v>0.96030684287489398</c:v>
                </c:pt>
                <c:pt idx="53">
                  <c:v>0.97312837085167203</c:v>
                </c:pt>
                <c:pt idx="54">
                  <c:v>0.98633027239293503</c:v>
                </c:pt>
                <c:pt idx="55">
                  <c:v>1</c:v>
                </c:pt>
                <c:pt idx="56">
                  <c:v>1.0040805717905601</c:v>
                </c:pt>
                <c:pt idx="57">
                  <c:v>1.00752764612193</c:v>
                </c:pt>
                <c:pt idx="58">
                  <c:v>1.01036984138831</c:v>
                </c:pt>
                <c:pt idx="59">
                  <c:v>1.0126500155672999</c:v>
                </c:pt>
                <c:pt idx="60">
                  <c:v>1.0144214764941799</c:v>
                </c:pt>
                <c:pt idx="61">
                  <c:v>1.01574519206615</c:v>
                </c:pt>
                <c:pt idx="62">
                  <c:v>1.0166877236523699</c:v>
                </c:pt>
                <c:pt idx="63">
                  <c:v>1.0173196818099901</c:v>
                </c:pt>
                <c:pt idx="64">
                  <c:v>1.0177145635493201</c:v>
                </c:pt>
                <c:pt idx="65">
                  <c:v>1.01794787374484</c:v>
                </c:pt>
                <c:pt idx="66">
                  <c:v>1.0180964631367</c:v>
                </c:pt>
                <c:pt idx="67">
                  <c:v>1.0182253546470099</c:v>
                </c:pt>
                <c:pt idx="68">
                  <c:v>1.01834899549671</c:v>
                </c:pt>
                <c:pt idx="69">
                  <c:v>1.0184686632450699</c:v>
                </c:pt>
                <c:pt idx="70">
                  <c:v>1.0185852531022801</c:v>
                </c:pt>
              </c:numCache>
            </c:numRef>
          </c:yVal>
          <c:smooth val="0"/>
          <c:extLst>
            <c:ext xmlns:c16="http://schemas.microsoft.com/office/drawing/2014/chart" uri="{C3380CC4-5D6E-409C-BE32-E72D297353CC}">
              <c16:uniqueId val="{00000001-73E2-456E-B41F-46DE1ACDD540}"/>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0.76450804496423597</c:v>
                </c:pt>
                <c:pt idx="1">
                  <c:v>0.76768571419180998</c:v>
                </c:pt>
                <c:pt idx="2">
                  <c:v>0.77087812696581204</c:v>
                </c:pt>
                <c:pt idx="3">
                  <c:v>0.77408546232172004</c:v>
                </c:pt>
                <c:pt idx="4">
                  <c:v>0.77730791119305498</c:v>
                </c:pt>
                <c:pt idx="5">
                  <c:v>0.78054567779200601</c:v>
                </c:pt>
                <c:pt idx="6">
                  <c:v>0.78379898118949898</c:v>
                </c:pt>
                <c:pt idx="7">
                  <c:v>0.78706805712902395</c:v>
                </c:pt>
                <c:pt idx="8">
                  <c:v>0.79035316011538903</c:v>
                </c:pt>
                <c:pt idx="9">
                  <c:v>0.79365456582806304</c:v>
                </c:pt>
                <c:pt idx="10">
                  <c:v>0.79697257391920895</c:v>
                </c:pt>
                <c:pt idx="11">
                  <c:v>0.80030751126948796</c:v>
                </c:pt>
                <c:pt idx="12">
                  <c:v>0.80365973579095495</c:v>
                </c:pt>
                <c:pt idx="13">
                  <c:v>0.80702964088669504</c:v>
                </c:pt>
                <c:pt idx="14">
                  <c:v>0.81041766070250698</c:v>
                </c:pt>
                <c:pt idx="15">
                  <c:v>0.81382427633856003</c:v>
                </c:pt>
                <c:pt idx="16">
                  <c:v>0.81725002323051199</c:v>
                </c:pt>
                <c:pt idx="17">
                  <c:v>0.820695499963084</c:v>
                </c:pt>
                <c:pt idx="18">
                  <c:v>0.82416137884820095</c:v>
                </c:pt>
                <c:pt idx="19">
                  <c:v>0.82764841868994898</c:v>
                </c:pt>
                <c:pt idx="20">
                  <c:v>0.83115748027677905</c:v>
                </c:pt>
                <c:pt idx="21">
                  <c:v>0.83468954529774098</c:v>
                </c:pt>
                <c:pt idx="22">
                  <c:v>0.83824573958785498</c:v>
                </c:pt>
                <c:pt idx="23">
                  <c:v>0.84182736188779905</c:v>
                </c:pt>
                <c:pt idx="24">
                  <c:v>0.84543591968282705</c:v>
                </c:pt>
                <c:pt idx="25">
                  <c:v>0.84907317420540296</c:v>
                </c:pt>
                <c:pt idx="26">
                  <c:v>0.85274119740389798</c:v>
                </c:pt>
                <c:pt idx="27">
                  <c:v>0.85644244468102604</c:v>
                </c:pt>
                <c:pt idx="28">
                  <c:v>0.86017984861703001</c:v>
                </c:pt>
                <c:pt idx="29">
                  <c:v>0.863956940902046</c:v>
                </c:pt>
                <c:pt idx="30">
                  <c:v>0.86777801259325205</c:v>
                </c:pt>
                <c:pt idx="31">
                  <c:v>0.87164832701428696</c:v>
                </c:pt>
                <c:pt idx="32">
                  <c:v>0.87557440578001799</c:v>
                </c:pt>
                <c:pt idx="33">
                  <c:v>0.87956641636783806</c:v>
                </c:pt>
                <c:pt idx="34">
                  <c:v>0.88364391061157399</c:v>
                </c:pt>
                <c:pt idx="35">
                  <c:v>0.88782870313814999</c:v>
                </c:pt>
                <c:pt idx="36">
                  <c:v>0.89214247931138901</c:v>
                </c:pt>
                <c:pt idx="37">
                  <c:v>0.896606470582754</c:v>
                </c:pt>
                <c:pt idx="38">
                  <c:v>0.90124101049905803</c:v>
                </c:pt>
                <c:pt idx="39">
                  <c:v>0.90606493150414402</c:v>
                </c:pt>
                <c:pt idx="40">
                  <c:v>0.91109475728677003</c:v>
                </c:pt>
                <c:pt idx="41">
                  <c:v>0.91634364550641501</c:v>
                </c:pt>
                <c:pt idx="42">
                  <c:v>0.92182004702678499</c:v>
                </c:pt>
                <c:pt idx="43">
                  <c:v>0.92752607784950802</c:v>
                </c:pt>
                <c:pt idx="44">
                  <c:v>0.93345565591410096</c:v>
                </c:pt>
                <c:pt idx="45">
                  <c:v>0.93959253842232604</c:v>
                </c:pt>
                <c:pt idx="46">
                  <c:v>0.94590849469309601</c:v>
                </c:pt>
                <c:pt idx="47">
                  <c:v>0.95236193356578203</c:v>
                </c:pt>
                <c:pt idx="48">
                  <c:v>0.95889732597172195</c:v>
                </c:pt>
                <c:pt idx="49">
                  <c:v>0.96544568051320601</c:v>
                </c:pt>
                <c:pt idx="50">
                  <c:v>0.97192613879842704</c:v>
                </c:pt>
                <c:pt idx="51">
                  <c:v>0.97824851256990597</c:v>
                </c:pt>
                <c:pt idx="52">
                  <c:v>0.98431638125619303</c:v>
                </c:pt>
                <c:pt idx="53">
                  <c:v>0.99003028766343604</c:v>
                </c:pt>
                <c:pt idx="54">
                  <c:v>0.99529062974484395</c:v>
                </c:pt>
                <c:pt idx="55">
                  <c:v>1</c:v>
                </c:pt>
                <c:pt idx="56">
                  <c:v>1.01421596293674</c:v>
                </c:pt>
                <c:pt idx="57">
                  <c:v>1.02901414232119</c:v>
                </c:pt>
                <c:pt idx="58">
                  <c:v>1.0444064001073201</c:v>
                </c:pt>
                <c:pt idx="59">
                  <c:v>1.06039177922468</c:v>
                </c:pt>
                <c:pt idx="60">
                  <c:v>1.07695939837985</c:v>
                </c:pt>
                <c:pt idx="61">
                  <c:v>1.0940904137840499</c:v>
                </c:pt>
                <c:pt idx="62">
                  <c:v>1.1117593308070599</c:v>
                </c:pt>
                <c:pt idx="63">
                  <c:v>1.12993487208556</c:v>
                </c:pt>
                <c:pt idx="64">
                  <c:v>1.14858054793886</c:v>
                </c:pt>
                <c:pt idx="65">
                  <c:v>1.1676550311887199</c:v>
                </c:pt>
                <c:pt idx="66">
                  <c:v>1.18711240836443</c:v>
                </c:pt>
                <c:pt idx="67">
                  <c:v>1.2069118456557499</c:v>
                </c:pt>
                <c:pt idx="68">
                  <c:v>1.2270478572657999</c:v>
                </c:pt>
                <c:pt idx="69">
                  <c:v>1.24752470136357</c:v>
                </c:pt>
                <c:pt idx="70">
                  <c:v>1.2683471109603499</c:v>
                </c:pt>
              </c:numCache>
            </c:numRef>
          </c:yVal>
          <c:smooth val="1"/>
          <c:extLst>
            <c:ext xmlns:c16="http://schemas.microsoft.com/office/drawing/2014/chart" uri="{C3380CC4-5D6E-409C-BE32-E72D297353CC}">
              <c16:uniqueId val="{00000002-73E2-456E-B41F-46DE1ACDD540}"/>
            </c:ext>
          </c:extLst>
        </c:ser>
        <c:dLbls>
          <c:showLegendKey val="0"/>
          <c:showVal val="0"/>
          <c:showCatName val="0"/>
          <c:showSerName val="0"/>
          <c:showPercent val="0"/>
          <c:showBubbleSize val="0"/>
        </c:dLbls>
        <c:axId val="554661456"/>
        <c:axId val="554660672"/>
      </c:scatterChart>
      <c:valAx>
        <c:axId val="554661456"/>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0.85962404481318799</c:v>
                </c:pt>
                <c:pt idx="1">
                  <c:v>0.861723591695298</c:v>
                </c:pt>
                <c:pt idx="2">
                  <c:v>0.86382826651343603</c:v>
                </c:pt>
                <c:pt idx="3">
                  <c:v>0.86593808179207998</c:v>
                </c:pt>
                <c:pt idx="4">
                  <c:v>0.86805305008629796</c:v>
                </c:pt>
                <c:pt idx="5">
                  <c:v>0.87017318398182097</c:v>
                </c:pt>
                <c:pt idx="6">
                  <c:v>0.87229849609512</c:v>
                </c:pt>
                <c:pt idx="7">
                  <c:v>0.87442899907348204</c:v>
                </c:pt>
                <c:pt idx="8">
                  <c:v>0.87656470559508204</c:v>
                </c:pt>
                <c:pt idx="9">
                  <c:v>0.87870562836905997</c:v>
                </c:pt>
                <c:pt idx="10">
                  <c:v>0.88085178013559895</c:v>
                </c:pt>
                <c:pt idx="11">
                  <c:v>0.88300317366599601</c:v>
                </c:pt>
                <c:pt idx="12">
                  <c:v>0.88515982176274299</c:v>
                </c:pt>
                <c:pt idx="13">
                  <c:v>0.88732173725959795</c:v>
                </c:pt>
                <c:pt idx="14">
                  <c:v>0.88948893302166698</c:v>
                </c:pt>
                <c:pt idx="15">
                  <c:v>0.89166142194547704</c:v>
                </c:pt>
                <c:pt idx="16">
                  <c:v>0.893839216959052</c:v>
                </c:pt>
                <c:pt idx="17">
                  <c:v>0.89602233102199402</c:v>
                </c:pt>
                <c:pt idx="18">
                  <c:v>0.89821077712555397</c:v>
                </c:pt>
                <c:pt idx="19">
                  <c:v>0.90040456829271698</c:v>
                </c:pt>
                <c:pt idx="20">
                  <c:v>0.90261823522976403</c:v>
                </c:pt>
                <c:pt idx="21">
                  <c:v>0.90492466949858896</c:v>
                </c:pt>
                <c:pt idx="22">
                  <c:v>0.90741211891207996</c:v>
                </c:pt>
                <c:pt idx="23">
                  <c:v>0.91016987379218295</c:v>
                </c:pt>
                <c:pt idx="24">
                  <c:v>0.91328848718908195</c:v>
                </c:pt>
                <c:pt idx="25">
                  <c:v>0.91686008456140899</c:v>
                </c:pt>
                <c:pt idx="26">
                  <c:v>0.92097876590689298</c:v>
                </c:pt>
                <c:pt idx="27">
                  <c:v>0.92574110431719003</c:v>
                </c:pt>
                <c:pt idx="28">
                  <c:v>0.93124674618868097</c:v>
                </c:pt>
                <c:pt idx="29">
                  <c:v>0.93759911987540301</c:v>
                </c:pt>
                <c:pt idx="30">
                  <c:v>0.94490626145164502</c:v>
                </c:pt>
                <c:pt idx="31">
                  <c:v>0.95328176850028001</c:v>
                </c:pt>
                <c:pt idx="32">
                  <c:v>0.96284589551078803</c:v>
                </c:pt>
                <c:pt idx="33">
                  <c:v>0.97372680762491104</c:v>
                </c:pt>
                <c:pt idx="34">
                  <c:v>0.98606201319236397</c:v>
                </c:pt>
                <c:pt idx="35">
                  <c:v>1</c:v>
                </c:pt>
                <c:pt idx="36">
                  <c:v>1.015672699764</c:v>
                </c:pt>
                <c:pt idx="37">
                  <c:v>1.03310534976674</c:v>
                </c:pt>
                <c:pt idx="38">
                  <c:v>1.05229853239953</c:v>
                </c:pt>
                <c:pt idx="39">
                  <c:v>1.0732559698352</c:v>
                </c:pt>
                <c:pt idx="40">
                  <c:v>1.0959837775403101</c:v>
                </c:pt>
                <c:pt idx="41">
                  <c:v>1.12048971560366</c:v>
                </c:pt>
                <c:pt idx="42">
                  <c:v>1.14678242968609</c:v>
                </c:pt>
                <c:pt idx="43">
                  <c:v>1.17487067437625</c:v>
                </c:pt>
                <c:pt idx="44">
                  <c:v>1.2047625126986501</c:v>
                </c:pt>
                <c:pt idx="45">
                  <c:v>1.23646448649087</c:v>
                </c:pt>
                <c:pt idx="46">
                  <c:v>1.26998075337317</c:v>
                </c:pt>
                <c:pt idx="47">
                  <c:v>1.30531218709972</c:v>
                </c:pt>
                <c:pt idx="48">
                  <c:v>1.34245543922602</c:v>
                </c:pt>
                <c:pt idx="49">
                  <c:v>1.3814019612719199</c:v>
                </c:pt>
                <c:pt idx="50">
                  <c:v>1.4221369879175501</c:v>
                </c:pt>
                <c:pt idx="51">
                  <c:v>1.46463848325401</c:v>
                </c:pt>
                <c:pt idx="52">
                  <c:v>1.50887605372926</c:v>
                </c:pt>
                <c:pt idx="53">
                  <c:v>1.5548098331862901</c:v>
                </c:pt>
                <c:pt idx="54">
                  <c:v>1.6023893472841599</c:v>
                </c:pt>
                <c:pt idx="55">
                  <c:v>1.6515523666154299</c:v>
                </c:pt>
                <c:pt idx="56">
                  <c:v>1.70224566305173</c:v>
                </c:pt>
                <c:pt idx="57">
                  <c:v>1.75449495635227</c:v>
                </c:pt>
                <c:pt idx="58">
                  <c:v>1.8083480068011899</c:v>
                </c:pt>
                <c:pt idx="59">
                  <c:v>1.8638540406526201</c:v>
                </c:pt>
                <c:pt idx="60">
                  <c:v>1.9210637951277001</c:v>
                </c:pt>
                <c:pt idx="61">
                  <c:v>1.98002956479265</c:v>
                </c:pt>
                <c:pt idx="62">
                  <c:v>2.0408052493604898</c:v>
                </c:pt>
                <c:pt idx="63">
                  <c:v>2.1034464029598801</c:v>
                </c:pt>
                <c:pt idx="64">
                  <c:v>2.1680102849163698</c:v>
                </c:pt>
                <c:pt idx="65">
                  <c:v>2.2345559120922398</c:v>
                </c:pt>
                <c:pt idx="66">
                  <c:v>2.3031441128329302</c:v>
                </c:pt>
                <c:pt idx="67">
                  <c:v>2.3738375825693101</c:v>
                </c:pt>
                <c:pt idx="68">
                  <c:v>2.4467009411265801</c:v>
                </c:pt>
                <c:pt idx="69">
                  <c:v>2.5218007917923502</c:v>
                </c:pt>
                <c:pt idx="70">
                  <c:v>2.5992057821976</c:v>
                </c:pt>
              </c:numCache>
            </c:numRef>
          </c:yVal>
          <c:smooth val="0"/>
          <c:extLst>
            <c:ext xmlns:c16="http://schemas.microsoft.com/office/drawing/2014/chart" uri="{C3380CC4-5D6E-409C-BE32-E72D297353CC}">
              <c16:uniqueId val="{00000000-4CDC-4DBF-8037-D7FB644A49FC}"/>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0.67050178022206197</c:v>
                </c:pt>
                <c:pt idx="1">
                  <c:v>0.67748236029370301</c:v>
                </c:pt>
                <c:pt idx="2">
                  <c:v>0.68453521669910899</c:v>
                </c:pt>
                <c:pt idx="3">
                  <c:v>0.69166105107143305</c:v>
                </c:pt>
                <c:pt idx="4">
                  <c:v>0.69886056461695001</c:v>
                </c:pt>
                <c:pt idx="5">
                  <c:v>0.70613445662057595</c:v>
                </c:pt>
                <c:pt idx="6">
                  <c:v>0.71348342258035802</c:v>
                </c:pt>
                <c:pt idx="7">
                  <c:v>0.72090815186454404</c:v>
                </c:pt>
                <c:pt idx="8">
                  <c:v>0.72840932474855302</c:v>
                </c:pt>
                <c:pt idx="9">
                  <c:v>0.73598760863846702</c:v>
                </c:pt>
                <c:pt idx="10">
                  <c:v>0.74364365321566905</c:v>
                </c:pt>
                <c:pt idx="11">
                  <c:v>0.75137808413371499</c:v>
                </c:pt>
                <c:pt idx="12">
                  <c:v>0.75919149474733805</c:v>
                </c:pt>
                <c:pt idx="13">
                  <c:v>0.76708443512881497</c:v>
                </c:pt>
                <c:pt idx="14">
                  <c:v>0.77505739728718703</c:v>
                </c:pt>
                <c:pt idx="15">
                  <c:v>0.78311079498144698</c:v>
                </c:pt>
                <c:pt idx="16">
                  <c:v>0.79124493569162802</c:v>
                </c:pt>
                <c:pt idx="17">
                  <c:v>0.79945998097444104</c:v>
                </c:pt>
                <c:pt idx="18">
                  <c:v>0.80775588920891706</c:v>
                </c:pt>
                <c:pt idx="19">
                  <c:v>0.81613233093395798</c:v>
                </c:pt>
                <c:pt idx="20">
                  <c:v>0.82459627579040096</c:v>
                </c:pt>
                <c:pt idx="21">
                  <c:v>0.83318587063410099</c:v>
                </c:pt>
                <c:pt idx="22">
                  <c:v>0.84194886110146705</c:v>
                </c:pt>
                <c:pt idx="23">
                  <c:v>0.85093529187601502</c:v>
                </c:pt>
                <c:pt idx="24">
                  <c:v>0.86019777762042704</c:v>
                </c:pt>
                <c:pt idx="25">
                  <c:v>0.86979185987247398</c:v>
                </c:pt>
                <c:pt idx="26">
                  <c:v>0.87977647720220198</c:v>
                </c:pt>
                <c:pt idx="27">
                  <c:v>0.890214588194017</c:v>
                </c:pt>
                <c:pt idx="28">
                  <c:v>0.90117400538106796</c:v>
                </c:pt>
                <c:pt idx="29">
                  <c:v>0.91272852637524604</c:v>
                </c:pt>
                <c:pt idx="30">
                  <c:v>0.92495949074255002</c:v>
                </c:pt>
                <c:pt idx="31">
                  <c:v>0.93795795360179302</c:v>
                </c:pt>
                <c:pt idx="32">
                  <c:v>0.95182775510336204</c:v>
                </c:pt>
                <c:pt idx="33">
                  <c:v>0.96668987827452901</c:v>
                </c:pt>
                <c:pt idx="34">
                  <c:v>0.98268860305823202</c:v>
                </c:pt>
                <c:pt idx="35">
                  <c:v>1</c:v>
                </c:pt>
                <c:pt idx="36">
                  <c:v>1.0125363490077</c:v>
                </c:pt>
                <c:pt idx="37">
                  <c:v>1.0269653538266399</c:v>
                </c:pt>
                <c:pt idx="38">
                  <c:v>1.0431582976340299</c:v>
                </c:pt>
                <c:pt idx="39">
                  <c:v>1.06098893155124</c:v>
                </c:pt>
                <c:pt idx="40">
                  <c:v>1.08033916712523</c:v>
                </c:pt>
                <c:pt idx="41">
                  <c:v>1.1011042653850001</c:v>
                </c:pt>
                <c:pt idx="42">
                  <c:v>1.1231959792878301</c:v>
                </c:pt>
                <c:pt idx="43">
                  <c:v>1.14654308551088</c:v>
                </c:pt>
                <c:pt idx="44">
                  <c:v>1.17108974024283</c:v>
                </c:pt>
                <c:pt idx="45">
                  <c:v>1.1967925846260099</c:v>
                </c:pt>
                <c:pt idx="46">
                  <c:v>1.22361748048112</c:v>
                </c:pt>
                <c:pt idx="47">
                  <c:v>1.2515364487821199</c:v>
                </c:pt>
                <c:pt idx="48">
                  <c:v>1.2805250675686299</c:v>
                </c:pt>
                <c:pt idx="49">
                  <c:v>1.31056037410443</c:v>
                </c:pt>
                <c:pt idx="50">
                  <c:v>1.3416192114323</c:v>
                </c:pt>
                <c:pt idx="51">
                  <c:v>1.3736769259978701</c:v>
                </c:pt>
                <c:pt idx="52">
                  <c:v>1.4067063256013099</c:v>
                </c:pt>
                <c:pt idx="53">
                  <c:v>1.44067682306923</c:v>
                </c:pt>
                <c:pt idx="54">
                  <c:v>1.47555370934604</c:v>
                </c:pt>
                <c:pt idx="55">
                  <c:v>1.5112975156324</c:v>
                </c:pt>
                <c:pt idx="56">
                  <c:v>1.54787602771544</c:v>
                </c:pt>
                <c:pt idx="57">
                  <c:v>1.5853032524774899</c:v>
                </c:pt>
                <c:pt idx="58">
                  <c:v>1.6236045802679999</c:v>
                </c:pt>
                <c:pt idx="59">
                  <c:v>1.6628049409793699</c:v>
                </c:pt>
                <c:pt idx="60">
                  <c:v>1.7029290642474599</c:v>
                </c:pt>
                <c:pt idx="61">
                  <c:v>1.7440016677310699</c:v>
                </c:pt>
                <c:pt idx="62">
                  <c:v>1.7860475966725</c:v>
                </c:pt>
                <c:pt idx="63">
                  <c:v>1.8290919298650401</c:v>
                </c:pt>
                <c:pt idx="64">
                  <c:v>1.8731600620850899</c:v>
                </c:pt>
                <c:pt idx="65">
                  <c:v>1.91827776980027</c:v>
                </c:pt>
                <c:pt idx="66">
                  <c:v>1.9644712648454199</c:v>
                </c:pt>
                <c:pt idx="67">
                  <c:v>2.0117672393504402</c:v>
                </c:pt>
                <c:pt idx="68">
                  <c:v>2.0601929042520299</c:v>
                </c:pt>
                <c:pt idx="69">
                  <c:v>2.1097760230690401</c:v>
                </c:pt>
                <c:pt idx="70">
                  <c:v>2.1605449421667702</c:v>
                </c:pt>
              </c:numCache>
            </c:numRef>
          </c:yVal>
          <c:smooth val="0"/>
          <c:extLst>
            <c:ext xmlns:c16="http://schemas.microsoft.com/office/drawing/2014/chart" uri="{C3380CC4-5D6E-409C-BE32-E72D297353CC}">
              <c16:uniqueId val="{00000001-4CDC-4DBF-8037-D7FB644A49FC}"/>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1.1020902855414501</c:v>
                </c:pt>
                <c:pt idx="1">
                  <c:v>1.0960691997387599</c:v>
                </c:pt>
                <c:pt idx="2">
                  <c:v>1.0900816434629199</c:v>
                </c:pt>
                <c:pt idx="3">
                  <c:v>1.0841274932803799</c:v>
                </c:pt>
                <c:pt idx="4">
                  <c:v>1.07820663507767</c:v>
                </c:pt>
                <c:pt idx="5">
                  <c:v>1.07231896563281</c:v>
                </c:pt>
                <c:pt idx="6">
                  <c:v>1.06646439455867</c:v>
                </c:pt>
                <c:pt idx="7">
                  <c:v>1.0606428467247</c:v>
                </c:pt>
                <c:pt idx="8">
                  <c:v>1.05485426529957</c:v>
                </c:pt>
                <c:pt idx="9">
                  <c:v>1.04909861560828</c:v>
                </c:pt>
                <c:pt idx="10">
                  <c:v>1.04337589006899</c:v>
                </c:pt>
                <c:pt idx="11">
                  <c:v>1.0376861145785901</c:v>
                </c:pt>
                <c:pt idx="12">
                  <c:v>1.03202935686708</c:v>
                </c:pt>
                <c:pt idx="13">
                  <c:v>1.02640573756548</c:v>
                </c:pt>
                <c:pt idx="14">
                  <c:v>1.02081544507195</c:v>
                </c:pt>
                <c:pt idx="15">
                  <c:v>1.0152587558247901</c:v>
                </c:pt>
                <c:pt idx="16">
                  <c:v>1.00973606241866</c:v>
                </c:pt>
                <c:pt idx="17">
                  <c:v>1.0042479133370801</c:v>
                </c:pt>
                <c:pt idx="18">
                  <c:v>0.99879507029607895</c:v>
                </c:pt>
                <c:pt idx="19">
                  <c:v>0.99337859299682396</c:v>
                </c:pt>
                <c:pt idx="20">
                  <c:v>0.98802250566601102</c:v>
                </c:pt>
                <c:pt idx="21">
                  <c:v>0.982840307702183</c:v>
                </c:pt>
                <c:pt idx="22">
                  <c:v>0.977965279828652</c:v>
                </c:pt>
                <c:pt idx="23">
                  <c:v>0.97352784291332595</c:v>
                </c:pt>
                <c:pt idx="24">
                  <c:v>0.96965591231761705</c:v>
                </c:pt>
                <c:pt idx="25">
                  <c:v>0.96647537582750598</c:v>
                </c:pt>
                <c:pt idx="26">
                  <c:v>0.96411066814240098</c:v>
                </c:pt>
                <c:pt idx="27">
                  <c:v>0.96268540595476504</c:v>
                </c:pt>
                <c:pt idx="28">
                  <c:v>0.96232303318635504</c:v>
                </c:pt>
                <c:pt idx="29">
                  <c:v>0.96314740274668798</c:v>
                </c:pt>
                <c:pt idx="30">
                  <c:v>0.96528318468709695</c:v>
                </c:pt>
                <c:pt idx="31">
                  <c:v>0.96885593502928802</c:v>
                </c:pt>
                <c:pt idx="32">
                  <c:v>0.97399157939169201</c:v>
                </c:pt>
                <c:pt idx="33">
                  <c:v>0.98081496165012905</c:v>
                </c:pt>
                <c:pt idx="34">
                  <c:v>0.989447003694782</c:v>
                </c:pt>
                <c:pt idx="35">
                  <c:v>1</c:v>
                </c:pt>
                <c:pt idx="36">
                  <c:v>1.0188187654269101</c:v>
                </c:pt>
                <c:pt idx="37">
                  <c:v>1.03928205536798</c:v>
                </c:pt>
                <c:pt idx="38">
                  <c:v>1.06151885461844</c:v>
                </c:pt>
                <c:pt idx="39">
                  <c:v>1.0856648382776</c:v>
                </c:pt>
                <c:pt idx="40">
                  <c:v>1.1118549407292699</c:v>
                </c:pt>
                <c:pt idx="41">
                  <c:v>1.14021645564564</c:v>
                </c:pt>
                <c:pt idx="42">
                  <c:v>1.1708641815746099</c:v>
                </c:pt>
                <c:pt idx="43">
                  <c:v>1.2038981517159899</c:v>
                </c:pt>
                <c:pt idx="44">
                  <c:v>1.23940349072053</c:v>
                </c:pt>
                <c:pt idx="45">
                  <c:v>1.27745145315291</c:v>
                </c:pt>
                <c:pt idx="46">
                  <c:v>1.3181007460796701</c:v>
                </c:pt>
                <c:pt idx="47">
                  <c:v>1.36139854931838</c:v>
                </c:pt>
                <c:pt idx="48">
                  <c:v>1.4073809657856799</c:v>
                </c:pt>
                <c:pt idx="49">
                  <c:v>1.4560728496845601</c:v>
                </c:pt>
                <c:pt idx="50">
                  <c:v>1.5074870687369</c:v>
                </c:pt>
                <c:pt idx="51">
                  <c:v>1.56162329440768</c:v>
                </c:pt>
                <c:pt idx="52">
                  <c:v>1.61846641625386</c:v>
                </c:pt>
                <c:pt idx="53">
                  <c:v>1.6779846657230599</c:v>
                </c:pt>
                <c:pt idx="54">
                  <c:v>1.74012752231686</c:v>
                </c:pt>
                <c:pt idx="55">
                  <c:v>1.80482346557134</c:v>
                </c:pt>
                <c:pt idx="56">
                  <c:v>1.87201057804038</c:v>
                </c:pt>
                <c:pt idx="57">
                  <c:v>1.94174366768939</c:v>
                </c:pt>
                <c:pt idx="58">
                  <c:v>2.01411264383231</c:v>
                </c:pt>
                <c:pt idx="59">
                  <c:v>2.0892119088911199</c:v>
                </c:pt>
                <c:pt idx="60">
                  <c:v>2.1671402423220001</c:v>
                </c:pt>
                <c:pt idx="61">
                  <c:v>2.2480007616928099</c:v>
                </c:pt>
                <c:pt idx="62">
                  <c:v>2.3319009379015001</c:v>
                </c:pt>
                <c:pt idx="63">
                  <c:v>2.4189526496086602</c:v>
                </c:pt>
                <c:pt idx="64">
                  <c:v>2.5092722670325802</c:v>
                </c:pt>
                <c:pt idx="65">
                  <c:v>2.6029807585093798</c:v>
                </c:pt>
                <c:pt idx="66">
                  <c:v>2.7002038153479502</c:v>
                </c:pt>
                <c:pt idx="67">
                  <c:v>2.80107199192584</c:v>
                </c:pt>
                <c:pt idx="68">
                  <c:v>2.9057208589324199</c:v>
                </c:pt>
                <c:pt idx="69">
                  <c:v>3.0142911683267299</c:v>
                </c:pt>
                <c:pt idx="70">
                  <c:v>3.1269290290412002</c:v>
                </c:pt>
              </c:numCache>
            </c:numRef>
          </c:yVal>
          <c:smooth val="1"/>
          <c:extLst>
            <c:ext xmlns:c16="http://schemas.microsoft.com/office/drawing/2014/chart" uri="{C3380CC4-5D6E-409C-BE32-E72D297353CC}">
              <c16:uniqueId val="{00000002-4CDC-4DBF-8037-D7FB644A49FC}"/>
            </c:ext>
          </c:extLst>
        </c:ser>
        <c:dLbls>
          <c:showLegendKey val="0"/>
          <c:showVal val="0"/>
          <c:showCatName val="0"/>
          <c:showSerName val="0"/>
          <c:showPercent val="0"/>
          <c:showBubbleSize val="0"/>
        </c:dLbls>
        <c:axId val="247118384"/>
        <c:axId val="247118776"/>
      </c:scatterChart>
      <c:valAx>
        <c:axId val="247118384"/>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258517989454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0.62610421182786502</c:v>
                </c:pt>
                <c:pt idx="1">
                  <c:v>0.62887772639532602</c:v>
                </c:pt>
                <c:pt idx="2">
                  <c:v>0.63166352706933404</c:v>
                </c:pt>
                <c:pt idx="3">
                  <c:v>0.63446166827484596</c:v>
                </c:pt>
                <c:pt idx="4">
                  <c:v>0.63727220467791301</c:v>
                </c:pt>
                <c:pt idx="5">
                  <c:v>0.64009519118674296</c:v>
                </c:pt>
                <c:pt idx="6">
                  <c:v>0.642930682952778</c:v>
                </c:pt>
                <c:pt idx="7">
                  <c:v>0.64577873537177</c:v>
                </c:pt>
                <c:pt idx="8">
                  <c:v>0.64863940408485998</c:v>
                </c:pt>
                <c:pt idx="9">
                  <c:v>0.65151274497967104</c:v>
                </c:pt>
                <c:pt idx="10">
                  <c:v>0.65439881419139501</c:v>
                </c:pt>
                <c:pt idx="11">
                  <c:v>0.65729766810389301</c:v>
                </c:pt>
                <c:pt idx="12">
                  <c:v>0.66020936335079505</c:v>
                </c:pt>
                <c:pt idx="13">
                  <c:v>0.66313395681660403</c:v>
                </c:pt>
                <c:pt idx="14">
                  <c:v>0.66607150563781203</c:v>
                </c:pt>
                <c:pt idx="15">
                  <c:v>0.66902206720401503</c:v>
                </c:pt>
                <c:pt idx="16">
                  <c:v>0.67198569915903095</c:v>
                </c:pt>
                <c:pt idx="17">
                  <c:v>0.67496245940202904</c:v>
                </c:pt>
                <c:pt idx="18">
                  <c:v>0.67795240608866003</c:v>
                </c:pt>
                <c:pt idx="19">
                  <c:v>0.68095559763219304</c:v>
                </c:pt>
                <c:pt idx="20">
                  <c:v>0.68397209270465598</c:v>
                </c:pt>
                <c:pt idx="21">
                  <c:v>0.68700195023798005</c:v>
                </c:pt>
                <c:pt idx="22">
                  <c:v>0.690045229425156</c:v>
                </c:pt>
                <c:pt idx="23">
                  <c:v>0.69310198972138504</c:v>
                </c:pt>
                <c:pt idx="24">
                  <c:v>0.69617229084524501</c:v>
                </c:pt>
                <c:pt idx="25">
                  <c:v>0.69925619277985196</c:v>
                </c:pt>
                <c:pt idx="26">
                  <c:v>0.70235375577403802</c:v>
                </c:pt>
                <c:pt idx="27">
                  <c:v>0.70546504034352397</c:v>
                </c:pt>
                <c:pt idx="28">
                  <c:v>0.70859010727210203</c:v>
                </c:pt>
                <c:pt idx="29">
                  <c:v>0.71172901761282703</c:v>
                </c:pt>
                <c:pt idx="30">
                  <c:v>0.71488183268920302</c:v>
                </c:pt>
                <c:pt idx="31">
                  <c:v>0.71804861409638798</c:v>
                </c:pt>
                <c:pt idx="32">
                  <c:v>0.72122942370239096</c:v>
                </c:pt>
                <c:pt idx="33">
                  <c:v>0.72442432364928699</c:v>
                </c:pt>
                <c:pt idx="34">
                  <c:v>0.72763337635442404</c:v>
                </c:pt>
                <c:pt idx="35">
                  <c:v>0.73085664451165</c:v>
                </c:pt>
                <c:pt idx="36">
                  <c:v>0.73409419109253105</c:v>
                </c:pt>
                <c:pt idx="37">
                  <c:v>0.737346079347585</c:v>
                </c:pt>
                <c:pt idx="38">
                  <c:v>0.74061237280752001</c:v>
                </c:pt>
                <c:pt idx="39">
                  <c:v>0.74389313528446599</c:v>
                </c:pt>
                <c:pt idx="40">
                  <c:v>0.74718843087323406</c:v>
                </c:pt>
                <c:pt idx="41">
                  <c:v>0.750498323952559</c:v>
                </c:pt>
                <c:pt idx="42">
                  <c:v>0.75382287918636004</c:v>
                </c:pt>
                <c:pt idx="43">
                  <c:v>0.75716216152500604</c:v>
                </c:pt>
                <c:pt idx="44">
                  <c:v>0.76051623620658104</c:v>
                </c:pt>
                <c:pt idx="45">
                  <c:v>0.76388516875816304</c:v>
                </c:pt>
                <c:pt idx="46">
                  <c:v>0.76726902499709904</c:v>
                </c:pt>
                <c:pt idx="47">
                  <c:v>0.77066787103229495</c:v>
                </c:pt>
                <c:pt idx="48">
                  <c:v>0.77408177326550598</c:v>
                </c:pt>
                <c:pt idx="49">
                  <c:v>0.77751079839263304</c:v>
                </c:pt>
                <c:pt idx="50">
                  <c:v>0.78095501340502604</c:v>
                </c:pt>
                <c:pt idx="51">
                  <c:v>0.78441448559079296</c:v>
                </c:pt>
                <c:pt idx="52">
                  <c:v>0.78788928253611601</c:v>
                </c:pt>
                <c:pt idx="53">
                  <c:v>0.79137947212656901</c:v>
                </c:pt>
                <c:pt idx="54">
                  <c:v>0.79488512254844401</c:v>
                </c:pt>
                <c:pt idx="55">
                  <c:v>0.79840630229008702</c:v>
                </c:pt>
                <c:pt idx="56">
                  <c:v>0.80194308014323301</c:v>
                </c:pt>
                <c:pt idx="57">
                  <c:v>0.80549552520434797</c:v>
                </c:pt>
                <c:pt idx="58">
                  <c:v>0.80906370687598494</c:v>
                </c:pt>
                <c:pt idx="59">
                  <c:v>0.81264769486813304</c:v>
                </c:pt>
                <c:pt idx="60">
                  <c:v>0.81624755919958303</c:v>
                </c:pt>
                <c:pt idx="61">
                  <c:v>0.819863370199297</c:v>
                </c:pt>
                <c:pt idx="62">
                  <c:v>0.82349519850777697</c:v>
                </c:pt>
                <c:pt idx="63">
                  <c:v>0.82714311507845095</c:v>
                </c:pt>
                <c:pt idx="64">
                  <c:v>0.830807191179053</c:v>
                </c:pt>
                <c:pt idx="65">
                  <c:v>0.83448749839302105</c:v>
                </c:pt>
                <c:pt idx="66">
                  <c:v>0.83818410862089399</c:v>
                </c:pt>
                <c:pt idx="67">
                  <c:v>0.84189709408171198</c:v>
                </c:pt>
                <c:pt idx="68">
                  <c:v>0.84562652731443499</c:v>
                </c:pt>
                <c:pt idx="69">
                  <c:v>0.84937241383532303</c:v>
                </c:pt>
                <c:pt idx="70">
                  <c:v>0.85313448772086597</c:v>
                </c:pt>
                <c:pt idx="71">
                  <c:v>0.85691240943027103</c:v>
                </c:pt>
                <c:pt idx="72">
                  <c:v>0.86070583248154298</c:v>
                </c:pt>
                <c:pt idx="73">
                  <c:v>0.86451440337756602</c:v>
                </c:pt>
                <c:pt idx="74">
                  <c:v>0.868337761533576</c:v>
                </c:pt>
                <c:pt idx="75">
                  <c:v>0.87217553920608104</c:v>
                </c:pt>
                <c:pt idx="76">
                  <c:v>0.87602736142328697</c:v>
                </c:pt>
                <c:pt idx="77">
                  <c:v>0.87989284591709804</c:v>
                </c:pt>
                <c:pt idx="78">
                  <c:v>0.88377160305673297</c:v>
                </c:pt>
                <c:pt idx="79">
                  <c:v>0.88766323578403505</c:v>
                </c:pt>
                <c:pt idx="80">
                  <c:v>0.89156733955053002</c:v>
                </c:pt>
                <c:pt idx="81">
                  <c:v>0.89548350225629902</c:v>
                </c:pt>
                <c:pt idx="82">
                  <c:v>0.89941130419072102</c:v>
                </c:pt>
                <c:pt idx="83">
                  <c:v>0.90335031797515997</c:v>
                </c:pt>
                <c:pt idx="84">
                  <c:v>0.90730010850765896</c:v>
                </c:pt>
                <c:pt idx="85">
                  <c:v>0.91126023290970104</c:v>
                </c:pt>
                <c:pt idx="86">
                  <c:v>0.91523024047511004</c:v>
                </c:pt>
                <c:pt idx="87">
                  <c:v>0.91920967262115905</c:v>
                </c:pt>
                <c:pt idx="88">
                  <c:v>0.92319806284194805</c:v>
                </c:pt>
                <c:pt idx="89">
                  <c:v>0.927194936664131</c:v>
                </c:pt>
                <c:pt idx="90">
                  <c:v>0.93119981160504495</c:v>
                </c:pt>
                <c:pt idx="91">
                  <c:v>0.93521219713332704</c:v>
                </c:pt>
                <c:pt idx="92">
                  <c:v>0.93923159463208306</c:v>
                </c:pt>
                <c:pt idx="93">
                  <c:v>0.94325749736468001</c:v>
                </c:pt>
                <c:pt idx="94">
                  <c:v>0.94728939044322602</c:v>
                </c:pt>
                <c:pt idx="95">
                  <c:v>0.95132675079982698</c:v>
                </c:pt>
                <c:pt idx="96">
                  <c:v>0.95536904716067095</c:v>
                </c:pt>
                <c:pt idx="97">
                  <c:v>0.95941574002303798</c:v>
                </c:pt>
                <c:pt idx="98">
                  <c:v>0.96346628163527404</c:v>
                </c:pt>
                <c:pt idx="99">
                  <c:v>0.967520115979841</c:v>
                </c:pt>
                <c:pt idx="100">
                  <c:v>0.97157667875949005</c:v>
                </c:pt>
                <c:pt idx="101">
                  <c:v>0.97563539738663396</c:v>
                </c:pt>
                <c:pt idx="102">
                  <c:v>0.97969569097600495</c:v>
                </c:pt>
                <c:pt idx="103">
                  <c:v>0.98375697034066201</c:v>
                </c:pt>
                <c:pt idx="104">
                  <c:v>0.987818637991419</c:v>
                </c:pt>
                <c:pt idx="105">
                  <c:v>0.99188008813977901</c:v>
                </c:pt>
                <c:pt idx="106">
                  <c:v>0.99594070670443502</c:v>
                </c:pt>
                <c:pt idx="107">
                  <c:v>1</c:v>
                </c:pt>
                <c:pt idx="108">
                  <c:v>1.00405798496355</c:v>
                </c:pt>
                <c:pt idx="109">
                  <c:v>1.0081148104394599</c:v>
                </c:pt>
                <c:pt idx="110">
                  <c:v>1.0121706295502799</c:v>
                </c:pt>
                <c:pt idx="111">
                  <c:v>1.01622559970148</c:v>
                </c:pt>
                <c:pt idx="112">
                  <c:v>1.02027988258627</c:v>
                </c:pt>
                <c:pt idx="113">
                  <c:v>1.0243336441905699</c:v>
                </c:pt>
                <c:pt idx="114">
                  <c:v>1.02838705479811</c:v>
                </c:pt>
                <c:pt idx="115">
                  <c:v>1.0324402889956901</c:v>
                </c:pt>
                <c:pt idx="116">
                  <c:v>1.03649352567868</c:v>
                </c:pt>
                <c:pt idx="117">
                  <c:v>1.04054694805668</c:v>
                </c:pt>
                <c:pt idx="118">
                  <c:v>1.04460074365942</c:v>
                </c:pt>
                <c:pt idx="119">
                  <c:v>1.04865510434291</c:v>
                </c:pt>
                <c:pt idx="120">
                  <c:v>1.0527102262958401</c:v>
                </c:pt>
                <c:pt idx="121">
                  <c:v>1.0567663100462801</c:v>
                </c:pt>
                <c:pt idx="122">
                  <c:v>1.06082356046872</c:v>
                </c:pt>
                <c:pt idx="123">
                  <c:v>1.06488218679135</c:v>
                </c:pt>
                <c:pt idx="124">
                  <c:v>1.0689424026037699</c:v>
                </c:pt>
                <c:pt idx="125">
                  <c:v>1.07300442586501</c:v>
                </c:pt>
                <c:pt idx="126">
                  <c:v>1.07706847891197</c:v>
                </c:pt>
                <c:pt idx="127">
                  <c:v>1.08113478846827</c:v>
                </c:pt>
                <c:pt idx="128">
                  <c:v>1.0852035856534601</c:v>
                </c:pt>
                <c:pt idx="129">
                  <c:v>1.0892751059927801</c:v>
                </c:pt>
                <c:pt idx="130">
                  <c:v>1.09334958942731</c:v>
                </c:pt>
                <c:pt idx="131">
                  <c:v>1.0974272803246401</c:v>
                </c:pt>
                <c:pt idx="132">
                  <c:v>1.10150842749003</c:v>
                </c:pt>
                <c:pt idx="133">
                  <c:v>1.10559328417813</c:v>
                </c:pt>
                <c:pt idx="134">
                  <c:v>1.1096821081052399</c:v>
                </c:pt>
                <c:pt idx="135">
                  <c:v>1.1137751614621101</c:v>
                </c:pt>
                <c:pt idx="136">
                  <c:v>1.1178727109273701</c:v>
                </c:pt>
                <c:pt idx="137">
                  <c:v>1.1219750276815801</c:v>
                </c:pt>
                <c:pt idx="138">
                  <c:v>1.1260823874218799</c:v>
                </c:pt>
                <c:pt idx="139">
                  <c:v>1.13019507037734</c:v>
                </c:pt>
                <c:pt idx="140">
                  <c:v>1.1343133613249401</c:v>
                </c:pt>
                <c:pt idx="141">
                  <c:v>1.1384375496063099</c:v>
                </c:pt>
                <c:pt idx="142">
                  <c:v>1.14256792914515</c:v>
                </c:pt>
                <c:pt idx="143">
                  <c:v>1.14670479846538</c:v>
                </c:pt>
                <c:pt idx="144">
                  <c:v>1.1508484607101599</c:v>
                </c:pt>
                <c:pt idx="145">
                  <c:v>1.1549992236615501</c:v>
                </c:pt>
                <c:pt idx="146">
                  <c:v>1.1591573997611</c:v>
                </c:pt>
                <c:pt idx="147">
                  <c:v>1.16332330613124</c:v>
                </c:pt>
                <c:pt idx="148">
                  <c:v>1.1674972645974999</c:v>
                </c:pt>
                <c:pt idx="149">
                  <c:v>1.17167960171165</c:v>
                </c:pt>
                <c:pt idx="150">
                  <c:v>1.17587064877574</c:v>
                </c:pt>
                <c:pt idx="151">
                  <c:v>1.18007074186706</c:v>
                </c:pt>
                <c:pt idx="152">
                  <c:v>1.18428022186402</c:v>
                </c:pt>
                <c:pt idx="153">
                  <c:v>1.1884994344730999</c:v>
                </c:pt>
                <c:pt idx="154">
                  <c:v>1.19272873025666</c:v>
                </c:pt>
                <c:pt idx="155">
                  <c:v>1.1969684646619501</c:v>
                </c:pt>
                <c:pt idx="156">
                  <c:v>1.20121899805099</c:v>
                </c:pt>
                <c:pt idx="157">
                  <c:v>1.20548069573164</c:v>
                </c:pt>
                <c:pt idx="158">
                  <c:v>1.20975392798977</c:v>
                </c:pt>
                <c:pt idx="159">
                  <c:v>1.2140390701224699</c:v>
                </c:pt>
                <c:pt idx="160">
                  <c:v>1.2183365024724799</c:v>
                </c:pt>
                <c:pt idx="161">
                  <c:v>1.2226466104638001</c:v>
                </c:pt>
                <c:pt idx="162">
                  <c:v>1.22696978463845</c:v>
                </c:pt>
                <c:pt idx="163">
                  <c:v>1.2313064206945401</c:v>
                </c:pt>
                <c:pt idx="164">
                  <c:v>1.2356569195254601</c:v>
                </c:pt>
                <c:pt idx="165">
                  <c:v>1.2400216872605401</c:v>
                </c:pt>
                <c:pt idx="166">
                  <c:v>1.2444011353068301</c:v>
                </c:pt>
                <c:pt idx="167">
                  <c:v>1.2487956803923801</c:v>
                </c:pt>
                <c:pt idx="168">
                  <c:v>1.2532056827127001</c:v>
                </c:pt>
                <c:pt idx="169">
                  <c:v>1.2576312585337599</c:v>
                </c:pt>
                <c:pt idx="170">
                  <c:v>1.2620724628519</c:v>
                </c:pt>
                <c:pt idx="171">
                  <c:v>1.2665293508576601</c:v>
                </c:pt>
                <c:pt idx="172">
                  <c:v>1.2710019779364701</c:v>
                </c:pt>
                <c:pt idx="173">
                  <c:v>1.2754903996693701</c:v>
                </c:pt>
                <c:pt idx="174">
                  <c:v>1.2799946718336599</c:v>
                </c:pt>
                <c:pt idx="175">
                  <c:v>1.2845148504036199</c:v>
                </c:pt>
                <c:pt idx="176">
                  <c:v>1.2890509915512101</c:v>
                </c:pt>
                <c:pt idx="177">
                  <c:v>1.2936031516467299</c:v>
                </c:pt>
                <c:pt idx="178">
                  <c:v>1.2981713872595699</c:v>
                </c:pt>
                <c:pt idx="179">
                  <c:v>1.30275575515888</c:v>
                </c:pt>
                <c:pt idx="180">
                  <c:v>1.30735631231427</c:v>
                </c:pt>
                <c:pt idx="181">
                  <c:v>1.31197311589656</c:v>
                </c:pt>
                <c:pt idx="182">
                  <c:v>1.3166062232784399</c:v>
                </c:pt>
                <c:pt idx="183">
                  <c:v>1.3212556920352301</c:v>
                </c:pt>
                <c:pt idx="184">
                  <c:v>1.3259215799455499</c:v>
                </c:pt>
                <c:pt idx="185">
                  <c:v>1.3306039449920699</c:v>
                </c:pt>
                <c:pt idx="186">
                  <c:v>1.33530284536222</c:v>
                </c:pt>
                <c:pt idx="187">
                  <c:v>1.3400183394489</c:v>
                </c:pt>
                <c:pt idx="188">
                  <c:v>1.34475048585125</c:v>
                </c:pt>
                <c:pt idx="189">
                  <c:v>1.34949934337531</c:v>
                </c:pt>
                <c:pt idx="190">
                  <c:v>1.35426497103481</c:v>
                </c:pt>
                <c:pt idx="191">
                  <c:v>1.35904742805189</c:v>
                </c:pt>
                <c:pt idx="192">
                  <c:v>1.36384677385779</c:v>
                </c:pt>
                <c:pt idx="193">
                  <c:v>1.36866306809367</c:v>
                </c:pt>
                <c:pt idx="194">
                  <c:v>1.3734963706112799</c:v>
                </c:pt>
                <c:pt idx="195">
                  <c:v>1.37834674147374</c:v>
                </c:pt>
                <c:pt idx="196">
                  <c:v>1.38321424095627</c:v>
                </c:pt>
                <c:pt idx="197">
                  <c:v>1.3880989295469499</c:v>
                </c:pt>
                <c:pt idx="198">
                  <c:v>1.3930008679474799</c:v>
                </c:pt>
                <c:pt idx="199">
                  <c:v>1.3979201170739</c:v>
                </c:pt>
                <c:pt idx="200">
                  <c:v>1.40285673805739</c:v>
                </c:pt>
                <c:pt idx="201">
                  <c:v>1.4078107922449801</c:v>
                </c:pt>
                <c:pt idx="202">
                  <c:v>1.4127823412003799</c:v>
                </c:pt>
                <c:pt idx="203">
                  <c:v>1.41777144670468</c:v>
                </c:pt>
                <c:pt idx="204">
                  <c:v>1.4227781707571501</c:v>
                </c:pt>
                <c:pt idx="205">
                  <c:v>1.42780257557601</c:v>
                </c:pt>
                <c:pt idx="206">
                  <c:v>1.4328447235991799</c:v>
                </c:pt>
                <c:pt idx="207">
                  <c:v>1.4379046774851001</c:v>
                </c:pt>
                <c:pt idx="208">
                  <c:v>1.44298250011347</c:v>
                </c:pt>
                <c:pt idx="209">
                  <c:v>1.44807825458603</c:v>
                </c:pt>
                <c:pt idx="210">
                  <c:v>1.45319200422737</c:v>
                </c:pt>
                <c:pt idx="211">
                  <c:v>1.4583238125857201</c:v>
                </c:pt>
                <c:pt idx="212">
                  <c:v>1.46347374343369</c:v>
                </c:pt>
                <c:pt idx="213">
                  <c:v>1.4686418607691401</c:v>
                </c:pt>
                <c:pt idx="214">
                  <c:v>1.4738282288158799</c:v>
                </c:pt>
                <c:pt idx="215">
                  <c:v>1.47903291202457</c:v>
                </c:pt>
                <c:pt idx="216">
                  <c:v>1.4842559750734401</c:v>
                </c:pt>
                <c:pt idx="217">
                  <c:v>1.4894974828691401</c:v>
                </c:pt>
                <c:pt idx="218">
                  <c:v>1.49475750054753</c:v>
                </c:pt>
                <c:pt idx="219">
                  <c:v>1.5000360934744701</c:v>
                </c:pt>
                <c:pt idx="220">
                  <c:v>1.50533332724669</c:v>
                </c:pt>
                <c:pt idx="221">
                  <c:v>1.51064926769255</c:v>
                </c:pt>
                <c:pt idx="222">
                  <c:v>1.5159839808728599</c:v>
                </c:pt>
                <c:pt idx="223">
                  <c:v>1.52133753308174</c:v>
                </c:pt>
                <c:pt idx="224">
                  <c:v>1.52670999084742</c:v>
                </c:pt>
                <c:pt idx="225">
                  <c:v>1.5321014209330599</c:v>
                </c:pt>
                <c:pt idx="226">
                  <c:v>1.5375118903375899</c:v>
                </c:pt>
                <c:pt idx="227">
                  <c:v>1.54294146629653</c:v>
                </c:pt>
                <c:pt idx="228">
                  <c:v>1.54839021628287</c:v>
                </c:pt>
                <c:pt idx="229">
                  <c:v>1.55385820800784</c:v>
                </c:pt>
                <c:pt idx="230">
                  <c:v>1.5593455094217901</c:v>
                </c:pt>
                <c:pt idx="231">
                  <c:v>1.5648521887150399</c:v>
                </c:pt>
                <c:pt idx="232">
                  <c:v>1.57037831431872</c:v>
                </c:pt>
                <c:pt idx="233">
                  <c:v>1.5759239549056101</c:v>
                </c:pt>
                <c:pt idx="234">
                  <c:v>1.581489179391</c:v>
                </c:pt>
                <c:pt idx="235">
                  <c:v>1.58707405693356</c:v>
                </c:pt>
                <c:pt idx="236">
                  <c:v>1.5926786569361699</c:v>
                </c:pt>
                <c:pt idx="237">
                  <c:v>1.59830304904681</c:v>
                </c:pt>
                <c:pt idx="238">
                  <c:v>1.60394730315942</c:v>
                </c:pt>
                <c:pt idx="239">
                  <c:v>1.60961148941475</c:v>
                </c:pt>
                <c:pt idx="240">
                  <c:v>1.61529567820125</c:v>
                </c:pt>
              </c:numCache>
            </c:numRef>
          </c:yVal>
          <c:smooth val="0"/>
          <c:extLst>
            <c:ext xmlns:c16="http://schemas.microsoft.com/office/drawing/2014/chart" uri="{C3380CC4-5D6E-409C-BE32-E72D297353CC}">
              <c16:uniqueId val="{00000000-6DDF-4D45-8D2D-35EC4984576C}"/>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0.444681593084089</c:v>
                </c:pt>
                <c:pt idx="1">
                  <c:v>0.448165361413839</c:v>
                </c:pt>
                <c:pt idx="2">
                  <c:v>0.451676415919114</c:v>
                </c:pt>
                <c:pt idx="3">
                  <c:v>0.45521497005626399</c:v>
                </c:pt>
                <c:pt idx="4">
                  <c:v>0.45878123893925798</c:v>
                </c:pt>
                <c:pt idx="5">
                  <c:v>0.46237543935185599</c:v>
                </c:pt>
                <c:pt idx="6">
                  <c:v>0.46599778975983402</c:v>
                </c:pt>
                <c:pt idx="7">
                  <c:v>0.46964851032324301</c:v>
                </c:pt>
                <c:pt idx="8">
                  <c:v>0.47332782290870801</c:v>
                </c:pt>
                <c:pt idx="9">
                  <c:v>0.47703595110175301</c:v>
                </c:pt>
                <c:pt idx="10">
                  <c:v>0.48077312021915403</c:v>
                </c:pt>
                <c:pt idx="11">
                  <c:v>0.48453955732131399</c:v>
                </c:pt>
                <c:pt idx="12">
                  <c:v>0.48833549122464898</c:v>
                </c:pt>
                <c:pt idx="13">
                  <c:v>0.49216115251398301</c:v>
                </c:pt>
                <c:pt idx="14">
                  <c:v>0.496016773554946</c:v>
                </c:pt>
                <c:pt idx="15">
                  <c:v>0.49990258850636199</c:v>
                </c:pt>
                <c:pt idx="16">
                  <c:v>0.50381883333262301</c:v>
                </c:pt>
                <c:pt idx="17">
                  <c:v>0.50776574581603495</c:v>
                </c:pt>
                <c:pt idx="18">
                  <c:v>0.51174356556912703</c:v>
                </c:pt>
                <c:pt idx="19">
                  <c:v>0.51575253404691701</c:v>
                </c:pt>
                <c:pt idx="20">
                  <c:v>0.51979289455910604</c:v>
                </c:pt>
                <c:pt idx="21">
                  <c:v>0.52386489228221</c:v>
                </c:pt>
                <c:pt idx="22">
                  <c:v>0.52796877427158495</c:v>
                </c:pt>
                <c:pt idx="23">
                  <c:v>0.53210478947335504</c:v>
                </c:pt>
                <c:pt idx="24">
                  <c:v>0.536273188736201</c:v>
                </c:pt>
                <c:pt idx="25">
                  <c:v>0.540474224823006</c:v>
                </c:pt>
                <c:pt idx="26">
                  <c:v>0.54470815242231496</c:v>
                </c:pt>
                <c:pt idx="27">
                  <c:v>0.54897522815960498</c:v>
                </c:pt>
                <c:pt idx="28">
                  <c:v>0.55327571060831104</c:v>
                </c:pt>
                <c:pt idx="29">
                  <c:v>0.55760986030058901</c:v>
                </c:pt>
                <c:pt idx="30">
                  <c:v>0.56197793973778298</c:v>
                </c:pt>
                <c:pt idx="31">
                  <c:v>0.56638021340053402</c:v>
                </c:pt>
                <c:pt idx="32">
                  <c:v>0.570816947758505</c:v>
                </c:pt>
                <c:pt idx="33">
                  <c:v>0.57528841127966501</c:v>
                </c:pt>
                <c:pt idx="34">
                  <c:v>0.57979487443906397</c:v>
                </c:pt>
                <c:pt idx="35">
                  <c:v>0.58433660972704005</c:v>
                </c:pt>
                <c:pt idx="36">
                  <c:v>0.58891389165679298</c:v>
                </c:pt>
                <c:pt idx="37">
                  <c:v>0.593526996771221</c:v>
                </c:pt>
                <c:pt idx="38">
                  <c:v>0.59817620364894897</c:v>
                </c:pt>
                <c:pt idx="39">
                  <c:v>0.60286179290942699</c:v>
                </c:pt>
                <c:pt idx="40">
                  <c:v>0.607584047216983</c:v>
                </c:pt>
                <c:pt idx="41">
                  <c:v>0.61234325128369904</c:v>
                </c:pt>
                <c:pt idx="42">
                  <c:v>0.61713969187094897</c:v>
                </c:pt>
                <c:pt idx="43">
                  <c:v>0.62197365778942804</c:v>
                </c:pt>
                <c:pt idx="44">
                  <c:v>0.62684543989746599</c:v>
                </c:pt>
                <c:pt idx="45">
                  <c:v>0.63175533109740301</c:v>
                </c:pt>
                <c:pt idx="46">
                  <c:v>0.63670362632976396</c:v>
                </c:pt>
                <c:pt idx="47">
                  <c:v>0.64169062256492304</c:v>
                </c:pt>
                <c:pt idx="48">
                  <c:v>0.646716618791919</c:v>
                </c:pt>
                <c:pt idx="49">
                  <c:v>0.65178191600401603</c:v>
                </c:pt>
                <c:pt idx="50">
                  <c:v>0.65688681718055197</c:v>
                </c:pt>
                <c:pt idx="51">
                  <c:v>0.66203162726453402</c:v>
                </c:pt>
                <c:pt idx="52">
                  <c:v>0.66721665313535805</c:v>
                </c:pt>
                <c:pt idx="53">
                  <c:v>0.67244220357591999</c:v>
                </c:pt>
                <c:pt idx="54">
                  <c:v>0.67770858923327904</c:v>
                </c:pt>
                <c:pt idx="55">
                  <c:v>0.68301612257186495</c:v>
                </c:pt>
                <c:pt idx="56">
                  <c:v>0.68836511781805199</c:v>
                </c:pt>
                <c:pt idx="57">
                  <c:v>0.693755890894724</c:v>
                </c:pt>
                <c:pt idx="58">
                  <c:v>0.69918875934417202</c:v>
                </c:pt>
                <c:pt idx="59">
                  <c:v>0.704664042237377</c:v>
                </c:pt>
                <c:pt idx="60">
                  <c:v>0.71018206006734896</c:v>
                </c:pt>
                <c:pt idx="61">
                  <c:v>0.71574313462369998</c:v>
                </c:pt>
                <c:pt idx="62">
                  <c:v>0.72134758884511596</c:v>
                </c:pt>
                <c:pt idx="63">
                  <c:v>0.72699574664562505</c:v>
                </c:pt>
                <c:pt idx="64">
                  <c:v>0.73268793270973698</c:v>
                </c:pt>
                <c:pt idx="65">
                  <c:v>0.73842447225040198</c:v>
                </c:pt>
                <c:pt idx="66">
                  <c:v>0.74420569072240905</c:v>
                </c:pt>
                <c:pt idx="67">
                  <c:v>0.75003191348206699</c:v>
                </c:pt>
                <c:pt idx="68">
                  <c:v>0.75590346538187403</c:v>
                </c:pt>
                <c:pt idx="69">
                  <c:v>0.76182035880110299</c:v>
                </c:pt>
                <c:pt idx="70">
                  <c:v>0.76778134092871497</c:v>
                </c:pt>
                <c:pt idx="71">
                  <c:v>0.77378479660000099</c:v>
                </c:pt>
                <c:pt idx="72">
                  <c:v>0.77982905468427799</c:v>
                </c:pt>
                <c:pt idx="73">
                  <c:v>0.78591238747213399</c:v>
                </c:pt>
                <c:pt idx="74">
                  <c:v>0.79203301013687499</c:v>
                </c:pt>
                <c:pt idx="75">
                  <c:v>0.79818908027653201</c:v>
                </c:pt>
                <c:pt idx="76">
                  <c:v>0.80437869754325697</c:v>
                </c:pt>
                <c:pt idx="77">
                  <c:v>0.81059990336741805</c:v>
                </c:pt>
                <c:pt idx="78">
                  <c:v>0.81685068078426903</c:v>
                </c:pt>
                <c:pt idx="79">
                  <c:v>0.823128954371666</c:v>
                </c:pt>
                <c:pt idx="80">
                  <c:v>0.82943259030799599</c:v>
                </c:pt>
                <c:pt idx="81">
                  <c:v>0.83575939656022902</c:v>
                </c:pt>
                <c:pt idx="82">
                  <c:v>0.84210712321287695</c:v>
                </c:pt>
                <c:pt idx="83">
                  <c:v>0.84847346294956205</c:v>
                </c:pt>
                <c:pt idx="84">
                  <c:v>0.85485605170002399</c:v>
                </c:pt>
                <c:pt idx="85">
                  <c:v>0.86125246946654199</c:v>
                </c:pt>
                <c:pt idx="86">
                  <c:v>0.86766024134518605</c:v>
                </c:pt>
                <c:pt idx="87">
                  <c:v>0.87407683875881703</c:v>
                </c:pt>
                <c:pt idx="88">
                  <c:v>0.88049968092054898</c:v>
                </c:pt>
                <c:pt idx="89">
                  <c:v>0.88692613654839103</c:v>
                </c:pt>
                <c:pt idx="90">
                  <c:v>0.89335352585406702</c:v>
                </c:pt>
                <c:pt idx="91">
                  <c:v>0.89977912283165795</c:v>
                </c:pt>
                <c:pt idx="92">
                  <c:v>0.906200157874687</c:v>
                </c:pt>
                <c:pt idx="93">
                  <c:v>0.91261382075369801</c:v>
                </c:pt>
                <c:pt idx="94">
                  <c:v>0.919017263990341</c:v>
                </c:pt>
                <c:pt idx="95">
                  <c:v>0.925407606668468</c:v>
                </c:pt>
                <c:pt idx="96">
                  <c:v>0.931781938727963</c:v>
                </c:pt>
                <c:pt idx="97">
                  <c:v>0.93813732579297604</c:v>
                </c:pt>
                <c:pt idx="98">
                  <c:v>0.94447081459311499</c:v>
                </c:pt>
                <c:pt idx="99">
                  <c:v>0.95077943904403095</c:v>
                </c:pt>
                <c:pt idx="100">
                  <c:v>0.95706022706291105</c:v>
                </c:pt>
                <c:pt idx="101">
                  <c:v>0.96331020820480195</c:v>
                </c:pt>
                <c:pt idx="102">
                  <c:v>0.96952642221763397</c:v>
                </c:pt>
                <c:pt idx="103">
                  <c:v>0.97570592862748695</c:v>
                </c:pt>
                <c:pt idx="104">
                  <c:v>0.98184581748119104</c:v>
                </c:pt>
                <c:pt idx="105">
                  <c:v>0.98794322139078605</c:v>
                </c:pt>
                <c:pt idx="106">
                  <c:v>0.99399532904112597</c:v>
                </c:pt>
                <c:pt idx="107">
                  <c:v>1</c:v>
                </c:pt>
                <c:pt idx="108">
                  <c:v>1.00216198319554</c:v>
                </c:pt>
                <c:pt idx="109">
                  <c:v>1.00437448131187</c:v>
                </c:pt>
                <c:pt idx="110">
                  <c:v>1.0066361070463901</c:v>
                </c:pt>
                <c:pt idx="111">
                  <c:v>1.00894544502303</c:v>
                </c:pt>
                <c:pt idx="112">
                  <c:v>1.01130105116858</c:v>
                </c:pt>
                <c:pt idx="113">
                  <c:v>1.01370145225368</c:v>
                </c:pt>
                <c:pt idx="114">
                  <c:v>1.0161451456182999</c:v>
                </c:pt>
                <c:pt idx="115">
                  <c:v>1.01863059910195</c:v>
                </c:pt>
                <c:pt idx="116">
                  <c:v>1.02115625119977</c:v>
                </c:pt>
                <c:pt idx="117">
                  <c:v>1.02372051146565</c:v>
                </c:pt>
                <c:pt idx="118">
                  <c:v>1.0263217611835</c:v>
                </c:pt>
                <c:pt idx="119">
                  <c:v>1.0289583543274201</c:v>
                </c:pt>
                <c:pt idx="120">
                  <c:v>1.0316286188303001</c:v>
                </c:pt>
                <c:pt idx="121">
                  <c:v>1.03433085817935</c:v>
                </c:pt>
                <c:pt idx="122">
                  <c:v>1.0370633533546101</c:v>
                </c:pt>
                <c:pt idx="123">
                  <c:v>1.0398243651241501</c:v>
                </c:pt>
                <c:pt idx="124">
                  <c:v>1.04261213670646</c:v>
                </c:pt>
                <c:pt idx="125">
                  <c:v>1.0454248968064901</c:v>
                </c:pt>
                <c:pt idx="126">
                  <c:v>1.0482608630274299</c:v>
                </c:pt>
                <c:pt idx="127">
                  <c:v>1.0511182456552599</c:v>
                </c:pt>
                <c:pt idx="128">
                  <c:v>1.0539952518073299</c:v>
                </c:pt>
                <c:pt idx="129">
                  <c:v>1.0568900899303899</c:v>
                </c:pt>
                <c:pt idx="130">
                  <c:v>1.05980097462683</c:v>
                </c:pt>
                <c:pt idx="131">
                  <c:v>1.0627261317814201</c:v>
                </c:pt>
                <c:pt idx="132">
                  <c:v>1.0656638039542801</c:v>
                </c:pt>
                <c:pt idx="133">
                  <c:v>1.0686122559989699</c:v>
                </c:pt>
                <c:pt idx="134">
                  <c:v>1.0715697808590501</c:v>
                </c:pt>
                <c:pt idx="135">
                  <c:v>1.0745347054901999</c:v>
                </c:pt>
                <c:pt idx="136">
                  <c:v>1.0775053968507899</c:v>
                </c:pt>
                <c:pt idx="137">
                  <c:v>1.0804802678997001</c:v>
                </c:pt>
                <c:pt idx="138">
                  <c:v>1.0834577835374299</c:v>
                </c:pt>
                <c:pt idx="139">
                  <c:v>1.0864364664253301</c:v>
                </c:pt>
                <c:pt idx="140">
                  <c:v>1.08941490261776</c:v>
                </c:pt>
                <c:pt idx="141">
                  <c:v>1.09239174694328</c:v>
                </c:pt>
                <c:pt idx="142">
                  <c:v>1.0953657280739</c:v>
                </c:pt>
                <c:pt idx="143">
                  <c:v>1.0983356532258599</c:v>
                </c:pt>
                <c:pt idx="144">
                  <c:v>1.1013004124406101</c:v>
                </c:pt>
                <c:pt idx="145">
                  <c:v>1.10425898240169</c:v>
                </c:pt>
                <c:pt idx="146">
                  <c:v>1.1072104297504</c:v>
                </c:pt>
                <c:pt idx="147">
                  <c:v>1.1101539138718299</c:v>
                </c:pt>
                <c:pt idx="148">
                  <c:v>1.1130886891312199</c:v>
                </c:pt>
                <c:pt idx="149">
                  <c:v>1.11601410654948</c:v>
                </c:pt>
                <c:pt idx="150">
                  <c:v>1.1189296149158201</c:v>
                </c:pt>
                <c:pt idx="151">
                  <c:v>1.1218347613433799</c:v>
                </c:pt>
                <c:pt idx="152">
                  <c:v>1.12472919128211</c:v>
                </c:pt>
                <c:pt idx="153">
                  <c:v>1.1276126480098301</c:v>
                </c:pt>
                <c:pt idx="154">
                  <c:v>1.1304849716290799</c:v>
                </c:pt>
                <c:pt idx="155">
                  <c:v>1.1333460976021601</c:v>
                </c:pt>
                <c:pt idx="156">
                  <c:v>1.13619605486125</c:v>
                </c:pt>
                <c:pt idx="157">
                  <c:v>1.13903496353353</c:v>
                </c:pt>
                <c:pt idx="158">
                  <c:v>1.1418630323229499</c:v>
                </c:pt>
                <c:pt idx="159">
                  <c:v>1.1446805555916799</c:v>
                </c:pt>
                <c:pt idx="160">
                  <c:v>1.1474879101841</c:v>
                </c:pt>
                <c:pt idx="161">
                  <c:v>1.15028555203544</c:v>
                </c:pt>
                <c:pt idx="162">
                  <c:v>1.15307401260561</c:v>
                </c:pt>
                <c:pt idx="163">
                  <c:v>1.1558538951769199</c:v>
                </c:pt>
                <c:pt idx="164">
                  <c:v>1.15862587105126</c:v>
                </c:pt>
                <c:pt idx="165">
                  <c:v>1.1613906756800401</c:v>
                </c:pt>
                <c:pt idx="166">
                  <c:v>1.16414910475626</c:v>
                </c:pt>
                <c:pt idx="167">
                  <c:v>1.16690201029538</c:v>
                </c:pt>
                <c:pt idx="168">
                  <c:v>1.1696502236745201</c:v>
                </c:pt>
                <c:pt idx="169">
                  <c:v>1.17239430771374</c:v>
                </c:pt>
                <c:pt idx="170">
                  <c:v>1.1751347309310001</c:v>
                </c:pt>
                <c:pt idx="171">
                  <c:v>1.17787193574171</c:v>
                </c:pt>
                <c:pt idx="172">
                  <c:v>1.1806063400235201</c:v>
                </c:pt>
                <c:pt idx="173">
                  <c:v>1.1833383385996601</c:v>
                </c:pt>
                <c:pt idx="174">
                  <c:v>1.1860683046416101</c:v>
                </c:pt>
                <c:pt idx="175">
                  <c:v>1.18879659099278</c:v>
                </c:pt>
                <c:pt idx="176">
                  <c:v>1.19152353141538</c:v>
                </c:pt>
                <c:pt idx="177">
                  <c:v>1.19424944176336</c:v>
                </c:pt>
                <c:pt idx="178">
                  <c:v>1.1969746210841801</c:v>
                </c:pt>
                <c:pt idx="179">
                  <c:v>1.19969935265292</c:v>
                </c:pt>
                <c:pt idx="180">
                  <c:v>1.2024239049418</c:v>
                </c:pt>
                <c:pt idx="181">
                  <c:v>1.2051485325287401</c:v>
                </c:pt>
                <c:pt idx="182">
                  <c:v>1.2078734769480699</c:v>
                </c:pt>
                <c:pt idx="183">
                  <c:v>1.21059896748689</c:v>
                </c:pt>
                <c:pt idx="184">
                  <c:v>1.21332522193017</c:v>
                </c:pt>
                <c:pt idx="185">
                  <c:v>1.21605244725783</c:v>
                </c:pt>
                <c:pt idx="186">
                  <c:v>1.21878084029667</c:v>
                </c:pt>
                <c:pt idx="187">
                  <c:v>1.2215105883300399</c:v>
                </c:pt>
                <c:pt idx="188">
                  <c:v>1.2242418696680699</c:v>
                </c:pt>
                <c:pt idx="189">
                  <c:v>1.2269748541808301</c:v>
                </c:pt>
                <c:pt idx="190">
                  <c:v>1.2297097037970799</c:v>
                </c:pt>
                <c:pt idx="191">
                  <c:v>1.2324465729706899</c:v>
                </c:pt>
                <c:pt idx="192">
                  <c:v>1.2351856091170399</c:v>
                </c:pt>
                <c:pt idx="193">
                  <c:v>1.2379269530213299</c:v>
                </c:pt>
                <c:pt idx="194">
                  <c:v>1.2406707392206999</c:v>
                </c:pt>
                <c:pt idx="195">
                  <c:v>1.2434170963620099</c:v>
                </c:pt>
                <c:pt idx="196">
                  <c:v>1.24616614753674</c:v>
                </c:pt>
                <c:pt idx="197">
                  <c:v>1.2489180105947999</c:v>
                </c:pt>
                <c:pt idx="198">
                  <c:v>1.2516727984385001</c:v>
                </c:pt>
                <c:pt idx="199">
                  <c:v>1.2544306192980501</c:v>
                </c:pt>
                <c:pt idx="200">
                  <c:v>1.25719157698992</c:v>
                </c:pt>
                <c:pt idx="201">
                  <c:v>1.25995577115914</c:v>
                </c:pt>
                <c:pt idx="202">
                  <c:v>1.26272329750663</c:v>
                </c:pt>
                <c:pt idx="203">
                  <c:v>1.2654942480026099</c:v>
                </c:pt>
                <c:pt idx="204">
                  <c:v>1.2682687110869499</c:v>
                </c:pt>
                <c:pt idx="205">
                  <c:v>1.2710467718573899</c:v>
                </c:pt>
                <c:pt idx="206">
                  <c:v>1.2738285122464501</c:v>
                </c:pt>
                <c:pt idx="207">
                  <c:v>1.27661401118767</c:v>
                </c:pt>
                <c:pt idx="208">
                  <c:v>1.2794033447720501</c:v>
                </c:pt>
                <c:pt idx="209">
                  <c:v>1.2821965863951501</c:v>
                </c:pt>
                <c:pt idx="210">
                  <c:v>1.2849938068956499</c:v>
                </c:pt>
                <c:pt idx="211">
                  <c:v>1.2877950746857201</c:v>
                </c:pt>
                <c:pt idx="212">
                  <c:v>1.2906004558739399</c:v>
                </c:pt>
                <c:pt idx="213">
                  <c:v>1.2934100143810801</c:v>
                </c:pt>
                <c:pt idx="214">
                  <c:v>1.2962238120493099</c:v>
                </c:pt>
                <c:pt idx="215">
                  <c:v>1.2990419087451199</c:v>
                </c:pt>
                <c:pt idx="216">
                  <c:v>1.30186436245659</c:v>
                </c:pt>
                <c:pt idx="217">
                  <c:v>1.3046912293850801</c:v>
                </c:pt>
                <c:pt idx="218">
                  <c:v>1.3075225640318799</c:v>
                </c:pt>
                <c:pt idx="219">
                  <c:v>1.3103584192800799</c:v>
                </c:pt>
                <c:pt idx="220">
                  <c:v>1.3131988464719599</c:v>
                </c:pt>
                <c:pt idx="221">
                  <c:v>1.3160438954821601</c:v>
                </c:pt>
                <c:pt idx="222">
                  <c:v>1.31889361478685</c:v>
                </c:pt>
                <c:pt idx="223">
                  <c:v>1.3217480515292901</c:v>
                </c:pt>
                <c:pt idx="224">
                  <c:v>1.3246072515818099</c:v>
                </c:pt>
                <c:pt idx="225">
                  <c:v>1.3274712596045399</c:v>
                </c:pt>
                <c:pt idx="226">
                  <c:v>1.3303401191011099</c:v>
                </c:pt>
                <c:pt idx="227">
                  <c:v>1.3332138724713101</c:v>
                </c:pt>
                <c:pt idx="228">
                  <c:v>1.3360925610612</c:v>
                </c:pt>
                <c:pt idx="229">
                  <c:v>1.33897622521049</c:v>
                </c:pt>
                <c:pt idx="230">
                  <c:v>1.3418649042976101</c:v>
                </c:pt>
                <c:pt idx="231">
                  <c:v>1.34475863678242</c:v>
                </c:pt>
                <c:pt idx="232">
                  <c:v>1.3476574602468301</c:v>
                </c:pt>
                <c:pt idx="233">
                  <c:v>1.35056141143335</c:v>
                </c:pt>
                <c:pt idx="234">
                  <c:v>1.3534705262817499</c:v>
                </c:pt>
                <c:pt idx="235">
                  <c:v>1.35638483996389</c:v>
                </c:pt>
                <c:pt idx="236">
                  <c:v>1.3593043869168999</c:v>
                </c:pt>
                <c:pt idx="237">
                  <c:v>1.3622292008746699</c:v>
                </c:pt>
                <c:pt idx="238">
                  <c:v>1.36515931489788</c:v>
                </c:pt>
                <c:pt idx="239">
                  <c:v>1.36809476140258</c:v>
                </c:pt>
                <c:pt idx="240">
                  <c:v>1.3710355721873999</c:v>
                </c:pt>
              </c:numCache>
            </c:numRef>
          </c:yVal>
          <c:smooth val="0"/>
          <c:extLst>
            <c:ext xmlns:c16="http://schemas.microsoft.com/office/drawing/2014/chart" uri="{C3380CC4-5D6E-409C-BE32-E72D297353CC}">
              <c16:uniqueId val="{00000001-6DDF-4D45-8D2D-35EC4984576C}"/>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0.88154421088094104</c:v>
                </c:pt>
                <c:pt idx="1">
                  <c:v>0.88245819245936497</c:v>
                </c:pt>
                <c:pt idx="2">
                  <c:v>0.88337313476452095</c:v>
                </c:pt>
                <c:pt idx="3">
                  <c:v>0.88428903922106705</c:v>
                </c:pt>
                <c:pt idx="4">
                  <c:v>0.88520590727297899</c:v>
                </c:pt>
                <c:pt idx="5">
                  <c:v>0.88612374038450004</c:v>
                </c:pt>
                <c:pt idx="6">
                  <c:v>0.88704254004115302</c:v>
                </c:pt>
                <c:pt idx="7">
                  <c:v>0.88796230775082097</c:v>
                </c:pt>
                <c:pt idx="8">
                  <c:v>0.88888304504489302</c:v>
                </c:pt>
                <c:pt idx="9">
                  <c:v>0.88980475347948196</c:v>
                </c:pt>
                <c:pt idx="10">
                  <c:v>0.89072743463673099</c:v>
                </c:pt>
                <c:pt idx="11">
                  <c:v>0.89165109012619903</c:v>
                </c:pt>
                <c:pt idx="12">
                  <c:v>0.89257572158634102</c:v>
                </c:pt>
                <c:pt idx="13">
                  <c:v>0.89350133068609405</c:v>
                </c:pt>
                <c:pt idx="14">
                  <c:v>0.89442791912656405</c:v>
                </c:pt>
                <c:pt idx="15">
                  <c:v>0.89535548864283898</c:v>
                </c:pt>
                <c:pt idx="16">
                  <c:v>0.89628404100591996</c:v>
                </c:pt>
                <c:pt idx="17">
                  <c:v>0.89721357802479895</c:v>
                </c:pt>
                <c:pt idx="18">
                  <c:v>0.89814410154868296</c:v>
                </c:pt>
                <c:pt idx="19">
                  <c:v>0.89907561346937703</c:v>
                </c:pt>
                <c:pt idx="20">
                  <c:v>0.90000811572384798</c:v>
                </c:pt>
                <c:pt idx="21">
                  <c:v>0.90094161029698105</c:v>
                </c:pt>
                <c:pt idx="22">
                  <c:v>0.90187609922453604</c:v>
                </c:pt>
                <c:pt idx="23">
                  <c:v>0.90281158459634403</c:v>
                </c:pt>
                <c:pt idx="24">
                  <c:v>0.90374806855974299</c:v>
                </c:pt>
                <c:pt idx="25">
                  <c:v>0.90468555332328404</c:v>
                </c:pt>
                <c:pt idx="26">
                  <c:v>0.90562404116074002</c:v>
                </c:pt>
                <c:pt idx="27">
                  <c:v>0.90656353441543203</c:v>
                </c:pt>
                <c:pt idx="28">
                  <c:v>0.90750403550491099</c:v>
                </c:pt>
                <c:pt idx="29">
                  <c:v>0.90844554692603596</c:v>
                </c:pt>
                <c:pt idx="30">
                  <c:v>0.90938807126046795</c:v>
                </c:pt>
                <c:pt idx="31">
                  <c:v>0.91033161118064199</c:v>
                </c:pt>
                <c:pt idx="32">
                  <c:v>0.911276169456258</c:v>
                </c:pt>
                <c:pt idx="33">
                  <c:v>0.91222174896133901</c:v>
                </c:pt>
                <c:pt idx="34">
                  <c:v>0.91316835268191698</c:v>
                </c:pt>
                <c:pt idx="35">
                  <c:v>0.91411598372442304</c:v>
                </c:pt>
                <c:pt idx="36">
                  <c:v>0.91506464532484399</c:v>
                </c:pt>
                <c:pt idx="37">
                  <c:v>0.91601434085873701</c:v>
                </c:pt>
                <c:pt idx="38">
                  <c:v>0.91696507385219495</c:v>
                </c:pt>
                <c:pt idx="39">
                  <c:v>0.91791684799386897</c:v>
                </c:pt>
                <c:pt idx="40">
                  <c:v>0.91886966714816898</c:v>
                </c:pt>
                <c:pt idx="41">
                  <c:v>0.91982353536978401</c:v>
                </c:pt>
                <c:pt idx="42">
                  <c:v>0.92077845691966997</c:v>
                </c:pt>
                <c:pt idx="43">
                  <c:v>0.92173443628268603</c:v>
                </c:pt>
                <c:pt idx="44">
                  <c:v>0.92269147818708197</c:v>
                </c:pt>
                <c:pt idx="45">
                  <c:v>0.92364958762606997</c:v>
                </c:pt>
                <c:pt idx="46">
                  <c:v>0.92460876988172902</c:v>
                </c:pt>
                <c:pt idx="47">
                  <c:v>0.92556903055157203</c:v>
                </c:pt>
                <c:pt idx="48">
                  <c:v>0.92653037557809204</c:v>
                </c:pt>
                <c:pt idx="49">
                  <c:v>0.92749281128171901</c:v>
                </c:pt>
                <c:pt idx="50">
                  <c:v>0.92845634439762204</c:v>
                </c:pt>
                <c:pt idx="51">
                  <c:v>0.92942098211692403</c:v>
                </c:pt>
                <c:pt idx="52">
                  <c:v>0.930386732132929</c:v>
                </c:pt>
                <c:pt idx="53">
                  <c:v>0.93135360269310996</c:v>
                </c:pt>
                <c:pt idx="54">
                  <c:v>0.93232160265769304</c:v>
                </c:pt>
                <c:pt idx="55">
                  <c:v>0.93329074156585401</c:v>
                </c:pt>
                <c:pt idx="56">
                  <c:v>0.93426102971069203</c:v>
                </c:pt>
                <c:pt idx="57">
                  <c:v>0.93523247822437106</c:v>
                </c:pt>
                <c:pt idx="58">
                  <c:v>0.93620509917507799</c:v>
                </c:pt>
                <c:pt idx="59">
                  <c:v>0.93717890567775697</c:v>
                </c:pt>
                <c:pt idx="60">
                  <c:v>0.938153912020946</c:v>
                </c:pt>
                <c:pt idx="61">
                  <c:v>0.93913013381252197</c:v>
                </c:pt>
                <c:pt idx="62">
                  <c:v>0.94010758814773099</c:v>
                </c:pt>
                <c:pt idx="63">
                  <c:v>0.94108629380355902</c:v>
                </c:pt>
                <c:pt idx="64">
                  <c:v>0.94206627146440902</c:v>
                </c:pt>
                <c:pt idx="65">
                  <c:v>0.94304754398511004</c:v>
                </c:pt>
                <c:pt idx="66">
                  <c:v>0.94403013669866698</c:v>
                </c:pt>
                <c:pt idx="67">
                  <c:v>0.94501407777787605</c:v>
                </c:pt>
                <c:pt idx="68">
                  <c:v>0.94599939866212601</c:v>
                </c:pt>
                <c:pt idx="69">
                  <c:v>0.94698637158999299</c:v>
                </c:pt>
                <c:pt idx="70">
                  <c:v>0.94797622101410395</c:v>
                </c:pt>
                <c:pt idx="71">
                  <c:v>0.94897041226719703</c:v>
                </c:pt>
                <c:pt idx="72">
                  <c:v>0.94997041417964601</c:v>
                </c:pt>
                <c:pt idx="73">
                  <c:v>0.95097769873714999</c:v>
                </c:pt>
                <c:pt idx="74">
                  <c:v>0.95199374073416199</c:v>
                </c:pt>
                <c:pt idx="75">
                  <c:v>0.95302001741977904</c:v>
                </c:pt>
                <c:pt idx="76">
                  <c:v>0.95405800813239106</c:v>
                </c:pt>
                <c:pt idx="77">
                  <c:v>0.95510919391902105</c:v>
                </c:pt>
                <c:pt idx="78">
                  <c:v>0.95617505713476203</c:v>
                </c:pt>
                <c:pt idx="79">
                  <c:v>0.95725708101722595</c:v>
                </c:pt>
                <c:pt idx="80">
                  <c:v>0.95835674923026604</c:v>
                </c:pt>
                <c:pt idx="81">
                  <c:v>0.959475545370573</c:v>
                </c:pt>
                <c:pt idx="82">
                  <c:v>0.96061495242994199</c:v>
                </c:pt>
                <c:pt idx="83">
                  <c:v>0.96177645220511998</c:v>
                </c:pt>
                <c:pt idx="84">
                  <c:v>0.96296152464611096</c:v>
                </c:pt>
                <c:pt idx="85">
                  <c:v>0.964171647132678</c:v>
                </c:pt>
                <c:pt idx="86">
                  <c:v>0.96540829366743097</c:v>
                </c:pt>
                <c:pt idx="87">
                  <c:v>0.96667293397239096</c:v>
                </c:pt>
                <c:pt idx="88">
                  <c:v>0.96796703247418003</c:v>
                </c:pt>
                <c:pt idx="89">
                  <c:v>0.96929204716101802</c:v>
                </c:pt>
                <c:pt idx="90">
                  <c:v>0.97064942829242395</c:v>
                </c:pt>
                <c:pt idx="91">
                  <c:v>0.97204061693991906</c:v>
                </c:pt>
                <c:pt idx="92">
                  <c:v>0.97346704333405598</c:v>
                </c:pt>
                <c:pt idx="93">
                  <c:v>0.97493012498964404</c:v>
                </c:pt>
                <c:pt idx="94">
                  <c:v>0.97643126457712603</c:v>
                </c:pt>
                <c:pt idx="95">
                  <c:v>0.97797184750350197</c:v>
                </c:pt>
                <c:pt idx="96">
                  <c:v>0.97955323916099601</c:v>
                </c:pt>
                <c:pt idx="97">
                  <c:v>0.98117678179567502</c:v>
                </c:pt>
                <c:pt idx="98">
                  <c:v>0.98284379094128504</c:v>
                </c:pt>
                <c:pt idx="99">
                  <c:v>0.98455555135568595</c:v>
                </c:pt>
                <c:pt idx="100">
                  <c:v>0.98631331238809505</c:v>
                </c:pt>
                <c:pt idx="101">
                  <c:v>0.988118282694879</c:v>
                </c:pt>
                <c:pt idx="102">
                  <c:v>0.98997162420964002</c:v>
                </c:pt>
                <c:pt idx="103">
                  <c:v>0.99187444525954405</c:v>
                </c:pt>
                <c:pt idx="104">
                  <c:v>0.99382779270424004</c:v>
                </c:pt>
                <c:pt idx="105">
                  <c:v>0.99583264295612595</c:v>
                </c:pt>
                <c:pt idx="106">
                  <c:v>0.99788989172391795</c:v>
                </c:pt>
                <c:pt idx="107">
                  <c:v>1</c:v>
                </c:pt>
                <c:pt idx="108">
                  <c:v>1.00595757379909</c:v>
                </c:pt>
                <c:pt idx="109">
                  <c:v>1.0118690686963201</c:v>
                </c:pt>
                <c:pt idx="110">
                  <c:v>1.0177355810633499</c:v>
                </c:pt>
                <c:pt idx="111">
                  <c:v>1.0235582851212099</c:v>
                </c:pt>
                <c:pt idx="112">
                  <c:v>1.02933843251463</c:v>
                </c:pt>
                <c:pt idx="113">
                  <c:v>1.0350773517074501</c:v>
                </c:pt>
                <c:pt idx="114">
                  <c:v>1.0407764471805001</c:v>
                </c:pt>
                <c:pt idx="115">
                  <c:v>1.0464371984125</c:v>
                </c:pt>
                <c:pt idx="116">
                  <c:v>1.0520611586244299</c:v>
                </c:pt>
                <c:pt idx="117">
                  <c:v>1.0576499532669601</c:v>
                </c:pt>
                <c:pt idx="118">
                  <c:v>1.0632052782311801</c:v>
                </c:pt>
                <c:pt idx="119">
                  <c:v>1.06872889776307</c:v>
                </c:pt>
                <c:pt idx="120">
                  <c:v>1.07422264206314</c:v>
                </c:pt>
                <c:pt idx="121">
                  <c:v>1.0796884045541899</c:v>
                </c:pt>
                <c:pt idx="122">
                  <c:v>1.0851281388020799</c:v>
                </c:pt>
                <c:pt idx="123">
                  <c:v>1.0905438550770501</c:v>
                </c:pt>
                <c:pt idx="124">
                  <c:v>1.0959376165463</c:v>
                </c:pt>
                <c:pt idx="125">
                  <c:v>1.10131153509252</c:v>
                </c:pt>
                <c:pt idx="126">
                  <c:v>1.1066677667574001</c:v>
                </c:pt>
                <c:pt idx="127">
                  <c:v>1.11200850681425</c:v>
                </c:pt>
                <c:pt idx="128">
                  <c:v>1.1173359844797499</c:v>
                </c:pt>
                <c:pt idx="129">
                  <c:v>1.12265245728033</c:v>
                </c:pt>
                <c:pt idx="130">
                  <c:v>1.1279602050958599</c:v>
                </c:pt>
                <c:pt idx="131">
                  <c:v>1.1332615239091901</c:v>
                </c:pt>
                <c:pt idx="132">
                  <c:v>1.13855871929719</c:v>
                </c:pt>
                <c:pt idx="133">
                  <c:v>1.1438540997053299</c:v>
                </c:pt>
                <c:pt idx="134">
                  <c:v>1.1491499695537499</c:v>
                </c:pt>
                <c:pt idx="135">
                  <c:v>1.1544486222285799</c:v>
                </c:pt>
                <c:pt idx="136">
                  <c:v>1.1597523330170001</c:v>
                </c:pt>
                <c:pt idx="137">
                  <c:v>1.1650633520481299</c:v>
                </c:pt>
                <c:pt idx="138">
                  <c:v>1.17038389730482</c:v>
                </c:pt>
                <c:pt idx="139">
                  <c:v>1.1757161477725899</c:v>
                </c:pt>
                <c:pt idx="140">
                  <c:v>1.18106223679202</c:v>
                </c:pt>
                <c:pt idx="141">
                  <c:v>1.18642424567944</c:v>
                </c:pt>
                <c:pt idx="142">
                  <c:v>1.1918041976779401</c:v>
                </c:pt>
                <c:pt idx="143">
                  <c:v>1.1972040522963301</c:v>
                </c:pt>
                <c:pt idx="144">
                  <c:v>1.20262570008831</c:v>
                </c:pt>
                <c:pt idx="145">
                  <c:v>1.2080709579172899</c:v>
                </c:pt>
                <c:pt idx="146">
                  <c:v>1.2135415647446699</c:v>
                </c:pt>
                <c:pt idx="147">
                  <c:v>1.21903917797146</c:v>
                </c:pt>
                <c:pt idx="148">
                  <c:v>1.22456537035383</c:v>
                </c:pt>
                <c:pt idx="149">
                  <c:v>1.23012162750498</c:v>
                </c:pt>
                <c:pt idx="150">
                  <c:v>1.23570934598626</c:v>
                </c:pt>
                <c:pt idx="151">
                  <c:v>1.24132983198265</c:v>
                </c:pt>
                <c:pt idx="152">
                  <c:v>1.2469843005493</c:v>
                </c:pt>
                <c:pt idx="153">
                  <c:v>1.25267387540917</c:v>
                </c:pt>
                <c:pt idx="154">
                  <c:v>1.2583995892750699</c:v>
                </c:pt>
                <c:pt idx="155">
                  <c:v>1.2641623846647101</c:v>
                </c:pt>
                <c:pt idx="156">
                  <c:v>1.2699631151727799</c:v>
                </c:pt>
                <c:pt idx="157">
                  <c:v>1.2758025471611101</c:v>
                </c:pt>
                <c:pt idx="158">
                  <c:v>1.28168136182621</c:v>
                </c:pt>
                <c:pt idx="159">
                  <c:v>1.2876001576020299</c:v>
                </c:pt>
                <c:pt idx="160">
                  <c:v>1.29355945285621</c:v>
                </c:pt>
                <c:pt idx="161">
                  <c:v>1.2995596888385099</c:v>
                </c:pt>
                <c:pt idx="162">
                  <c:v>1.3056012328418001</c:v>
                </c:pt>
                <c:pt idx="163">
                  <c:v>1.31168438153814</c:v>
                </c:pt>
                <c:pt idx="164">
                  <c:v>1.31780936445497</c:v>
                </c:pt>
                <c:pt idx="165">
                  <c:v>1.3239763475594599</c:v>
                </c:pt>
                <c:pt idx="166">
                  <c:v>1.3301854369223201</c:v>
                </c:pt>
                <c:pt idx="167">
                  <c:v>1.3364366824356799</c:v>
                </c:pt>
                <c:pt idx="168">
                  <c:v>1.34273003278664</c:v>
                </c:pt>
                <c:pt idx="169">
                  <c:v>1.34906521810526</c:v>
                </c:pt>
                <c:pt idx="170">
                  <c:v>1.3554419417313499</c:v>
                </c:pt>
                <c:pt idx="171">
                  <c:v>1.3618599339272</c:v>
                </c:pt>
                <c:pt idx="172">
                  <c:v>1.36831895031686</c:v>
                </c:pt>
                <c:pt idx="173">
                  <c:v>1.3748187704067201</c:v>
                </c:pt>
                <c:pt idx="174">
                  <c:v>1.38135919618695</c:v>
                </c:pt>
                <c:pt idx="175">
                  <c:v>1.38794005081183</c:v>
                </c:pt>
                <c:pt idx="176">
                  <c:v>1.3945611773569599</c:v>
                </c:pt>
                <c:pt idx="177">
                  <c:v>1.4012224376504701</c:v>
                </c:pt>
                <c:pt idx="178">
                  <c:v>1.4079237111752601</c:v>
                </c:pt>
                <c:pt idx="179">
                  <c:v>1.41466489403915</c:v>
                </c:pt>
                <c:pt idx="180">
                  <c:v>1.4214458980094</c:v>
                </c:pt>
                <c:pt idx="181">
                  <c:v>1.42826664960841</c:v>
                </c:pt>
                <c:pt idx="182">
                  <c:v>1.4351270892671899</c:v>
                </c:pt>
                <c:pt idx="183">
                  <c:v>1.44202717053317</c:v>
                </c:pt>
                <c:pt idx="184">
                  <c:v>1.4489668593294001</c:v>
                </c:pt>
                <c:pt idx="185">
                  <c:v>1.4559461332617001</c:v>
                </c:pt>
                <c:pt idx="186">
                  <c:v>1.4629649809709999</c:v>
                </c:pt>
                <c:pt idx="187">
                  <c:v>1.47002340152801</c:v>
                </c:pt>
                <c:pt idx="188">
                  <c:v>1.47712140386726</c:v>
                </c:pt>
                <c:pt idx="189">
                  <c:v>1.4842590062583301</c:v>
                </c:pt>
                <c:pt idx="190">
                  <c:v>1.4914362358114499</c:v>
                </c:pt>
                <c:pt idx="191">
                  <c:v>1.49865312801545</c:v>
                </c:pt>
                <c:pt idx="192">
                  <c:v>1.5059097263057999</c:v>
                </c:pt>
                <c:pt idx="193">
                  <c:v>1.51320608166071</c:v>
                </c:pt>
                <c:pt idx="194">
                  <c:v>1.52054225222344</c:v>
                </c:pt>
                <c:pt idx="195">
                  <c:v>1.52791830294905</c:v>
                </c:pt>
                <c:pt idx="196">
                  <c:v>1.5353343052739501</c:v>
                </c:pt>
                <c:pt idx="197">
                  <c:v>1.54279033680662</c:v>
                </c:pt>
                <c:pt idx="198">
                  <c:v>1.55028648103818</c:v>
                </c:pt>
                <c:pt idx="199">
                  <c:v>1.55782282707148</c:v>
                </c:pt>
                <c:pt idx="200">
                  <c:v>1.5653994693672599</c:v>
                </c:pt>
                <c:pt idx="201">
                  <c:v>1.5730165075065301</c:v>
                </c:pt>
                <c:pt idx="202">
                  <c:v>1.5806740459678199</c:v>
                </c:pt>
                <c:pt idx="203">
                  <c:v>1.5883721939184501</c:v>
                </c:pt>
                <c:pt idx="204">
                  <c:v>1.5961110650188399</c:v>
                </c:pt>
                <c:pt idx="205">
                  <c:v>1.6038907772390101</c:v>
                </c:pt>
                <c:pt idx="206">
                  <c:v>1.6117114526863501</c:v>
                </c:pt>
                <c:pt idx="207">
                  <c:v>1.6195732174441799</c:v>
                </c:pt>
                <c:pt idx="208">
                  <c:v>1.6274762014200399</c:v>
                </c:pt>
                <c:pt idx="209">
                  <c:v>1.63542053820339</c:v>
                </c:pt>
                <c:pt idx="210">
                  <c:v>1.64340636493189</c:v>
                </c:pt>
                <c:pt idx="211">
                  <c:v>1.65143382216582</c:v>
                </c:pt>
                <c:pt idx="212">
                  <c:v>1.6595030537700599</c:v>
                </c:pt>
                <c:pt idx="213">
                  <c:v>1.6676142068032</c:v>
                </c:pt>
                <c:pt idx="214">
                  <c:v>1.67576743141325</c:v>
                </c:pt>
                <c:pt idx="215">
                  <c:v>1.6839628807395799</c:v>
                </c:pt>
                <c:pt idx="216">
                  <c:v>1.69220071082072</c:v>
                </c:pt>
                <c:pt idx="217">
                  <c:v>1.7004810805075901</c:v>
                </c:pt>
                <c:pt idx="218">
                  <c:v>1.7088041513818399</c:v>
                </c:pt>
                <c:pt idx="219">
                  <c:v>1.7171700876790601</c:v>
                </c:pt>
                <c:pt idx="220">
                  <c:v>1.7255790562164299</c:v>
                </c:pt>
                <c:pt idx="221">
                  <c:v>1.73403122632467</c:v>
                </c:pt>
                <c:pt idx="222">
                  <c:v>1.74252676978388</c:v>
                </c:pt>
                <c:pt idx="223">
                  <c:v>1.7510658607632099</c:v>
                </c:pt>
                <c:pt idx="224">
                  <c:v>1.759648675764</c:v>
                </c:pt>
                <c:pt idx="225">
                  <c:v>1.7682753935662301</c:v>
                </c:pt>
                <c:pt idx="226">
                  <c:v>1.7769461951780701</c:v>
                </c:pt>
                <c:pt idx="227">
                  <c:v>1.78566126378836</c:v>
                </c:pt>
                <c:pt idx="228">
                  <c:v>1.79442078472189</c:v>
                </c:pt>
                <c:pt idx="229">
                  <c:v>1.80322494539719</c:v>
                </c:pt>
                <c:pt idx="230">
                  <c:v>1.81207393528686</c:v>
                </c:pt>
                <c:pt idx="231">
                  <c:v>1.82096794588013</c:v>
                </c:pt>
                <c:pt idx="232">
                  <c:v>1.8299071706476699</c:v>
                </c:pt>
                <c:pt idx="233">
                  <c:v>1.83889180500838</c:v>
                </c:pt>
                <c:pt idx="234">
                  <c:v>1.84792204629817</c:v>
                </c:pt>
                <c:pt idx="235">
                  <c:v>1.8569980937405599</c:v>
                </c:pt>
                <c:pt idx="236">
                  <c:v>1.86612014841902</c:v>
                </c:pt>
                <c:pt idx="237">
                  <c:v>1.87528841325092</c:v>
                </c:pt>
                <c:pt idx="238">
                  <c:v>1.88450309296305</c:v>
                </c:pt>
                <c:pt idx="239">
                  <c:v>1.89376439406858</c:v>
                </c:pt>
                <c:pt idx="240">
                  <c:v>1.9030725248454801</c:v>
                </c:pt>
              </c:numCache>
            </c:numRef>
          </c:yVal>
          <c:smooth val="1"/>
          <c:extLst>
            <c:ext xmlns:c16="http://schemas.microsoft.com/office/drawing/2014/chart" uri="{C3380CC4-5D6E-409C-BE32-E72D297353CC}">
              <c16:uniqueId val="{00000002-6DDF-4D45-8D2D-35EC4984576C}"/>
            </c:ext>
          </c:extLst>
        </c:ser>
        <c:dLbls>
          <c:showLegendKey val="0"/>
          <c:showVal val="0"/>
          <c:showCatName val="0"/>
          <c:showSerName val="0"/>
          <c:showPercent val="0"/>
          <c:showBubbleSize val="0"/>
        </c:dLbls>
        <c:axId val="247119560"/>
        <c:axId val="643151376"/>
      </c:scatterChart>
      <c:valAx>
        <c:axId val="247119560"/>
        <c:scaling>
          <c:orientation val="minMax"/>
          <c:max val="2.5"/>
          <c:min val="0.5"/>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36386430678466075"/>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5"/>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0.81016543472459102</c:v>
                </c:pt>
                <c:pt idx="1">
                  <c:v>0.81719576795523496</c:v>
                </c:pt>
                <c:pt idx="2">
                  <c:v>0.82428710796698201</c:v>
                </c:pt>
                <c:pt idx="3">
                  <c:v>0.83143998415541398</c:v>
                </c:pt>
                <c:pt idx="4">
                  <c:v>0.83865493051001905</c:v>
                </c:pt>
                <c:pt idx="5">
                  <c:v>0.84593248565406498</c:v>
                </c:pt>
                <c:pt idx="6">
                  <c:v>0.85327319288480097</c:v>
                </c:pt>
                <c:pt idx="7">
                  <c:v>0.86067760021402095</c:v>
                </c:pt>
                <c:pt idx="8">
                  <c:v>0.86814626040897502</c:v>
                </c:pt>
                <c:pt idx="9">
                  <c:v>0.87568453987842998</c:v>
                </c:pt>
                <c:pt idx="10">
                  <c:v>0.88333020827039899</c:v>
                </c:pt>
                <c:pt idx="11">
                  <c:v>0.89113560010056203</c:v>
                </c:pt>
                <c:pt idx="12">
                  <c:v>0.89915492582811696</c:v>
                </c:pt>
                <c:pt idx="13">
                  <c:v>0.90744434326397805</c:v>
                </c:pt>
                <c:pt idx="14">
                  <c:v>0.91606210110097397</c:v>
                </c:pt>
                <c:pt idx="15">
                  <c:v>0.92506871877033303</c:v>
                </c:pt>
                <c:pt idx="16">
                  <c:v>0.93452720510518505</c:v>
                </c:pt>
                <c:pt idx="17">
                  <c:v>0.94450331863006498</c:v>
                </c:pt>
                <c:pt idx="18">
                  <c:v>0.95506587270835297</c:v>
                </c:pt>
                <c:pt idx="19">
                  <c:v>0.96628708927538298</c:v>
                </c:pt>
                <c:pt idx="20">
                  <c:v>0.97824300547332199</c:v>
                </c:pt>
                <c:pt idx="21">
                  <c:v>0.991013938196739</c:v>
                </c:pt>
                <c:pt idx="22">
                  <c:v>1.0046849236047299</c:v>
                </c:pt>
                <c:pt idx="23">
                  <c:v>1.0193169287897099</c:v>
                </c:pt>
                <c:pt idx="24">
                  <c:v>1.0349023077806201</c:v>
                </c:pt>
                <c:pt idx="25">
                  <c:v>1.05142236475418</c:v>
                </c:pt>
                <c:pt idx="26">
                  <c:v>1.0688574114593501</c:v>
                </c:pt>
                <c:pt idx="27">
                  <c:v>1.0871864042247099</c:v>
                </c:pt>
                <c:pt idx="28">
                  <c:v>1.10638658183281</c:v>
                </c:pt>
                <c:pt idx="29">
                  <c:v>1.1264331042304501</c:v>
                </c:pt>
                <c:pt idx="30">
                  <c:v>1.1472986924525701</c:v>
                </c:pt>
                <c:pt idx="31">
                  <c:v>1.1689532705538399</c:v>
                </c:pt>
                <c:pt idx="32">
                  <c:v>1.1913636107660599</c:v>
                </c:pt>
                <c:pt idx="33">
                  <c:v>1.2144929835310101</c:v>
                </c:pt>
                <c:pt idx="34">
                  <c:v>1.2383008144971099</c:v>
                </c:pt>
                <c:pt idx="35">
                  <c:v>1.2627423510114599</c:v>
                </c:pt>
                <c:pt idx="36">
                  <c:v>1.28776834108315</c:v>
                </c:pt>
                <c:pt idx="37">
                  <c:v>1.3133262307384499</c:v>
                </c:pt>
                <c:pt idx="38">
                  <c:v>1.33939278720498</c:v>
                </c:pt>
                <c:pt idx="39">
                  <c:v>1.3659767058851999</c:v>
                </c:pt>
                <c:pt idx="40">
                  <c:v>1.39308825524937</c:v>
                </c:pt>
                <c:pt idx="41">
                  <c:v>1.4207379075736899</c:v>
                </c:pt>
                <c:pt idx="42">
                  <c:v>1.4489363429853399</c:v>
                </c:pt>
                <c:pt idx="43">
                  <c:v>1.47769445358792</c:v>
                </c:pt>
                <c:pt idx="44">
                  <c:v>1.5070233476686199</c:v>
                </c:pt>
                <c:pt idx="45">
                  <c:v>1.5369343539890401</c:v>
                </c:pt>
                <c:pt idx="46">
                  <c:v>1.56743902616107</c:v>
                </c:pt>
                <c:pt idx="47">
                  <c:v>1.5985491471097</c:v>
                </c:pt>
                <c:pt idx="48">
                  <c:v>1.63027673362431</c:v>
                </c:pt>
                <c:pt idx="49">
                  <c:v>1.6626340410004099</c:v>
                </c:pt>
                <c:pt idx="50">
                  <c:v>1.69563356777339</c:v>
                </c:pt>
              </c:numCache>
            </c:numRef>
          </c:yVal>
          <c:smooth val="0"/>
          <c:extLst>
            <c:ext xmlns:c16="http://schemas.microsoft.com/office/drawing/2014/chart" uri="{C3380CC4-5D6E-409C-BE32-E72D297353CC}">
              <c16:uniqueId val="{00000000-F890-4DEC-972E-2AB213597F3B}"/>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0.681364072051173</c:v>
                </c:pt>
                <c:pt idx="1">
                  <c:v>0.693568081948292</c:v>
                </c:pt>
                <c:pt idx="2">
                  <c:v>0.70598887839385305</c:v>
                </c:pt>
                <c:pt idx="3">
                  <c:v>0.718629936124348</c:v>
                </c:pt>
                <c:pt idx="4">
                  <c:v>0.73149467886643005</c:v>
                </c:pt>
                <c:pt idx="5">
                  <c:v>0.74458643738675201</c:v>
                </c:pt>
                <c:pt idx="6">
                  <c:v>0.75790838775765801</c:v>
                </c:pt>
                <c:pt idx="7">
                  <c:v>0.77146345840492603</c:v>
                </c:pt>
                <c:pt idx="8">
                  <c:v>0.78525418631033095</c:v>
                </c:pt>
                <c:pt idx="9">
                  <c:v>0.79928246214163901</c:v>
                </c:pt>
                <c:pt idx="10">
                  <c:v>0.813549423539629</c:v>
                </c:pt>
                <c:pt idx="11">
                  <c:v>0.82805632205073998</c:v>
                </c:pt>
                <c:pt idx="12">
                  <c:v>0.84280504270194101</c:v>
                </c:pt>
                <c:pt idx="13">
                  <c:v>0.85779851641384997</c:v>
                </c:pt>
                <c:pt idx="14">
                  <c:v>0.87304128906248801</c:v>
                </c:pt>
                <c:pt idx="15">
                  <c:v>0.88854031813771905</c:v>
                </c:pt>
                <c:pt idx="16">
                  <c:v>0.90430610105631803</c:v>
                </c:pt>
                <c:pt idx="17">
                  <c:v>0.92035428900167005</c:v>
                </c:pt>
                <c:pt idx="18">
                  <c:v>0.93670801241920698</c:v>
                </c:pt>
                <c:pt idx="19">
                  <c:v>0.95340124412602201</c:v>
                </c:pt>
                <c:pt idx="20">
                  <c:v>0.97048365031741601</c:v>
                </c:pt>
                <c:pt idx="21">
                  <c:v>0.98802749864131301</c:v>
                </c:pt>
                <c:pt idx="22">
                  <c:v>1.0032347742438299</c:v>
                </c:pt>
                <c:pt idx="23">
                  <c:v>1.01371975103223</c:v>
                </c:pt>
                <c:pt idx="24">
                  <c:v>1.02531783039068</c:v>
                </c:pt>
                <c:pt idx="25">
                  <c:v>1.03786665105378</c:v>
                </c:pt>
                <c:pt idx="26">
                  <c:v>1.0512116712159101</c:v>
                </c:pt>
                <c:pt idx="27">
                  <c:v>1.0652126597885301</c:v>
                </c:pt>
                <c:pt idx="28">
                  <c:v>1.07974854461487</c:v>
                </c:pt>
                <c:pt idx="29">
                  <c:v>1.0947196855036501</c:v>
                </c:pt>
                <c:pt idx="30">
                  <c:v>1.1100475762888999</c:v>
                </c:pt>
                <c:pt idx="31">
                  <c:v>1.1256726716990499</c:v>
                </c:pt>
                <c:pt idx="32">
                  <c:v>1.1415512534860399</c:v>
                </c:pt>
                <c:pt idx="33">
                  <c:v>1.15765209910151</c:v>
                </c:pt>
                <c:pt idx="34">
                  <c:v>1.17395342240266</c:v>
                </c:pt>
                <c:pt idx="35">
                  <c:v>1.19044028857012</c:v>
                </c:pt>
                <c:pt idx="36">
                  <c:v>1.20710252904958</c:v>
                </c:pt>
                <c:pt idx="37">
                  <c:v>1.2239335718787201</c:v>
                </c:pt>
                <c:pt idx="38">
                  <c:v>1.2409386747464699</c:v>
                </c:pt>
                <c:pt idx="39">
                  <c:v>1.25813131727658</c:v>
                </c:pt>
                <c:pt idx="40">
                  <c:v>1.2755226631643799</c:v>
                </c:pt>
                <c:pt idx="41">
                  <c:v>1.2931219357695301</c:v>
                </c:pt>
                <c:pt idx="42">
                  <c:v>1.3109369854586701</c:v>
                </c:pt>
                <c:pt idx="43">
                  <c:v>1.3289746753927201</c:v>
                </c:pt>
                <c:pt idx="44">
                  <c:v>1.3472411493751699</c:v>
                </c:pt>
                <c:pt idx="45">
                  <c:v>1.3657420214184099</c:v>
                </c:pt>
                <c:pt idx="46">
                  <c:v>1.38448251229918</c:v>
                </c:pt>
                <c:pt idx="47">
                  <c:v>1.40346754954501</c:v>
                </c:pt>
                <c:pt idx="48">
                  <c:v>1.42270184175876</c:v>
                </c:pt>
                <c:pt idx="49">
                  <c:v>1.4421899346492799</c:v>
                </c:pt>
                <c:pt idx="50">
                  <c:v>1.46193625382925</c:v>
                </c:pt>
              </c:numCache>
            </c:numRef>
          </c:yVal>
          <c:smooth val="0"/>
          <c:extLst>
            <c:ext xmlns:c16="http://schemas.microsoft.com/office/drawing/2014/chart" uri="{C3380CC4-5D6E-409C-BE32-E72D297353CC}">
              <c16:uniqueId val="{00000001-F890-4DEC-972E-2AB213597F3B}"/>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0.96331470728499102</c:v>
                </c:pt>
                <c:pt idx="1">
                  <c:v>0.96285994200888503</c:v>
                </c:pt>
                <c:pt idx="2">
                  <c:v>0.96240784685778502</c:v>
                </c:pt>
                <c:pt idx="3">
                  <c:v>0.96195887827965099</c:v>
                </c:pt>
                <c:pt idx="4">
                  <c:v>0.96151361423258497</c:v>
                </c:pt>
                <c:pt idx="5">
                  <c:v>0.96107279739930096</c:v>
                </c:pt>
                <c:pt idx="6">
                  <c:v>0.96063739820837701</c:v>
                </c:pt>
                <c:pt idx="7">
                  <c:v>0.96020870909656497</c:v>
                </c:pt>
                <c:pt idx="8">
                  <c:v>0.95978848963975605</c:v>
                </c:pt>
                <c:pt idx="9">
                  <c:v>0.95938976482410299</c:v>
                </c:pt>
                <c:pt idx="10">
                  <c:v>0.95909631826445296</c:v>
                </c:pt>
                <c:pt idx="11">
                  <c:v>0.95902010119298198</c:v>
                </c:pt>
                <c:pt idx="12">
                  <c:v>0.95927235799286303</c:v>
                </c:pt>
                <c:pt idx="13">
                  <c:v>0.95996346503881402</c:v>
                </c:pt>
                <c:pt idx="14">
                  <c:v>0.96120284754764596</c:v>
                </c:pt>
                <c:pt idx="15">
                  <c:v>0.96309882284345505</c:v>
                </c:pt>
                <c:pt idx="16">
                  <c:v>0.96575827152062899</c:v>
                </c:pt>
                <c:pt idx="17">
                  <c:v>0.96928599080129496</c:v>
                </c:pt>
                <c:pt idx="18">
                  <c:v>0.97378351537357399</c:v>
                </c:pt>
                <c:pt idx="19">
                  <c:v>0.97934709510078299</c:v>
                </c:pt>
                <c:pt idx="20">
                  <c:v>0.98606439937909796</c:v>
                </c:pt>
                <c:pt idx="21">
                  <c:v>0.99400940464790499</c:v>
                </c:pt>
                <c:pt idx="22">
                  <c:v>1.0061371691182199</c:v>
                </c:pt>
                <c:pt idx="23">
                  <c:v>1.0249450109453899</c:v>
                </c:pt>
                <c:pt idx="24">
                  <c:v>1.0445763790546401</c:v>
                </c:pt>
                <c:pt idx="25">
                  <c:v>1.0651551314254299</c:v>
                </c:pt>
                <c:pt idx="26">
                  <c:v>1.0867993547960999</c:v>
                </c:pt>
                <c:pt idx="27">
                  <c:v>1.1096134341528501</c:v>
                </c:pt>
                <c:pt idx="28">
                  <c:v>1.1336817952334499</c:v>
                </c:pt>
                <c:pt idx="29">
                  <c:v>1.15906524301013</c:v>
                </c:pt>
                <c:pt idx="30">
                  <c:v>1.18579988625711</c:v>
                </c:pt>
                <c:pt idx="31">
                  <c:v>1.21389795017057</c:v>
                </c:pt>
                <c:pt idx="32">
                  <c:v>1.2433495637827801</c:v>
                </c:pt>
                <c:pt idx="33">
                  <c:v>1.2741247635544699</c:v>
                </c:pt>
                <c:pt idx="34">
                  <c:v>1.3061752518646801</c:v>
                </c:pt>
                <c:pt idx="35">
                  <c:v>1.33943572000003</c:v>
                </c:pt>
                <c:pt idx="36">
                  <c:v>1.3738247252300699</c:v>
                </c:pt>
                <c:pt idx="37">
                  <c:v>1.4092478774792301</c:v>
                </c:pt>
                <c:pt idx="38">
                  <c:v>1.4456580932842999</c:v>
                </c:pt>
                <c:pt idx="39">
                  <c:v>1.4830664616631599</c:v>
                </c:pt>
                <c:pt idx="40">
                  <c:v>1.52148992954712</c:v>
                </c:pt>
                <c:pt idx="41">
                  <c:v>1.56094807935932</c:v>
                </c:pt>
                <c:pt idx="42">
                  <c:v>1.6014625792933901</c:v>
                </c:pt>
                <c:pt idx="43">
                  <c:v>1.6430568156005201</c:v>
                </c:pt>
                <c:pt idx="44">
                  <c:v>1.68575564328008</c:v>
                </c:pt>
                <c:pt idx="45">
                  <c:v>1.7295852155288001</c:v>
                </c:pt>
                <c:pt idx="46">
                  <c:v>1.7745728666898799</c:v>
                </c:pt>
                <c:pt idx="47">
                  <c:v>1.8207470322727299</c:v>
                </c:pt>
                <c:pt idx="48">
                  <c:v>1.8681371951491601</c:v>
                </c:pt>
                <c:pt idx="49">
                  <c:v>1.9167738505716301</c:v>
                </c:pt>
                <c:pt idx="50">
                  <c:v>1.96668848496573</c:v>
                </c:pt>
              </c:numCache>
            </c:numRef>
          </c:yVal>
          <c:smooth val="1"/>
          <c:extLst>
            <c:ext xmlns:c16="http://schemas.microsoft.com/office/drawing/2014/chart" uri="{C3380CC4-5D6E-409C-BE32-E72D297353CC}">
              <c16:uniqueId val="{00000002-F890-4DEC-972E-2AB213597F3B}"/>
            </c:ext>
          </c:extLst>
        </c:ser>
        <c:dLbls>
          <c:showLegendKey val="0"/>
          <c:showVal val="0"/>
          <c:showCatName val="0"/>
          <c:showSerName val="0"/>
          <c:showPercent val="0"/>
          <c:showBubbleSize val="0"/>
        </c:dLbls>
        <c:axId val="643152160"/>
        <c:axId val="643152552"/>
      </c:scatterChart>
      <c:valAx>
        <c:axId val="643152160"/>
        <c:scaling>
          <c:orientation val="minMax"/>
          <c:max val="6"/>
          <c:min val="1"/>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028613569321533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1"/>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1"/>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Microsoft_Excel_Worksheet5!$B$2:$B$10002</c:f>
              <c:numCache>
                <c:formatCode>General</c:formatCode>
                <c:ptCount val="10001"/>
                <c:pt idx="0">
                  <c:v>1.7880382324269699</c:v>
                </c:pt>
                <c:pt idx="1">
                  <c:v>1.7082213101116901</c:v>
                </c:pt>
                <c:pt idx="2">
                  <c:v>1.63196736590971</c:v>
                </c:pt>
                <c:pt idx="3">
                  <c:v>1.5591173506787299</c:v>
                </c:pt>
                <c:pt idx="4">
                  <c:v>1.4895193151318999</c:v>
                </c:pt>
                <c:pt idx="5">
                  <c:v>1.4230280929047301</c:v>
                </c:pt>
                <c:pt idx="6">
                  <c:v>1.3595049977695299</c:v>
                </c:pt>
                <c:pt idx="7">
                  <c:v>1.2988175343661701</c:v>
                </c:pt>
                <c:pt idx="8">
                  <c:v>1.2408391218455901</c:v>
                </c:pt>
                <c:pt idx="9">
                  <c:v>1.1854625959516101</c:v>
                </c:pt>
                <c:pt idx="10">
                  <c:v>1.1335741780137001</c:v>
                </c:pt>
                <c:pt idx="11">
                  <c:v>1.0874868153700801</c:v>
                </c:pt>
                <c:pt idx="12">
                  <c:v>1.04928461254764</c:v>
                </c:pt>
                <c:pt idx="13">
                  <c:v>1.0208011176490901</c:v>
                </c:pt>
                <c:pt idx="14">
                  <c:v>1.0038082936872601</c:v>
                </c:pt>
                <c:pt idx="15">
                  <c:v>1.00019664951375</c:v>
                </c:pt>
                <c:pt idx="16">
                  <c:v>1.0102988215639701</c:v>
                </c:pt>
                <c:pt idx="17">
                  <c:v>1.03225695433914</c:v>
                </c:pt>
                <c:pt idx="18">
                  <c:v>1.06429141777231</c:v>
                </c:pt>
                <c:pt idx="19">
                  <c:v>1.1046617750241301</c:v>
                </c:pt>
                <c:pt idx="20">
                  <c:v>1.1514772648438301</c:v>
                </c:pt>
                <c:pt idx="21">
                  <c:v>1.2025456880804</c:v>
                </c:pt>
                <c:pt idx="22">
                  <c:v>1.2561239951595899</c:v>
                </c:pt>
                <c:pt idx="23">
                  <c:v>1.3120894339859801</c:v>
                </c:pt>
              </c:numCache>
            </c:numRef>
          </c:yVal>
          <c:smooth val="0"/>
          <c:extLst>
            <c:ext xmlns:c16="http://schemas.microsoft.com/office/drawing/2014/chart" uri="{C3380CC4-5D6E-409C-BE32-E72D297353CC}">
              <c16:uniqueId val="{00000000-6A7D-40E9-8CD5-CF058E20BFE0}"/>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Microsoft_Excel_Worksheet5!$C$2:$C$10002</c:f>
              <c:numCache>
                <c:formatCode>General</c:formatCode>
                <c:ptCount val="10001"/>
                <c:pt idx="0">
                  <c:v>1.11836698115429</c:v>
                </c:pt>
                <c:pt idx="1">
                  <c:v>1.10778595545312</c:v>
                </c:pt>
                <c:pt idx="2">
                  <c:v>1.09730140206007</c:v>
                </c:pt>
                <c:pt idx="3">
                  <c:v>1.08691139416938</c:v>
                </c:pt>
                <c:pt idx="4">
                  <c:v>1.07661357538762</c:v>
                </c:pt>
                <c:pt idx="5">
                  <c:v>1.06640488522823</c:v>
                </c:pt>
                <c:pt idx="6">
                  <c:v>1.0562810492153301</c:v>
                </c:pt>
                <c:pt idx="7">
                  <c:v>1.0462355590398</c:v>
                </c:pt>
                <c:pt idx="8">
                  <c:v>1.03625742974559</c:v>
                </c:pt>
                <c:pt idx="9">
                  <c:v>1.0263295440677001</c:v>
                </c:pt>
                <c:pt idx="10">
                  <c:v>1.01670928350637</c:v>
                </c:pt>
                <c:pt idx="11">
                  <c:v>1.00813108604623</c:v>
                </c:pt>
                <c:pt idx="12">
                  <c:v>1.00138724970114</c:v>
                </c:pt>
                <c:pt idx="13">
                  <c:v>0.99736331441973702</c:v>
                </c:pt>
                <c:pt idx="14">
                  <c:v>0.99732377098516101</c:v>
                </c:pt>
                <c:pt idx="15">
                  <c:v>0.99631437669599499</c:v>
                </c:pt>
                <c:pt idx="16">
                  <c:v>0.99738350205875503</c:v>
                </c:pt>
                <c:pt idx="17">
                  <c:v>1.0053296765725599</c:v>
                </c:pt>
                <c:pt idx="18">
                  <c:v>1.0165563471290799</c:v>
                </c:pt>
                <c:pt idx="19">
                  <c:v>1.0298492184322201</c:v>
                </c:pt>
                <c:pt idx="20">
                  <c:v>1.04445714434857</c:v>
                </c:pt>
                <c:pt idx="21">
                  <c:v>1.0596649387272901</c:v>
                </c:pt>
                <c:pt idx="22">
                  <c:v>1.0749782031244699</c:v>
                </c:pt>
                <c:pt idx="23">
                  <c:v>1.0904085683507301</c:v>
                </c:pt>
              </c:numCache>
            </c:numRef>
          </c:yVal>
          <c:smooth val="0"/>
          <c:extLst>
            <c:ext xmlns:c16="http://schemas.microsoft.com/office/drawing/2014/chart" uri="{C3380CC4-5D6E-409C-BE32-E72D297353CC}">
              <c16:uniqueId val="{00000001-6A7D-40E9-8CD5-CF058E20BFE0}"/>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Microsoft_Excel_Worksheet5!$D$2:$D$10002</c:f>
              <c:numCache>
                <c:formatCode>General</c:formatCode>
                <c:ptCount val="10001"/>
                <c:pt idx="0">
                  <c:v>2.85870449905521</c:v>
                </c:pt>
                <c:pt idx="1">
                  <c:v>2.6341009560155801</c:v>
                </c:pt>
                <c:pt idx="2">
                  <c:v>2.4271521738641502</c:v>
                </c:pt>
                <c:pt idx="3">
                  <c:v>2.2364720125554598</c:v>
                </c:pt>
                <c:pt idx="4">
                  <c:v>2.0607837769017601</c:v>
                </c:pt>
                <c:pt idx="5">
                  <c:v>1.89891192477299</c:v>
                </c:pt>
                <c:pt idx="6">
                  <c:v>1.74977468386214</c:v>
                </c:pt>
                <c:pt idx="7">
                  <c:v>1.61237779867207</c:v>
                </c:pt>
                <c:pt idx="8">
                  <c:v>1.4858100720016501</c:v>
                </c:pt>
                <c:pt idx="9">
                  <c:v>1.3692693292551601</c:v>
                </c:pt>
                <c:pt idx="10">
                  <c:v>1.2638720211423999</c:v>
                </c:pt>
                <c:pt idx="11">
                  <c:v>1.1730890853112099</c:v>
                </c:pt>
                <c:pt idx="12">
                  <c:v>1.09947295460156</c:v>
                </c:pt>
                <c:pt idx="13">
                  <c:v>1.0447897037399001</c:v>
                </c:pt>
                <c:pt idx="14">
                  <c:v>1.01033497825886</c:v>
                </c:pt>
                <c:pt idx="15">
                  <c:v>1.00409405012911</c:v>
                </c:pt>
                <c:pt idx="16">
                  <c:v>1.02338138413826</c:v>
                </c:pt>
                <c:pt idx="17">
                  <c:v>1.05990546644787</c:v>
                </c:pt>
                <c:pt idx="18">
                  <c:v>1.11426801391065</c:v>
                </c:pt>
                <c:pt idx="19">
                  <c:v>1.18490902877719</c:v>
                </c:pt>
                <c:pt idx="20">
                  <c:v>1.2694631834599499</c:v>
                </c:pt>
                <c:pt idx="21">
                  <c:v>1.36469187482756</c:v>
                </c:pt>
                <c:pt idx="22">
                  <c:v>1.4677948693560601</c:v>
                </c:pt>
                <c:pt idx="23">
                  <c:v>1.57883818299556</c:v>
                </c:pt>
              </c:numCache>
            </c:numRef>
          </c:yVal>
          <c:smooth val="1"/>
          <c:extLst>
            <c:ext xmlns:c16="http://schemas.microsoft.com/office/drawing/2014/chart" uri="{C3380CC4-5D6E-409C-BE32-E72D297353CC}">
              <c16:uniqueId val="{00000002-6A7D-40E9-8CD5-CF058E20BFE0}"/>
            </c:ext>
          </c:extLst>
        </c:ser>
        <c:dLbls>
          <c:showLegendKey val="0"/>
          <c:showVal val="0"/>
          <c:showCatName val="0"/>
          <c:showSerName val="0"/>
          <c:showPercent val="0"/>
          <c:showBubbleSize val="0"/>
        </c:dLbls>
        <c:axId val="562383432"/>
        <c:axId val="562383824"/>
      </c:scatterChart>
      <c:valAx>
        <c:axId val="562383432"/>
        <c:scaling>
          <c:orientation val="minMax"/>
          <c:max val="35"/>
          <c:min val="20"/>
        </c:scaling>
        <c:delete val="0"/>
        <c:axPos val="b"/>
        <c:title>
          <c:tx>
            <c:rich>
              <a:bodyPr/>
              <a:lstStyle/>
              <a:p>
                <a:pPr>
                  <a:defRPr sz="1700">
                    <a:solidFill>
                      <a:schemeClr val="bg2"/>
                    </a:solidFill>
                  </a:defRPr>
                </a:pPr>
                <a:r>
                  <a:rPr lang="en-US" sz="1700" dirty="0" smtClean="0">
                    <a:solidFill>
                      <a:schemeClr val="bg2"/>
                    </a:solidFill>
                  </a:rPr>
                  <a:t>Recipient BMI (kg/m2)</a:t>
                </a:r>
                <a:endParaRPr lang="en-US" sz="1700" dirty="0">
                  <a:solidFill>
                    <a:schemeClr val="bg2"/>
                  </a:solidFill>
                </a:endParaRPr>
              </a:p>
            </c:rich>
          </c:tx>
          <c:layout>
            <c:manualLayout>
              <c:xMode val="edge"/>
              <c:yMode val="edge"/>
              <c:x val="0.4014860172345712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3824"/>
        <c:crosses val="autoZero"/>
        <c:crossBetween val="midCat"/>
        <c:majorUnit val="5"/>
      </c:valAx>
      <c:valAx>
        <c:axId val="5623838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3432"/>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Microsoft_Excel_Worksheet6!$B$2:$B$10002</c:f>
              <c:numCache>
                <c:formatCode>General</c:formatCode>
                <c:ptCount val="10001"/>
                <c:pt idx="0">
                  <c:v>0.73730649923158298</c:v>
                </c:pt>
                <c:pt idx="1">
                  <c:v>0.77119524196746103</c:v>
                </c:pt>
                <c:pt idx="2">
                  <c:v>0.80664160949766195</c:v>
                </c:pt>
                <c:pt idx="3">
                  <c:v>0.84371719477028595</c:v>
                </c:pt>
                <c:pt idx="4">
                  <c:v>0.88236157107237401</c:v>
                </c:pt>
                <c:pt idx="5">
                  <c:v>0.92192736583593504</c:v>
                </c:pt>
                <c:pt idx="6">
                  <c:v>0.96149648166420298</c:v>
                </c:pt>
                <c:pt idx="7">
                  <c:v>1</c:v>
                </c:pt>
                <c:pt idx="8">
                  <c:v>1.0362735166305801</c:v>
                </c:pt>
                <c:pt idx="9">
                  <c:v>1.0697844029991801</c:v>
                </c:pt>
                <c:pt idx="10">
                  <c:v>1.1005896212733699</c:v>
                </c:pt>
                <c:pt idx="11">
                  <c:v>1.12882783507541</c:v>
                </c:pt>
                <c:pt idx="12">
                  <c:v>1.15469958339117</c:v>
                </c:pt>
                <c:pt idx="13">
                  <c:v>1.17846087249012</c:v>
                </c:pt>
                <c:pt idx="14">
                  <c:v>1.20041673694757</c:v>
                </c:pt>
                <c:pt idx="15">
                  <c:v>1.2209151680413299</c:v>
                </c:pt>
                <c:pt idx="16">
                  <c:v>1.2403417606321701</c:v>
                </c:pt>
                <c:pt idx="17">
                  <c:v>1.2591153812849201</c:v>
                </c:pt>
                <c:pt idx="18">
                  <c:v>1.2776851161893901</c:v>
                </c:pt>
                <c:pt idx="19">
                  <c:v>1.2964462006907</c:v>
                </c:pt>
                <c:pt idx="20">
                  <c:v>1.31548276644102</c:v>
                </c:pt>
                <c:pt idx="21">
                  <c:v>1.3347988585113499</c:v>
                </c:pt>
                <c:pt idx="22">
                  <c:v>1.3543985813691</c:v>
                </c:pt>
                <c:pt idx="23">
                  <c:v>1.37428609975022</c:v>
                </c:pt>
                <c:pt idx="24">
                  <c:v>1.3944656395442501</c:v>
                </c:pt>
                <c:pt idx="25">
                  <c:v>1.4149414886921801</c:v>
                </c:pt>
                <c:pt idx="26">
                  <c:v>1.43571799809767</c:v>
                </c:pt>
                <c:pt idx="27">
                  <c:v>1.4567995825515001</c:v>
                </c:pt>
                <c:pt idx="28">
                  <c:v>1.4781907216697401</c:v>
                </c:pt>
                <c:pt idx="29">
                  <c:v>1.49989596084557</c:v>
                </c:pt>
                <c:pt idx="30">
                  <c:v>1.5219199122151399</c:v>
                </c:pt>
                <c:pt idx="31">
                  <c:v>1.54426725563763</c:v>
                </c:pt>
                <c:pt idx="32">
                  <c:v>1.5669427396896201</c:v>
                </c:pt>
                <c:pt idx="33">
                  <c:v>1.5899511826741499</c:v>
                </c:pt>
                <c:pt idx="34">
                  <c:v>1.61329747364453</c:v>
                </c:pt>
                <c:pt idx="35">
                  <c:v>1.63698657344328</c:v>
                </c:pt>
                <c:pt idx="36">
                  <c:v>1.6610235157561699</c:v>
                </c:pt>
                <c:pt idx="37">
                  <c:v>1.6854134081818399</c:v>
                </c:pt>
                <c:pt idx="38">
                  <c:v>1.7101614333171999</c:v>
                </c:pt>
                <c:pt idx="39">
                  <c:v>1.7352728498585701</c:v>
                </c:pt>
                <c:pt idx="40">
                  <c:v>1.76075299371913</c:v>
                </c:pt>
              </c:numCache>
            </c:numRef>
          </c:yVal>
          <c:smooth val="0"/>
          <c:extLst>
            <c:ext xmlns:c16="http://schemas.microsoft.com/office/drawing/2014/chart" uri="{C3380CC4-5D6E-409C-BE32-E72D297353CC}">
              <c16:uniqueId val="{00000000-C128-4DD7-BABA-9801504BF221}"/>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Microsoft_Excel_Worksheet6!$C$2:$C$10002</c:f>
              <c:numCache>
                <c:formatCode>General</c:formatCode>
                <c:ptCount val="10001"/>
                <c:pt idx="0">
                  <c:v>0.61175126748026498</c:v>
                </c:pt>
                <c:pt idx="1">
                  <c:v>0.658082128276119</c:v>
                </c:pt>
                <c:pt idx="2">
                  <c:v>0.70792056303098705</c:v>
                </c:pt>
                <c:pt idx="3">
                  <c:v>0.76153088738283403</c:v>
                </c:pt>
                <c:pt idx="4">
                  <c:v>0.81894542906247703</c:v>
                </c:pt>
                <c:pt idx="5">
                  <c:v>0.87906816865605597</c:v>
                </c:pt>
                <c:pt idx="6">
                  <c:v>0.94015224820048104</c:v>
                </c:pt>
                <c:pt idx="7">
                  <c:v>1</c:v>
                </c:pt>
                <c:pt idx="8">
                  <c:v>1.0168181228500599</c:v>
                </c:pt>
                <c:pt idx="9">
                  <c:v>1.03366190415378</c:v>
                </c:pt>
                <c:pt idx="10">
                  <c:v>1.0503997587899501</c:v>
                </c:pt>
                <c:pt idx="11">
                  <c:v>1.0668742496703301</c:v>
                </c:pt>
                <c:pt idx="12">
                  <c:v>1.0829036614749701</c:v>
                </c:pt>
                <c:pt idx="13">
                  <c:v>1.0982906850671399</c:v>
                </c:pt>
                <c:pt idx="14">
                  <c:v>1.1128409369930501</c:v>
                </c:pt>
                <c:pt idx="15">
                  <c:v>1.1263930553019901</c:v>
                </c:pt>
                <c:pt idx="16">
                  <c:v>1.1388579919658799</c:v>
                </c:pt>
                <c:pt idx="17">
                  <c:v>1.1502592099778399</c:v>
                </c:pt>
                <c:pt idx="18">
                  <c:v>1.1607613944995601</c:v>
                </c:pt>
                <c:pt idx="19">
                  <c:v>1.1706251797012099</c:v>
                </c:pt>
                <c:pt idx="20">
                  <c:v>1.17999157086247</c:v>
                </c:pt>
                <c:pt idx="21">
                  <c:v>1.1889475868168</c:v>
                </c:pt>
                <c:pt idx="22">
                  <c:v>1.19756633435812</c:v>
                </c:pt>
                <c:pt idx="23">
                  <c:v>1.2059083681093301</c:v>
                </c:pt>
                <c:pt idx="24">
                  <c:v>1.2140234792473199</c:v>
                </c:pt>
                <c:pt idx="25">
                  <c:v>1.22195249808339</c:v>
                </c:pt>
                <c:pt idx="26">
                  <c:v>1.2297289203308801</c:v>
                </c:pt>
                <c:pt idx="27">
                  <c:v>1.2373802927022499</c:v>
                </c:pt>
                <c:pt idx="28">
                  <c:v>1.2449293562154999</c:v>
                </c:pt>
                <c:pt idx="29">
                  <c:v>1.25239497254817</c:v>
                </c:pt>
                <c:pt idx="30">
                  <c:v>1.25979286718922</c:v>
                </c:pt>
                <c:pt idx="31">
                  <c:v>1.2671362228163401</c:v>
                </c:pt>
                <c:pt idx="32">
                  <c:v>1.27443615245731</c:v>
                </c:pt>
                <c:pt idx="33">
                  <c:v>1.2817020771358101</c:v>
                </c:pt>
                <c:pt idx="34">
                  <c:v>1.28894202800709</c:v>
                </c:pt>
                <c:pt idx="35">
                  <c:v>1.29616288890013</c:v>
                </c:pt>
                <c:pt idx="36">
                  <c:v>1.30337059180367</c:v>
                </c:pt>
                <c:pt idx="37">
                  <c:v>1.31057027512178</c:v>
                </c:pt>
                <c:pt idx="38">
                  <c:v>1.3177664123853099</c:v>
                </c:pt>
                <c:pt idx="39">
                  <c:v>1.3249629174323101</c:v>
                </c:pt>
                <c:pt idx="40">
                  <c:v>1.33216323077085</c:v>
                </c:pt>
              </c:numCache>
            </c:numRef>
          </c:yVal>
          <c:smooth val="0"/>
          <c:extLst>
            <c:ext xmlns:c16="http://schemas.microsoft.com/office/drawing/2014/chart" uri="{C3380CC4-5D6E-409C-BE32-E72D297353CC}">
              <c16:uniqueId val="{00000001-C128-4DD7-BABA-9801504BF221}"/>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Microsoft_Excel_Worksheet6!$D$2:$D$10002</c:f>
              <c:numCache>
                <c:formatCode>General</c:formatCode>
                <c:ptCount val="10001"/>
                <c:pt idx="0">
                  <c:v>0.88863056393531603</c:v>
                </c:pt>
                <c:pt idx="1">
                  <c:v>0.90375057409811199</c:v>
                </c:pt>
                <c:pt idx="2">
                  <c:v>0.91912951841250101</c:v>
                </c:pt>
                <c:pt idx="3">
                  <c:v>0.93477325285845803</c:v>
                </c:pt>
                <c:pt idx="4">
                  <c:v>0.95068842742867599</c:v>
                </c:pt>
                <c:pt idx="5">
                  <c:v>0.96687617432060302</c:v>
                </c:pt>
                <c:pt idx="6">
                  <c:v>0.98332529228340804</c:v>
                </c:pt>
                <c:pt idx="7">
                  <c:v>1</c:v>
                </c:pt>
                <c:pt idx="8">
                  <c:v>1.05610116218223</c:v>
                </c:pt>
                <c:pt idx="9">
                  <c:v>1.1071692439291601</c:v>
                </c:pt>
                <c:pt idx="10">
                  <c:v>1.15317763957797</c:v>
                </c:pt>
                <c:pt idx="11">
                  <c:v>1.1943790766669899</c:v>
                </c:pt>
                <c:pt idx="12">
                  <c:v>1.2312555357580699</c:v>
                </c:pt>
                <c:pt idx="13">
                  <c:v>1.2644831162392001</c:v>
                </c:pt>
                <c:pt idx="14">
                  <c:v>1.29488437605243</c:v>
                </c:pt>
                <c:pt idx="15">
                  <c:v>1.3233691743187601</c:v>
                </c:pt>
                <c:pt idx="16">
                  <c:v>1.3508687597761699</c:v>
                </c:pt>
                <c:pt idx="17">
                  <c:v>1.3782732879998401</c:v>
                </c:pt>
                <c:pt idx="18">
                  <c:v>1.40638658717256</c:v>
                </c:pt>
                <c:pt idx="19">
                  <c:v>1.4357907043434099</c:v>
                </c:pt>
                <c:pt idx="20">
                  <c:v>1.46653158508453</c:v>
                </c:pt>
                <c:pt idx="21">
                  <c:v>1.49854208245914</c:v>
                </c:pt>
                <c:pt idx="22">
                  <c:v>1.53176944323325</c:v>
                </c:pt>
                <c:pt idx="23">
                  <c:v>1.56617395974108</c:v>
                </c:pt>
                <c:pt idx="24">
                  <c:v>1.60172719318011</c:v>
                </c:pt>
                <c:pt idx="25">
                  <c:v>1.6384101833439999</c:v>
                </c:pt>
                <c:pt idx="26">
                  <c:v>1.6762118349684401</c:v>
                </c:pt>
                <c:pt idx="27">
                  <c:v>1.7151275450553001</c:v>
                </c:pt>
                <c:pt idx="28">
                  <c:v>1.75515807280254</c:v>
                </c:pt>
                <c:pt idx="29">
                  <c:v>1.79630862680929</c:v>
                </c:pt>
                <c:pt idx="30">
                  <c:v>1.8385881358138001</c:v>
                </c:pt>
                <c:pt idx="31">
                  <c:v>1.88200866954478</c:v>
                </c:pt>
                <c:pt idx="32">
                  <c:v>1.9265849801355599</c:v>
                </c:pt>
                <c:pt idx="33">
                  <c:v>1.97233413940942</c:v>
                </c:pt>
                <c:pt idx="34">
                  <c:v>2.0192752520391299</c:v>
                </c:pt>
                <c:pt idx="35">
                  <c:v>2.0674292286731499</c:v>
                </c:pt>
                <c:pt idx="36">
                  <c:v>2.11681860650005</c:v>
                </c:pt>
                <c:pt idx="37">
                  <c:v>2.16746740743466</c:v>
                </c:pt>
                <c:pt idx="38">
                  <c:v>2.21940102624984</c:v>
                </c:pt>
                <c:pt idx="39">
                  <c:v>2.2726461426495801</c:v>
                </c:pt>
                <c:pt idx="40">
                  <c:v>2.3272306525807198</c:v>
                </c:pt>
              </c:numCache>
            </c:numRef>
          </c:yVal>
          <c:smooth val="1"/>
          <c:extLst>
            <c:ext xmlns:c16="http://schemas.microsoft.com/office/drawing/2014/chart" uri="{C3380CC4-5D6E-409C-BE32-E72D297353CC}">
              <c16:uniqueId val="{00000002-C128-4DD7-BABA-9801504BF221}"/>
            </c:ext>
          </c:extLst>
        </c:ser>
        <c:dLbls>
          <c:showLegendKey val="0"/>
          <c:showVal val="0"/>
          <c:showCatName val="0"/>
          <c:showSerName val="0"/>
          <c:showPercent val="0"/>
          <c:showBubbleSize val="0"/>
        </c:dLbls>
        <c:axId val="562384608"/>
        <c:axId val="562385000"/>
      </c:scatterChart>
      <c:valAx>
        <c:axId val="562384608"/>
        <c:scaling>
          <c:orientation val="minMax"/>
          <c:max val="4"/>
          <c:min val="0.5"/>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3778171091445427"/>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5000"/>
        <c:crosses val="autoZero"/>
        <c:crossBetween val="midCat"/>
        <c:majorUnit val="0.5"/>
      </c:valAx>
      <c:valAx>
        <c:axId val="56238500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4608"/>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Microsoft_Excel_Worksheet7!$B$2:$B$10002</c:f>
              <c:numCache>
                <c:formatCode>General</c:formatCode>
                <c:ptCount val="10001"/>
                <c:pt idx="0">
                  <c:v>1.30443962215647</c:v>
                </c:pt>
                <c:pt idx="1">
                  <c:v>1.2281007950359</c:v>
                </c:pt>
                <c:pt idx="2">
                  <c:v>1.1562294928410899</c:v>
                </c:pt>
                <c:pt idx="3">
                  <c:v>1.0885642656688399</c:v>
                </c:pt>
                <c:pt idx="4">
                  <c:v>1.0279075839157299</c:v>
                </c:pt>
                <c:pt idx="5">
                  <c:v>0.99997832316720203</c:v>
                </c:pt>
                <c:pt idx="6">
                  <c:v>1.0301685739176101</c:v>
                </c:pt>
                <c:pt idx="7">
                  <c:v>1.105249441592</c:v>
                </c:pt>
                <c:pt idx="8">
                  <c:v>1.2017442621930701</c:v>
                </c:pt>
                <c:pt idx="9">
                  <c:v>1.3072141412045299</c:v>
                </c:pt>
                <c:pt idx="10">
                  <c:v>1.42194047829001</c:v>
                </c:pt>
              </c:numCache>
            </c:numRef>
          </c:yVal>
          <c:smooth val="0"/>
          <c:extLst>
            <c:ext xmlns:c16="http://schemas.microsoft.com/office/drawing/2014/chart" uri="{C3380CC4-5D6E-409C-BE32-E72D297353CC}">
              <c16:uniqueId val="{00000000-4A4B-48B1-9146-8BDBC2E43B3C}"/>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Microsoft_Excel_Worksheet7!$C$2:$C$10002</c:f>
              <c:numCache>
                <c:formatCode>General</c:formatCode>
                <c:ptCount val="10001"/>
                <c:pt idx="0">
                  <c:v>0.98439675765215995</c:v>
                </c:pt>
                <c:pt idx="1">
                  <c:v>0.98411754734519497</c:v>
                </c:pt>
                <c:pt idx="2">
                  <c:v>0.98381051145282195</c:v>
                </c:pt>
                <c:pt idx="3">
                  <c:v>0.98342623762132997</c:v>
                </c:pt>
                <c:pt idx="4">
                  <c:v>0.98412629160614595</c:v>
                </c:pt>
                <c:pt idx="5">
                  <c:v>0.99925760871407099</c:v>
                </c:pt>
                <c:pt idx="6">
                  <c:v>1.00625677207135</c:v>
                </c:pt>
                <c:pt idx="7">
                  <c:v>1.04874402020646</c:v>
                </c:pt>
                <c:pt idx="8">
                  <c:v>1.0991547442429599</c:v>
                </c:pt>
                <c:pt idx="9">
                  <c:v>1.15055358240743</c:v>
                </c:pt>
                <c:pt idx="10">
                  <c:v>1.2037728062466</c:v>
                </c:pt>
              </c:numCache>
            </c:numRef>
          </c:yVal>
          <c:smooth val="0"/>
          <c:extLst>
            <c:ext xmlns:c16="http://schemas.microsoft.com/office/drawing/2014/chart" uri="{C3380CC4-5D6E-409C-BE32-E72D297353CC}">
              <c16:uniqueId val="{00000001-4A4B-48B1-9146-8BDBC2E43B3C}"/>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Microsoft_Excel_Worksheet7!$D$2:$D$10002</c:f>
              <c:numCache>
                <c:formatCode>General</c:formatCode>
                <c:ptCount val="10001"/>
                <c:pt idx="0">
                  <c:v>1.72853345424465</c:v>
                </c:pt>
                <c:pt idx="1">
                  <c:v>1.5325725741162599</c:v>
                </c:pt>
                <c:pt idx="2">
                  <c:v>1.3588659854237499</c:v>
                </c:pt>
                <c:pt idx="3">
                  <c:v>1.2049425927025399</c:v>
                </c:pt>
                <c:pt idx="4">
                  <c:v>1.07363659530635</c:v>
                </c:pt>
                <c:pt idx="5">
                  <c:v>1.0006995574355599</c:v>
                </c:pt>
                <c:pt idx="6">
                  <c:v>1.05464859481433</c:v>
                </c:pt>
                <c:pt idx="7">
                  <c:v>1.16479932624449</c:v>
                </c:pt>
                <c:pt idx="8">
                  <c:v>1.3139089643912101</c:v>
                </c:pt>
                <c:pt idx="9">
                  <c:v>1.4852057627681801</c:v>
                </c:pt>
                <c:pt idx="10">
                  <c:v>1.6796481140856001</c:v>
                </c:pt>
              </c:numCache>
            </c:numRef>
          </c:yVal>
          <c:smooth val="1"/>
          <c:extLst>
            <c:ext xmlns:c16="http://schemas.microsoft.com/office/drawing/2014/chart" uri="{C3380CC4-5D6E-409C-BE32-E72D297353CC}">
              <c16:uniqueId val="{00000002-4A4B-48B1-9146-8BDBC2E43B3C}"/>
            </c:ext>
          </c:extLst>
        </c:ser>
        <c:dLbls>
          <c:showLegendKey val="0"/>
          <c:showVal val="0"/>
          <c:showCatName val="0"/>
          <c:showSerName val="0"/>
          <c:showPercent val="0"/>
          <c:showBubbleSize val="0"/>
        </c:dLbls>
        <c:axId val="515963472"/>
        <c:axId val="562487912"/>
      </c:scatterChart>
      <c:valAx>
        <c:axId val="515963472"/>
        <c:scaling>
          <c:orientation val="minMax"/>
          <c:max val="40"/>
          <c:min val="-40"/>
        </c:scaling>
        <c:delete val="0"/>
        <c:axPos val="b"/>
        <c:title>
          <c:tx>
            <c:rich>
              <a:bodyPr/>
              <a:lstStyle/>
              <a:p>
                <a:pPr>
                  <a:defRPr sz="1700">
                    <a:solidFill>
                      <a:schemeClr val="bg2"/>
                    </a:solidFill>
                  </a:defRPr>
                </a:pPr>
                <a:r>
                  <a:rPr lang="en-US" sz="1700" dirty="0" smtClean="0">
                    <a:solidFill>
                      <a:schemeClr val="bg2"/>
                    </a:solidFill>
                  </a:rPr>
                  <a:t>Predicted heart mass</a:t>
                </a:r>
                <a:r>
                  <a:rPr lang="en-US" sz="1700" baseline="0" dirty="0" smtClean="0">
                    <a:solidFill>
                      <a:schemeClr val="bg2"/>
                    </a:solidFill>
                  </a:rPr>
                  <a:t> </a:t>
                </a:r>
                <a:r>
                  <a:rPr lang="en-US" sz="1700" dirty="0" smtClean="0">
                    <a:solidFill>
                      <a:schemeClr val="bg2"/>
                    </a:solidFill>
                  </a:rPr>
                  <a:t>match (%)</a:t>
                </a:r>
                <a:endParaRPr lang="en-US" sz="1700" dirty="0">
                  <a:solidFill>
                    <a:schemeClr val="bg2"/>
                  </a:solidFill>
                </a:endParaRPr>
              </a:p>
            </c:rich>
          </c:tx>
          <c:layout>
            <c:manualLayout>
              <c:xMode val="edge"/>
              <c:yMode val="edge"/>
              <c:x val="0.32063056000743267"/>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7912"/>
        <c:crosses val="autoZero"/>
        <c:crossBetween val="midCat"/>
        <c:majorUnit val="10"/>
      </c:valAx>
      <c:valAx>
        <c:axId val="5624879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15963472"/>
        <c:crossesAt val="-4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Microsoft_Excel_Worksheet7!$B$2:$B$10002</c:f>
              <c:numCache>
                <c:formatCode>General</c:formatCode>
                <c:ptCount val="10001"/>
                <c:pt idx="0">
                  <c:v>1.36931141368242</c:v>
                </c:pt>
                <c:pt idx="1">
                  <c:v>1.28042645839532</c:v>
                </c:pt>
                <c:pt idx="2">
                  <c:v>1.1973112171392699</c:v>
                </c:pt>
                <c:pt idx="3">
                  <c:v>1.11959116534041</c:v>
                </c:pt>
                <c:pt idx="4">
                  <c:v>1.04901157875814</c:v>
                </c:pt>
                <c:pt idx="5">
                  <c:v>1.00224115701008</c:v>
                </c:pt>
                <c:pt idx="6">
                  <c:v>0.994611167391109</c:v>
                </c:pt>
                <c:pt idx="7">
                  <c:v>1.0149441681125</c:v>
                </c:pt>
                <c:pt idx="8">
                  <c:v>1.0460837524281901</c:v>
                </c:pt>
                <c:pt idx="9">
                  <c:v>1.0786688189771301</c:v>
                </c:pt>
                <c:pt idx="10">
                  <c:v>1.11226889657039</c:v>
                </c:pt>
              </c:numCache>
            </c:numRef>
          </c:yVal>
          <c:smooth val="0"/>
          <c:extLst>
            <c:ext xmlns:c16="http://schemas.microsoft.com/office/drawing/2014/chart" uri="{C3380CC4-5D6E-409C-BE32-E72D297353CC}">
              <c16:uniqueId val="{00000000-AC13-4DB1-97C0-BDC71EA06B21}"/>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Microsoft_Excel_Worksheet7!$C$2:$C$10002</c:f>
              <c:numCache>
                <c:formatCode>General</c:formatCode>
                <c:ptCount val="10001"/>
                <c:pt idx="0">
                  <c:v>1.1062387724488001</c:v>
                </c:pt>
                <c:pt idx="1">
                  <c:v>1.08232179510189</c:v>
                </c:pt>
                <c:pt idx="2">
                  <c:v>1.0588931970550199</c:v>
                </c:pt>
                <c:pt idx="3">
                  <c:v>1.0358946015269199</c:v>
                </c:pt>
                <c:pt idx="4">
                  <c:v>1.0139047268177299</c:v>
                </c:pt>
                <c:pt idx="5">
                  <c:v>1.0002953941528101</c:v>
                </c:pt>
                <c:pt idx="6">
                  <c:v>0.97806293442436798</c:v>
                </c:pt>
                <c:pt idx="7">
                  <c:v>0.97464890929860704</c:v>
                </c:pt>
                <c:pt idx="8">
                  <c:v>0.97459844828212405</c:v>
                </c:pt>
                <c:pt idx="9">
                  <c:v>0.97376006895327405</c:v>
                </c:pt>
                <c:pt idx="10">
                  <c:v>0.97260270959580697</c:v>
                </c:pt>
              </c:numCache>
            </c:numRef>
          </c:yVal>
          <c:smooth val="0"/>
          <c:extLst>
            <c:ext xmlns:c16="http://schemas.microsoft.com/office/drawing/2014/chart" uri="{C3380CC4-5D6E-409C-BE32-E72D297353CC}">
              <c16:uniqueId val="{00000001-AC13-4DB1-97C0-BDC71EA06B21}"/>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Microsoft_Excel_Worksheet7!$D$2:$D$10002</c:f>
              <c:numCache>
                <c:formatCode>General</c:formatCode>
                <c:ptCount val="10001"/>
                <c:pt idx="0">
                  <c:v>1.69494488381597</c:v>
                </c:pt>
                <c:pt idx="1">
                  <c:v>1.5147915553197</c:v>
                </c:pt>
                <c:pt idx="2">
                  <c:v>1.35382317562762</c:v>
                </c:pt>
                <c:pt idx="3">
                  <c:v>1.21005011094821</c:v>
                </c:pt>
                <c:pt idx="4">
                  <c:v>1.08533401932395</c:v>
                </c:pt>
                <c:pt idx="5">
                  <c:v>1.0041907047424199</c:v>
                </c:pt>
                <c:pt idx="6">
                  <c:v>1.0114393864453299</c:v>
                </c:pt>
                <c:pt idx="7">
                  <c:v>1.0569053682385801</c:v>
                </c:pt>
                <c:pt idx="8">
                  <c:v>1.12281239419486</c:v>
                </c:pt>
                <c:pt idx="9">
                  <c:v>1.1948799895689199</c:v>
                </c:pt>
                <c:pt idx="10">
                  <c:v>1.2719912108738001</c:v>
                </c:pt>
              </c:numCache>
            </c:numRef>
          </c:yVal>
          <c:smooth val="1"/>
          <c:extLst>
            <c:ext xmlns:c16="http://schemas.microsoft.com/office/drawing/2014/chart" uri="{C3380CC4-5D6E-409C-BE32-E72D297353CC}">
              <c16:uniqueId val="{00000002-AC13-4DB1-97C0-BDC71EA06B21}"/>
            </c:ext>
          </c:extLst>
        </c:ser>
        <c:dLbls>
          <c:showLegendKey val="0"/>
          <c:showVal val="0"/>
          <c:showCatName val="0"/>
          <c:showSerName val="0"/>
          <c:showPercent val="0"/>
          <c:showBubbleSize val="0"/>
        </c:dLbls>
        <c:axId val="515963472"/>
        <c:axId val="562487912"/>
      </c:scatterChart>
      <c:valAx>
        <c:axId val="515963472"/>
        <c:scaling>
          <c:orientation val="minMax"/>
          <c:max val="40"/>
          <c:min val="-40"/>
        </c:scaling>
        <c:delete val="0"/>
        <c:axPos val="b"/>
        <c:title>
          <c:tx>
            <c:rich>
              <a:bodyPr/>
              <a:lstStyle/>
              <a:p>
                <a:pPr>
                  <a:defRPr sz="1700">
                    <a:solidFill>
                      <a:schemeClr val="bg2"/>
                    </a:solidFill>
                  </a:defRPr>
                </a:pPr>
                <a:r>
                  <a:rPr lang="en-US" sz="1700" dirty="0" smtClean="0">
                    <a:solidFill>
                      <a:schemeClr val="bg2"/>
                    </a:solidFill>
                  </a:rPr>
                  <a:t>Donor-recipient PHM match (%)</a:t>
                </a:r>
                <a:endParaRPr lang="en-US" sz="1700" dirty="0">
                  <a:solidFill>
                    <a:schemeClr val="bg2"/>
                  </a:solidFill>
                </a:endParaRPr>
              </a:p>
            </c:rich>
          </c:tx>
          <c:layout>
            <c:manualLayout>
              <c:xMode val="edge"/>
              <c:yMode val="edge"/>
              <c:x val="0.35984890716094114"/>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7912"/>
        <c:crosses val="autoZero"/>
        <c:crossBetween val="midCat"/>
        <c:majorUnit val="10"/>
      </c:valAx>
      <c:valAx>
        <c:axId val="5624879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15963472"/>
        <c:crossesAt val="-4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1.3235167167059201</c:v>
                </c:pt>
                <c:pt idx="1">
                  <c:v>1.31341180031497</c:v>
                </c:pt>
                <c:pt idx="2">
                  <c:v>1.3033840339395699</c:v>
                </c:pt>
                <c:pt idx="3">
                  <c:v>1.2934328285471399</c:v>
                </c:pt>
                <c:pt idx="4">
                  <c:v>1.2835575996023201</c:v>
                </c:pt>
                <c:pt idx="5">
                  <c:v>1.2737577670325999</c:v>
                </c:pt>
                <c:pt idx="6">
                  <c:v>1.2640327551942701</c:v>
                </c:pt>
                <c:pt idx="7">
                  <c:v>1.2543819928386299</c:v>
                </c:pt>
                <c:pt idx="8">
                  <c:v>1.2448049130783601</c:v>
                </c:pt>
                <c:pt idx="9">
                  <c:v>1.23530095335429</c:v>
                </c:pt>
                <c:pt idx="10">
                  <c:v>1.22586955540235</c:v>
                </c:pt>
                <c:pt idx="11">
                  <c:v>1.21651016522073</c:v>
                </c:pt>
                <c:pt idx="12">
                  <c:v>1.2072222330373801</c:v>
                </c:pt>
                <c:pt idx="13">
                  <c:v>1.1980052132777099</c:v>
                </c:pt>
                <c:pt idx="14">
                  <c:v>1.18885856453253</c:v>
                </c:pt>
                <c:pt idx="15">
                  <c:v>1.1797817495262499</c:v>
                </c:pt>
                <c:pt idx="16">
                  <c:v>1.1707742350853301</c:v>
                </c:pt>
                <c:pt idx="17">
                  <c:v>1.16183549210696</c:v>
                </c:pt>
                <c:pt idx="18">
                  <c:v>1.1529649955279699</c:v>
                </c:pt>
                <c:pt idx="19">
                  <c:v>1.1441622242939999</c:v>
                </c:pt>
                <c:pt idx="20">
                  <c:v>1.1354266613288799</c:v>
                </c:pt>
                <c:pt idx="21">
                  <c:v>1.1267577935042701</c:v>
                </c:pt>
                <c:pt idx="22">
                  <c:v>1.1181551116095201</c:v>
                </c:pt>
                <c:pt idx="23">
                  <c:v>1.10961811032174</c:v>
                </c:pt>
                <c:pt idx="24">
                  <c:v>1.10114628817612</c:v>
                </c:pt>
                <c:pt idx="25">
                  <c:v>1.09273914753651</c:v>
                </c:pt>
                <c:pt idx="26">
                  <c:v>1.08439619456615</c:v>
                </c:pt>
                <c:pt idx="27">
                  <c:v>1.07611693919866</c:v>
                </c:pt>
                <c:pt idx="28">
                  <c:v>1.0679008951092801</c:v>
                </c:pt>
                <c:pt idx="29">
                  <c:v>1.0597475796862901</c:v>
                </c:pt>
                <c:pt idx="30">
                  <c:v>1.0516565140026699</c:v>
                </c:pt>
                <c:pt idx="31">
                  <c:v>1.0436272227879499</c:v>
                </c:pt>
                <c:pt idx="32">
                  <c:v>1.03565923440029</c:v>
                </c:pt>
                <c:pt idx="33">
                  <c:v>1.0277649735413701</c:v>
                </c:pt>
                <c:pt idx="34">
                  <c:v>1.0200076564724001</c:v>
                </c:pt>
                <c:pt idx="35">
                  <c:v>1.0124612884042301</c:v>
                </c:pt>
                <c:pt idx="36">
                  <c:v>1.0051977004421</c:v>
                </c:pt>
                <c:pt idx="37">
                  <c:v>0.99828673037802595</c:v>
                </c:pt>
                <c:pt idx="38">
                  <c:v>0.991796453093163</c:v>
                </c:pt>
                <c:pt idx="39">
                  <c:v>0.98579345847755495</c:v>
                </c:pt>
                <c:pt idx="40">
                  <c:v>0.98034317528921899</c:v>
                </c:pt>
                <c:pt idx="41">
                  <c:v>0.97551023997946895</c:v>
                </c:pt>
                <c:pt idx="42">
                  <c:v>0.97135891020512899</c:v>
                </c:pt>
                <c:pt idx="43">
                  <c:v>0.96795352353134201</c:v>
                </c:pt>
                <c:pt idx="44">
                  <c:v>0.96535900270457498</c:v>
                </c:pt>
                <c:pt idx="45">
                  <c:v>0.96364140985101998</c:v>
                </c:pt>
                <c:pt idx="46">
                  <c:v>0.96286855304152996</c:v>
                </c:pt>
                <c:pt idx="47">
                  <c:v>0.96311064987527595</c:v>
                </c:pt>
                <c:pt idx="48">
                  <c:v>0.96444105409024194</c:v>
                </c:pt>
                <c:pt idx="49">
                  <c:v>0.96693705273461805</c:v>
                </c:pt>
                <c:pt idx="50">
                  <c:v>0.97068074316089903</c:v>
                </c:pt>
                <c:pt idx="51">
                  <c:v>0.97576000107328698</c:v>
                </c:pt>
                <c:pt idx="52">
                  <c:v>0.982269553117051</c:v>
                </c:pt>
                <c:pt idx="53">
                  <c:v>0.99031217010470896</c:v>
                </c:pt>
                <c:pt idx="54">
                  <c:v>1</c:v>
                </c:pt>
                <c:pt idx="55">
                  <c:v>1.0114179993221999</c:v>
                </c:pt>
                <c:pt idx="56">
                  <c:v>1.0245074442520099</c:v>
                </c:pt>
                <c:pt idx="57">
                  <c:v>1.0391732161918099</c:v>
                </c:pt>
                <c:pt idx="58">
                  <c:v>1.0553190566922399</c:v>
                </c:pt>
                <c:pt idx="59">
                  <c:v>1.0728456634025101</c:v>
                </c:pt>
                <c:pt idx="60">
                  <c:v>1.09164888827247</c:v>
                </c:pt>
                <c:pt idx="61">
                  <c:v>1.11161803620348</c:v>
                </c:pt>
                <c:pt idx="62">
                  <c:v>1.13263426865238</c:v>
                </c:pt>
                <c:pt idx="63">
                  <c:v>1.1545691226975401</c:v>
                </c:pt>
                <c:pt idx="64">
                  <c:v>1.1772831617817601</c:v>
                </c:pt>
                <c:pt idx="65">
                  <c:v>1.2006247797144101</c:v>
                </c:pt>
                <c:pt idx="66">
                  <c:v>1.224459904615</c:v>
                </c:pt>
                <c:pt idx="67">
                  <c:v>1.24876821080306</c:v>
                </c:pt>
                <c:pt idx="68">
                  <c:v>1.2735590920003199</c:v>
                </c:pt>
                <c:pt idx="69">
                  <c:v>1.2988421284151901</c:v>
                </c:pt>
                <c:pt idx="70">
                  <c:v>1.32462709044495</c:v>
                </c:pt>
              </c:numCache>
            </c:numRef>
          </c:yVal>
          <c:smooth val="0"/>
          <c:extLst>
            <c:ext xmlns:c16="http://schemas.microsoft.com/office/drawing/2014/chart" uri="{C3380CC4-5D6E-409C-BE32-E72D297353CC}">
              <c16:uniqueId val="{00000000-36E2-4E36-8140-99E325EB4F64}"/>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1.01542620859491</c:v>
                </c:pt>
                <c:pt idx="1">
                  <c:v>1.0134769193556299</c:v>
                </c:pt>
                <c:pt idx="2">
                  <c:v>1.0115296908823499</c:v>
                </c:pt>
                <c:pt idx="3">
                  <c:v>1.0095844090363899</c:v>
                </c:pt>
                <c:pt idx="4">
                  <c:v>1.0076409495568199</c:v>
                </c:pt>
                <c:pt idx="5">
                  <c:v>1.00569917684034</c:v>
                </c:pt>
                <c:pt idx="6">
                  <c:v>1.0037589425412301</c:v>
                </c:pt>
                <c:pt idx="7">
                  <c:v>1.00182008395995</c:v>
                </c:pt>
                <c:pt idx="8">
                  <c:v>0.99988242218227597</c:v>
                </c:pt>
                <c:pt idx="9">
                  <c:v>0.99794575992303103</c:v>
                </c:pt>
                <c:pt idx="10">
                  <c:v>0.99600987901844296</c:v>
                </c:pt>
                <c:pt idx="11">
                  <c:v>0.99407453749892805</c:v>
                </c:pt>
                <c:pt idx="12">
                  <c:v>0.99213946615851401</c:v>
                </c:pt>
                <c:pt idx="13">
                  <c:v>0.99020436451764604</c:v>
                </c:pt>
                <c:pt idx="14">
                  <c:v>0.98826889605129198</c:v>
                </c:pt>
                <c:pt idx="15">
                  <c:v>0.98633268252271999</c:v>
                </c:pt>
                <c:pt idx="16">
                  <c:v>0.98439529722265695</c:v>
                </c:pt>
                <c:pt idx="17">
                  <c:v>0.98245625686114402</c:v>
                </c:pt>
                <c:pt idx="18">
                  <c:v>0.98051501179104805</c:v>
                </c:pt>
                <c:pt idx="19">
                  <c:v>0.97857093415268903</c:v>
                </c:pt>
                <c:pt idx="20">
                  <c:v>0.97662330341069103</c:v>
                </c:pt>
                <c:pt idx="21">
                  <c:v>0.97467128859658703</c:v>
                </c:pt>
                <c:pt idx="22">
                  <c:v>0.97271392635903398</c:v>
                </c:pt>
                <c:pt idx="23">
                  <c:v>0.97075009363666998</c:v>
                </c:pt>
                <c:pt idx="24">
                  <c:v>0.96877847337638101</c:v>
                </c:pt>
                <c:pt idx="25">
                  <c:v>0.96679751117817203</c:v>
                </c:pt>
                <c:pt idx="26">
                  <c:v>0.96480535999255101</c:v>
                </c:pt>
                <c:pt idx="27">
                  <c:v>0.96279980893221895</c:v>
                </c:pt>
                <c:pt idx="28">
                  <c:v>0.96077819074466397</c:v>
                </c:pt>
                <c:pt idx="29">
                  <c:v>0.958737260311878</c:v>
                </c:pt>
                <c:pt idx="30">
                  <c:v>0.95667303337243703</c:v>
                </c:pt>
                <c:pt idx="31">
                  <c:v>0.95458057000311503</c:v>
                </c:pt>
                <c:pt idx="32">
                  <c:v>0.95245368049296597</c:v>
                </c:pt>
                <c:pt idx="33">
                  <c:v>0.95029339771425902</c:v>
                </c:pt>
                <c:pt idx="34">
                  <c:v>0.94813484980655205</c:v>
                </c:pt>
                <c:pt idx="35">
                  <c:v>0.94602177643323804</c:v>
                </c:pt>
                <c:pt idx="36">
                  <c:v>0.94399810837939302</c:v>
                </c:pt>
                <c:pt idx="37">
                  <c:v>0.94210839466708096</c:v>
                </c:pt>
                <c:pt idx="38">
                  <c:v>0.94039839536070802</c:v>
                </c:pt>
                <c:pt idx="39">
                  <c:v>0.93891588828669204</c:v>
                </c:pt>
                <c:pt idx="40">
                  <c:v>0.93771174235139698</c:v>
                </c:pt>
                <c:pt idx="41">
                  <c:v>0.93684130459333004</c:v>
                </c:pt>
                <c:pt idx="42">
                  <c:v>0.93636612357176396</c:v>
                </c:pt>
                <c:pt idx="43">
                  <c:v>0.93635597829616002</c:v>
                </c:pt>
                <c:pt idx="44">
                  <c:v>0.93689109497971301</c:v>
                </c:pt>
                <c:pt idx="45">
                  <c:v>0.93806432481835</c:v>
                </c:pt>
                <c:pt idx="46">
                  <c:v>0.93998296267795101</c:v>
                </c:pt>
                <c:pt idx="47">
                  <c:v>0.94276987068306595</c:v>
                </c:pt>
                <c:pt idx="48">
                  <c:v>0.94656368772820998</c:v>
                </c:pt>
                <c:pt idx="49">
                  <c:v>0.95151815518495197</c:v>
                </c:pt>
                <c:pt idx="50">
                  <c:v>0.957800884841296</c:v>
                </c:pt>
                <c:pt idx="51">
                  <c:v>0.96559210336323098</c:v>
                </c:pt>
                <c:pt idx="52">
                  <c:v>0.97508393466973298</c:v>
                </c:pt>
                <c:pt idx="53">
                  <c:v>0.98648063795794305</c:v>
                </c:pt>
                <c:pt idx="54">
                  <c:v>1</c:v>
                </c:pt>
                <c:pt idx="55">
                  <c:v>1.0070293169961999</c:v>
                </c:pt>
                <c:pt idx="56">
                  <c:v>1.0151516532509099</c:v>
                </c:pt>
                <c:pt idx="57">
                  <c:v>1.0242607001598101</c:v>
                </c:pt>
                <c:pt idx="58">
                  <c:v>1.0342602312061999</c:v>
                </c:pt>
                <c:pt idx="59">
                  <c:v>1.0450600182079199</c:v>
                </c:pt>
                <c:pt idx="60">
                  <c:v>1.0565728994727801</c:v>
                </c:pt>
                <c:pt idx="61">
                  <c:v>1.0687126308019801</c:v>
                </c:pt>
                <c:pt idx="62">
                  <c:v>1.08139227335177</c:v>
                </c:pt>
                <c:pt idx="63">
                  <c:v>1.0945229578159601</c:v>
                </c:pt>
                <c:pt idx="64">
                  <c:v>1.1080129212507099</c:v>
                </c:pt>
                <c:pt idx="65">
                  <c:v>1.12176675004994</c:v>
                </c:pt>
                <c:pt idx="66">
                  <c:v>1.13570260261992</c:v>
                </c:pt>
                <c:pt idx="67">
                  <c:v>1.1498066539693601</c:v>
                </c:pt>
                <c:pt idx="68">
                  <c:v>1.1640820894866999</c:v>
                </c:pt>
                <c:pt idx="69">
                  <c:v>1.17853180629758</c:v>
                </c:pt>
                <c:pt idx="70">
                  <c:v>1.1931585235573501</c:v>
                </c:pt>
              </c:numCache>
            </c:numRef>
          </c:yVal>
          <c:smooth val="0"/>
          <c:extLst>
            <c:ext xmlns:c16="http://schemas.microsoft.com/office/drawing/2014/chart" uri="{C3380CC4-5D6E-409C-BE32-E72D297353CC}">
              <c16:uniqueId val="{00000001-36E2-4E36-8140-99E325EB4F64}"/>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1.72508497867502</c:v>
                </c:pt>
                <c:pt idx="1">
                  <c:v>1.7021113399438801</c:v>
                </c:pt>
                <c:pt idx="2">
                  <c:v>1.67944644160343</c:v>
                </c:pt>
                <c:pt idx="3">
                  <c:v>1.6570862891595699</c:v>
                </c:pt>
                <c:pt idx="4">
                  <c:v>1.6350269530247601</c:v>
                </c:pt>
                <c:pt idx="5">
                  <c:v>1.6132645690068399</c:v>
                </c:pt>
                <c:pt idx="6">
                  <c:v>1.59179533898737</c:v>
                </c:pt>
                <c:pt idx="7">
                  <c:v>1.5706155318210899</c:v>
                </c:pt>
                <c:pt idx="8">
                  <c:v>1.54972148449424</c:v>
                </c:pt>
                <c:pt idx="9">
                  <c:v>1.5291096035878</c:v>
                </c:pt>
                <c:pt idx="10">
                  <c:v>1.50877636710121</c:v>
                </c:pt>
                <c:pt idx="11">
                  <c:v>1.48871832670492</c:v>
                </c:pt>
                <c:pt idx="12">
                  <c:v>1.46893211050524</c:v>
                </c:pt>
                <c:pt idx="13">
                  <c:v>1.4494144264247</c:v>
                </c:pt>
                <c:pt idx="14">
                  <c:v>1.43016206632591</c:v>
                </c:pt>
                <c:pt idx="15">
                  <c:v>1.41117191103839</c:v>
                </c:pt>
                <c:pt idx="16">
                  <c:v>1.3924409364885399</c:v>
                </c:pt>
                <c:pt idx="17">
                  <c:v>1.3739662211853501</c:v>
                </c:pt>
                <c:pt idx="18">
                  <c:v>1.3557449553827901</c:v>
                </c:pt>
                <c:pt idx="19">
                  <c:v>1.3377744523291999</c:v>
                </c:pt>
                <c:pt idx="20">
                  <c:v>1.32005216213268</c:v>
                </c:pt>
                <c:pt idx="21">
                  <c:v>1.30257568892859</c:v>
                </c:pt>
                <c:pt idx="22">
                  <c:v>1.28534281224737</c:v>
                </c:pt>
                <c:pt idx="23">
                  <c:v>1.2683515137674699</c:v>
                </c:pt>
                <c:pt idx="24">
                  <c:v>1.2516000110305601</c:v>
                </c:pt>
                <c:pt idx="25">
                  <c:v>1.2350868002377</c:v>
                </c:pt>
                <c:pt idx="26">
                  <c:v>1.21881071100042</c:v>
                </c:pt>
                <c:pt idx="27">
                  <c:v>1.2027709769849</c:v>
                </c:pt>
                <c:pt idx="28">
                  <c:v>1.1869673279025099</c:v>
                </c:pt>
                <c:pt idx="29">
                  <c:v>1.17140011048035</c:v>
                </c:pt>
                <c:pt idx="30">
                  <c:v>1.1560704492165701</c:v>
                </c:pt>
                <c:pt idx="31">
                  <c:v>1.1409804623831099</c:v>
                </c:pt>
                <c:pt idx="32">
                  <c:v>1.1261335556427701</c:v>
                </c:pt>
                <c:pt idx="33">
                  <c:v>1.1115523304478501</c:v>
                </c:pt>
                <c:pt idx="34">
                  <c:v>1.09732873912882</c:v>
                </c:pt>
                <c:pt idx="35">
                  <c:v>1.08356687557656</c:v>
                </c:pt>
                <c:pt idx="36">
                  <c:v>1.0703648746804399</c:v>
                </c:pt>
                <c:pt idx="37">
                  <c:v>1.0578150048233199</c:v>
                </c:pt>
                <c:pt idx="38">
                  <c:v>1.04600370355893</c:v>
                </c:pt>
                <c:pt idx="39">
                  <c:v>1.0350115009241501</c:v>
                </c:pt>
                <c:pt idx="40">
                  <c:v>1.02491277215551</c:v>
                </c:pt>
                <c:pt idx="41">
                  <c:v>1.01577526912937</c:v>
                </c:pt>
                <c:pt idx="42">
                  <c:v>1.0076594065959701</c:v>
                </c:pt>
                <c:pt idx="43">
                  <c:v>1.0006173351097001</c:v>
                </c:pt>
                <c:pt idx="44">
                  <c:v>0.99469192214165603</c:v>
                </c:pt>
                <c:pt idx="45">
                  <c:v>0.98991587486229204</c:v>
                </c:pt>
                <c:pt idx="46">
                  <c:v>0.98631133461716902</c:v>
                </c:pt>
                <c:pt idx="47">
                  <c:v>0.98389029258127803</c:v>
                </c:pt>
                <c:pt idx="48">
                  <c:v>0.98265606305592001</c:v>
                </c:pt>
                <c:pt idx="49">
                  <c:v>0.98260580615971005</c:v>
                </c:pt>
                <c:pt idx="50">
                  <c:v>0.98373380110159103</c:v>
                </c:pt>
                <c:pt idx="51">
                  <c:v>0.98603496898771104</c:v>
                </c:pt>
                <c:pt idx="52">
                  <c:v>0.98950812404428801</c:v>
                </c:pt>
                <c:pt idx="53">
                  <c:v>0.994158584082935</c:v>
                </c:pt>
                <c:pt idx="54">
                  <c:v>1</c:v>
                </c:pt>
                <c:pt idx="55">
                  <c:v>1.01582580773741</c:v>
                </c:pt>
                <c:pt idx="56">
                  <c:v>1.0339494596364001</c:v>
                </c:pt>
                <c:pt idx="57">
                  <c:v>1.0543028479779899</c:v>
                </c:pt>
                <c:pt idx="58">
                  <c:v>1.0768066660737401</c:v>
                </c:pt>
                <c:pt idx="59">
                  <c:v>1.1013700624154801</c:v>
                </c:pt>
                <c:pt idx="60">
                  <c:v>1.1278893258204501</c:v>
                </c:pt>
                <c:pt idx="61">
                  <c:v>1.1562459568626899</c:v>
                </c:pt>
                <c:pt idx="62">
                  <c:v>1.18630437644011</c:v>
                </c:pt>
                <c:pt idx="63">
                  <c:v>1.2179094550438001</c:v>
                </c:pt>
                <c:pt idx="64">
                  <c:v>1.25088400724639</c:v>
                </c:pt>
                <c:pt idx="65">
                  <c:v>1.28502637611616</c:v>
                </c:pt>
                <c:pt idx="66">
                  <c:v>1.32015375728741</c:v>
                </c:pt>
                <c:pt idx="67">
                  <c:v>1.3562471907158</c:v>
                </c:pt>
                <c:pt idx="68">
                  <c:v>1.3933319440829699</c:v>
                </c:pt>
                <c:pt idx="69">
                  <c:v>1.43143431983043</c:v>
                </c:pt>
                <c:pt idx="70">
                  <c:v>1.4705815648949101</c:v>
                </c:pt>
              </c:numCache>
            </c:numRef>
          </c:yVal>
          <c:smooth val="1"/>
          <c:extLst>
            <c:ext xmlns:c16="http://schemas.microsoft.com/office/drawing/2014/chart" uri="{C3380CC4-5D6E-409C-BE32-E72D297353CC}">
              <c16:uniqueId val="{00000002-36E2-4E36-8140-99E325EB4F64}"/>
            </c:ext>
          </c:extLst>
        </c:ser>
        <c:dLbls>
          <c:showLegendKey val="0"/>
          <c:showVal val="0"/>
          <c:showCatName val="0"/>
          <c:showSerName val="0"/>
          <c:showPercent val="0"/>
          <c:showBubbleSize val="0"/>
        </c:dLbls>
        <c:axId val="554661456"/>
        <c:axId val="554660672"/>
      </c:scatterChart>
      <c:valAx>
        <c:axId val="554661456"/>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1934111684306E-2"/>
          <c:y val="0.13204831977969991"/>
          <c:w val="0.8096676169789121"/>
          <c:h val="0.75393679273697345"/>
        </c:manualLayout>
      </c:layout>
      <c:barChart>
        <c:barDir val="col"/>
        <c:grouping val="stacked"/>
        <c:varyColors val="0"/>
        <c:ser>
          <c:idx val="0"/>
          <c:order val="0"/>
          <c:tx>
            <c:strRef>
              <c:f>Sheet1!$B$1</c:f>
              <c:strCache>
                <c:ptCount val="1"/>
                <c:pt idx="0">
                  <c:v>Heart-Kidney</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Sheet1!$B$2:$B$25</c:f>
              <c:numCache>
                <c:formatCode>General</c:formatCode>
                <c:ptCount val="24"/>
                <c:pt idx="0">
                  <c:v>27</c:v>
                </c:pt>
                <c:pt idx="1">
                  <c:v>21</c:v>
                </c:pt>
                <c:pt idx="2">
                  <c:v>38</c:v>
                </c:pt>
                <c:pt idx="3">
                  <c:v>37</c:v>
                </c:pt>
                <c:pt idx="4">
                  <c:v>51</c:v>
                </c:pt>
                <c:pt idx="5">
                  <c:v>36</c:v>
                </c:pt>
                <c:pt idx="6">
                  <c:v>40</c:v>
                </c:pt>
                <c:pt idx="7">
                  <c:v>42</c:v>
                </c:pt>
                <c:pt idx="8">
                  <c:v>55</c:v>
                </c:pt>
                <c:pt idx="9">
                  <c:v>42</c:v>
                </c:pt>
                <c:pt idx="10">
                  <c:v>64</c:v>
                </c:pt>
                <c:pt idx="11">
                  <c:v>71</c:v>
                </c:pt>
                <c:pt idx="12">
                  <c:v>67</c:v>
                </c:pt>
                <c:pt idx="13">
                  <c:v>77</c:v>
                </c:pt>
                <c:pt idx="14">
                  <c:v>78</c:v>
                </c:pt>
                <c:pt idx="15">
                  <c:v>77</c:v>
                </c:pt>
                <c:pt idx="16">
                  <c:v>73</c:v>
                </c:pt>
                <c:pt idx="17">
                  <c:v>95</c:v>
                </c:pt>
                <c:pt idx="18">
                  <c:v>102</c:v>
                </c:pt>
                <c:pt idx="19">
                  <c:v>103</c:v>
                </c:pt>
                <c:pt idx="20">
                  <c:v>119</c:v>
                </c:pt>
                <c:pt idx="21">
                  <c:v>151</c:v>
                </c:pt>
                <c:pt idx="22">
                  <c:v>153</c:v>
                </c:pt>
                <c:pt idx="23">
                  <c:v>195</c:v>
                </c:pt>
              </c:numCache>
            </c:numRef>
          </c:val>
          <c:extLst>
            <c:ext xmlns:c16="http://schemas.microsoft.com/office/drawing/2014/chart" uri="{C3380CC4-5D6E-409C-BE32-E72D297353CC}">
              <c16:uniqueId val="{00000000-EE61-427B-896A-2B6290710743}"/>
            </c:ext>
          </c:extLst>
        </c:ser>
        <c:ser>
          <c:idx val="1"/>
          <c:order val="1"/>
          <c:tx>
            <c:strRef>
              <c:f>Sheet1!$C$1</c:f>
              <c:strCache>
                <c:ptCount val="1"/>
                <c:pt idx="0">
                  <c:v>Heart-Liver</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numRef>
              <c:f>Sheet1!$A$2:$A$25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Sheet1!$C$2:$C$25</c:f>
              <c:numCache>
                <c:formatCode>General</c:formatCode>
                <c:ptCount val="24"/>
                <c:pt idx="0">
                  <c:v>0</c:v>
                </c:pt>
                <c:pt idx="1">
                  <c:v>2</c:v>
                </c:pt>
                <c:pt idx="2">
                  <c:v>3</c:v>
                </c:pt>
                <c:pt idx="3">
                  <c:v>6</c:v>
                </c:pt>
                <c:pt idx="4">
                  <c:v>2</c:v>
                </c:pt>
                <c:pt idx="5">
                  <c:v>7</c:v>
                </c:pt>
                <c:pt idx="6">
                  <c:v>3</c:v>
                </c:pt>
                <c:pt idx="7">
                  <c:v>6</c:v>
                </c:pt>
                <c:pt idx="8">
                  <c:v>2</c:v>
                </c:pt>
                <c:pt idx="9">
                  <c:v>4</c:v>
                </c:pt>
                <c:pt idx="10">
                  <c:v>12</c:v>
                </c:pt>
                <c:pt idx="11">
                  <c:v>8</c:v>
                </c:pt>
                <c:pt idx="12">
                  <c:v>7</c:v>
                </c:pt>
                <c:pt idx="13">
                  <c:v>15</c:v>
                </c:pt>
                <c:pt idx="14">
                  <c:v>13</c:v>
                </c:pt>
                <c:pt idx="15">
                  <c:v>13</c:v>
                </c:pt>
                <c:pt idx="16">
                  <c:v>14</c:v>
                </c:pt>
                <c:pt idx="17">
                  <c:v>22</c:v>
                </c:pt>
                <c:pt idx="18">
                  <c:v>21</c:v>
                </c:pt>
                <c:pt idx="19">
                  <c:v>17</c:v>
                </c:pt>
                <c:pt idx="20">
                  <c:v>21</c:v>
                </c:pt>
                <c:pt idx="21">
                  <c:v>30</c:v>
                </c:pt>
                <c:pt idx="22">
                  <c:v>22</c:v>
                </c:pt>
                <c:pt idx="23">
                  <c:v>32</c:v>
                </c:pt>
              </c:numCache>
            </c:numRef>
          </c:val>
          <c:extLst>
            <c:ext xmlns:c16="http://schemas.microsoft.com/office/drawing/2014/chart" uri="{C3380CC4-5D6E-409C-BE32-E72D297353CC}">
              <c16:uniqueId val="{00000001-EE61-427B-896A-2B6290710743}"/>
            </c:ext>
          </c:extLst>
        </c:ser>
        <c:ser>
          <c:idx val="2"/>
          <c:order val="2"/>
          <c:tx>
            <c:strRef>
              <c:f>Sheet1!$D$1</c:f>
              <c:strCache>
                <c:ptCount val="1"/>
                <c:pt idx="0">
                  <c:v>Heart-Kidney-Liver</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Sheet1!$D$2:$D$25</c:f>
              <c:numCache>
                <c:formatCode>General</c:formatCode>
                <c:ptCount val="24"/>
                <c:pt idx="0">
                  <c:v>0</c:v>
                </c:pt>
                <c:pt idx="1">
                  <c:v>2</c:v>
                </c:pt>
                <c:pt idx="2">
                  <c:v>0</c:v>
                </c:pt>
                <c:pt idx="3">
                  <c:v>1</c:v>
                </c:pt>
                <c:pt idx="4">
                  <c:v>0</c:v>
                </c:pt>
                <c:pt idx="5">
                  <c:v>2</c:v>
                </c:pt>
                <c:pt idx="6">
                  <c:v>1</c:v>
                </c:pt>
                <c:pt idx="7">
                  <c:v>1</c:v>
                </c:pt>
                <c:pt idx="8">
                  <c:v>0</c:v>
                </c:pt>
                <c:pt idx="9">
                  <c:v>1</c:v>
                </c:pt>
                <c:pt idx="10">
                  <c:v>0</c:v>
                </c:pt>
                <c:pt idx="11">
                  <c:v>1</c:v>
                </c:pt>
                <c:pt idx="12">
                  <c:v>0</c:v>
                </c:pt>
                <c:pt idx="13">
                  <c:v>1</c:v>
                </c:pt>
                <c:pt idx="14">
                  <c:v>2</c:v>
                </c:pt>
                <c:pt idx="15">
                  <c:v>1</c:v>
                </c:pt>
                <c:pt idx="16">
                  <c:v>0</c:v>
                </c:pt>
                <c:pt idx="17">
                  <c:v>2</c:v>
                </c:pt>
                <c:pt idx="18">
                  <c:v>4</c:v>
                </c:pt>
                <c:pt idx="19">
                  <c:v>1</c:v>
                </c:pt>
                <c:pt idx="20">
                  <c:v>0</c:v>
                </c:pt>
                <c:pt idx="21">
                  <c:v>0</c:v>
                </c:pt>
                <c:pt idx="22">
                  <c:v>1</c:v>
                </c:pt>
                <c:pt idx="23">
                  <c:v>0</c:v>
                </c:pt>
              </c:numCache>
            </c:numRef>
          </c:val>
          <c:extLst>
            <c:ext xmlns:c16="http://schemas.microsoft.com/office/drawing/2014/chart" uri="{C3380CC4-5D6E-409C-BE32-E72D297353CC}">
              <c16:uniqueId val="{00000002-EE61-427B-896A-2B6290710743}"/>
            </c:ext>
          </c:extLst>
        </c:ser>
        <c:ser>
          <c:idx val="3"/>
          <c:order val="3"/>
          <c:tx>
            <c:strRef>
              <c:f>Sheet1!$E$1</c:f>
              <c:strCache>
                <c:ptCount val="1"/>
                <c:pt idx="0">
                  <c:v>Heart-Kidney-Pancreas</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numRef>
              <c:f>Sheet1!$A$2:$A$25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Sheet1!$E$2:$E$25</c:f>
              <c:numCache>
                <c:formatCode>General</c:formatCode>
                <c:ptCount val="24"/>
                <c:pt idx="0">
                  <c:v>0</c:v>
                </c:pt>
                <c:pt idx="1">
                  <c:v>2</c:v>
                </c:pt>
                <c:pt idx="2">
                  <c:v>0</c:v>
                </c:pt>
                <c:pt idx="3">
                  <c:v>1</c:v>
                </c:pt>
                <c:pt idx="4">
                  <c:v>1</c:v>
                </c:pt>
                <c:pt idx="5">
                  <c:v>0</c:v>
                </c:pt>
                <c:pt idx="6">
                  <c:v>0</c:v>
                </c:pt>
                <c:pt idx="7">
                  <c:v>0</c:v>
                </c:pt>
                <c:pt idx="8">
                  <c:v>1</c:v>
                </c:pt>
                <c:pt idx="9">
                  <c:v>0</c:v>
                </c:pt>
                <c:pt idx="10">
                  <c:v>0</c:v>
                </c:pt>
                <c:pt idx="11">
                  <c:v>0</c:v>
                </c:pt>
                <c:pt idx="12">
                  <c:v>1</c:v>
                </c:pt>
                <c:pt idx="13">
                  <c:v>0</c:v>
                </c:pt>
                <c:pt idx="14">
                  <c:v>1</c:v>
                </c:pt>
                <c:pt idx="15">
                  <c:v>0</c:v>
                </c:pt>
                <c:pt idx="16">
                  <c:v>1</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3-EE61-427B-896A-2B6290710743}"/>
            </c:ext>
          </c:extLst>
        </c:ser>
        <c:ser>
          <c:idx val="4"/>
          <c:order val="4"/>
          <c:tx>
            <c:strRef>
              <c:f>Sheet1!$F$1</c:f>
              <c:strCache>
                <c:ptCount val="1"/>
                <c:pt idx="0">
                  <c:v>Other Combined Organ Transplants</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numRef>
              <c:f>Sheet1!$A$2:$A$25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Sheet1!$F$2:$F$25</c:f>
              <c:numCache>
                <c:formatCode>General</c:formatCode>
                <c:ptCount val="24"/>
                <c:pt idx="0">
                  <c:v>0</c:v>
                </c:pt>
                <c:pt idx="1">
                  <c:v>3</c:v>
                </c:pt>
                <c:pt idx="2">
                  <c:v>0</c:v>
                </c:pt>
                <c:pt idx="3">
                  <c:v>0</c:v>
                </c:pt>
                <c:pt idx="4">
                  <c:v>0</c:v>
                </c:pt>
                <c:pt idx="5">
                  <c:v>0</c:v>
                </c:pt>
                <c:pt idx="6">
                  <c:v>1</c:v>
                </c:pt>
                <c:pt idx="7">
                  <c:v>1</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4-EE61-427B-896A-2B6290710743}"/>
            </c:ext>
          </c:extLst>
        </c:ser>
        <c:dLbls>
          <c:showLegendKey val="0"/>
          <c:showVal val="0"/>
          <c:showCatName val="0"/>
          <c:showSerName val="0"/>
          <c:showPercent val="0"/>
          <c:showBubbleSize val="0"/>
        </c:dLbls>
        <c:gapWidth val="35"/>
        <c:overlap val="100"/>
        <c:axId val="682985944"/>
        <c:axId val="682986336"/>
      </c:barChart>
      <c:lineChart>
        <c:grouping val="standard"/>
        <c:varyColors val="0"/>
        <c:ser>
          <c:idx val="5"/>
          <c:order val="5"/>
          <c:tx>
            <c:strRef>
              <c:f>Sheet1!$G$1</c:f>
              <c:strCache>
                <c:ptCount val="1"/>
                <c:pt idx="0">
                  <c:v>Combined as % of total</c:v>
                </c:pt>
              </c:strCache>
            </c:strRef>
          </c:tx>
          <c:spPr>
            <a:ln w="47625">
              <a:solidFill>
                <a:srgbClr val="CC99FF"/>
              </a:solidFill>
            </a:ln>
          </c:spPr>
          <c:marker>
            <c:symbol val="diamond"/>
            <c:size val="9"/>
            <c:spPr>
              <a:solidFill>
                <a:srgbClr val="CC99FF"/>
              </a:solidFill>
              <a:ln>
                <a:solidFill>
                  <a:srgbClr val="CC99FF"/>
                </a:solidFill>
              </a:ln>
            </c:spPr>
          </c:marker>
          <c:cat>
            <c:numRef>
              <c:f>Sheet1!$A$2:$A$25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Sheet1!$G$2:$G$25</c:f>
              <c:numCache>
                <c:formatCode>General</c:formatCode>
                <c:ptCount val="24"/>
                <c:pt idx="0">
                  <c:v>0.61446999999999996</c:v>
                </c:pt>
                <c:pt idx="1">
                  <c:v>0.68996999999999997</c:v>
                </c:pt>
                <c:pt idx="2">
                  <c:v>0.96064000000000005</c:v>
                </c:pt>
                <c:pt idx="3">
                  <c:v>1.07836</c:v>
                </c:pt>
                <c:pt idx="4">
                  <c:v>1.29714</c:v>
                </c:pt>
                <c:pt idx="5">
                  <c:v>1.15741</c:v>
                </c:pt>
                <c:pt idx="6">
                  <c:v>1.1977599999999999</c:v>
                </c:pt>
                <c:pt idx="7">
                  <c:v>1.3616600000000001</c:v>
                </c:pt>
                <c:pt idx="8">
                  <c:v>1.56799</c:v>
                </c:pt>
                <c:pt idx="9">
                  <c:v>1.2972699999999999</c:v>
                </c:pt>
                <c:pt idx="10">
                  <c:v>2.0977100000000002</c:v>
                </c:pt>
                <c:pt idx="11">
                  <c:v>2.1522700000000001</c:v>
                </c:pt>
                <c:pt idx="12">
                  <c:v>1.96027</c:v>
                </c:pt>
                <c:pt idx="13">
                  <c:v>2.4377499999999999</c:v>
                </c:pt>
                <c:pt idx="14">
                  <c:v>2.4645999999999999</c:v>
                </c:pt>
                <c:pt idx="15">
                  <c:v>2.3722599999999998</c:v>
                </c:pt>
                <c:pt idx="16">
                  <c:v>2.2680400000000001</c:v>
                </c:pt>
                <c:pt idx="17">
                  <c:v>3.0012599999999998</c:v>
                </c:pt>
                <c:pt idx="18">
                  <c:v>3.17421</c:v>
                </c:pt>
                <c:pt idx="19">
                  <c:v>2.89751</c:v>
                </c:pt>
                <c:pt idx="20">
                  <c:v>3.2043900000000001</c:v>
                </c:pt>
                <c:pt idx="21">
                  <c:v>4.0950199999999999</c:v>
                </c:pt>
                <c:pt idx="22">
                  <c:v>3.42279</c:v>
                </c:pt>
                <c:pt idx="23">
                  <c:v>4.5057600000000004</c:v>
                </c:pt>
              </c:numCache>
            </c:numRef>
          </c:val>
          <c:smooth val="0"/>
          <c:extLst>
            <c:ext xmlns:c16="http://schemas.microsoft.com/office/drawing/2014/chart" uri="{C3380CC4-5D6E-409C-BE32-E72D297353CC}">
              <c16:uniqueId val="{00000005-EE61-427B-896A-2B6290710743}"/>
            </c:ext>
          </c:extLst>
        </c:ser>
        <c:dLbls>
          <c:showLegendKey val="0"/>
          <c:showVal val="0"/>
          <c:showCatName val="0"/>
          <c:showSerName val="0"/>
          <c:showPercent val="0"/>
          <c:showBubbleSize val="0"/>
        </c:dLbls>
        <c:marker val="1"/>
        <c:smooth val="0"/>
        <c:axId val="682987120"/>
        <c:axId val="682986728"/>
      </c:lineChart>
      <c:catAx>
        <c:axId val="682985944"/>
        <c:scaling>
          <c:orientation val="minMax"/>
        </c:scaling>
        <c:delete val="0"/>
        <c:axPos val="b"/>
        <c:numFmt formatCode="General" sourceLinked="1"/>
        <c:majorTickMark val="out"/>
        <c:minorTickMark val="none"/>
        <c:tickLblPos val="nextTo"/>
        <c:spPr>
          <a:ln>
            <a:solidFill>
              <a:schemeClr val="bg2"/>
            </a:solidFill>
          </a:ln>
        </c:spPr>
        <c:txPr>
          <a:bodyPr rot="-1500000"/>
          <a:lstStyle/>
          <a:p>
            <a:pPr>
              <a:defRPr sz="1300" b="1">
                <a:solidFill>
                  <a:schemeClr val="bg2"/>
                </a:solidFill>
              </a:defRPr>
            </a:pPr>
            <a:endParaRPr lang="en-US"/>
          </a:p>
        </c:txPr>
        <c:crossAx val="682986336"/>
        <c:crosses val="autoZero"/>
        <c:auto val="1"/>
        <c:lblAlgn val="ctr"/>
        <c:lblOffset val="100"/>
        <c:tickLblSkip val="1"/>
        <c:noMultiLvlLbl val="0"/>
      </c:catAx>
      <c:valAx>
        <c:axId val="682986336"/>
        <c:scaling>
          <c:orientation val="minMax"/>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manualLayout>
              <c:xMode val="edge"/>
              <c:yMode val="edge"/>
              <c:x val="0"/>
              <c:y val="0.25032808398950129"/>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2985944"/>
        <c:crosses val="autoZero"/>
        <c:crossBetween val="between"/>
        <c:majorUnit val="25"/>
      </c:valAx>
      <c:valAx>
        <c:axId val="682986728"/>
        <c:scaling>
          <c:orientation val="minMax"/>
          <c:max val="8"/>
        </c:scaling>
        <c:delete val="0"/>
        <c:axPos val="r"/>
        <c:title>
          <c:tx>
            <c:rich>
              <a:bodyPr rot="-5400000" vert="horz"/>
              <a:lstStyle/>
              <a:p>
                <a:pPr>
                  <a:defRPr sz="1700">
                    <a:solidFill>
                      <a:schemeClr val="bg2"/>
                    </a:solidFill>
                  </a:defRPr>
                </a:pPr>
                <a:r>
                  <a:rPr lang="en-US" sz="1700" b="1" i="0" baseline="0" dirty="0" smtClean="0">
                    <a:solidFill>
                      <a:schemeClr val="bg2"/>
                    </a:solidFill>
                  </a:rPr>
                  <a:t>% of Transplants</a:t>
                </a:r>
                <a:endParaRPr lang="en-US" sz="1700" b="1" i="0" baseline="0" dirty="0">
                  <a:solidFill>
                    <a:schemeClr val="bg2"/>
                  </a:solidFill>
                </a:endParaRPr>
              </a:p>
            </c:rich>
          </c:tx>
          <c:layout>
            <c:manualLayout>
              <c:xMode val="edge"/>
              <c:yMode val="edge"/>
              <c:x val="0.96760057471264371"/>
              <c:y val="0.31957682543780386"/>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2987120"/>
        <c:crosses val="max"/>
        <c:crossBetween val="between"/>
        <c:majorUnit val="1"/>
      </c:valAx>
      <c:catAx>
        <c:axId val="682987120"/>
        <c:scaling>
          <c:orientation val="minMax"/>
        </c:scaling>
        <c:delete val="1"/>
        <c:axPos val="b"/>
        <c:numFmt formatCode="General" sourceLinked="1"/>
        <c:majorTickMark val="out"/>
        <c:minorTickMark val="none"/>
        <c:tickLblPos val="none"/>
        <c:crossAx val="682986728"/>
        <c:crosses val="autoZero"/>
        <c:auto val="1"/>
        <c:lblAlgn val="ctr"/>
        <c:lblOffset val="100"/>
        <c:noMultiLvlLbl val="0"/>
      </c:catAx>
      <c:spPr>
        <a:noFill/>
        <a:ln>
          <a:solidFill>
            <a:schemeClr val="bg2"/>
          </a:solidFill>
        </a:ln>
      </c:spPr>
    </c:plotArea>
    <c:legend>
      <c:legendPos val="t"/>
      <c:layout>
        <c:manualLayout>
          <c:xMode val="edge"/>
          <c:yMode val="edge"/>
          <c:x val="0.1027456104624853"/>
          <c:y val="1.6393442622950821E-2"/>
          <c:w val="0.78993144175943519"/>
          <c:h val="0.17199690202659129"/>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0.83448347475014495</c:v>
                </c:pt>
                <c:pt idx="1">
                  <c:v>0.83743096825052898</c:v>
                </c:pt>
                <c:pt idx="2">
                  <c:v>0.84038887264363604</c:v>
                </c:pt>
                <c:pt idx="3">
                  <c:v>0.84335722470196095</c:v>
                </c:pt>
                <c:pt idx="4">
                  <c:v>0.84633606132788097</c:v>
                </c:pt>
                <c:pt idx="5">
                  <c:v>0.84932541955412</c:v>
                </c:pt>
                <c:pt idx="6">
                  <c:v>0.85232533654420295</c:v>
                </c:pt>
                <c:pt idx="7">
                  <c:v>0.85533584959292297</c:v>
                </c:pt>
                <c:pt idx="8">
                  <c:v>0.85835699612680205</c:v>
                </c:pt>
                <c:pt idx="9">
                  <c:v>0.861388813704556</c:v>
                </c:pt>
                <c:pt idx="10">
                  <c:v>0.86443134001756505</c:v>
                </c:pt>
                <c:pt idx="11">
                  <c:v>0.86748461289033496</c:v>
                </c:pt>
                <c:pt idx="12">
                  <c:v>0.87054867028097804</c:v>
                </c:pt>
                <c:pt idx="13">
                  <c:v>0.87362355028167504</c:v>
                </c:pt>
                <c:pt idx="14">
                  <c:v>0.87670929111915397</c:v>
                </c:pt>
                <c:pt idx="15">
                  <c:v>0.87980593115516403</c:v>
                </c:pt>
                <c:pt idx="16">
                  <c:v>0.88291350888695197</c:v>
                </c:pt>
                <c:pt idx="17">
                  <c:v>0.88603206294774395</c:v>
                </c:pt>
                <c:pt idx="18">
                  <c:v>0.88916163210721999</c:v>
                </c:pt>
                <c:pt idx="19">
                  <c:v>0.89230225527200102</c:v>
                </c:pt>
                <c:pt idx="20">
                  <c:v>0.895466549915092</c:v>
                </c:pt>
                <c:pt idx="21">
                  <c:v>0.89871780775606103</c:v>
                </c:pt>
                <c:pt idx="22">
                  <c:v>0.90213292334995798</c:v>
                </c:pt>
                <c:pt idx="23">
                  <c:v>0.90579001092238798</c:v>
                </c:pt>
                <c:pt idx="24">
                  <c:v>0.90976857797936606</c:v>
                </c:pt>
                <c:pt idx="25">
                  <c:v>0.91414976797769498</c:v>
                </c:pt>
                <c:pt idx="26">
                  <c:v>0.919016674707826</c:v>
                </c:pt>
                <c:pt idx="27">
                  <c:v>0.92445473171737802</c:v>
                </c:pt>
                <c:pt idx="28">
                  <c:v>0.93055218096690095</c:v>
                </c:pt>
                <c:pt idx="29">
                  <c:v>0.93740062597565899</c:v>
                </c:pt>
                <c:pt idx="30">
                  <c:v>0.94509567600472899</c:v>
                </c:pt>
                <c:pt idx="31">
                  <c:v>0.95373768936372705</c:v>
                </c:pt>
                <c:pt idx="32">
                  <c:v>0.963432625749433</c:v>
                </c:pt>
                <c:pt idx="33">
                  <c:v>0.97429301967156401</c:v>
                </c:pt>
                <c:pt idx="34">
                  <c:v>0.98643908954557002</c:v>
                </c:pt>
                <c:pt idx="35">
                  <c:v>1</c:v>
                </c:pt>
                <c:pt idx="36">
                  <c:v>1.0150890318119701</c:v>
                </c:pt>
                <c:pt idx="37">
                  <c:v>1.0317229552763001</c:v>
                </c:pt>
                <c:pt idx="38">
                  <c:v>1.0498954445484401</c:v>
                </c:pt>
                <c:pt idx="39">
                  <c:v>1.06960194822704</c:v>
                </c:pt>
                <c:pt idx="40">
                  <c:v>1.09083903835472</c:v>
                </c:pt>
                <c:pt idx="41">
                  <c:v>1.1136037569966699</c:v>
                </c:pt>
                <c:pt idx="42">
                  <c:v>1.1378929551355801</c:v>
                </c:pt>
                <c:pt idx="43">
                  <c:v>1.1637026194542499</c:v>
                </c:pt>
                <c:pt idx="44">
                  <c:v>1.19102718340851</c:v>
                </c:pt>
                <c:pt idx="45">
                  <c:v>1.2198588198418301</c:v>
                </c:pt>
                <c:pt idx="46">
                  <c:v>1.25018671327463</c:v>
                </c:pt>
                <c:pt idx="47">
                  <c:v>1.28199631092851</c:v>
                </c:pt>
                <c:pt idx="48">
                  <c:v>1.3152685525312899</c:v>
                </c:pt>
                <c:pt idx="49">
                  <c:v>1.34997907999998</c:v>
                </c:pt>
                <c:pt idx="50">
                  <c:v>1.3860974292232899</c:v>
                </c:pt>
                <c:pt idx="51">
                  <c:v>1.4235862073652701</c:v>
                </c:pt>
                <c:pt idx="52">
                  <c:v>1.4624002603883499</c:v>
                </c:pt>
                <c:pt idx="53">
                  <c:v>1.5024858368420899</c:v>
                </c:pt>
                <c:pt idx="54">
                  <c:v>1.5437797553781001</c:v>
                </c:pt>
                <c:pt idx="55">
                  <c:v>1.5862273482217599</c:v>
                </c:pt>
                <c:pt idx="56">
                  <c:v>1.6298420752579399</c:v>
                </c:pt>
                <c:pt idx="57">
                  <c:v>1.67465602787585</c:v>
                </c:pt>
                <c:pt idx="58">
                  <c:v>1.7207021798459201</c:v>
                </c:pt>
                <c:pt idx="59">
                  <c:v>1.7680144115816001</c:v>
                </c:pt>
                <c:pt idx="60">
                  <c:v>1.8166275350683501</c:v>
                </c:pt>
                <c:pt idx="61">
                  <c:v>1.86657731947803</c:v>
                </c:pt>
                <c:pt idx="62">
                  <c:v>1.9179005174875901</c:v>
                </c:pt>
                <c:pt idx="63">
                  <c:v>1.9706348923214001</c:v>
                </c:pt>
                <c:pt idx="64">
                  <c:v>2.0248192455371798</c:v>
                </c:pt>
                <c:pt idx="65">
                  <c:v>2.0804934455758501</c:v>
                </c:pt>
                <c:pt idx="66">
                  <c:v>2.1376984570964699</c:v>
                </c:pt>
                <c:pt idx="67">
                  <c:v>2.1964763711177202</c:v>
                </c:pt>
                <c:pt idx="68">
                  <c:v>2.25687043598812</c:v>
                </c:pt>
                <c:pt idx="69">
                  <c:v>2.3189250892079101</c:v>
                </c:pt>
                <c:pt idx="70">
                  <c:v>2.38268599012576</c:v>
                </c:pt>
              </c:numCache>
            </c:numRef>
          </c:yVal>
          <c:smooth val="0"/>
          <c:extLst>
            <c:ext xmlns:c16="http://schemas.microsoft.com/office/drawing/2014/chart" uri="{C3380CC4-5D6E-409C-BE32-E72D297353CC}">
              <c16:uniqueId val="{00000000-80C0-488C-B289-9950628E2CEA}"/>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0.66892684304016903</c:v>
                </c:pt>
                <c:pt idx="1">
                  <c:v>0.67607818220315996</c:v>
                </c:pt>
                <c:pt idx="2">
                  <c:v>0.68330555899652901</c:v>
                </c:pt>
                <c:pt idx="3">
                  <c:v>0.69060973260553304</c:v>
                </c:pt>
                <c:pt idx="4">
                  <c:v>0.69799146207365304</c:v>
                </c:pt>
                <c:pt idx="5">
                  <c:v>0.70545150469283702</c:v>
                </c:pt>
                <c:pt idx="6">
                  <c:v>0.71299061398877595</c:v>
                </c:pt>
                <c:pt idx="7">
                  <c:v>0.72060953718382503</c:v>
                </c:pt>
                <c:pt idx="8">
                  <c:v>0.72830901197972198</c:v>
                </c:pt>
                <c:pt idx="9">
                  <c:v>0.73608976244548296</c:v>
                </c:pt>
                <c:pt idx="10">
                  <c:v>0.74395249371501904</c:v>
                </c:pt>
                <c:pt idx="11">
                  <c:v>0.75189788508232902</c:v>
                </c:pt>
                <c:pt idx="12">
                  <c:v>0.759926580910948</c:v>
                </c:pt>
                <c:pt idx="13">
                  <c:v>0.76803917851899906</c:v>
                </c:pt>
                <c:pt idx="14">
                  <c:v>0.77623621181307401</c:v>
                </c:pt>
                <c:pt idx="15">
                  <c:v>0.78451812884210803</c:v>
                </c:pt>
                <c:pt idx="16">
                  <c:v>0.79288526048716301</c:v>
                </c:pt>
                <c:pt idx="17">
                  <c:v>0.80133777594904998</c:v>
                </c:pt>
                <c:pt idx="18">
                  <c:v>0.809875618096491</c:v>
                </c:pt>
                <c:pt idx="19">
                  <c:v>0.81849840725235701</c:v>
                </c:pt>
                <c:pt idx="20">
                  <c:v>0.827211567232645</c:v>
                </c:pt>
                <c:pt idx="21">
                  <c:v>0.83604576807362596</c:v>
                </c:pt>
                <c:pt idx="22">
                  <c:v>0.84503951043701098</c:v>
                </c:pt>
                <c:pt idx="23">
                  <c:v>0.85423323113370198</c:v>
                </c:pt>
                <c:pt idx="24">
                  <c:v>0.86366955327368999</c:v>
                </c:pt>
                <c:pt idx="25">
                  <c:v>0.87339362011770205</c:v>
                </c:pt>
                <c:pt idx="26">
                  <c:v>0.88345354495141604</c:v>
                </c:pt>
                <c:pt idx="27">
                  <c:v>0.89390102540526895</c:v>
                </c:pt>
                <c:pt idx="28">
                  <c:v>0.90479219562927204</c:v>
                </c:pt>
                <c:pt idx="29">
                  <c:v>0.91618882835841897</c:v>
                </c:pt>
                <c:pt idx="30">
                  <c:v>0.92816005767766596</c:v>
                </c:pt>
                <c:pt idx="31">
                  <c:v>0.94078487935733701</c:v>
                </c:pt>
                <c:pt idx="32">
                  <c:v>0.95415580138054201</c:v>
                </c:pt>
                <c:pt idx="33">
                  <c:v>0.96838414379938698</c:v>
                </c:pt>
                <c:pt idx="34">
                  <c:v>0.98360754408201501</c:v>
                </c:pt>
                <c:pt idx="35">
                  <c:v>1</c:v>
                </c:pt>
                <c:pt idx="36">
                  <c:v>1.01242425956846</c:v>
                </c:pt>
                <c:pt idx="37">
                  <c:v>1.0264347510933001</c:v>
                </c:pt>
                <c:pt idx="38">
                  <c:v>1.04188469537953</c:v>
                </c:pt>
                <c:pt idx="39">
                  <c:v>1.0586378894811801</c:v>
                </c:pt>
                <c:pt idx="40">
                  <c:v>1.07657602217454</c:v>
                </c:pt>
                <c:pt idx="41">
                  <c:v>1.0956022562062699</c:v>
                </c:pt>
                <c:pt idx="42">
                  <c:v>1.11564079946054</c:v>
                </c:pt>
                <c:pt idx="43">
                  <c:v>1.1366337620557501</c:v>
                </c:pt>
                <c:pt idx="44">
                  <c:v>1.15853695185746</c:v>
                </c:pt>
                <c:pt idx="45">
                  <c:v>1.1813157884219201</c:v>
                </c:pt>
                <c:pt idx="46">
                  <c:v>1.20494188392349</c:v>
                </c:pt>
                <c:pt idx="47">
                  <c:v>1.2293904008445999</c:v>
                </c:pt>
                <c:pt idx="48">
                  <c:v>1.25463808803511</c:v>
                </c:pt>
                <c:pt idx="49">
                  <c:v>1.2806618377052701</c:v>
                </c:pt>
                <c:pt idx="50">
                  <c:v>1.30743761591704</c:v>
                </c:pt>
                <c:pt idx="51">
                  <c:v>1.3349396507984299</c:v>
                </c:pt>
                <c:pt idx="52">
                  <c:v>1.36313979492078</c:v>
                </c:pt>
                <c:pt idx="53">
                  <c:v>1.39200700419734</c:v>
                </c:pt>
                <c:pt idx="54">
                  <c:v>1.4215068945207501</c:v>
                </c:pt>
                <c:pt idx="55">
                  <c:v>1.45161114387734</c:v>
                </c:pt>
                <c:pt idx="56">
                  <c:v>1.4823276337918001</c:v>
                </c:pt>
                <c:pt idx="57">
                  <c:v>1.5136730025896601</c:v>
                </c:pt>
                <c:pt idx="58">
                  <c:v>1.5456633991725099</c:v>
                </c:pt>
                <c:pt idx="59">
                  <c:v>1.5783146952026801</c:v>
                </c:pt>
                <c:pt idx="60">
                  <c:v>1.6116426347249999</c:v>
                </c:pt>
                <c:pt idx="61">
                  <c:v>1.6456629422629501</c:v>
                </c:pt>
                <c:pt idx="62">
                  <c:v>1.6803914027693501</c:v>
                </c:pt>
                <c:pt idx="63">
                  <c:v>1.71584392213852</c:v>
                </c:pt>
                <c:pt idx="64">
                  <c:v>1.75203657406601</c:v>
                </c:pt>
                <c:pt idx="65">
                  <c:v>1.78898563717487</c:v>
                </c:pt>
                <c:pt idx="66">
                  <c:v>1.82670762511005</c:v>
                </c:pt>
                <c:pt idx="67">
                  <c:v>1.86521931149361</c:v>
                </c:pt>
                <c:pt idx="68">
                  <c:v>1.90453775108659</c:v>
                </c:pt>
                <c:pt idx="69">
                  <c:v>1.94468029812806</c:v>
                </c:pt>
                <c:pt idx="70">
                  <c:v>1.9856646225602601</c:v>
                </c:pt>
              </c:numCache>
            </c:numRef>
          </c:yVal>
          <c:smooth val="0"/>
          <c:extLst>
            <c:ext xmlns:c16="http://schemas.microsoft.com/office/drawing/2014/chart" uri="{C3380CC4-5D6E-409C-BE32-E72D297353CC}">
              <c16:uniqueId val="{00000001-80C0-488C-B289-9950628E2CEA}"/>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1.04101468923898</c:v>
                </c:pt>
                <c:pt idx="1">
                  <c:v>1.03729220235994</c:v>
                </c:pt>
                <c:pt idx="2">
                  <c:v>1.0335836551665301</c:v>
                </c:pt>
                <c:pt idx="3">
                  <c:v>1.0298890601694599</c:v>
                </c:pt>
                <c:pt idx="4">
                  <c:v>1.0262084389628301</c:v>
                </c:pt>
                <c:pt idx="5">
                  <c:v>1.02254182392717</c:v>
                </c:pt>
                <c:pt idx="6">
                  <c:v>1.0188892603383199</c:v>
                </c:pt>
                <c:pt idx="7">
                  <c:v>1.0152508089998</c:v>
                </c:pt>
                <c:pt idx="8">
                  <c:v>1.0116265495563299</c:v>
                </c:pt>
                <c:pt idx="9">
                  <c:v>1.00801658470328</c:v>
                </c:pt>
                <c:pt idx="10">
                  <c:v>1.0044210455873599</c:v>
                </c:pt>
                <c:pt idx="11">
                  <c:v>1.0008400988108901</c:v>
                </c:pt>
                <c:pt idx="12">
                  <c:v>0.99727395562281096</c:v>
                </c:pt>
                <c:pt idx="13">
                  <c:v>0.99372288413523702</c:v>
                </c:pt>
                <c:pt idx="14">
                  <c:v>0.99018722579221896</c:v>
                </c:pt>
                <c:pt idx="15">
                  <c:v>0.98666741791965895</c:v>
                </c:pt>
                <c:pt idx="16">
                  <c:v>0.98316402514042101</c:v>
                </c:pt>
                <c:pt idx="17">
                  <c:v>0.97967778399273897</c:v>
                </c:pt>
                <c:pt idx="18">
                  <c:v>0.97620966768921802</c:v>
                </c:pt>
                <c:pt idx="19">
                  <c:v>0.97276098243892495</c:v>
                </c:pt>
                <c:pt idx="20">
                  <c:v>0.96935339613224203</c:v>
                </c:pt>
                <c:pt idx="21">
                  <c:v>0.96608789712422904</c:v>
                </c:pt>
                <c:pt idx="22">
                  <c:v>0.96308373909175304</c:v>
                </c:pt>
                <c:pt idx="23">
                  <c:v>0.96045847197715095</c:v>
                </c:pt>
                <c:pt idx="24">
                  <c:v>0.95832817347946198</c:v>
                </c:pt>
                <c:pt idx="25">
                  <c:v>0.95680776575979098</c:v>
                </c:pt>
                <c:pt idx="26">
                  <c:v>0.956011386470215</c:v>
                </c:pt>
                <c:pt idx="27">
                  <c:v>0.95605276949670104</c:v>
                </c:pt>
                <c:pt idx="28">
                  <c:v>0.95704556878943203</c:v>
                </c:pt>
                <c:pt idx="29">
                  <c:v>0.95910352361969298</c:v>
                </c:pt>
                <c:pt idx="30">
                  <c:v>0.96234030910327195</c:v>
                </c:pt>
                <c:pt idx="31">
                  <c:v>0.96686883481187802</c:v>
                </c:pt>
                <c:pt idx="32">
                  <c:v>0.97279964447678002</c:v>
                </c:pt>
                <c:pt idx="33">
                  <c:v>0.98023795025848903</c:v>
                </c:pt>
                <c:pt idx="34">
                  <c:v>0.98927878627815502</c:v>
                </c:pt>
                <c:pt idx="35">
                  <c:v>1</c:v>
                </c:pt>
                <c:pt idx="36">
                  <c:v>1.0177608179244599</c:v>
                </c:pt>
                <c:pt idx="37">
                  <c:v>1.03703840435086</c:v>
                </c:pt>
                <c:pt idx="38">
                  <c:v>1.05796778604377</c:v>
                </c:pt>
                <c:pt idx="39">
                  <c:v>1.0806795591</c:v>
                </c:pt>
                <c:pt idx="40">
                  <c:v>1.1052910180882101</c:v>
                </c:pt>
                <c:pt idx="41">
                  <c:v>1.1319010348620699</c:v>
                </c:pt>
                <c:pt idx="42">
                  <c:v>1.1605889440160899</c:v>
                </c:pt>
                <c:pt idx="43">
                  <c:v>1.19141611989022</c:v>
                </c:pt>
                <c:pt idx="44">
                  <c:v>1.2244285772186001</c:v>
                </c:pt>
                <c:pt idx="45">
                  <c:v>1.2596594026172701</c:v>
                </c:pt>
                <c:pt idx="46">
                  <c:v>1.2971304582418</c:v>
                </c:pt>
                <c:pt idx="47">
                  <c:v>1.33685324052082</c:v>
                </c:pt>
                <c:pt idx="48">
                  <c:v>1.37882898803669</c:v>
                </c:pt>
                <c:pt idx="49">
                  <c:v>1.4230481949107801</c:v>
                </c:pt>
                <c:pt idx="50">
                  <c:v>1.46948967959119</c:v>
                </c:pt>
                <c:pt idx="51">
                  <c:v>1.51811933115368</c:v>
                </c:pt>
                <c:pt idx="52">
                  <c:v>1.5688886272359199</c:v>
                </c:pt>
                <c:pt idx="53">
                  <c:v>1.6217329963887499</c:v>
                </c:pt>
                <c:pt idx="54">
                  <c:v>1.67657008369188</c:v>
                </c:pt>
                <c:pt idx="55">
                  <c:v>1.73332728317717</c:v>
                </c:pt>
                <c:pt idx="56">
                  <c:v>1.7920364767713599</c:v>
                </c:pt>
                <c:pt idx="57">
                  <c:v>1.8527600128316499</c:v>
                </c:pt>
                <c:pt idx="58">
                  <c:v>1.9155632418491799</c:v>
                </c:pt>
                <c:pt idx="59">
                  <c:v>1.9805143860482299</c:v>
                </c:pt>
                <c:pt idx="60">
                  <c:v>2.04768447425172</c:v>
                </c:pt>
                <c:pt idx="61">
                  <c:v>2.11714732106612</c:v>
                </c:pt>
                <c:pt idx="62">
                  <c:v>2.18897953709899</c:v>
                </c:pt>
                <c:pt idx="63">
                  <c:v>2.2632605615985</c:v>
                </c:pt>
                <c:pt idx="64">
                  <c:v>2.3400727118287201</c:v>
                </c:pt>
                <c:pt idx="65">
                  <c:v>2.4195012453646498</c:v>
                </c:pt>
                <c:pt idx="66">
                  <c:v>2.50163443271187</c:v>
                </c:pt>
                <c:pt idx="67">
                  <c:v>2.5865636384684101</c:v>
                </c:pt>
                <c:pt idx="68">
                  <c:v>2.67438340979656</c:v>
                </c:pt>
                <c:pt idx="69">
                  <c:v>2.7651915713519601</c:v>
                </c:pt>
                <c:pt idx="70">
                  <c:v>2.8590893260824499</c:v>
                </c:pt>
              </c:numCache>
            </c:numRef>
          </c:yVal>
          <c:smooth val="1"/>
          <c:extLst>
            <c:ext xmlns:c16="http://schemas.microsoft.com/office/drawing/2014/chart" uri="{C3380CC4-5D6E-409C-BE32-E72D297353CC}">
              <c16:uniqueId val="{00000002-80C0-488C-B289-9950628E2CEA}"/>
            </c:ext>
          </c:extLst>
        </c:ser>
        <c:dLbls>
          <c:showLegendKey val="0"/>
          <c:showVal val="0"/>
          <c:showCatName val="0"/>
          <c:showSerName val="0"/>
          <c:showPercent val="0"/>
          <c:showBubbleSize val="0"/>
        </c:dLbls>
        <c:axId val="247118384"/>
        <c:axId val="247118776"/>
      </c:scatterChart>
      <c:valAx>
        <c:axId val="247118384"/>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258517989454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0.95370383846131501</c:v>
                </c:pt>
                <c:pt idx="1">
                  <c:v>0.95399674629523901</c:v>
                </c:pt>
                <c:pt idx="2">
                  <c:v>0.95428974408895495</c:v>
                </c:pt>
                <c:pt idx="3">
                  <c:v>0.95458283187009296</c:v>
                </c:pt>
                <c:pt idx="4">
                  <c:v>0.95487600966628905</c:v>
                </c:pt>
                <c:pt idx="5">
                  <c:v>0.95516927750518998</c:v>
                </c:pt>
                <c:pt idx="6">
                  <c:v>0.95546263541445098</c:v>
                </c:pt>
                <c:pt idx="7">
                  <c:v>0.95575608342173302</c:v>
                </c:pt>
                <c:pt idx="8">
                  <c:v>0.95604962155470996</c:v>
                </c:pt>
                <c:pt idx="9">
                  <c:v>0.956343249841061</c:v>
                </c:pt>
                <c:pt idx="10">
                  <c:v>0.956636968308474</c:v>
                </c:pt>
                <c:pt idx="11">
                  <c:v>0.95693077698464601</c:v>
                </c:pt>
                <c:pt idx="12">
                  <c:v>0.95722467589728299</c:v>
                </c:pt>
                <c:pt idx="13">
                  <c:v>0.957518665074099</c:v>
                </c:pt>
                <c:pt idx="14">
                  <c:v>0.95781274454281695</c:v>
                </c:pt>
                <c:pt idx="15">
                  <c:v>0.95810691433116701</c:v>
                </c:pt>
                <c:pt idx="16">
                  <c:v>0.958401174466888</c:v>
                </c:pt>
                <c:pt idx="17">
                  <c:v>0.95869552497773103</c:v>
                </c:pt>
                <c:pt idx="18">
                  <c:v>0.95898996589145002</c:v>
                </c:pt>
                <c:pt idx="19">
                  <c:v>0.95928449723581</c:v>
                </c:pt>
                <c:pt idx="20">
                  <c:v>0.95957911903858695</c:v>
                </c:pt>
                <c:pt idx="21">
                  <c:v>0.95987383132756099</c:v>
                </c:pt>
                <c:pt idx="22">
                  <c:v>0.960168634130523</c:v>
                </c:pt>
                <c:pt idx="23">
                  <c:v>0.96046352747527297</c:v>
                </c:pt>
                <c:pt idx="24">
                  <c:v>0.96075851138961799</c:v>
                </c:pt>
                <c:pt idx="25">
                  <c:v>0.96105358590137602</c:v>
                </c:pt>
                <c:pt idx="26">
                  <c:v>0.96134875103837003</c:v>
                </c:pt>
                <c:pt idx="27">
                  <c:v>0.96164400682843398</c:v>
                </c:pt>
                <c:pt idx="28">
                  <c:v>0.96193935329941005</c:v>
                </c:pt>
                <c:pt idx="29">
                  <c:v>0.96223479047914895</c:v>
                </c:pt>
                <c:pt idx="30">
                  <c:v>0.96253031839550895</c:v>
                </c:pt>
                <c:pt idx="31">
                  <c:v>0.962825937076359</c:v>
                </c:pt>
                <c:pt idx="32">
                  <c:v>0.963121646549574</c:v>
                </c:pt>
                <c:pt idx="33">
                  <c:v>0.96341744684303998</c:v>
                </c:pt>
                <c:pt idx="34">
                  <c:v>0.96371333798464898</c:v>
                </c:pt>
                <c:pt idx="35">
                  <c:v>0.96400932000230399</c:v>
                </c:pt>
                <c:pt idx="36">
                  <c:v>0.96430539292391404</c:v>
                </c:pt>
                <c:pt idx="37">
                  <c:v>0.96460155677739901</c:v>
                </c:pt>
                <c:pt idx="38">
                  <c:v>0.96489781159068699</c:v>
                </c:pt>
                <c:pt idx="39">
                  <c:v>0.96519415739171399</c:v>
                </c:pt>
                <c:pt idx="40">
                  <c:v>0.96549059420842398</c:v>
                </c:pt>
                <c:pt idx="41">
                  <c:v>0.96578712206877004</c:v>
                </c:pt>
                <c:pt idx="42">
                  <c:v>0.96608374100071603</c:v>
                </c:pt>
                <c:pt idx="43">
                  <c:v>0.96638045103223102</c:v>
                </c:pt>
                <c:pt idx="44">
                  <c:v>0.96667725219129397</c:v>
                </c:pt>
                <c:pt idx="45">
                  <c:v>0.96697414450589303</c:v>
                </c:pt>
                <c:pt idx="46">
                  <c:v>0.96727112800402404</c:v>
                </c:pt>
                <c:pt idx="47">
                  <c:v>0.96756820271369304</c:v>
                </c:pt>
                <c:pt idx="48">
                  <c:v>0.96786536866291195</c:v>
                </c:pt>
                <c:pt idx="49">
                  <c:v>0.96816262587970503</c:v>
                </c:pt>
                <c:pt idx="50">
                  <c:v>0.96845997439209996</c:v>
                </c:pt>
                <c:pt idx="51">
                  <c:v>0.96875741422813899</c:v>
                </c:pt>
                <c:pt idx="52">
                  <c:v>0.96905494541586801</c:v>
                </c:pt>
                <c:pt idx="53">
                  <c:v>0.96935256798334402</c:v>
                </c:pt>
                <c:pt idx="54">
                  <c:v>0.96965028195863301</c:v>
                </c:pt>
                <c:pt idx="55">
                  <c:v>0.96994808736980798</c:v>
                </c:pt>
                <c:pt idx="56">
                  <c:v>0.97024598424495201</c:v>
                </c:pt>
                <c:pt idx="57">
                  <c:v>0.97054397261215497</c:v>
                </c:pt>
                <c:pt idx="58">
                  <c:v>0.97084205249951705</c:v>
                </c:pt>
                <c:pt idx="59">
                  <c:v>0.97114022393514698</c:v>
                </c:pt>
                <c:pt idx="60">
                  <c:v>0.97143848694716195</c:v>
                </c:pt>
                <c:pt idx="61">
                  <c:v>0.971736841563686</c:v>
                </c:pt>
                <c:pt idx="62">
                  <c:v>0.97203528781285498</c:v>
                </c:pt>
                <c:pt idx="63">
                  <c:v>0.97233382572281002</c:v>
                </c:pt>
                <c:pt idx="64">
                  <c:v>0.97263245532170395</c:v>
                </c:pt>
                <c:pt idx="65">
                  <c:v>0.97293117663769701</c:v>
                </c:pt>
                <c:pt idx="66">
                  <c:v>0.97322998969895702</c:v>
                </c:pt>
                <c:pt idx="67">
                  <c:v>0.97352889453366198</c:v>
                </c:pt>
                <c:pt idx="68">
                  <c:v>0.97382789116999702</c:v>
                </c:pt>
                <c:pt idx="69">
                  <c:v>0.97412697963615802</c:v>
                </c:pt>
                <c:pt idx="70">
                  <c:v>0.97442615996034798</c:v>
                </c:pt>
                <c:pt idx="71">
                  <c:v>0.97472566108092795</c:v>
                </c:pt>
                <c:pt idx="72">
                  <c:v>0.97502662814080099</c:v>
                </c:pt>
                <c:pt idx="73">
                  <c:v>0.97533043675316999</c:v>
                </c:pt>
                <c:pt idx="74">
                  <c:v>0.97563846426234802</c:v>
                </c:pt>
                <c:pt idx="75">
                  <c:v>0.97595208979357695</c:v>
                </c:pt>
                <c:pt idx="76">
                  <c:v>0.97627269432229802</c:v>
                </c:pt>
                <c:pt idx="77">
                  <c:v>0.97660166076296395</c:v>
                </c:pt>
                <c:pt idx="78">
                  <c:v>0.97694037407741596</c:v>
                </c:pt>
                <c:pt idx="79">
                  <c:v>0.97729022140289201</c:v>
                </c:pt>
                <c:pt idx="80">
                  <c:v>0.97765259219971501</c:v>
                </c:pt>
                <c:pt idx="81">
                  <c:v>0.97802887841873798</c:v>
                </c:pt>
                <c:pt idx="82">
                  <c:v>0.97842047468860405</c:v>
                </c:pt>
                <c:pt idx="83">
                  <c:v>0.97882877852290195</c:v>
                </c:pt>
                <c:pt idx="84">
                  <c:v>0.97925519054730703</c:v>
                </c:pt>
                <c:pt idx="85">
                  <c:v>0.979701114746794</c:v>
                </c:pt>
                <c:pt idx="86">
                  <c:v>0.98016795873303197</c:v>
                </c:pt>
                <c:pt idx="87">
                  <c:v>0.980657134032065</c:v>
                </c:pt>
                <c:pt idx="88">
                  <c:v>0.98117005639241295</c:v>
                </c:pt>
                <c:pt idx="89">
                  <c:v>0.98170814611372303</c:v>
                </c:pt>
                <c:pt idx="90">
                  <c:v>0.98227282839612495</c:v>
                </c:pt>
                <c:pt idx="91">
                  <c:v>0.98286553371044205</c:v>
                </c:pt>
                <c:pt idx="92">
                  <c:v>0.98348769818945303</c:v>
                </c:pt>
                <c:pt idx="93">
                  <c:v>0.98414076404037798</c:v>
                </c:pt>
                <c:pt idx="94">
                  <c:v>0.98482617997881206</c:v>
                </c:pt>
                <c:pt idx="95">
                  <c:v>0.98554540168432203</c:v>
                </c:pt>
                <c:pt idx="96">
                  <c:v>0.98629989227795201</c:v>
                </c:pt>
                <c:pt idx="97">
                  <c:v>0.98709112282191402</c:v>
                </c:pt>
                <c:pt idx="98">
                  <c:v>0.98792057284171297</c:v>
                </c:pt>
                <c:pt idx="99">
                  <c:v>0.98878973087105604</c:v>
                </c:pt>
                <c:pt idx="100">
                  <c:v>0.98970009501982203</c:v>
                </c:pt>
                <c:pt idx="101">
                  <c:v>0.99065317356548299</c:v>
                </c:pt>
                <c:pt idx="102">
                  <c:v>0.99165048556831603</c:v>
                </c:pt>
                <c:pt idx="103">
                  <c:v>0.992693561510825</c:v>
                </c:pt>
                <c:pt idx="104">
                  <c:v>0.99378394396178704</c:v>
                </c:pt>
                <c:pt idx="105">
                  <c:v>0.99492318826536497</c:v>
                </c:pt>
                <c:pt idx="106">
                  <c:v>0.99611286325578496</c:v>
                </c:pt>
                <c:pt idx="107">
                  <c:v>0.99735455199807199</c:v>
                </c:pt>
                <c:pt idx="108">
                  <c:v>0.99864985255538696</c:v>
                </c:pt>
                <c:pt idx="109">
                  <c:v>1</c:v>
                </c:pt>
                <c:pt idx="110">
                  <c:v>1.0014047266242601</c:v>
                </c:pt>
                <c:pt idx="111">
                  <c:v>1.0028633911106699</c:v>
                </c:pt>
                <c:pt idx="112">
                  <c:v>1.0043753559036901</c:v>
                </c:pt>
                <c:pt idx="113">
                  <c:v>1.0059399868060599</c:v>
                </c:pt>
                <c:pt idx="114">
                  <c:v>1.00755665258081</c:v>
                </c:pt>
                <c:pt idx="115">
                  <c:v>1.0092247245588499</c:v>
                </c:pt>
                <c:pt idx="116">
                  <c:v>1.0109435762521299</c:v>
                </c:pt>
                <c:pt idx="117">
                  <c:v>1.0127125829719901</c:v>
                </c:pt>
                <c:pt idx="118">
                  <c:v>1.0145311214528001</c:v>
                </c:pt>
                <c:pt idx="119">
                  <c:v>1.0163985694806199</c:v>
                </c:pt>
                <c:pt idx="120">
                  <c:v>1.01831430552687</c:v>
                </c:pt>
                <c:pt idx="121">
                  <c:v>1.02027770838682</c:v>
                </c:pt>
                <c:pt idx="122">
                  <c:v>1.0222881568228801</c:v>
                </c:pt>
                <c:pt idx="123">
                  <c:v>1.02434502921258</c:v>
                </c:pt>
                <c:pt idx="124">
                  <c:v>1.0264477032011501</c:v>
                </c:pt>
                <c:pt idx="125">
                  <c:v>1.0285955553585699</c:v>
                </c:pt>
                <c:pt idx="126">
                  <c:v>1.03078796084123</c:v>
                </c:pt>
                <c:pt idx="127">
                  <c:v>1.0330242930578499</c:v>
                </c:pt>
                <c:pt idx="128">
                  <c:v>1.03530392333988</c:v>
                </c:pt>
                <c:pt idx="129">
                  <c:v>1.0376262206161699</c:v>
                </c:pt>
                <c:pt idx="130">
                  <c:v>1.0399905510919101</c:v>
                </c:pt>
                <c:pt idx="131">
                  <c:v>1.04239627793192</c:v>
                </c:pt>
                <c:pt idx="132">
                  <c:v>1.04484276094804</c:v>
                </c:pt>
                <c:pt idx="133">
                  <c:v>1.0473293562908701</c:v>
                </c:pt>
                <c:pt idx="134">
                  <c:v>1.0498554161456899</c:v>
                </c:pt>
                <c:pt idx="135">
                  <c:v>1.05242028843252</c:v>
                </c:pt>
                <c:pt idx="136">
                  <c:v>1.0550233165105301</c:v>
                </c:pt>
                <c:pt idx="137">
                  <c:v>1.05766383888655</c:v>
                </c:pt>
                <c:pt idx="138">
                  <c:v>1.0603411889279599</c:v>
                </c:pt>
                <c:pt idx="139">
                  <c:v>1.0630546945797199</c:v>
                </c:pt>
                <c:pt idx="140">
                  <c:v>1.06580367808581</c:v>
                </c:pt>
                <c:pt idx="141">
                  <c:v>1.06858745571495</c:v>
                </c:pt>
                <c:pt idx="142">
                  <c:v>1.07140533749072</c:v>
                </c:pt>
                <c:pt idx="143">
                  <c:v>1.0742566269261</c:v>
                </c:pt>
                <c:pt idx="144">
                  <c:v>1.07714062076252</c:v>
                </c:pt>
                <c:pt idx="145">
                  <c:v>1.0800566087134</c:v>
                </c:pt>
                <c:pt idx="146">
                  <c:v>1.0830038732123499</c:v>
                </c:pt>
                <c:pt idx="147">
                  <c:v>1.0859816891660199</c:v>
                </c:pt>
                <c:pt idx="148">
                  <c:v>1.0889893237117101</c:v>
                </c:pt>
                <c:pt idx="149">
                  <c:v>1.09202603597979</c:v>
                </c:pt>
                <c:pt idx="150">
                  <c:v>1.09509107686109</c:v>
                </c:pt>
                <c:pt idx="151">
                  <c:v>1.09818368877928</c:v>
                </c:pt>
                <c:pt idx="152">
                  <c:v>1.10130310546834</c:v>
                </c:pt>
                <c:pt idx="153">
                  <c:v>1.10444855175524</c:v>
                </c:pt>
                <c:pt idx="154">
                  <c:v>1.1076192433480201</c:v>
                </c:pt>
                <c:pt idx="155">
                  <c:v>1.11081438662918</c:v>
                </c:pt>
                <c:pt idx="156">
                  <c:v>1.11403317845469</c:v>
                </c:pt>
                <c:pt idx="157">
                  <c:v>1.1172748059586799</c:v>
                </c:pt>
                <c:pt idx="158">
                  <c:v>1.1205384463638399</c:v>
                </c:pt>
                <c:pt idx="159">
                  <c:v>1.12382326679787</c:v>
                </c:pt>
                <c:pt idx="160">
                  <c:v>1.1271284241158599</c:v>
                </c:pt>
                <c:pt idx="161">
                  <c:v>1.1304530647289499</c:v>
                </c:pt>
                <c:pt idx="162">
                  <c:v>1.1337963244392799</c:v>
                </c:pt>
                <c:pt idx="163">
                  <c:v>1.13715732828148</c:v>
                </c:pt>
                <c:pt idx="164">
                  <c:v>1.1405351903707199</c:v>
                </c:pt>
                <c:pt idx="165">
                  <c:v>1.1439290137575999</c:v>
                </c:pt>
                <c:pt idx="166">
                  <c:v>1.14733789028999</c:v>
                </c:pt>
                <c:pt idx="167">
                  <c:v>1.1507609004819199</c:v>
                </c:pt>
                <c:pt idx="168">
                  <c:v>1.1541971133897899</c:v>
                </c:pt>
                <c:pt idx="169">
                  <c:v>1.15764558649602</c:v>
                </c:pt>
                <c:pt idx="170">
                  <c:v>1.1611053656002499</c:v>
                </c:pt>
                <c:pt idx="171">
                  <c:v>1.1645756523447299</c:v>
                </c:pt>
                <c:pt idx="172">
                  <c:v>1.1680563110075901</c:v>
                </c:pt>
                <c:pt idx="173">
                  <c:v>1.1715473725882</c:v>
                </c:pt>
                <c:pt idx="174">
                  <c:v>1.17504886817858</c:v>
                </c:pt>
                <c:pt idx="175">
                  <c:v>1.17856082896368</c:v>
                </c:pt>
                <c:pt idx="176">
                  <c:v>1.1820832862216299</c:v>
                </c:pt>
                <c:pt idx="177">
                  <c:v>1.1856162713240801</c:v>
                </c:pt>
                <c:pt idx="178">
                  <c:v>1.18915981573642</c:v>
                </c:pt>
                <c:pt idx="179">
                  <c:v>1.19271395101809</c:v>
                </c:pt>
                <c:pt idx="180">
                  <c:v>1.1962787088228399</c:v>
                </c:pt>
                <c:pt idx="181">
                  <c:v>1.1998541208990601</c:v>
                </c:pt>
                <c:pt idx="182">
                  <c:v>1.20344021908999</c:v>
                </c:pt>
                <c:pt idx="183">
                  <c:v>1.20703703533407</c:v>
                </c:pt>
                <c:pt idx="184">
                  <c:v>1.21064460166518</c:v>
                </c:pt>
                <c:pt idx="185">
                  <c:v>1.2142629502129501</c:v>
                </c:pt>
                <c:pt idx="186">
                  <c:v>1.21789211320304</c:v>
                </c:pt>
                <c:pt idx="187">
                  <c:v>1.2215321229574201</c:v>
                </c:pt>
                <c:pt idx="188">
                  <c:v>1.22518301189467</c:v>
                </c:pt>
                <c:pt idx="189">
                  <c:v>1.22884481253025</c:v>
                </c:pt>
                <c:pt idx="190">
                  <c:v>1.2325175574768199</c:v>
                </c:pt>
                <c:pt idx="191">
                  <c:v>1.2362012794444901</c:v>
                </c:pt>
                <c:pt idx="192">
                  <c:v>1.2398960112411499</c:v>
                </c:pt>
                <c:pt idx="193">
                  <c:v>1.2436017857727399</c:v>
                </c:pt>
                <c:pt idx="194">
                  <c:v>1.24731863604356</c:v>
                </c:pt>
                <c:pt idx="195">
                  <c:v>1.2510465951565199</c:v>
                </c:pt>
                <c:pt idx="196">
                  <c:v>1.2547856963135</c:v>
                </c:pt>
                <c:pt idx="197">
                  <c:v>1.2585359728156</c:v>
                </c:pt>
                <c:pt idx="198">
                  <c:v>1.2622974580634501</c:v>
                </c:pt>
                <c:pt idx="199">
                  <c:v>1.2660701855575101</c:v>
                </c:pt>
                <c:pt idx="200">
                  <c:v>1.2698541888983701</c:v>
                </c:pt>
                <c:pt idx="201">
                  <c:v>1.27364950178702</c:v>
                </c:pt>
                <c:pt idx="202">
                  <c:v>1.27745615802521</c:v>
                </c:pt>
                <c:pt idx="203">
                  <c:v>1.2812741915157</c:v>
                </c:pt>
                <c:pt idx="204">
                  <c:v>1.2851036362625601</c:v>
                </c:pt>
                <c:pt idx="205">
                  <c:v>1.28894452637153</c:v>
                </c:pt>
                <c:pt idx="206">
                  <c:v>1.2927968960502401</c:v>
                </c:pt>
                <c:pt idx="207">
                  <c:v>1.2966607796086</c:v>
                </c:pt>
                <c:pt idx="208">
                  <c:v>1.30053621145903</c:v>
                </c:pt>
                <c:pt idx="209">
                  <c:v>1.30442322611683</c:v>
                </c:pt>
                <c:pt idx="210">
                  <c:v>1.3083218582004299</c:v>
                </c:pt>
                <c:pt idx="211">
                  <c:v>1.31223214243176</c:v>
                </c:pt>
                <c:pt idx="212">
                  <c:v>1.31615411363651</c:v>
                </c:pt>
                <c:pt idx="213">
                  <c:v>1.3200878067444299</c:v>
                </c:pt>
                <c:pt idx="214">
                  <c:v>1.3240332567897199</c:v>
                </c:pt>
                <c:pt idx="215">
                  <c:v>1.3279904989112401</c:v>
                </c:pt>
                <c:pt idx="216">
                  <c:v>1.33195956835291</c:v>
                </c:pt>
                <c:pt idx="217">
                  <c:v>1.33594050046396</c:v>
                </c:pt>
                <c:pt idx="218">
                  <c:v>1.33993333069929</c:v>
                </c:pt>
                <c:pt idx="219">
                  <c:v>1.3439380946197399</c:v>
                </c:pt>
                <c:pt idx="220">
                  <c:v>1.34795482789248</c:v>
                </c:pt>
                <c:pt idx="221">
                  <c:v>1.3519835662912201</c:v>
                </c:pt>
                <c:pt idx="222">
                  <c:v>1.3560243456966501</c:v>
                </c:pt>
                <c:pt idx="223">
                  <c:v>1.3600772020966601</c:v>
                </c:pt>
                <c:pt idx="224">
                  <c:v>1.3641421715867099</c:v>
                </c:pt>
                <c:pt idx="225">
                  <c:v>1.36821929037014</c:v>
                </c:pt>
                <c:pt idx="226">
                  <c:v>1.3723085947585101</c:v>
                </c:pt>
                <c:pt idx="227">
                  <c:v>1.37641012117189</c:v>
                </c:pt>
                <c:pt idx="228">
                  <c:v>1.3805239061391901</c:v>
                </c:pt>
                <c:pt idx="229">
                  <c:v>1.38464998629853</c:v>
                </c:pt>
                <c:pt idx="230">
                  <c:v>1.38878839839751</c:v>
                </c:pt>
                <c:pt idx="231">
                  <c:v>1.3929391792935599</c:v>
                </c:pt>
                <c:pt idx="232">
                  <c:v>1.39710236595429</c:v>
                </c:pt>
                <c:pt idx="233">
                  <c:v>1.4012779954577601</c:v>
                </c:pt>
                <c:pt idx="234">
                  <c:v>1.40546610499289</c:v>
                </c:pt>
                <c:pt idx="235">
                  <c:v>1.40966673185973</c:v>
                </c:pt>
                <c:pt idx="236">
                  <c:v>1.4138799134697999</c:v>
                </c:pt>
                <c:pt idx="237">
                  <c:v>1.4181056873464499</c:v>
                </c:pt>
                <c:pt idx="238">
                  <c:v>1.4223440911251799</c:v>
                </c:pt>
                <c:pt idx="239">
                  <c:v>1.4265951625539599</c:v>
                </c:pt>
                <c:pt idx="240">
                  <c:v>1.43085893949361</c:v>
                </c:pt>
              </c:numCache>
            </c:numRef>
          </c:yVal>
          <c:smooth val="0"/>
          <c:extLst>
            <c:ext xmlns:c16="http://schemas.microsoft.com/office/drawing/2014/chart" uri="{C3380CC4-5D6E-409C-BE32-E72D297353CC}">
              <c16:uniqueId val="{00000000-A355-454B-B4B0-91F6F70E2732}"/>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0.73629716049618599</c:v>
                </c:pt>
                <c:pt idx="1">
                  <c:v>0.73838689652975298</c:v>
                </c:pt>
                <c:pt idx="2">
                  <c:v>0.74048255304536603</c:v>
                </c:pt>
                <c:pt idx="3">
                  <c:v>0.74258414646735404</c:v>
                </c:pt>
                <c:pt idx="4">
                  <c:v>0.74469169325067597</c:v>
                </c:pt>
                <c:pt idx="5">
                  <c:v>0.74680520988017796</c:v>
                </c:pt>
                <c:pt idx="6">
                  <c:v>0.74892471286978901</c:v>
                </c:pt>
                <c:pt idx="7">
                  <c:v>0.751050218761662</c:v>
                </c:pt>
                <c:pt idx="8">
                  <c:v>0.75318174412524896</c:v>
                </c:pt>
                <c:pt idx="9">
                  <c:v>0.75531930555631399</c:v>
                </c:pt>
                <c:pt idx="10">
                  <c:v>0.75746291967586599</c:v>
                </c:pt>
                <c:pt idx="11">
                  <c:v>0.75961260312902101</c:v>
                </c:pt>
                <c:pt idx="12">
                  <c:v>0.76176837258377095</c:v>
                </c:pt>
                <c:pt idx="13">
                  <c:v>0.76393024472966997</c:v>
                </c:pt>
                <c:pt idx="14">
                  <c:v>0.76609823627641704</c:v>
                </c:pt>
                <c:pt idx="15">
                  <c:v>0.768272363952334</c:v>
                </c:pt>
                <c:pt idx="16">
                  <c:v>0.77045264450272799</c:v>
                </c:pt>
                <c:pt idx="17">
                  <c:v>0.77263909468812797</c:v>
                </c:pt>
                <c:pt idx="18">
                  <c:v>0.77483173128239402</c:v>
                </c:pt>
                <c:pt idx="19">
                  <c:v>0.77703057107066598</c:v>
                </c:pt>
                <c:pt idx="20">
                  <c:v>0.77923563084716996</c:v>
                </c:pt>
                <c:pt idx="21">
                  <c:v>0.78144692741284305</c:v>
                </c:pt>
                <c:pt idx="22">
                  <c:v>0.78366447757277102</c:v>
                </c:pt>
                <c:pt idx="23">
                  <c:v>0.78588829813342398</c:v>
                </c:pt>
                <c:pt idx="24">
                  <c:v>0.78811840589967197</c:v>
                </c:pt>
                <c:pt idx="25">
                  <c:v>0.79035481767155802</c:v>
                </c:pt>
                <c:pt idx="26">
                  <c:v>0.79259755024080203</c:v>
                </c:pt>
                <c:pt idx="27">
                  <c:v>0.79484662038702103</c:v>
                </c:pt>
                <c:pt idx="28">
                  <c:v>0.79710204487363301</c:v>
                </c:pt>
                <c:pt idx="29">
                  <c:v>0.79936384044341502</c:v>
                </c:pt>
                <c:pt idx="30">
                  <c:v>0.80163202381367504</c:v>
                </c:pt>
                <c:pt idx="31">
                  <c:v>0.80390661167101696</c:v>
                </c:pt>
                <c:pt idx="32">
                  <c:v>0.80618762066564198</c:v>
                </c:pt>
                <c:pt idx="33">
                  <c:v>0.80847506740514796</c:v>
                </c:pt>
                <c:pt idx="34">
                  <c:v>0.81076896844776503</c:v>
                </c:pt>
                <c:pt idx="35">
                  <c:v>0.813069340294993</c:v>
                </c:pt>
                <c:pt idx="36">
                  <c:v>0.815376199383543</c:v>
                </c:pt>
                <c:pt idx="37">
                  <c:v>0.81768956207653998</c:v>
                </c:pt>
                <c:pt idx="38">
                  <c:v>0.82000944465389103</c:v>
                </c:pt>
                <c:pt idx="39">
                  <c:v>0.82233586330172403</c:v>
                </c:pt>
                <c:pt idx="40">
                  <c:v>0.82466883410080305</c:v>
                </c:pt>
                <c:pt idx="41">
                  <c:v>0.82700837301379704</c:v>
                </c:pt>
                <c:pt idx="42">
                  <c:v>0.82935449587127597</c:v>
                </c:pt>
                <c:pt idx="43">
                  <c:v>0.83170721835626904</c:v>
                </c:pt>
                <c:pt idx="44">
                  <c:v>0.834066555987236</c:v>
                </c:pt>
                <c:pt idx="45">
                  <c:v>0.83643252409923696</c:v>
                </c:pt>
                <c:pt idx="46">
                  <c:v>0.83880513782309096</c:v>
                </c:pt>
                <c:pt idx="47">
                  <c:v>0.84118441206226302</c:v>
                </c:pt>
                <c:pt idx="48">
                  <c:v>0.843570361467194</c:v>
                </c:pt>
                <c:pt idx="49">
                  <c:v>0.845963000406729</c:v>
                </c:pt>
                <c:pt idx="50">
                  <c:v>0.848362342936269</c:v>
                </c:pt>
                <c:pt idx="51">
                  <c:v>0.85076840276219301</c:v>
                </c:pt>
                <c:pt idx="52">
                  <c:v>0.85318119320204</c:v>
                </c:pt>
                <c:pt idx="53">
                  <c:v>0.85560072713983604</c:v>
                </c:pt>
                <c:pt idx="54">
                  <c:v>0.858027016975898</c:v>
                </c:pt>
                <c:pt idx="55">
                  <c:v>0.86046007457026197</c:v>
                </c:pt>
                <c:pt idx="56">
                  <c:v>0.86289991117880704</c:v>
                </c:pt>
                <c:pt idx="57">
                  <c:v>0.86534653738094303</c:v>
                </c:pt>
                <c:pt idx="58">
                  <c:v>0.86779996299752904</c:v>
                </c:pt>
                <c:pt idx="59">
                  <c:v>0.87026019699746904</c:v>
                </c:pt>
                <c:pt idx="60">
                  <c:v>0.87272724739110297</c:v>
                </c:pt>
                <c:pt idx="61">
                  <c:v>0.87520112110819703</c:v>
                </c:pt>
                <c:pt idx="62">
                  <c:v>0.87768182385784499</c:v>
                </c:pt>
                <c:pt idx="63">
                  <c:v>0.88016935996711598</c:v>
                </c:pt>
                <c:pt idx="64">
                  <c:v>0.88266373219456395</c:v>
                </c:pt>
                <c:pt idx="65">
                  <c:v>0.88516494151394698</c:v>
                </c:pt>
                <c:pt idx="66">
                  <c:v>0.88767298686243901</c:v>
                </c:pt>
                <c:pt idx="67">
                  <c:v>0.89018786484637502</c:v>
                </c:pt>
                <c:pt idx="68">
                  <c:v>0.89270956939593504</c:v>
                </c:pt>
                <c:pt idx="69">
                  <c:v>0.89523809135814703</c:v>
                </c:pt>
                <c:pt idx="70">
                  <c:v>0.897773418014986</c:v>
                </c:pt>
                <c:pt idx="71">
                  <c:v>0.90031549564145297</c:v>
                </c:pt>
                <c:pt idx="72">
                  <c:v>0.90286411966485602</c:v>
                </c:pt>
                <c:pt idx="73">
                  <c:v>0.90541904756104097</c:v>
                </c:pt>
                <c:pt idx="74">
                  <c:v>0.90798003642182501</c:v>
                </c:pt>
                <c:pt idx="75">
                  <c:v>0.91054684338044001</c:v>
                </c:pt>
                <c:pt idx="76">
                  <c:v>0.91311922607224105</c:v>
                </c:pt>
                <c:pt idx="77">
                  <c:v>0.91569694313498096</c:v>
                </c:pt>
                <c:pt idx="78">
                  <c:v>0.91827975475342605</c:v>
                </c:pt>
                <c:pt idx="79">
                  <c:v>0.920867423253664</c:v>
                </c:pt>
                <c:pt idx="80">
                  <c:v>0.923459713753086</c:v>
                </c:pt>
                <c:pt idx="81">
                  <c:v>0.926056394872802</c:v>
                </c:pt>
                <c:pt idx="82">
                  <c:v>0.92865723952004497</c:v>
                </c:pt>
                <c:pt idx="83">
                  <c:v>0.93126202574914796</c:v>
                </c:pt>
                <c:pt idx="84">
                  <c:v>0.93387053771074802</c:v>
                </c:pt>
                <c:pt idx="85">
                  <c:v>0.93648256670019503</c:v>
                </c:pt>
                <c:pt idx="86">
                  <c:v>0.93909791231758699</c:v>
                </c:pt>
                <c:pt idx="87">
                  <c:v>0.94171638375359001</c:v>
                </c:pt>
                <c:pt idx="88">
                  <c:v>0.94433780121711597</c:v>
                </c:pt>
                <c:pt idx="89">
                  <c:v>0.94696199752323795</c:v>
                </c:pt>
                <c:pt idx="90">
                  <c:v>0.94958881986230703</c:v>
                </c:pt>
                <c:pt idx="91">
                  <c:v>0.95221813177425896</c:v>
                </c:pt>
                <c:pt idx="92">
                  <c:v>0.954849815355581</c:v>
                </c:pt>
                <c:pt idx="93">
                  <c:v>0.95748377373047</c:v>
                </c:pt>
                <c:pt idx="94">
                  <c:v>0.96011993382235705</c:v>
                </c:pt>
                <c:pt idx="95">
                  <c:v>0.96275824946742095</c:v>
                </c:pt>
                <c:pt idx="96">
                  <c:v>0.96539870491795199</c:v>
                </c:pt>
                <c:pt idx="97">
                  <c:v>0.96804131879072297</c:v>
                </c:pt>
                <c:pt idx="98">
                  <c:v>0.97068614852391699</c:v>
                </c:pt>
                <c:pt idx="99">
                  <c:v>0.973333295415862</c:v>
                </c:pt>
                <c:pt idx="100">
                  <c:v>0.97598291033006901</c:v>
                </c:pt>
                <c:pt idx="101">
                  <c:v>0.97863520016399597</c:v>
                </c:pt>
                <c:pt idx="102">
                  <c:v>0.98129043519375303</c:v>
                </c:pt>
                <c:pt idx="103">
                  <c:v>0.98394895742399602</c:v>
                </c:pt>
                <c:pt idx="104">
                  <c:v>0.98661119009152498</c:v>
                </c:pt>
                <c:pt idx="105">
                  <c:v>0.98927764849288302</c:v>
                </c:pt>
                <c:pt idx="106">
                  <c:v>0.99194895233059499</c:v>
                </c:pt>
                <c:pt idx="107">
                  <c:v>0.99462583979916797</c:v>
                </c:pt>
                <c:pt idx="108">
                  <c:v>0.997309183656928</c:v>
                </c:pt>
                <c:pt idx="109">
                  <c:v>1</c:v>
                </c:pt>
                <c:pt idx="110">
                  <c:v>1.0001117300953499</c:v>
                </c:pt>
                <c:pt idx="111">
                  <c:v>1.00032469976936</c:v>
                </c:pt>
                <c:pt idx="112">
                  <c:v>1.0006360849359801</c:v>
                </c:pt>
                <c:pt idx="113">
                  <c:v>1.0010430487237501</c:v>
                </c:pt>
                <c:pt idx="114">
                  <c:v>1.0015427389273699</c:v>
                </c:pt>
                <c:pt idx="115">
                  <c:v>1.00213228587457</c:v>
                </c:pt>
                <c:pt idx="116">
                  <c:v>1.0028088007621001</c:v>
                </c:pt>
                <c:pt idx="117">
                  <c:v>1.00356937451651</c:v>
                </c:pt>
                <c:pt idx="118">
                  <c:v>1.0044110772359101</c:v>
                </c:pt>
                <c:pt idx="119">
                  <c:v>1.0053309582675001</c:v>
                </c:pt>
                <c:pt idx="120">
                  <c:v>1.0063260469727899</c:v>
                </c:pt>
                <c:pt idx="121">
                  <c:v>1.00739335422692</c:v>
                </c:pt>
                <c:pt idx="122">
                  <c:v>1.0085298746907001</c:v>
                </c:pt>
                <c:pt idx="123">
                  <c:v>1.0097325898835501</c:v>
                </c:pt>
                <c:pt idx="124">
                  <c:v>1.0109984720723899</c:v>
                </c:pt>
                <c:pt idx="125">
                  <c:v>1.0123244889757299</c:v>
                </c:pt>
                <c:pt idx="126">
                  <c:v>1.01370760926429</c:v>
                </c:pt>
                <c:pt idx="127">
                  <c:v>1.0151448088191599</c:v>
                </c:pt>
                <c:pt idx="128">
                  <c:v>1.01663307768759</c:v>
                </c:pt>
                <c:pt idx="129">
                  <c:v>1.01816942765442</c:v>
                </c:pt>
                <c:pt idx="130">
                  <c:v>1.01975090032586</c:v>
                </c:pt>
                <c:pt idx="131">
                  <c:v>1.0213745756025401</c:v>
                </c:pt>
                <c:pt idx="132">
                  <c:v>1.02303758040144</c:v>
                </c:pt>
                <c:pt idx="133">
                  <c:v>1.02473709747264</c:v>
                </c:pt>
                <c:pt idx="134">
                  <c:v>1.0264703741479999</c:v>
                </c:pt>
                <c:pt idx="135">
                  <c:v>1.0282347308550499</c:v>
                </c:pt>
                <c:pt idx="136">
                  <c:v>1.0300275692315299</c:v>
                </c:pt>
                <c:pt idx="137">
                  <c:v>1.0318463796841499</c:v>
                </c:pt>
                <c:pt idx="138">
                  <c:v>1.03368874824872</c:v>
                </c:pt>
                <c:pt idx="139">
                  <c:v>1.03555236262788</c:v>
                </c:pt>
                <c:pt idx="140">
                  <c:v>1.0374350173054101</c:v>
                </c:pt>
                <c:pt idx="141">
                  <c:v>1.03933461766257</c:v>
                </c:pt>
                <c:pt idx="142">
                  <c:v>1.0412491830497099</c:v>
                </c:pt>
                <c:pt idx="143">
                  <c:v>1.0431768487946</c:v>
                </c:pt>
                <c:pt idx="144">
                  <c:v>1.04511586715672</c:v>
                </c:pt>
                <c:pt idx="145">
                  <c:v>1.0470646072618699</c:v>
                </c:pt>
                <c:pt idx="146">
                  <c:v>1.0490215540739301</c:v>
                </c:pt>
                <c:pt idx="147">
                  <c:v>1.0509853064791901</c:v>
                </c:pt>
                <c:pt idx="148">
                  <c:v>1.0529545745732101</c:v>
                </c:pt>
                <c:pt idx="149">
                  <c:v>1.0549281762498799</c:v>
                </c:pt>
                <c:pt idx="150">
                  <c:v>1.05690503319868</c:v>
                </c:pt>
                <c:pt idx="151">
                  <c:v>1.0588841664175599</c:v>
                </c:pt>
                <c:pt idx="152">
                  <c:v>1.06086469134741</c:v>
                </c:pt>
                <c:pt idx="153">
                  <c:v>1.0628458127295299</c:v>
                </c:pt>
                <c:pt idx="154">
                  <c:v>1.0648268192805199</c:v>
                </c:pt>
                <c:pt idx="155">
                  <c:v>1.0668070782704999</c:v>
                </c:pt>
                <c:pt idx="156">
                  <c:v>1.0687860300809799</c:v>
                </c:pt>
                <c:pt idx="157">
                  <c:v>1.0707631828081099</c:v>
                </c:pt>
                <c:pt idx="158">
                  <c:v>1.07273810696709</c:v>
                </c:pt>
                <c:pt idx="159">
                  <c:v>1.0747104303431601</c:v>
                </c:pt>
                <c:pt idx="160">
                  <c:v>1.07667983302506</c:v>
                </c:pt>
                <c:pt idx="161">
                  <c:v>1.0786460426481199</c:v>
                </c:pt>
                <c:pt idx="162">
                  <c:v>1.0806088298661101</c:v>
                </c:pt>
                <c:pt idx="163">
                  <c:v>1.0825680040640699</c:v>
                </c:pt>
                <c:pt idx="164">
                  <c:v>1.08452340931835</c:v>
                </c:pt>
                <c:pt idx="165">
                  <c:v>1.0864749206048601</c:v>
                </c:pt>
                <c:pt idx="166">
                  <c:v>1.08842244025251</c:v>
                </c:pt>
                <c:pt idx="167">
                  <c:v>1.0903658946355199</c:v>
                </c:pt>
                <c:pt idx="168">
                  <c:v>1.0923052310952901</c:v>
                </c:pt>
                <c:pt idx="169">
                  <c:v>1.0942404150810401</c:v>
                </c:pt>
                <c:pt idx="170">
                  <c:v>1.0961714274966401</c:v>
                </c:pt>
                <c:pt idx="171">
                  <c:v>1.09809833532083</c:v>
                </c:pt>
                <c:pt idx="172">
                  <c:v>1.10002149437522</c:v>
                </c:pt>
                <c:pt idx="173">
                  <c:v>1.10194130533673</c:v>
                </c:pt>
                <c:pt idx="174">
                  <c:v>1.10385813958497</c:v>
                </c:pt>
                <c:pt idx="175">
                  <c:v>1.10577234168758</c:v>
                </c:pt>
                <c:pt idx="176">
                  <c:v>1.10768423165776</c:v>
                </c:pt>
                <c:pt idx="177">
                  <c:v>1.1095941070051401</c:v>
                </c:pt>
                <c:pt idx="178">
                  <c:v>1.11150224459919</c:v>
                </c:pt>
                <c:pt idx="179">
                  <c:v>1.1134089023629701</c:v>
                </c:pt>
                <c:pt idx="180">
                  <c:v>1.11531432081333</c:v>
                </c:pt>
                <c:pt idx="181">
                  <c:v>1.1172187244620999</c:v>
                </c:pt>
                <c:pt idx="182">
                  <c:v>1.11912232309174</c:v>
                </c:pt>
                <c:pt idx="183">
                  <c:v>1.1210253129172201</c:v>
                </c:pt>
                <c:pt idx="184">
                  <c:v>1.1229278776452201</c:v>
                </c:pt>
                <c:pt idx="185">
                  <c:v>1.1248301894402799</c:v>
                </c:pt>
                <c:pt idx="186">
                  <c:v>1.1267324098068301</c:v>
                </c:pt>
                <c:pt idx="187">
                  <c:v>1.12863469039501</c:v>
                </c:pt>
                <c:pt idx="188">
                  <c:v>1.1305371737374901</c:v>
                </c:pt>
                <c:pt idx="189">
                  <c:v>1.1324399939237</c:v>
                </c:pt>
                <c:pt idx="190">
                  <c:v>1.1343432772174</c:v>
                </c:pt>
                <c:pt idx="191">
                  <c:v>1.1362471426227501</c:v>
                </c:pt>
                <c:pt idx="192">
                  <c:v>1.1381517024036001</c:v>
                </c:pt>
                <c:pt idx="193">
                  <c:v>1.1400570625603901</c:v>
                </c:pt>
                <c:pt idx="194">
                  <c:v>1.1419633232683499</c:v>
                </c:pt>
                <c:pt idx="195">
                  <c:v>1.1438705792805699</c:v>
                </c:pt>
                <c:pt idx="196">
                  <c:v>1.14577892029909</c:v>
                </c:pt>
                <c:pt idx="197">
                  <c:v>1.1476884313167099</c:v>
                </c:pt>
                <c:pt idx="198">
                  <c:v>1.1495991929323099</c:v>
                </c:pt>
                <c:pt idx="199">
                  <c:v>1.1515112816417601</c:v>
                </c:pt>
                <c:pt idx="200">
                  <c:v>1.15342477010665</c:v>
                </c:pt>
                <c:pt idx="201">
                  <c:v>1.15533972740272</c:v>
                </c:pt>
                <c:pt idx="202">
                  <c:v>1.15725621924968</c:v>
                </c:pt>
                <c:pt idx="203">
                  <c:v>1.15917430822404</c:v>
                </c:pt>
                <c:pt idx="204">
                  <c:v>1.1610940539563199</c:v>
                </c:pt>
                <c:pt idx="205">
                  <c:v>1.16301551331389</c:v>
                </c:pt>
                <c:pt idx="206">
                  <c:v>1.1649387405707201</c:v>
                </c:pt>
                <c:pt idx="207">
                  <c:v>1.16686378756505</c:v>
                </c:pt>
                <c:pt idx="208">
                  <c:v>1.1687907038459</c:v>
                </c:pt>
                <c:pt idx="209">
                  <c:v>1.1707195368094001</c:v>
                </c:pt>
                <c:pt idx="210">
                  <c:v>1.17265033182567</c:v>
                </c:pt>
                <c:pt idx="211">
                  <c:v>1.1745831323570199</c:v>
                </c:pt>
                <c:pt idx="212">
                  <c:v>1.17651798006817</c:v>
                </c:pt>
                <c:pt idx="213">
                  <c:v>1.17845491492904</c:v>
                </c:pt>
                <c:pt idx="214">
                  <c:v>1.18039397531072</c:v>
                </c:pt>
                <c:pt idx="215">
                  <c:v>1.18233519807508</c:v>
                </c:pt>
                <c:pt idx="216">
                  <c:v>1.18427861865867</c:v>
                </c:pt>
                <c:pt idx="217">
                  <c:v>1.1862242711509901</c:v>
                </c:pt>
                <c:pt idx="218">
                  <c:v>1.1881721883679901</c:v>
                </c:pt>
                <c:pt idx="219">
                  <c:v>1.1901224019207</c:v>
                </c:pt>
                <c:pt idx="220">
                  <c:v>1.1920749422796899</c:v>
                </c:pt>
                <c:pt idx="221">
                  <c:v>1.19402983883546</c:v>
                </c:pt>
                <c:pt idx="222">
                  <c:v>1.19598711995513</c:v>
                </c:pt>
                <c:pt idx="223">
                  <c:v>1.1979468130356401</c:v>
                </c:pt>
                <c:pt idx="224">
                  <c:v>1.19990894455379</c:v>
                </c:pt>
                <c:pt idx="225">
                  <c:v>1.2018735401132099</c:v>
                </c:pt>
                <c:pt idx="226">
                  <c:v>1.20384062448857</c:v>
                </c:pt>
                <c:pt idx="227">
                  <c:v>1.2058102216672</c:v>
                </c:pt>
                <c:pt idx="228">
                  <c:v>1.20778235488825</c:v>
                </c:pt>
                <c:pt idx="229">
                  <c:v>1.2097570466796299</c:v>
                </c:pt>
                <c:pt idx="230">
                  <c:v>1.2117343188927601</c:v>
                </c:pt>
                <c:pt idx="231">
                  <c:v>1.21371419273542</c:v>
                </c:pt>
                <c:pt idx="232">
                  <c:v>1.2156966888027101</c:v>
                </c:pt>
                <c:pt idx="233">
                  <c:v>1.2176818271062799</c:v>
                </c:pt>
                <c:pt idx="234">
                  <c:v>1.21966962710195</c:v>
                </c:pt>
                <c:pt idx="235">
                  <c:v>1.22166010771581</c:v>
                </c:pt>
                <c:pt idx="236">
                  <c:v>1.2236532873688899</c:v>
                </c:pt>
                <c:pt idx="237">
                  <c:v>1.2256491840005199</c:v>
                </c:pt>
                <c:pt idx="238">
                  <c:v>1.22764781509043</c:v>
                </c:pt>
                <c:pt idx="239">
                  <c:v>1.22964919767964</c:v>
                </c:pt>
                <c:pt idx="240">
                  <c:v>1.23165334839034</c:v>
                </c:pt>
              </c:numCache>
            </c:numRef>
          </c:yVal>
          <c:smooth val="0"/>
          <c:extLst>
            <c:ext xmlns:c16="http://schemas.microsoft.com/office/drawing/2014/chart" uri="{C3380CC4-5D6E-409C-BE32-E72D297353CC}">
              <c16:uniqueId val="{00000001-A355-454B-B4B0-91F6F70E2732}"/>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1.23530424982613</c:v>
                </c:pt>
                <c:pt idx="1">
                  <c:v>1.2325649279791</c:v>
                </c:pt>
                <c:pt idx="2">
                  <c:v>1.2298316981650399</c:v>
                </c:pt>
                <c:pt idx="3">
                  <c:v>1.22710454732444</c:v>
                </c:pt>
                <c:pt idx="4">
                  <c:v>1.2243834624448999</c:v>
                </c:pt>
                <c:pt idx="5">
                  <c:v>1.2216684305619301</c:v>
                </c:pt>
                <c:pt idx="6">
                  <c:v>1.2189594387598299</c:v>
                </c:pt>
                <c:pt idx="7">
                  <c:v>1.21625647417264</c:v>
                </c:pt>
                <c:pt idx="8">
                  <c:v>1.2135595239851</c:v>
                </c:pt>
                <c:pt idx="9">
                  <c:v>1.2108685754337201</c:v>
                </c:pt>
                <c:pt idx="10">
                  <c:v>1.20818361580794</c:v>
                </c:pt>
                <c:pt idx="11">
                  <c:v>1.2055046324513199</c:v>
                </c:pt>
                <c:pt idx="12">
                  <c:v>1.20283161276284</c:v>
                </c:pt>
                <c:pt idx="13">
                  <c:v>1.20016454419831</c:v>
                </c:pt>
                <c:pt idx="14">
                  <c:v>1.1975034142718399</c:v>
                </c:pt>
                <c:pt idx="15">
                  <c:v>1.1948482105574501</c:v>
                </c:pt>
                <c:pt idx="16">
                  <c:v>1.1921989206907799</c:v>
                </c:pt>
                <c:pt idx="17">
                  <c:v>1.1895555323709299</c:v>
                </c:pt>
                <c:pt idx="18">
                  <c:v>1.1869180333624001</c:v>
                </c:pt>
                <c:pt idx="19">
                  <c:v>1.18428641149728</c:v>
                </c:pt>
                <c:pt idx="20">
                  <c:v>1.18166065467746</c:v>
                </c:pt>
                <c:pt idx="21">
                  <c:v>1.1790407508771099</c:v>
                </c:pt>
                <c:pt idx="22">
                  <c:v>1.17642668814533</c:v>
                </c:pt>
                <c:pt idx="23">
                  <c:v>1.1738184546089601</c:v>
                </c:pt>
                <c:pt idx="24">
                  <c:v>1.1712160384757</c:v>
                </c:pt>
                <c:pt idx="25">
                  <c:v>1.1686194280373401</c:v>
                </c:pt>
                <c:pt idx="26">
                  <c:v>1.16602861167342</c:v>
                </c:pt>
                <c:pt idx="27">
                  <c:v>1.1634435778550201</c:v>
                </c:pt>
                <c:pt idx="28">
                  <c:v>1.1608643151489899</c:v>
                </c:pt>
                <c:pt idx="29">
                  <c:v>1.15829081222244</c:v>
                </c:pt>
                <c:pt idx="30">
                  <c:v>1.15572305784768</c:v>
                </c:pt>
                <c:pt idx="31">
                  <c:v>1.1531610409074999</c:v>
                </c:pt>
                <c:pt idx="32">
                  <c:v>1.150604750401</c:v>
                </c:pt>
                <c:pt idx="33">
                  <c:v>1.1480541754498299</c:v>
                </c:pt>
                <c:pt idx="34">
                  <c:v>1.14550930530508</c:v>
                </c:pt>
                <c:pt idx="35">
                  <c:v>1.1429701293546899</c:v>
                </c:pt>
                <c:pt idx="36">
                  <c:v>1.1404366371316399</c:v>
                </c:pt>
                <c:pt idx="37">
                  <c:v>1.1379088183227699</c:v>
                </c:pt>
                <c:pt idx="38">
                  <c:v>1.13538666277858</c:v>
                </c:pt>
                <c:pt idx="39">
                  <c:v>1.1328701605238001</c:v>
                </c:pt>
                <c:pt idx="40">
                  <c:v>1.13035930176912</c:v>
                </c:pt>
                <c:pt idx="41">
                  <c:v>1.12785407692398</c:v>
                </c:pt>
                <c:pt idx="42">
                  <c:v>1.12535447661069</c:v>
                </c:pt>
                <c:pt idx="43">
                  <c:v>1.1228604916799201</c:v>
                </c:pt>
                <c:pt idx="44">
                  <c:v>1.1203721132278699</c:v>
                </c:pt>
                <c:pt idx="45">
                  <c:v>1.11788933261515</c:v>
                </c:pt>
                <c:pt idx="46">
                  <c:v>1.11541214148775</c:v>
                </c:pt>
                <c:pt idx="47">
                  <c:v>1.1129405318001899</c:v>
                </c:pt>
                <c:pt idx="48">
                  <c:v>1.1104744958413599</c:v>
                </c:pt>
                <c:pt idx="49">
                  <c:v>1.10801402626312</c:v>
                </c:pt>
                <c:pt idx="50">
                  <c:v>1.10555911611226</c:v>
                </c:pt>
                <c:pt idx="51">
                  <c:v>1.1031097588662</c:v>
                </c:pt>
                <c:pt idx="52">
                  <c:v>1.10066594847288</c:v>
                </c:pt>
                <c:pt idx="53">
                  <c:v>1.0982276793955199</c:v>
                </c:pt>
                <c:pt idx="54">
                  <c:v>1.09579494666293</c:v>
                </c:pt>
                <c:pt idx="55">
                  <c:v>1.0933677459261699</c:v>
                </c:pt>
                <c:pt idx="56">
                  <c:v>1.09094607352252</c:v>
                </c:pt>
                <c:pt idx="57">
                  <c:v>1.08852992654793</c:v>
                </c:pt>
                <c:pt idx="58">
                  <c:v>1.0861193029391301</c:v>
                </c:pt>
                <c:pt idx="59">
                  <c:v>1.0837142015671799</c:v>
                </c:pt>
                <c:pt idx="60">
                  <c:v>1.0813146223441801</c:v>
                </c:pt>
                <c:pt idx="61">
                  <c:v>1.07892056634538</c:v>
                </c:pt>
                <c:pt idx="62">
                  <c:v>1.07653203594934</c:v>
                </c:pt>
                <c:pt idx="63">
                  <c:v>1.07414903499945</c:v>
                </c:pt>
                <c:pt idx="64">
                  <c:v>1.0717715689904399</c:v>
                </c:pt>
                <c:pt idx="65">
                  <c:v>1.06939964528487</c:v>
                </c:pt>
                <c:pt idx="66">
                  <c:v>1.0670332733649099</c:v>
                </c:pt>
                <c:pt idx="67">
                  <c:v>1.06467246512678</c:v>
                </c:pt>
                <c:pt idx="68">
                  <c:v>1.0623172352261301</c:v>
                </c:pt>
                <c:pt idx="69">
                  <c:v>1.05996760148518</c:v>
                </c:pt>
                <c:pt idx="70">
                  <c:v>1.0576235853746601</c:v>
                </c:pt>
                <c:pt idx="71">
                  <c:v>1.05528575146064</c:v>
                </c:pt>
                <c:pt idx="72">
                  <c:v>1.0529568125229201</c:v>
                </c:pt>
                <c:pt idx="73">
                  <c:v>1.0506399919679099</c:v>
                </c:pt>
                <c:pt idx="74">
                  <c:v>1.0483384818672099</c:v>
                </c:pt>
                <c:pt idx="75">
                  <c:v>1.04605544294275</c:v>
                </c:pt>
                <c:pt idx="76">
                  <c:v>1.04379400462204</c:v>
                </c:pt>
                <c:pt idx="77">
                  <c:v>1.04155726515775</c:v>
                </c:pt>
                <c:pt idx="78">
                  <c:v>1.0393482918054699</c:v>
                </c:pt>
                <c:pt idx="79">
                  <c:v>1.03717012105294</c:v>
                </c:pt>
                <c:pt idx="80">
                  <c:v>1.0350257588934599</c:v>
                </c:pt>
                <c:pt idx="81">
                  <c:v>1.0329181811356101</c:v>
                </c:pt>
                <c:pt idx="82">
                  <c:v>1.0308503337406101</c:v>
                </c:pt>
                <c:pt idx="83">
                  <c:v>1.0288251331776299</c:v>
                </c:pt>
                <c:pt idx="84">
                  <c:v>1.0268454667865901</c:v>
                </c:pt>
                <c:pt idx="85">
                  <c:v>1.0249141931367001</c:v>
                </c:pt>
                <c:pt idx="86">
                  <c:v>1.0230341423674401</c:v>
                </c:pt>
                <c:pt idx="87">
                  <c:v>1.0212081164976501</c:v>
                </c:pt>
                <c:pt idx="88">
                  <c:v>1.01943888968578</c:v>
                </c:pt>
                <c:pt idx="89">
                  <c:v>1.01772920842306</c:v>
                </c:pt>
                <c:pt idx="90">
                  <c:v>1.0160817916382301</c:v>
                </c:pt>
                <c:pt idx="91">
                  <c:v>1.01449933069005</c:v>
                </c:pt>
                <c:pt idx="92">
                  <c:v>1.01298448922021</c:v>
                </c:pt>
                <c:pt idx="93">
                  <c:v>1.0115399028356</c:v>
                </c:pt>
                <c:pt idx="94">
                  <c:v>1.0101681785841401</c:v>
                </c:pt>
                <c:pt idx="95">
                  <c:v>1.0088718941836301</c:v>
                </c:pt>
                <c:pt idx="96">
                  <c:v>1.0076535969562701</c:v>
                </c:pt>
                <c:pt idx="97">
                  <c:v>1.00651580241532</c:v>
                </c:pt>
                <c:pt idx="98">
                  <c:v>1.00546099244132</c:v>
                </c:pt>
                <c:pt idx="99">
                  <c:v>1.00449161297655</c:v>
                </c:pt>
                <c:pt idx="100">
                  <c:v>1.0036100711548199</c:v>
                </c:pt>
                <c:pt idx="101">
                  <c:v>1.0028187317714501</c:v>
                </c:pt>
                <c:pt idx="102">
                  <c:v>1.0021199129834699</c:v>
                </c:pt>
                <c:pt idx="103">
                  <c:v>1.00151588111334</c:v>
                </c:pt>
                <c:pt idx="104">
                  <c:v>1.0010088444107601</c:v>
                </c:pt>
                <c:pt idx="105">
                  <c:v>1.00060094560525</c:v>
                </c:pt>
                <c:pt idx="106">
                  <c:v>1.00029425305844</c:v>
                </c:pt>
                <c:pt idx="107">
                  <c:v>1.0000907502987499</c:v>
                </c:pt>
                <c:pt idx="108">
                  <c:v>0.99999232369644497</c:v>
                </c:pt>
                <c:pt idx="109">
                  <c:v>1</c:v>
                </c:pt>
                <c:pt idx="110">
                  <c:v>1.00269939480642</c:v>
                </c:pt>
                <c:pt idx="111">
                  <c:v>1.0054085253137</c:v>
                </c:pt>
                <c:pt idx="112">
                  <c:v>1.00812860013059</c:v>
                </c:pt>
                <c:pt idx="113">
                  <c:v>1.0108608799047101</c:v>
                </c:pt>
                <c:pt idx="114">
                  <c:v>1.0136066776811401</c:v>
                </c:pt>
                <c:pt idx="115">
                  <c:v>1.0163673588981299</c:v>
                </c:pt>
                <c:pt idx="116">
                  <c:v>1.0191443409638501</c:v>
                </c:pt>
                <c:pt idx="117">
                  <c:v>1.02193909235612</c:v>
                </c:pt>
                <c:pt idx="118">
                  <c:v>1.0247531311868701</c:v>
                </c:pt>
                <c:pt idx="119">
                  <c:v>1.02758802317453</c:v>
                </c:pt>
                <c:pt idx="120">
                  <c:v>1.03044537897041</c:v>
                </c:pt>
                <c:pt idx="121">
                  <c:v>1.0333268507909601</c:v>
                </c:pt>
                <c:pt idx="122">
                  <c:v>1.0362341283155601</c:v>
                </c:pt>
                <c:pt idx="123">
                  <c:v>1.0391689338199299</c:v>
                </c:pt>
                <c:pt idx="124">
                  <c:v>1.04213301652891</c:v>
                </c:pt>
                <c:pt idx="125">
                  <c:v>1.0451281461874999</c:v>
                </c:pt>
                <c:pt idx="126">
                  <c:v>1.048156105868</c:v>
                </c:pt>
                <c:pt idx="127">
                  <c:v>1.0512186840505999</c:v>
                </c:pt>
                <c:pt idx="128">
                  <c:v>1.05431766603637</c:v>
                </c:pt>
                <c:pt idx="129">
                  <c:v>1.0574548247736499</c:v>
                </c:pt>
                <c:pt idx="130">
                  <c:v>1.0606319111999301</c:v>
                </c:pt>
                <c:pt idx="131">
                  <c:v>1.06385064422159</c:v>
                </c:pt>
                <c:pt idx="132">
                  <c:v>1.0671127004710099</c:v>
                </c:pt>
                <c:pt idx="133">
                  <c:v>1.07041970399431</c:v>
                </c:pt>
                <c:pt idx="134">
                  <c:v>1.07377321603197</c:v>
                </c:pt>
                <c:pt idx="135">
                  <c:v>1.0771747250585</c:v>
                </c:pt>
                <c:pt idx="136">
                  <c:v>1.08062563724512</c:v>
                </c:pt>
                <c:pt idx="137">
                  <c:v>1.08412726750144</c:v>
                </c:pt>
                <c:pt idx="138">
                  <c:v>1.0876808312385999</c:v>
                </c:pt>
                <c:pt idx="139">
                  <c:v>1.09128743697731</c:v>
                </c:pt>
                <c:pt idx="140">
                  <c:v>1.09494807990161</c:v>
                </c:pt>
                <c:pt idx="141">
                  <c:v>1.09866363643251</c:v>
                </c:pt>
                <c:pt idx="142">
                  <c:v>1.1024348598685101</c:v>
                </c:pt>
                <c:pt idx="143">
                  <c:v>1.1062623771109701</c:v>
                </c:pt>
                <c:pt idx="144">
                  <c:v>1.11014668646561</c:v>
                </c:pt>
                <c:pt idx="145">
                  <c:v>1.1140881564853999</c:v>
                </c:pt>
                <c:pt idx="146">
                  <c:v>1.1180870257984199</c:v>
                </c:pt>
                <c:pt idx="147">
                  <c:v>1.12214340384524</c:v>
                </c:pt>
                <c:pt idx="148">
                  <c:v>1.1262572724362401</c:v>
                </c:pt>
                <c:pt idx="149">
                  <c:v>1.13042848802937</c:v>
                </c:pt>
                <c:pt idx="150">
                  <c:v>1.13465678462273</c:v>
                </c:pt>
                <c:pt idx="151">
                  <c:v>1.1389417771549699</c:v>
                </c:pt>
                <c:pt idx="152">
                  <c:v>1.1432829653079699</c:v>
                </c:pt>
                <c:pt idx="153">
                  <c:v>1.1476797376108701</c:v>
                </c:pt>
                <c:pt idx="154">
                  <c:v>1.1521313757515801</c:v>
                </c:pt>
                <c:pt idx="155">
                  <c:v>1.15663705901048</c:v>
                </c:pt>
                <c:pt idx="156">
                  <c:v>1.16119586874075</c:v>
                </c:pt>
                <c:pt idx="157">
                  <c:v>1.16580679283003</c:v>
                </c:pt>
                <c:pt idx="158">
                  <c:v>1.17046873008866</c:v>
                </c:pt>
                <c:pt idx="159">
                  <c:v>1.1751804945197799</c:v>
                </c:pt>
                <c:pt idx="160">
                  <c:v>1.1799408194360901</c:v>
                </c:pt>
                <c:pt idx="161">
                  <c:v>1.18474836139732</c:v>
                </c:pt>
                <c:pt idx="162">
                  <c:v>1.1896017039498901</c:v>
                </c:pt>
                <c:pt idx="163">
                  <c:v>1.19449936115768</c:v>
                </c:pt>
                <c:pt idx="164">
                  <c:v>1.1994397809186701</c:v>
                </c:pt>
                <c:pt idx="165">
                  <c:v>1.2044213480675099</c:v>
                </c:pt>
                <c:pt idx="166">
                  <c:v>1.20944238726802</c:v>
                </c:pt>
                <c:pt idx="167">
                  <c:v>1.21450116570329</c:v>
                </c:pt>
                <c:pt idx="168">
                  <c:v>1.21959589557354</c:v>
                </c:pt>
                <c:pt idx="169">
                  <c:v>1.2247247364140399</c:v>
                </c:pt>
                <c:pt idx="170">
                  <c:v>1.2298857972466499</c:v>
                </c:pt>
                <c:pt idx="171">
                  <c:v>1.2350774119313299</c:v>
                </c:pt>
                <c:pt idx="172">
                  <c:v>1.2402989874843899</c:v>
                </c:pt>
                <c:pt idx="173">
                  <c:v>1.2455502299180099</c:v>
                </c:pt>
                <c:pt idx="174">
                  <c:v>1.2508308749953101</c:v>
                </c:pt>
                <c:pt idx="175">
                  <c:v>1.2561406857470401</c:v>
                </c:pt>
                <c:pt idx="176">
                  <c:v>1.2614794502159701</c:v>
                </c:pt>
                <c:pt idx="177">
                  <c:v>1.2668469794080299</c:v>
                </c:pt>
                <c:pt idx="178">
                  <c:v>1.27224310543089</c:v>
                </c:pt>
                <c:pt idx="179">
                  <c:v>1.27766767980217</c:v>
                </c:pt>
                <c:pt idx="180">
                  <c:v>1.2831205719112899</c:v>
                </c:pt>
                <c:pt idx="181">
                  <c:v>1.2886016676202601</c:v>
                </c:pt>
                <c:pt idx="182">
                  <c:v>1.2941108679901101</c:v>
                </c:pt>
                <c:pt idx="183">
                  <c:v>1.29964808812094</c:v>
                </c:pt>
                <c:pt idx="184">
                  <c:v>1.3052132560948799</c:v>
                </c:pt>
                <c:pt idx="185">
                  <c:v>1.3108063120119</c:v>
                </c:pt>
                <c:pt idx="186">
                  <c:v>1.3164272071098599</c:v>
                </c:pt>
                <c:pt idx="187">
                  <c:v>1.32207590296079</c:v>
                </c:pt>
                <c:pt idx="188">
                  <c:v>1.3277523707361401</c:v>
                </c:pt>
                <c:pt idx="189">
                  <c:v>1.3334565905345801</c:v>
                </c:pt>
                <c:pt idx="190">
                  <c:v>1.3391885507666099</c:v>
                </c:pt>
                <c:pt idx="191">
                  <c:v>1.3449482475905099</c:v>
                </c:pt>
                <c:pt idx="192">
                  <c:v>1.3507356843952201</c:v>
                </c:pt>
                <c:pt idx="193">
                  <c:v>1.3565508713255601</c:v>
                </c:pt>
                <c:pt idx="194">
                  <c:v>1.36239382484612</c:v>
                </c:pt>
                <c:pt idx="195">
                  <c:v>1.3682645673403699</c:v>
                </c:pt>
                <c:pt idx="196">
                  <c:v>1.37416312674173</c:v>
                </c:pt>
                <c:pt idx="197">
                  <c:v>1.3800895361938399</c:v>
                </c:pt>
                <c:pt idx="198">
                  <c:v>1.3860438337375101</c:v>
                </c:pt>
                <c:pt idx="199">
                  <c:v>1.39202606202195</c:v>
                </c:pt>
                <c:pt idx="200">
                  <c:v>1.3980362680381999</c:v>
                </c:pt>
                <c:pt idx="201">
                  <c:v>1.40407450287294</c:v>
                </c:pt>
                <c:pt idx="202">
                  <c:v>1.41014082148083</c:v>
                </c:pt>
                <c:pt idx="203">
                  <c:v>1.4162352824739299</c:v>
                </c:pt>
                <c:pt idx="204">
                  <c:v>1.4223579479267401</c:v>
                </c:pt>
                <c:pt idx="205">
                  <c:v>1.4285088831955399</c:v>
                </c:pt>
                <c:pt idx="206">
                  <c:v>1.43468815675091</c:v>
                </c:pt>
                <c:pt idx="207">
                  <c:v>1.44089584002232</c:v>
                </c:pt>
                <c:pt idx="208">
                  <c:v>1.44713200725389</c:v>
                </c:pt>
                <c:pt idx="209">
                  <c:v>1.4533967353703099</c:v>
                </c:pt>
                <c:pt idx="210">
                  <c:v>1.4596901038523</c:v>
                </c:pt>
                <c:pt idx="211">
                  <c:v>1.4660121946206099</c:v>
                </c:pt>
                <c:pt idx="212">
                  <c:v>1.4723630919282</c:v>
                </c:pt>
                <c:pt idx="213">
                  <c:v>1.4787428822597399</c:v>
                </c:pt>
                <c:pt idx="214">
                  <c:v>1.4851516542379199</c:v>
                </c:pt>
                <c:pt idx="215">
                  <c:v>1.4915894985362199</c:v>
                </c:pt>
                <c:pt idx="216">
                  <c:v>1.49805650779735</c:v>
                </c:pt>
                <c:pt idx="217">
                  <c:v>1.5045527765573099</c:v>
                </c:pt>
                <c:pt idx="218">
                  <c:v>1.5110784011742999</c:v>
                </c:pt>
                <c:pt idx="219">
                  <c:v>1.51763347976244</c:v>
                </c:pt>
                <c:pt idx="220">
                  <c:v>1.5242181121296701</c:v>
                </c:pt>
                <c:pt idx="221">
                  <c:v>1.5308323997197999</c:v>
                </c:pt>
                <c:pt idx="222">
                  <c:v>1.5374764455582299</c:v>
                </c:pt>
                <c:pt idx="223">
                  <c:v>1.5441503542011099</c:v>
                </c:pt>
                <c:pt idx="224">
                  <c:v>1.55085423168781</c:v>
                </c:pt>
                <c:pt idx="225">
                  <c:v>1.5575881854963201</c:v>
                </c:pt>
                <c:pt idx="226">
                  <c:v>1.56435232450154</c:v>
                </c:pt>
                <c:pt idx="227">
                  <c:v>1.5711467589360699</c:v>
                </c:pt>
                <c:pt idx="228">
                  <c:v>1.57797160035356</c:v>
                </c:pt>
                <c:pt idx="229">
                  <c:v>1.5848269615942601</c:v>
                </c:pt>
                <c:pt idx="230">
                  <c:v>1.5917129567527</c:v>
                </c:pt>
                <c:pt idx="231">
                  <c:v>1.59862970114743</c:v>
                </c:pt>
                <c:pt idx="232">
                  <c:v>1.60557731129251</c:v>
                </c:pt>
                <c:pt idx="233">
                  <c:v>1.61255590487082</c:v>
                </c:pt>
                <c:pt idx="234">
                  <c:v>1.619565600709</c:v>
                </c:pt>
                <c:pt idx="235">
                  <c:v>1.6266065187538701</c:v>
                </c:pt>
                <c:pt idx="236">
                  <c:v>1.6336787800503101</c:v>
                </c:pt>
                <c:pt idx="237">
                  <c:v>1.6407825067205299</c:v>
                </c:pt>
                <c:pt idx="238">
                  <c:v>1.6479178219444801</c:v>
                </c:pt>
                <c:pt idx="239">
                  <c:v>1.65508484994156</c:v>
                </c:pt>
                <c:pt idx="240">
                  <c:v>1.6622837159534301</c:v>
                </c:pt>
              </c:numCache>
            </c:numRef>
          </c:yVal>
          <c:smooth val="1"/>
          <c:extLst>
            <c:ext xmlns:c16="http://schemas.microsoft.com/office/drawing/2014/chart" uri="{C3380CC4-5D6E-409C-BE32-E72D297353CC}">
              <c16:uniqueId val="{00000002-A355-454B-B4B0-91F6F70E2732}"/>
            </c:ext>
          </c:extLst>
        </c:ser>
        <c:dLbls>
          <c:showLegendKey val="0"/>
          <c:showVal val="0"/>
          <c:showCatName val="0"/>
          <c:showSerName val="0"/>
          <c:showPercent val="0"/>
          <c:showBubbleSize val="0"/>
        </c:dLbls>
        <c:axId val="247119560"/>
        <c:axId val="643151376"/>
      </c:scatterChart>
      <c:valAx>
        <c:axId val="247119560"/>
        <c:scaling>
          <c:orientation val="minMax"/>
          <c:max val="2.5"/>
          <c:min val="0.5"/>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36386430678466075"/>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5"/>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0.94159650646947102</c:v>
                </c:pt>
                <c:pt idx="1">
                  <c:v>0.943578333712488</c:v>
                </c:pt>
                <c:pt idx="2">
                  <c:v>0.94556433221059499</c:v>
                </c:pt>
                <c:pt idx="3">
                  <c:v>0.94755451074325203</c:v>
                </c:pt>
                <c:pt idx="4">
                  <c:v>0.94954887810839395</c:v>
                </c:pt>
                <c:pt idx="5">
                  <c:v>0.95154744312247597</c:v>
                </c:pt>
                <c:pt idx="6">
                  <c:v>0.95355021462050704</c:v>
                </c:pt>
                <c:pt idx="7">
                  <c:v>0.95555720145609502</c:v>
                </c:pt>
                <c:pt idx="8">
                  <c:v>0.95756841250147895</c:v>
                </c:pt>
                <c:pt idx="9">
                  <c:v>0.95958385664757895</c:v>
                </c:pt>
                <c:pt idx="10">
                  <c:v>0.96160797811455301</c:v>
                </c:pt>
                <c:pt idx="11">
                  <c:v>0.96366298562806896</c:v>
                </c:pt>
                <c:pt idx="12">
                  <c:v>0.96577570758303699</c:v>
                </c:pt>
                <c:pt idx="13">
                  <c:v>0.967973213459843</c:v>
                </c:pt>
                <c:pt idx="14">
                  <c:v>0.97028283365476997</c:v>
                </c:pt>
                <c:pt idx="15">
                  <c:v>0.97273218697889596</c:v>
                </c:pt>
                <c:pt idx="16">
                  <c:v>0.97534921597351798</c:v>
                </c:pt>
                <c:pt idx="17">
                  <c:v>0.978162230214768</c:v>
                </c:pt>
                <c:pt idx="18">
                  <c:v>0.98119995781106895</c:v>
                </c:pt>
                <c:pt idx="19">
                  <c:v>0.98449160533467905</c:v>
                </c:pt>
                <c:pt idx="20">
                  <c:v>0.98806692647301297</c:v>
                </c:pt>
                <c:pt idx="21">
                  <c:v>0.99195629973717503</c:v>
                </c:pt>
                <c:pt idx="22">
                  <c:v>0.99619081562450595</c:v>
                </c:pt>
                <c:pt idx="23">
                  <c:v>1.0008020386540899</c:v>
                </c:pt>
                <c:pt idx="24">
                  <c:v>1.00580233424218</c:v>
                </c:pt>
                <c:pt idx="25">
                  <c:v>1.0111733792647699</c:v>
                </c:pt>
                <c:pt idx="26">
                  <c:v>1.0168940689144099</c:v>
                </c:pt>
                <c:pt idx="27">
                  <c:v>1.0229430757586899</c:v>
                </c:pt>
                <c:pt idx="28">
                  <c:v>1.0292987689009201</c:v>
                </c:pt>
                <c:pt idx="29">
                  <c:v>1.0359391379085501</c:v>
                </c:pt>
                <c:pt idx="30">
                  <c:v>1.04284172154601</c:v>
                </c:pt>
                <c:pt idx="31">
                  <c:v>1.0499835413985801</c:v>
                </c:pt>
                <c:pt idx="32">
                  <c:v>1.0573410405207699</c:v>
                </c:pt>
                <c:pt idx="33">
                  <c:v>1.0648900272864401</c:v>
                </c:pt>
                <c:pt idx="34">
                  <c:v>1.07260562465828</c:v>
                </c:pt>
                <c:pt idx="35">
                  <c:v>1.0804622251315701</c:v>
                </c:pt>
                <c:pt idx="36">
                  <c:v>1.0884334516405101</c:v>
                </c:pt>
                <c:pt idx="37">
                  <c:v>1.09649212474767</c:v>
                </c:pt>
                <c:pt idx="38">
                  <c:v>1.1046151971939699</c:v>
                </c:pt>
                <c:pt idx="39">
                  <c:v>1.1127984472781001</c:v>
                </c:pt>
                <c:pt idx="40">
                  <c:v>1.1210423208102001</c:v>
                </c:pt>
                <c:pt idx="41">
                  <c:v>1.12934726690309</c:v>
                </c:pt>
                <c:pt idx="42">
                  <c:v>1.1377137379967099</c:v>
                </c:pt>
                <c:pt idx="43">
                  <c:v>1.1461421898827899</c:v>
                </c:pt>
                <c:pt idx="44">
                  <c:v>1.1546330817296599</c:v>
                </c:pt>
                <c:pt idx="45">
                  <c:v>1.1631868761072901</c:v>
                </c:pt>
                <c:pt idx="46">
                  <c:v>1.17180403901247</c:v>
                </c:pt>
                <c:pt idx="47">
                  <c:v>1.1804850398942199</c:v>
                </c:pt>
                <c:pt idx="48">
                  <c:v>1.1892303516793299</c:v>
                </c:pt>
                <c:pt idx="49">
                  <c:v>1.1980404507981399</c:v>
                </c:pt>
                <c:pt idx="50">
                  <c:v>1.2069158172105301</c:v>
                </c:pt>
              </c:numCache>
            </c:numRef>
          </c:yVal>
          <c:smooth val="0"/>
          <c:extLst>
            <c:ext xmlns:c16="http://schemas.microsoft.com/office/drawing/2014/chart" uri="{C3380CC4-5D6E-409C-BE32-E72D297353CC}">
              <c16:uniqueId val="{00000000-B807-4C99-8175-7990EAB17A44}"/>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0.79712320711672602</c:v>
                </c:pt>
                <c:pt idx="1">
                  <c:v>0.80562491872012998</c:v>
                </c:pt>
                <c:pt idx="2">
                  <c:v>0.814214964145072</c:v>
                </c:pt>
                <c:pt idx="3">
                  <c:v>0.82289380768252196</c:v>
                </c:pt>
                <c:pt idx="4">
                  <c:v>0.83166179339266599</c:v>
                </c:pt>
                <c:pt idx="5">
                  <c:v>0.84051910065356805</c:v>
                </c:pt>
                <c:pt idx="6">
                  <c:v>0.84946568019410496</c:v>
                </c:pt>
                <c:pt idx="7">
                  <c:v>0.85850115989117204</c:v>
                </c:pt>
                <c:pt idx="8">
                  <c:v>0.86762470233941802</c:v>
                </c:pt>
                <c:pt idx="9">
                  <c:v>0.87683478289750105</c:v>
                </c:pt>
                <c:pt idx="10">
                  <c:v>0.88612403525581795</c:v>
                </c:pt>
                <c:pt idx="11">
                  <c:v>0.89546471240504</c:v>
                </c:pt>
                <c:pt idx="12">
                  <c:v>0.90482343188537195</c:v>
                </c:pt>
                <c:pt idx="13">
                  <c:v>0.91416635505337995</c:v>
                </c:pt>
                <c:pt idx="14">
                  <c:v>0.92345971900081303</c:v>
                </c:pt>
                <c:pt idx="15">
                  <c:v>0.93267060742160102</c:v>
                </c:pt>
                <c:pt idx="16">
                  <c:v>0.94176807814225405</c:v>
                </c:pt>
                <c:pt idx="17">
                  <c:v>0.95072482863575003</c:v>
                </c:pt>
                <c:pt idx="18">
                  <c:v>0.95951967727444298</c:v>
                </c:pt>
                <c:pt idx="19">
                  <c:v>0.96814127537583095</c:v>
                </c:pt>
                <c:pt idx="20">
                  <c:v>0.97659363379291197</c:v>
                </c:pt>
                <c:pt idx="21">
                  <c:v>0.98490417746096903</c:v>
                </c:pt>
                <c:pt idx="22">
                  <c:v>0.99313490667140303</c:v>
                </c:pt>
                <c:pt idx="23">
                  <c:v>1.00020818851777</c:v>
                </c:pt>
                <c:pt idx="24">
                  <c:v>1.00177319412925</c:v>
                </c:pt>
                <c:pt idx="25">
                  <c:v>1.00374503680674</c:v>
                </c:pt>
                <c:pt idx="26">
                  <c:v>1.0059360838909599</c:v>
                </c:pt>
                <c:pt idx="27">
                  <c:v>1.00819402338521</c:v>
                </c:pt>
                <c:pt idx="28">
                  <c:v>1.0104064181772201</c:v>
                </c:pt>
                <c:pt idx="29">
                  <c:v>1.01249855801319</c:v>
                </c:pt>
                <c:pt idx="30">
                  <c:v>1.01442729366903</c:v>
                </c:pt>
                <c:pt idx="31">
                  <c:v>1.01617372249809</c:v>
                </c:pt>
                <c:pt idx="32">
                  <c:v>1.0177365365105699</c:v>
                </c:pt>
                <c:pt idx="33">
                  <c:v>1.01912673232464</c:v>
                </c:pt>
                <c:pt idx="34">
                  <c:v>1.02036370614015</c:v>
                </c:pt>
                <c:pt idx="35">
                  <c:v>1.02147248345967</c:v>
                </c:pt>
                <c:pt idx="36">
                  <c:v>1.0224817867060301</c:v>
                </c:pt>
                <c:pt idx="37">
                  <c:v>1.0234226874505301</c:v>
                </c:pt>
                <c:pt idx="38">
                  <c:v>1.0243236227086701</c:v>
                </c:pt>
                <c:pt idx="39">
                  <c:v>1.0251968610651401</c:v>
                </c:pt>
                <c:pt idx="40">
                  <c:v>1.0260486374142199</c:v>
                </c:pt>
                <c:pt idx="41">
                  <c:v>1.02688348875945</c:v>
                </c:pt>
                <c:pt idx="42">
                  <c:v>1.02770479159496</c:v>
                </c:pt>
                <c:pt idx="43">
                  <c:v>1.0285151085662401</c:v>
                </c:pt>
                <c:pt idx="44">
                  <c:v>1.02931641852731</c:v>
                </c:pt>
                <c:pt idx="45">
                  <c:v>1.0301102730985501</c:v>
                </c:pt>
                <c:pt idx="46">
                  <c:v>1.03089790561676</c:v>
                </c:pt>
                <c:pt idx="47">
                  <c:v>1.0316803084870401</c:v>
                </c:pt>
                <c:pt idx="48">
                  <c:v>1.03245828909808</c:v>
                </c:pt>
                <c:pt idx="49">
                  <c:v>1.03323251090358</c:v>
                </c:pt>
                <c:pt idx="50">
                  <c:v>1.03400352405372</c:v>
                </c:pt>
              </c:numCache>
            </c:numRef>
          </c:yVal>
          <c:smooth val="0"/>
          <c:extLst>
            <c:ext xmlns:c16="http://schemas.microsoft.com/office/drawing/2014/chart" uri="{C3380CC4-5D6E-409C-BE32-E72D297353CC}">
              <c16:uniqueId val="{00000001-B807-4C99-8175-7990EAB17A44}"/>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1.11225463401379</c:v>
                </c:pt>
                <c:pt idx="1">
                  <c:v>1.10515458392981</c:v>
                </c:pt>
                <c:pt idx="2">
                  <c:v>1.0981030142177099</c:v>
                </c:pt>
                <c:pt idx="3">
                  <c:v>1.0911001425062199</c:v>
                </c:pt>
                <c:pt idx="4">
                  <c:v>1.08414631894867</c:v>
                </c:pt>
                <c:pt idx="5">
                  <c:v>1.07724207077373</c:v>
                </c:pt>
                <c:pt idx="6">
                  <c:v>1.0703881663530499</c:v>
                </c:pt>
                <c:pt idx="7">
                  <c:v>1.0635857095060299</c:v>
                </c:pt>
                <c:pt idx="8">
                  <c:v>1.05683628203326</c:v>
                </c:pt>
                <c:pt idx="9">
                  <c:v>1.05014216577478</c:v>
                </c:pt>
                <c:pt idx="10">
                  <c:v>1.0435219752352201</c:v>
                </c:pt>
                <c:pt idx="11">
                  <c:v>1.03705521502399</c:v>
                </c:pt>
                <c:pt idx="12">
                  <c:v>1.0308339555420301</c:v>
                </c:pt>
                <c:pt idx="13">
                  <c:v>1.0249470862675401</c:v>
                </c:pt>
                <c:pt idx="14">
                  <c:v>1.01948006817642</c:v>
                </c:pt>
                <c:pt idx="15">
                  <c:v>1.0145145564311999</c:v>
                </c:pt>
                <c:pt idx="16">
                  <c:v>1.01012777474547</c:v>
                </c:pt>
                <c:pt idx="17">
                  <c:v>1.0063914602837301</c:v>
                </c:pt>
                <c:pt idx="18">
                  <c:v>1.0033701027822499</c:v>
                </c:pt>
                <c:pt idx="19">
                  <c:v>1.0011180657473799</c:v>
                </c:pt>
                <c:pt idx="20">
                  <c:v>0.99967501057542996</c:v>
                </c:pt>
                <c:pt idx="21">
                  <c:v>0.99905891670082103</c:v>
                </c:pt>
                <c:pt idx="22">
                  <c:v>0.99925612771052397</c:v>
                </c:pt>
                <c:pt idx="23">
                  <c:v>1.00139624137498</c:v>
                </c:pt>
                <c:pt idx="24">
                  <c:v>1.0098476795901401</c:v>
                </c:pt>
                <c:pt idx="25">
                  <c:v>1.0186566961133701</c:v>
                </c:pt>
                <c:pt idx="26">
                  <c:v>1.02797142279012</c:v>
                </c:pt>
                <c:pt idx="27">
                  <c:v>1.03790789468193</c:v>
                </c:pt>
                <c:pt idx="28">
                  <c:v>1.0485443645263099</c:v>
                </c:pt>
                <c:pt idx="29">
                  <c:v>1.0599223958961199</c:v>
                </c:pt>
                <c:pt idx="30">
                  <c:v>1.0720520464937899</c:v>
                </c:pt>
                <c:pt idx="31">
                  <c:v>1.08491827017302</c:v>
                </c:pt>
                <c:pt idx="32">
                  <c:v>1.09848672604665</c:v>
                </c:pt>
                <c:pt idx="33">
                  <c:v>1.11270829647208</c:v>
                </c:pt>
                <c:pt idx="34">
                  <c:v>1.1275222933993201</c:v>
                </c:pt>
                <c:pt idx="35">
                  <c:v>1.14285860739228</c:v>
                </c:pt>
                <c:pt idx="36">
                  <c:v>1.1586391015008499</c:v>
                </c:pt>
                <c:pt idx="37">
                  <c:v>1.1747785097755901</c:v>
                </c:pt>
                <c:pt idx="38">
                  <c:v>1.19120042418362</c:v>
                </c:pt>
                <c:pt idx="39">
                  <c:v>1.2078854620935799</c:v>
                </c:pt>
                <c:pt idx="40">
                  <c:v>1.22483071388767</c:v>
                </c:pt>
                <c:pt idx="41">
                  <c:v>1.24203501489959</c:v>
                </c:pt>
                <c:pt idx="42">
                  <c:v>1.25949840869925</c:v>
                </c:pt>
                <c:pt idx="43">
                  <c:v>1.27722180110756</c:v>
                </c:pt>
                <c:pt idx="44">
                  <c:v>1.2952067308242901</c:v>
                </c:pt>
                <c:pt idx="45">
                  <c:v>1.3134552135650699</c:v>
                </c:pt>
                <c:pt idx="46">
                  <c:v>1.3319696338159199</c:v>
                </c:pt>
                <c:pt idx="47">
                  <c:v>1.3507526681959099</c:v>
                </c:pt>
                <c:pt idx="48">
                  <c:v>1.3698072302666999</c:v>
                </c:pt>
                <c:pt idx="49">
                  <c:v>1.3891364301858999</c:v>
                </c:pt>
                <c:pt idx="50">
                  <c:v>1.4087435448211001</c:v>
                </c:pt>
              </c:numCache>
            </c:numRef>
          </c:yVal>
          <c:smooth val="1"/>
          <c:extLst>
            <c:ext xmlns:c16="http://schemas.microsoft.com/office/drawing/2014/chart" uri="{C3380CC4-5D6E-409C-BE32-E72D297353CC}">
              <c16:uniqueId val="{00000002-B807-4C99-8175-7990EAB17A44}"/>
            </c:ext>
          </c:extLst>
        </c:ser>
        <c:dLbls>
          <c:showLegendKey val="0"/>
          <c:showVal val="0"/>
          <c:showCatName val="0"/>
          <c:showSerName val="0"/>
          <c:showPercent val="0"/>
          <c:showBubbleSize val="0"/>
        </c:dLbls>
        <c:axId val="643152160"/>
        <c:axId val="643152552"/>
      </c:scatterChart>
      <c:valAx>
        <c:axId val="643152160"/>
        <c:scaling>
          <c:orientation val="minMax"/>
          <c:max val="6"/>
          <c:min val="1"/>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028613569321533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1"/>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1"/>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Microsoft_Excel_Worksheet5!$B$2:$B$10002</c:f>
              <c:numCache>
                <c:formatCode>General</c:formatCode>
                <c:ptCount val="10001"/>
                <c:pt idx="0">
                  <c:v>1.64216183032006</c:v>
                </c:pt>
                <c:pt idx="1">
                  <c:v>1.5779279797643599</c:v>
                </c:pt>
                <c:pt idx="2">
                  <c:v>1.5162066632847999</c:v>
                </c:pt>
                <c:pt idx="3">
                  <c:v>1.45689960205442</c:v>
                </c:pt>
                <c:pt idx="4">
                  <c:v>1.3999123614639</c:v>
                </c:pt>
                <c:pt idx="5">
                  <c:v>1.3451542007533901</c:v>
                </c:pt>
                <c:pt idx="6">
                  <c:v>1.2925379285259899</c:v>
                </c:pt>
                <c:pt idx="7">
                  <c:v>1.2419797639129899</c:v>
                </c:pt>
                <c:pt idx="8">
                  <c:v>1.1933992031695699</c:v>
                </c:pt>
                <c:pt idx="9">
                  <c:v>1.1467671026222801</c:v>
                </c:pt>
                <c:pt idx="10">
                  <c:v>1.10322825068021</c:v>
                </c:pt>
                <c:pt idx="11">
                  <c:v>1.0649487761459799</c:v>
                </c:pt>
                <c:pt idx="12">
                  <c:v>1.0338588417252399</c:v>
                </c:pt>
                <c:pt idx="13">
                  <c:v>1.01171675908887</c:v>
                </c:pt>
                <c:pt idx="14">
                  <c:v>1.0002712807459</c:v>
                </c:pt>
                <c:pt idx="15">
                  <c:v>1.00133897791598</c:v>
                </c:pt>
                <c:pt idx="16">
                  <c:v>1.01483868234834</c:v>
                </c:pt>
                <c:pt idx="17">
                  <c:v>1.03902390862571</c:v>
                </c:pt>
                <c:pt idx="18">
                  <c:v>1.0722489212128099</c:v>
                </c:pt>
                <c:pt idx="19">
                  <c:v>1.1128487817377799</c:v>
                </c:pt>
                <c:pt idx="20">
                  <c:v>1.1589803227580799</c:v>
                </c:pt>
                <c:pt idx="21">
                  <c:v>1.2085360172842801</c:v>
                </c:pt>
                <c:pt idx="22">
                  <c:v>1.2602862286012799</c:v>
                </c:pt>
                <c:pt idx="23">
                  <c:v>1.31425241390091</c:v>
                </c:pt>
              </c:numCache>
            </c:numRef>
          </c:yVal>
          <c:smooth val="0"/>
          <c:extLst>
            <c:ext xmlns:c16="http://schemas.microsoft.com/office/drawing/2014/chart" uri="{C3380CC4-5D6E-409C-BE32-E72D297353CC}">
              <c16:uniqueId val="{00000000-2398-4B88-8C75-833B7C80A7B0}"/>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Microsoft_Excel_Worksheet5!$C$2:$C$10002</c:f>
              <c:numCache>
                <c:formatCode>General</c:formatCode>
                <c:ptCount val="10001"/>
                <c:pt idx="0">
                  <c:v>1.1853996554706701</c:v>
                </c:pt>
                <c:pt idx="1">
                  <c:v>1.16877878554646</c:v>
                </c:pt>
                <c:pt idx="2">
                  <c:v>1.15238777983021</c:v>
                </c:pt>
                <c:pt idx="3">
                  <c:v>1.13622252853253</c:v>
                </c:pt>
                <c:pt idx="4">
                  <c:v>1.1202785736513401</c:v>
                </c:pt>
                <c:pt idx="5">
                  <c:v>1.1045508511206701</c:v>
                </c:pt>
                <c:pt idx="6">
                  <c:v>1.0890332013307999</c:v>
                </c:pt>
                <c:pt idx="7">
                  <c:v>1.0737173620451499</c:v>
                </c:pt>
                <c:pt idx="8">
                  <c:v>1.05859066880414</c:v>
                </c:pt>
                <c:pt idx="9">
                  <c:v>1.0436499350761601</c:v>
                </c:pt>
                <c:pt idx="10">
                  <c:v>1.0293724385851299</c:v>
                </c:pt>
                <c:pt idx="11">
                  <c:v>1.0167364491559201</c:v>
                </c:pt>
                <c:pt idx="12">
                  <c:v>1.0067519370629201</c:v>
                </c:pt>
                <c:pt idx="13">
                  <c:v>1.0005584094651401</c:v>
                </c:pt>
                <c:pt idx="14">
                  <c:v>0.99983349686179002</c:v>
                </c:pt>
                <c:pt idx="15">
                  <c:v>0.99459392131313695</c:v>
                </c:pt>
                <c:pt idx="16">
                  <c:v>0.99948778716945097</c:v>
                </c:pt>
                <c:pt idx="17">
                  <c:v>1.0100150258048499</c:v>
                </c:pt>
                <c:pt idx="18">
                  <c:v>1.02407451564657</c:v>
                </c:pt>
                <c:pt idx="19">
                  <c:v>1.0406346078366699</c:v>
                </c:pt>
                <c:pt idx="20">
                  <c:v>1.05880725233451</c:v>
                </c:pt>
                <c:pt idx="21">
                  <c:v>1.0776834357340801</c:v>
                </c:pt>
                <c:pt idx="22">
                  <c:v>1.0967874008967899</c:v>
                </c:pt>
                <c:pt idx="23">
                  <c:v>1.11615113754553</c:v>
                </c:pt>
              </c:numCache>
            </c:numRef>
          </c:yVal>
          <c:smooth val="0"/>
          <c:extLst>
            <c:ext xmlns:c16="http://schemas.microsoft.com/office/drawing/2014/chart" uri="{C3380CC4-5D6E-409C-BE32-E72D297353CC}">
              <c16:uniqueId val="{00000001-2398-4B88-8C75-833B7C80A7B0}"/>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Microsoft_Excel_Worksheet5!$D$2:$D$10002</c:f>
              <c:numCache>
                <c:formatCode>General</c:formatCode>
                <c:ptCount val="10001"/>
                <c:pt idx="0">
                  <c:v>2.27492513981657</c:v>
                </c:pt>
                <c:pt idx="1">
                  <c:v>2.1303062137281299</c:v>
                </c:pt>
                <c:pt idx="2">
                  <c:v>1.9948863447059</c:v>
                </c:pt>
                <c:pt idx="3">
                  <c:v>1.8680816452457401</c:v>
                </c:pt>
                <c:pt idx="4">
                  <c:v>1.74934580190352</c:v>
                </c:pt>
                <c:pt idx="5">
                  <c:v>1.63816796842684</c:v>
                </c:pt>
                <c:pt idx="6">
                  <c:v>1.53407104084312</c:v>
                </c:pt>
                <c:pt idx="7">
                  <c:v>1.43661059092057</c:v>
                </c:pt>
                <c:pt idx="8">
                  <c:v>1.3453752239613599</c:v>
                </c:pt>
                <c:pt idx="9">
                  <c:v>1.2600726962731399</c:v>
                </c:pt>
                <c:pt idx="10">
                  <c:v>1.182383098164</c:v>
                </c:pt>
                <c:pt idx="11">
                  <c:v>1.11544726930597</c:v>
                </c:pt>
                <c:pt idx="12">
                  <c:v>1.06169560272388</c:v>
                </c:pt>
                <c:pt idx="13">
                  <c:v>1.02299954799086</c:v>
                </c:pt>
                <c:pt idx="14">
                  <c:v>1.00070925631666</c:v>
                </c:pt>
                <c:pt idx="15">
                  <c:v>1.00812977759808</c:v>
                </c:pt>
                <c:pt idx="16">
                  <c:v>1.03042534827482</c:v>
                </c:pt>
                <c:pt idx="17">
                  <c:v>1.0688659624994901</c:v>
                </c:pt>
                <c:pt idx="18">
                  <c:v>1.1226895420946399</c:v>
                </c:pt>
                <c:pt idx="19">
                  <c:v>1.1900742121096399</c:v>
                </c:pt>
                <c:pt idx="20">
                  <c:v>1.26863070268814</c:v>
                </c:pt>
                <c:pt idx="21">
                  <c:v>1.35527675070783</c:v>
                </c:pt>
                <c:pt idx="22">
                  <c:v>1.4481579353513301</c:v>
                </c:pt>
                <c:pt idx="23">
                  <c:v>1.54751390680181</c:v>
                </c:pt>
              </c:numCache>
            </c:numRef>
          </c:yVal>
          <c:smooth val="1"/>
          <c:extLst>
            <c:ext xmlns:c16="http://schemas.microsoft.com/office/drawing/2014/chart" uri="{C3380CC4-5D6E-409C-BE32-E72D297353CC}">
              <c16:uniqueId val="{00000002-2398-4B88-8C75-833B7C80A7B0}"/>
            </c:ext>
          </c:extLst>
        </c:ser>
        <c:dLbls>
          <c:showLegendKey val="0"/>
          <c:showVal val="0"/>
          <c:showCatName val="0"/>
          <c:showSerName val="0"/>
          <c:showPercent val="0"/>
          <c:showBubbleSize val="0"/>
        </c:dLbls>
        <c:axId val="562383432"/>
        <c:axId val="562383824"/>
      </c:scatterChart>
      <c:valAx>
        <c:axId val="562383432"/>
        <c:scaling>
          <c:orientation val="minMax"/>
          <c:max val="35"/>
          <c:min val="20"/>
        </c:scaling>
        <c:delete val="0"/>
        <c:axPos val="b"/>
        <c:title>
          <c:tx>
            <c:rich>
              <a:bodyPr/>
              <a:lstStyle/>
              <a:p>
                <a:pPr>
                  <a:defRPr sz="1700">
                    <a:solidFill>
                      <a:schemeClr val="bg2"/>
                    </a:solidFill>
                  </a:defRPr>
                </a:pPr>
                <a:r>
                  <a:rPr lang="en-US" sz="1700" dirty="0" smtClean="0">
                    <a:solidFill>
                      <a:schemeClr val="bg2"/>
                    </a:solidFill>
                  </a:rPr>
                  <a:t>Recipient BMI (kg/m2)</a:t>
                </a:r>
                <a:endParaRPr lang="en-US" sz="1700" dirty="0">
                  <a:solidFill>
                    <a:schemeClr val="bg2"/>
                  </a:solidFill>
                </a:endParaRPr>
              </a:p>
            </c:rich>
          </c:tx>
          <c:layout>
            <c:manualLayout>
              <c:xMode val="edge"/>
              <c:yMode val="edge"/>
              <c:x val="0.4014860172345712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3824"/>
        <c:crosses val="autoZero"/>
        <c:crossBetween val="midCat"/>
        <c:majorUnit val="5"/>
      </c:valAx>
      <c:valAx>
        <c:axId val="5623838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3432"/>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Microsoft_Excel_Worksheet7!$B$2:$B$10002</c:f>
              <c:numCache>
                <c:formatCode>General</c:formatCode>
                <c:ptCount val="10001"/>
                <c:pt idx="0">
                  <c:v>1.21617340869941</c:v>
                </c:pt>
                <c:pt idx="1">
                  <c:v>1.16510552578806</c:v>
                </c:pt>
                <c:pt idx="2">
                  <c:v>1.11618201525519</c:v>
                </c:pt>
                <c:pt idx="3">
                  <c:v>1.0693128335619699</c:v>
                </c:pt>
                <c:pt idx="4">
                  <c:v>1.0261141282485899</c:v>
                </c:pt>
                <c:pt idx="5">
                  <c:v>1.0007394560234999</c:v>
                </c:pt>
                <c:pt idx="6">
                  <c:v>1.007254097663</c:v>
                </c:pt>
                <c:pt idx="7">
                  <c:v>1.0375555846078199</c:v>
                </c:pt>
                <c:pt idx="8">
                  <c:v>1.0776653195872501</c:v>
                </c:pt>
                <c:pt idx="9">
                  <c:v>1.1197480980971399</c:v>
                </c:pt>
                <c:pt idx="10">
                  <c:v>1.1634742070686499</c:v>
                </c:pt>
              </c:numCache>
            </c:numRef>
          </c:yVal>
          <c:smooth val="0"/>
          <c:extLst>
            <c:ext xmlns:c16="http://schemas.microsoft.com/office/drawing/2014/chart" uri="{C3380CC4-5D6E-409C-BE32-E72D297353CC}">
              <c16:uniqueId val="{00000000-AC13-4DB1-97C0-BDC71EA06B21}"/>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Microsoft_Excel_Worksheet7!$C$2:$C$10002</c:f>
              <c:numCache>
                <c:formatCode>General</c:formatCode>
                <c:ptCount val="10001"/>
                <c:pt idx="0">
                  <c:v>0.946623999746939</c:v>
                </c:pt>
                <c:pt idx="1">
                  <c:v>0.95638614278103995</c:v>
                </c:pt>
                <c:pt idx="2">
                  <c:v>0.96621899767764996</c:v>
                </c:pt>
                <c:pt idx="3">
                  <c:v>0.97606979062353405</c:v>
                </c:pt>
                <c:pt idx="4">
                  <c:v>0.98593025848666704</c:v>
                </c:pt>
                <c:pt idx="5">
                  <c:v>0.99846730120524796</c:v>
                </c:pt>
                <c:pt idx="6">
                  <c:v>0.98783343426048698</c:v>
                </c:pt>
                <c:pt idx="7">
                  <c:v>0.98995692307150496</c:v>
                </c:pt>
                <c:pt idx="8">
                  <c:v>0.99267180255397702</c:v>
                </c:pt>
                <c:pt idx="9">
                  <c:v>0.99428187814440605</c:v>
                </c:pt>
                <c:pt idx="10">
                  <c:v>0.99550746503520005</c:v>
                </c:pt>
              </c:numCache>
            </c:numRef>
          </c:yVal>
          <c:smooth val="0"/>
          <c:extLst>
            <c:ext xmlns:c16="http://schemas.microsoft.com/office/drawing/2014/chart" uri="{C3380CC4-5D6E-409C-BE32-E72D297353CC}">
              <c16:uniqueId val="{00000001-AC13-4DB1-97C0-BDC71EA06B21}"/>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Microsoft_Excel_Worksheet7!$D$2:$D$10002</c:f>
              <c:numCache>
                <c:formatCode>General</c:formatCode>
                <c:ptCount val="10001"/>
                <c:pt idx="0">
                  <c:v>1.56247650643016</c:v>
                </c:pt>
                <c:pt idx="1">
                  <c:v>1.4193753187123199</c:v>
                </c:pt>
                <c:pt idx="2">
                  <c:v>1.2894201978781501</c:v>
                </c:pt>
                <c:pt idx="3">
                  <c:v>1.17146329801877</c:v>
                </c:pt>
                <c:pt idx="4">
                  <c:v>1.0679357846340001</c:v>
                </c:pt>
                <c:pt idx="5">
                  <c:v>1.0030167814542601</c:v>
                </c:pt>
                <c:pt idx="6">
                  <c:v>1.02705656851798</c:v>
                </c:pt>
                <c:pt idx="7">
                  <c:v>1.0874428634841999</c:v>
                </c:pt>
                <c:pt idx="8">
                  <c:v>1.1699360635137499</c:v>
                </c:pt>
                <c:pt idx="9">
                  <c:v>1.26104662143914</c:v>
                </c:pt>
                <c:pt idx="10">
                  <c:v>1.35978109462612</c:v>
                </c:pt>
              </c:numCache>
            </c:numRef>
          </c:yVal>
          <c:smooth val="1"/>
          <c:extLst>
            <c:ext xmlns:c16="http://schemas.microsoft.com/office/drawing/2014/chart" uri="{C3380CC4-5D6E-409C-BE32-E72D297353CC}">
              <c16:uniqueId val="{00000002-AC13-4DB1-97C0-BDC71EA06B21}"/>
            </c:ext>
          </c:extLst>
        </c:ser>
        <c:dLbls>
          <c:showLegendKey val="0"/>
          <c:showVal val="0"/>
          <c:showCatName val="0"/>
          <c:showSerName val="0"/>
          <c:showPercent val="0"/>
          <c:showBubbleSize val="0"/>
        </c:dLbls>
        <c:axId val="515963472"/>
        <c:axId val="562487912"/>
      </c:scatterChart>
      <c:valAx>
        <c:axId val="515963472"/>
        <c:scaling>
          <c:orientation val="minMax"/>
          <c:max val="40"/>
          <c:min val="-40"/>
        </c:scaling>
        <c:delete val="0"/>
        <c:axPos val="b"/>
        <c:title>
          <c:tx>
            <c:rich>
              <a:bodyPr/>
              <a:lstStyle/>
              <a:p>
                <a:pPr>
                  <a:defRPr sz="1700">
                    <a:solidFill>
                      <a:schemeClr val="bg2"/>
                    </a:solidFill>
                  </a:defRPr>
                </a:pPr>
                <a:r>
                  <a:rPr lang="en-US" sz="1700" dirty="0" smtClean="0">
                    <a:solidFill>
                      <a:schemeClr val="bg2"/>
                    </a:solidFill>
                  </a:rPr>
                  <a:t>Donor-recipient predicted heart mass match (%)</a:t>
                </a:r>
                <a:endParaRPr lang="en-US" sz="1700" dirty="0">
                  <a:solidFill>
                    <a:schemeClr val="bg2"/>
                  </a:solidFill>
                </a:endParaRPr>
              </a:p>
            </c:rich>
          </c:tx>
          <c:layout>
            <c:manualLayout>
              <c:xMode val="edge"/>
              <c:yMode val="edge"/>
              <c:x val="0.22710554432908278"/>
              <c:y val="0.896572898145796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7912"/>
        <c:crosses val="autoZero"/>
        <c:crossBetween val="midCat"/>
        <c:majorUnit val="10"/>
      </c:valAx>
      <c:valAx>
        <c:axId val="5624879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15963472"/>
        <c:crossesAt val="-4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2597379429133859"/>
          <c:w val="0.86362491052259582"/>
          <c:h val="0.76488312007874026"/>
        </c:manualLayout>
      </c:layout>
      <c:barChart>
        <c:barDir val="col"/>
        <c:grouping val="percentStacked"/>
        <c:varyColors val="0"/>
        <c:ser>
          <c:idx val="0"/>
          <c:order val="0"/>
          <c:tx>
            <c:strRef>
              <c:f>Sheet1!$A$2</c:f>
              <c:strCache>
                <c:ptCount val="1"/>
                <c:pt idx="0">
                  <c:v>&lt;18.5</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3.3885999999999998</c:v>
                </c:pt>
                <c:pt idx="1">
                  <c:v>2.0129999999999999</c:v>
                </c:pt>
                <c:pt idx="2">
                  <c:v>5.8090999999999999</c:v>
                </c:pt>
              </c:numCache>
            </c:numRef>
          </c:val>
          <c:extLst>
            <c:ext xmlns:c16="http://schemas.microsoft.com/office/drawing/2014/chart" uri="{C3380CC4-5D6E-409C-BE32-E72D297353CC}">
              <c16:uniqueId val="{00000000-BCE7-4CB0-BEEC-51DB6E4B872F}"/>
            </c:ext>
          </c:extLst>
        </c:ser>
        <c:ser>
          <c:idx val="1"/>
          <c:order val="1"/>
          <c:tx>
            <c:strRef>
              <c:f>Sheet1!$A$3</c:f>
              <c:strCache>
                <c:ptCount val="1"/>
                <c:pt idx="0">
                  <c:v>18.5-&lt;25</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44.751399999999997</c:v>
                </c:pt>
                <c:pt idx="1">
                  <c:v>32.188000000000002</c:v>
                </c:pt>
                <c:pt idx="2">
                  <c:v>43.084400000000002</c:v>
                </c:pt>
              </c:numCache>
            </c:numRef>
          </c:val>
          <c:extLst>
            <c:ext xmlns:c16="http://schemas.microsoft.com/office/drawing/2014/chart" uri="{C3380CC4-5D6E-409C-BE32-E72D297353CC}">
              <c16:uniqueId val="{00000001-BCE7-4CB0-BEEC-51DB6E4B872F}"/>
            </c:ext>
          </c:extLst>
        </c:ser>
        <c:ser>
          <c:idx val="2"/>
          <c:order val="2"/>
          <c:tx>
            <c:strRef>
              <c:f>Sheet1!$A$4</c:f>
              <c:strCache>
                <c:ptCount val="1"/>
                <c:pt idx="0">
                  <c:v>25-&lt;30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37.550600000000003</c:v>
                </c:pt>
                <c:pt idx="1">
                  <c:v>36.957700000000003</c:v>
                </c:pt>
                <c:pt idx="2">
                  <c:v>37.067799999999998</c:v>
                </c:pt>
              </c:numCache>
            </c:numRef>
          </c:val>
          <c:extLst>
            <c:ext xmlns:c16="http://schemas.microsoft.com/office/drawing/2014/chart" uri="{C3380CC4-5D6E-409C-BE32-E72D297353CC}">
              <c16:uniqueId val="{00000002-BCE7-4CB0-BEEC-51DB6E4B872F}"/>
            </c:ext>
          </c:extLst>
        </c:ser>
        <c:ser>
          <c:idx val="3"/>
          <c:order val="3"/>
          <c:tx>
            <c:strRef>
              <c:f>Sheet1!$A$5</c:f>
              <c:strCache>
                <c:ptCount val="1"/>
                <c:pt idx="0">
                  <c:v>30-&lt;35</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13.112299999999999</c:v>
                </c:pt>
                <c:pt idx="1">
                  <c:v>22.792400000000001</c:v>
                </c:pt>
                <c:pt idx="2">
                  <c:v>12.517300000000001</c:v>
                </c:pt>
              </c:numCache>
            </c:numRef>
          </c:val>
          <c:extLst>
            <c:ext xmlns:c16="http://schemas.microsoft.com/office/drawing/2014/chart" uri="{C3380CC4-5D6E-409C-BE32-E72D297353CC}">
              <c16:uniqueId val="{00000003-BCE7-4CB0-BEEC-51DB6E4B872F}"/>
            </c:ext>
          </c:extLst>
        </c:ser>
        <c:ser>
          <c:idx val="4"/>
          <c:order val="4"/>
          <c:tx>
            <c:strRef>
              <c:f>Sheet1!$A$6</c:f>
              <c:strCache>
                <c:ptCount val="1"/>
                <c:pt idx="0">
                  <c:v>35+</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1.1971000000000001</c:v>
                </c:pt>
                <c:pt idx="1">
                  <c:v>6.0488999999999997</c:v>
                </c:pt>
                <c:pt idx="2">
                  <c:v>1.5214000000000001</c:v>
                </c:pt>
              </c:numCache>
            </c:numRef>
          </c:val>
          <c:extLst>
            <c:ext xmlns:c16="http://schemas.microsoft.com/office/drawing/2014/chart" uri="{C3380CC4-5D6E-409C-BE32-E72D297353CC}">
              <c16:uniqueId val="{00000004-BCE7-4CB0-BEEC-51DB6E4B872F}"/>
            </c:ext>
          </c:extLst>
        </c:ser>
        <c:dLbls>
          <c:showLegendKey val="0"/>
          <c:showVal val="0"/>
          <c:showCatName val="0"/>
          <c:showSerName val="0"/>
          <c:showPercent val="0"/>
          <c:showBubbleSize val="0"/>
        </c:dLbls>
        <c:gapWidth val="40"/>
        <c:overlap val="100"/>
        <c:axId val="682987904"/>
        <c:axId val="682988296"/>
      </c:barChart>
      <c:catAx>
        <c:axId val="68298790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2988296"/>
        <c:crosses val="autoZero"/>
        <c:auto val="1"/>
        <c:lblAlgn val="ctr"/>
        <c:lblOffset val="100"/>
        <c:noMultiLvlLbl val="0"/>
      </c:catAx>
      <c:valAx>
        <c:axId val="682988296"/>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5.4886999744500975E-3"/>
              <c:y val="0.28934629265091866"/>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2987904"/>
        <c:crosses val="autoZero"/>
        <c:crossBetween val="between"/>
        <c:majorUnit val="0.2"/>
      </c:valAx>
      <c:spPr>
        <a:noFill/>
        <a:ln w="12700">
          <a:solidFill>
            <a:schemeClr val="bg2"/>
          </a:solidFill>
        </a:ln>
      </c:spPr>
    </c:plotArea>
    <c:legend>
      <c:legendPos val="t"/>
      <c:layout>
        <c:manualLayout>
          <c:xMode val="edge"/>
          <c:yMode val="edge"/>
          <c:x val="0.11666666666666667"/>
          <c:y val="1.5625E-2"/>
          <c:w val="0.86422619899785258"/>
          <c:h val="9.292855971128609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840769903762"/>
          <c:y val="4.5361186195009215E-2"/>
          <c:w val="0.86362491052259627"/>
          <c:h val="0.81175812007874015"/>
        </c:manualLayout>
      </c:layout>
      <c:barChart>
        <c:barDir val="col"/>
        <c:grouping val="clustered"/>
        <c:varyColors val="0"/>
        <c:ser>
          <c:idx val="0"/>
          <c:order val="0"/>
          <c:tx>
            <c:strRef>
              <c:f>Sheet1!$A$2</c:f>
              <c:strCache>
                <c:ptCount val="1"/>
                <c:pt idx="0">
                  <c:v>Diabetes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13.6</c:v>
                </c:pt>
                <c:pt idx="1">
                  <c:v>28.232900000000001</c:v>
                </c:pt>
                <c:pt idx="2">
                  <c:v>17.157900000000001</c:v>
                </c:pt>
              </c:numCache>
            </c:numRef>
          </c:val>
          <c:extLst>
            <c:ext xmlns:c16="http://schemas.microsoft.com/office/drawing/2014/chart" uri="{C3380CC4-5D6E-409C-BE32-E72D297353CC}">
              <c16:uniqueId val="{00000000-06A4-4102-B78C-2DA98B2B957D}"/>
            </c:ext>
          </c:extLst>
        </c:ser>
        <c:dLbls>
          <c:showLegendKey val="0"/>
          <c:showVal val="0"/>
          <c:showCatName val="0"/>
          <c:showSerName val="0"/>
          <c:showPercent val="0"/>
          <c:showBubbleSize val="0"/>
        </c:dLbls>
        <c:gapWidth val="40"/>
        <c:axId val="586387096"/>
        <c:axId val="586387488"/>
      </c:barChart>
      <c:catAx>
        <c:axId val="58638709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6387488"/>
        <c:crosses val="autoZero"/>
        <c:auto val="1"/>
        <c:lblAlgn val="ctr"/>
        <c:lblOffset val="100"/>
        <c:noMultiLvlLbl val="0"/>
      </c:catAx>
      <c:valAx>
        <c:axId val="586387488"/>
        <c:scaling>
          <c:orientation val="minMax"/>
          <c:max val="4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2.4693271295633548E-2"/>
              <c:y val="0.27372129265091866"/>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6387096"/>
        <c:crosses val="autoZero"/>
        <c:crossBetween val="between"/>
      </c:valAx>
      <c:spPr>
        <a:noFill/>
        <a:ln w="12700">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95957556587478"/>
          <c:y val="6.3473794291338939E-2"/>
          <c:w val="0.87074747066873048"/>
          <c:h val="0.81175812007874015"/>
        </c:manualLayout>
      </c:layout>
      <c:barChart>
        <c:barDir val="col"/>
        <c:grouping val="clustered"/>
        <c:varyColors val="0"/>
        <c:ser>
          <c:idx val="0"/>
          <c:order val="0"/>
          <c:tx>
            <c:strRef>
              <c:f>Sheet1!$A$2</c:f>
              <c:strCache>
                <c:ptCount val="1"/>
                <c:pt idx="0">
                  <c:v>Cigarette history</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52.014699999999998</c:v>
                </c:pt>
                <c:pt idx="1">
                  <c:v>45.664200000000001</c:v>
                </c:pt>
                <c:pt idx="2">
                  <c:v>24.6828</c:v>
                </c:pt>
              </c:numCache>
            </c:numRef>
          </c:val>
          <c:extLst>
            <c:ext xmlns:c16="http://schemas.microsoft.com/office/drawing/2014/chart" uri="{C3380CC4-5D6E-409C-BE32-E72D297353CC}">
              <c16:uniqueId val="{00000000-9EC9-4412-AA58-68B10D492907}"/>
            </c:ext>
          </c:extLst>
        </c:ser>
        <c:dLbls>
          <c:showLegendKey val="0"/>
          <c:showVal val="0"/>
          <c:showCatName val="0"/>
          <c:showSerName val="0"/>
          <c:showPercent val="0"/>
          <c:showBubbleSize val="0"/>
        </c:dLbls>
        <c:gapWidth val="40"/>
        <c:axId val="684264568"/>
        <c:axId val="684264960"/>
      </c:barChart>
      <c:catAx>
        <c:axId val="684264568"/>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264960"/>
        <c:crosses val="autoZero"/>
        <c:auto val="1"/>
        <c:lblAlgn val="ctr"/>
        <c:lblOffset val="100"/>
        <c:noMultiLvlLbl val="0"/>
      </c:catAx>
      <c:valAx>
        <c:axId val="684264960"/>
        <c:scaling>
          <c:orientation val="minMax"/>
          <c:max val="7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1.4177827130583038E-2"/>
              <c:y val="0.2900926470012144"/>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264568"/>
        <c:crosses val="autoZero"/>
        <c:crossBetween val="between"/>
        <c:majorUnit val="10"/>
      </c:valAx>
      <c:spPr>
        <a:noFill/>
        <a:ln w="12700">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&lt; 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8.2935999999999996</c:v>
                </c:pt>
                <c:pt idx="1">
                  <c:v>13.979900000000001</c:v>
                </c:pt>
                <c:pt idx="2">
                  <c:v>17.340199999999999</c:v>
                </c:pt>
              </c:numCache>
            </c:numRef>
          </c:val>
          <c:extLst>
            <c:ext xmlns:c16="http://schemas.microsoft.com/office/drawing/2014/chart" uri="{C3380CC4-5D6E-409C-BE32-E72D297353CC}">
              <c16:uniqueId val="{00000000-C809-4F49-A8DE-64076EB27C5D}"/>
            </c:ext>
          </c:extLst>
        </c:ser>
        <c:ser>
          <c:idx val="1"/>
          <c:order val="1"/>
          <c:tx>
            <c:strRef>
              <c:f>Sheet1!$A$3</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48.808399999999999</c:v>
                </c:pt>
                <c:pt idx="1">
                  <c:v>66.897300000000001</c:v>
                </c:pt>
                <c:pt idx="2">
                  <c:v>55.310200000000002</c:v>
                </c:pt>
              </c:numCache>
            </c:numRef>
          </c:val>
          <c:extLst>
            <c:ext xmlns:c16="http://schemas.microsoft.com/office/drawing/2014/chart" uri="{C3380CC4-5D6E-409C-BE32-E72D297353CC}">
              <c16:uniqueId val="{00000001-C809-4F49-A8DE-64076EB27C5D}"/>
            </c:ext>
          </c:extLst>
        </c:ser>
        <c:ser>
          <c:idx val="2"/>
          <c:order val="2"/>
          <c:tx>
            <c:strRef>
              <c:f>Sheet1!$A$4</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39.256399999999999</c:v>
                </c:pt>
                <c:pt idx="1">
                  <c:v>17.942799999999998</c:v>
                </c:pt>
                <c:pt idx="2">
                  <c:v>24.765000000000001</c:v>
                </c:pt>
              </c:numCache>
            </c:numRef>
          </c:val>
          <c:extLst>
            <c:ext xmlns:c16="http://schemas.microsoft.com/office/drawing/2014/chart" uri="{C3380CC4-5D6E-409C-BE32-E72D297353CC}">
              <c16:uniqueId val="{00000002-C809-4F49-A8DE-64076EB27C5D}"/>
            </c:ext>
          </c:extLst>
        </c:ser>
        <c:ser>
          <c:idx val="3"/>
          <c:order val="3"/>
          <c:tx>
            <c:strRef>
              <c:f>Sheet1!$A$5</c:f>
              <c:strCache>
                <c:ptCount val="1"/>
                <c:pt idx="0">
                  <c:v>6+ hours</c:v>
                </c:pt>
              </c:strCache>
            </c:strRef>
          </c:tx>
          <c:spPr>
            <a:gradFill flip="none" rotWithShape="1">
              <a:gsLst>
                <a:gs pos="0">
                  <a:srgbClr val="C00000"/>
                </a:gs>
                <a:gs pos="50000">
                  <a:srgbClr val="FF0000"/>
                </a:gs>
                <a:gs pos="100000">
                  <a:srgbClr val="C00000"/>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3.6415999999999999</c:v>
                </c:pt>
                <c:pt idx="1">
                  <c:v>1.1798999999999999</c:v>
                </c:pt>
                <c:pt idx="2">
                  <c:v>2.5846</c:v>
                </c:pt>
              </c:numCache>
            </c:numRef>
          </c:val>
          <c:extLst>
            <c:ext xmlns:c16="http://schemas.microsoft.com/office/drawing/2014/chart" uri="{C3380CC4-5D6E-409C-BE32-E72D297353CC}">
              <c16:uniqueId val="{00000003-C809-4F49-A8DE-64076EB27C5D}"/>
            </c:ext>
          </c:extLst>
        </c:ser>
        <c:dLbls>
          <c:showLegendKey val="0"/>
          <c:showVal val="0"/>
          <c:showCatName val="0"/>
          <c:showSerName val="0"/>
          <c:showPercent val="0"/>
          <c:showBubbleSize val="0"/>
        </c:dLbls>
        <c:gapWidth val="40"/>
        <c:overlap val="100"/>
        <c:axId val="684266136"/>
        <c:axId val="684266528"/>
      </c:barChart>
      <c:catAx>
        <c:axId val="68426613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266528"/>
        <c:crosses val="autoZero"/>
        <c:auto val="1"/>
        <c:lblAlgn val="ctr"/>
        <c:lblOffset val="100"/>
        <c:noMultiLvlLbl val="0"/>
      </c:catAx>
      <c:valAx>
        <c:axId val="684266528"/>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266136"/>
        <c:crosses val="autoZero"/>
        <c:crossBetween val="between"/>
        <c:majorUnit val="0.2"/>
      </c:valAx>
      <c:spPr>
        <a:noFill/>
        <a:ln w="12700">
          <a:solidFill>
            <a:schemeClr val="bg2"/>
          </a:solidFill>
        </a:ln>
      </c:spPr>
    </c:plotArea>
    <c:legend>
      <c:legendPos val="t"/>
      <c:layout>
        <c:manualLayout>
          <c:xMode val="edge"/>
          <c:yMode val="edge"/>
          <c:x val="0.11884222805482648"/>
          <c:y val="1.5625E-2"/>
          <c:w val="0.86272405051932621"/>
          <c:h val="9.292855971128609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3995938139867"/>
          <c:y val="0.23668677504021671"/>
          <c:w val="0.4178026002563634"/>
          <c:h val="0.53123825247650502"/>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B8BB-4BD1-AC4B-DFC414DB653F}"/>
              </c:ext>
            </c:extLst>
          </c:dPt>
          <c:dPt>
            <c:idx val="1"/>
            <c:bubble3D val="0"/>
            <c:spPr>
              <a:solidFill>
                <a:srgbClr val="008000"/>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FF0000"/>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B8BB-4BD1-AC4B-DFC414DB653F}"/>
              </c:ext>
            </c:extLst>
          </c:dPt>
          <c:dPt>
            <c:idx val="4"/>
            <c:bubble3D val="0"/>
            <c:spPr>
              <a:solidFill>
                <a:srgbClr val="00FF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00FF"/>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rgbClr val="00FF00"/>
              </a:solidFill>
              <a:ln>
                <a:solidFill>
                  <a:srgbClr val="000000"/>
                </a:solidFill>
              </a:ln>
            </c:spPr>
            <c:extLst>
              <c:ext xmlns:c16="http://schemas.microsoft.com/office/drawing/2014/chart" uri="{C3380CC4-5D6E-409C-BE32-E72D297353CC}">
                <c16:uniqueId val="{0000000D-B8BB-4BD1-AC4B-DFC414DB653F}"/>
              </c:ext>
            </c:extLst>
          </c:dPt>
          <c:dPt>
            <c:idx val="7"/>
            <c:bubble3D val="0"/>
            <c:spPr>
              <a:solidFill>
                <a:srgbClr val="FF9900"/>
              </a:solidFill>
              <a:ln>
                <a:solidFill>
                  <a:srgbClr val="000000"/>
                </a:solidFill>
              </a:ln>
            </c:spPr>
            <c:extLst>
              <c:ext xmlns:c16="http://schemas.microsoft.com/office/drawing/2014/chart" uri="{C3380CC4-5D6E-409C-BE32-E72D297353CC}">
                <c16:uniqueId val="{0000000F-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B8BB-4BD1-AC4B-DFC414DB653F}"/>
                </c:ext>
              </c:extLst>
            </c:dLbl>
            <c:dLbl>
              <c:idx val="1"/>
              <c:layout>
                <c:manualLayout>
                  <c:x val="0"/>
                  <c:y val="3.508771929824559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B8BB-4BD1-AC4B-DFC414DB653F}"/>
                </c:ext>
              </c:extLst>
            </c:dLbl>
            <c:dLbl>
              <c:idx val="2"/>
              <c:layout>
                <c:manualLayout>
                  <c:x val="1.1234372659020237E-2"/>
                  <c:y val="-4.282215731098138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B8BB-4BD1-AC4B-DFC414DB653F}"/>
                </c:ext>
              </c:extLst>
            </c:dLbl>
            <c:dLbl>
              <c:idx val="3"/>
              <c:layout>
                <c:manualLayout>
                  <c:x val="1.826488655091479E-2"/>
                  <c:y val="-1.075268817204301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B8BB-4BD1-AC4B-DFC414DB653F}"/>
                </c:ext>
              </c:extLst>
            </c:dLbl>
            <c:dLbl>
              <c:idx val="4"/>
              <c:layout>
                <c:manualLayout>
                  <c:x val="-3.2816167535083485E-2"/>
                  <c:y val="-1.292206417746168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D-B8BB-4BD1-AC4B-DFC414DB653F}"/>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1"/>
            <c:leaderLines>
              <c:spPr>
                <a:ln>
                  <a:solidFill>
                    <a:schemeClr val="bg2"/>
                  </a:solidFill>
                </a:ln>
              </c:spPr>
            </c:leaderLines>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3.1212E-2</c:v>
                </c:pt>
                <c:pt idx="1">
                  <c:v>3.3755E-2</c:v>
                </c:pt>
                <c:pt idx="2">
                  <c:v>0.32406000000000001</c:v>
                </c:pt>
                <c:pt idx="3">
                  <c:v>0.50826000000000005</c:v>
                </c:pt>
                <c:pt idx="4">
                  <c:v>3.5347999999999997E-2</c:v>
                </c:pt>
                <c:pt idx="5">
                  <c:v>2.7831000000000002E-2</c:v>
                </c:pt>
                <c:pt idx="6">
                  <c:v>2.4785999999999999E-2</c:v>
                </c:pt>
                <c:pt idx="7">
                  <c:v>1.4754E-2</c:v>
                </c:pt>
              </c:numCache>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1"/>
        </c:dLbls>
        <c:firstSliceAng val="70"/>
      </c:pieChart>
      <c:spPr>
        <a:noFill/>
        <a:ln w="25400">
          <a:noFill/>
        </a:ln>
      </c:spPr>
    </c:plotArea>
    <c:legend>
      <c:legendPos val="l"/>
      <c:layout>
        <c:manualLayout>
          <c:xMode val="edge"/>
          <c:yMode val="edge"/>
          <c:x val="2.9598308668076109E-2"/>
          <c:y val="0.25707222081110831"/>
          <c:w val="0.23840222403489206"/>
          <c:h val="0.48585555837778344"/>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4085E-2"/>
          <c:w val="0.8915245920346917"/>
          <c:h val="0.79433760398593956"/>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extLst>
              <c:ext xmlns:c16="http://schemas.microsoft.com/office/drawing/2014/chart" uri="{C3380CC4-5D6E-409C-BE32-E72D297353CC}">
                <c16:uniqueId val="{00000001-F66D-4269-A16B-D7C32CD90FD9}"/>
              </c:ext>
            </c:extLst>
          </c:dPt>
          <c:cat>
            <c:strRef>
              <c:f>Sheet1!$A$2:$A$5</c:f>
              <c:strCache>
                <c:ptCount val="4"/>
                <c:pt idx="0">
                  <c:v>Any Induction</c:v>
                </c:pt>
                <c:pt idx="1">
                  <c:v>IL-2R Antagonist</c:v>
                </c:pt>
                <c:pt idx="2">
                  <c:v>Polyclonal ALG/ATG</c:v>
                </c:pt>
                <c:pt idx="3">
                  <c:v>Alemtuzumab</c:v>
                </c:pt>
              </c:strCache>
            </c:strRef>
          </c:cat>
          <c:val>
            <c:numRef>
              <c:f>Sheet1!$B$2:$B$5</c:f>
              <c:numCache>
                <c:formatCode>General</c:formatCode>
                <c:ptCount val="4"/>
                <c:pt idx="0">
                  <c:v>53.360199999999999</c:v>
                </c:pt>
                <c:pt idx="1">
                  <c:v>30.575500000000002</c:v>
                </c:pt>
                <c:pt idx="2">
                  <c:v>22.630400000000002</c:v>
                </c:pt>
                <c:pt idx="3">
                  <c:v>0.91600000000000004</c:v>
                </c:pt>
              </c:numCache>
            </c:numRef>
          </c:val>
          <c:extLst>
            <c:ext xmlns:c16="http://schemas.microsoft.com/office/drawing/2014/chart" uri="{C3380CC4-5D6E-409C-BE32-E72D297353CC}">
              <c16:uniqueId val="{00000002-F66D-4269-A16B-D7C32CD90FD9}"/>
            </c:ext>
          </c:extLst>
        </c:ser>
        <c:dLbls>
          <c:showLegendKey val="0"/>
          <c:showVal val="0"/>
          <c:showCatName val="0"/>
          <c:showSerName val="0"/>
          <c:showPercent val="0"/>
          <c:showBubbleSize val="0"/>
        </c:dLbls>
        <c:gapWidth val="40"/>
        <c:overlap val="-80"/>
        <c:axId val="684267312"/>
        <c:axId val="684267704"/>
      </c:barChart>
      <c:catAx>
        <c:axId val="684267312"/>
        <c:scaling>
          <c:orientation val="minMax"/>
        </c:scaling>
        <c:delete val="0"/>
        <c:axPos val="b"/>
        <c:numFmt formatCode="General" sourceLinked="0"/>
        <c:majorTickMark val="out"/>
        <c:minorTickMark val="none"/>
        <c:tickLblPos val="nextTo"/>
        <c:spPr>
          <a:ln>
            <a:solidFill>
              <a:schemeClr val="bg2"/>
            </a:solidFill>
          </a:ln>
        </c:spPr>
        <c:txPr>
          <a:bodyPr/>
          <a:lstStyle/>
          <a:p>
            <a:pPr>
              <a:defRPr sz="1400" b="1">
                <a:solidFill>
                  <a:schemeClr val="bg2"/>
                </a:solidFill>
              </a:defRPr>
            </a:pPr>
            <a:endParaRPr lang="en-US"/>
          </a:p>
        </c:txPr>
        <c:crossAx val="684267704"/>
        <c:crosses val="autoZero"/>
        <c:auto val="1"/>
        <c:lblAlgn val="ctr"/>
        <c:lblOffset val="100"/>
        <c:noMultiLvlLbl val="0"/>
      </c:catAx>
      <c:valAx>
        <c:axId val="684267704"/>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a:t>
                </a:r>
                <a:r>
                  <a:rPr lang="en-US" sz="1700" baseline="0" dirty="0" smtClean="0">
                    <a:solidFill>
                      <a:schemeClr val="bg2"/>
                    </a:solidFill>
                  </a:rPr>
                  <a:t> Patients</a:t>
                </a:r>
                <a:endParaRPr lang="en-US" sz="1700" dirty="0">
                  <a:solidFill>
                    <a:schemeClr val="bg2"/>
                  </a:solidFill>
                </a:endParaRPr>
              </a:p>
            </c:rich>
          </c:tx>
          <c:layout>
            <c:manualLayout>
              <c:xMode val="edge"/>
              <c:yMode val="edge"/>
              <c:x val="0"/>
              <c:y val="0.31025349347209491"/>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267312"/>
        <c:crosses val="autoZero"/>
        <c:crossBetween val="between"/>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4112E-2"/>
          <c:w val="0.8915245920346917"/>
          <c:h val="0.79433760398593956"/>
        </c:manualLayout>
      </c:layout>
      <c:barChart>
        <c:barDir val="col"/>
        <c:grouping val="clustered"/>
        <c:varyColors val="0"/>
        <c:ser>
          <c:idx val="0"/>
          <c:order val="0"/>
          <c:tx>
            <c:strRef>
              <c:f>Sheet1!$B$1</c:f>
              <c:strCache>
                <c:ptCount val="1"/>
                <c:pt idx="0">
                  <c:v>Europe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Sheet1!$A$2:$A$4</c:f>
              <c:strCache>
                <c:ptCount val="3"/>
                <c:pt idx="0">
                  <c:v>Any Induction</c:v>
                </c:pt>
                <c:pt idx="1">
                  <c:v>IL-2R Antagonist</c:v>
                </c:pt>
                <c:pt idx="2">
                  <c:v>Polyclonal ALG/ATG</c:v>
                </c:pt>
              </c:strCache>
            </c:strRef>
          </c:cat>
          <c:val>
            <c:numRef>
              <c:f>Sheet1!$B$2:$B$4</c:f>
              <c:numCache>
                <c:formatCode>General</c:formatCode>
                <c:ptCount val="3"/>
                <c:pt idx="0">
                  <c:v>41.699599999999997</c:v>
                </c:pt>
                <c:pt idx="1">
                  <c:v>34.782600000000002</c:v>
                </c:pt>
                <c:pt idx="2">
                  <c:v>7.1146000000000003</c:v>
                </c:pt>
              </c:numCache>
            </c:numRef>
          </c:val>
          <c:extLst>
            <c:ext xmlns:c16="http://schemas.microsoft.com/office/drawing/2014/chart" uri="{C3380CC4-5D6E-409C-BE32-E72D297353CC}">
              <c16:uniqueId val="{00000000-42FB-4F30-97E8-7D142B8FEF92}"/>
            </c:ext>
          </c:extLst>
        </c:ser>
        <c:ser>
          <c:idx val="1"/>
          <c:order val="1"/>
          <c:tx>
            <c:strRef>
              <c:f>Sheet1!$C$1</c:f>
              <c:strCache>
                <c:ptCount val="1"/>
                <c:pt idx="0">
                  <c:v>North America</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Sheet1!$A$2:$A$4</c:f>
              <c:strCache>
                <c:ptCount val="3"/>
                <c:pt idx="0">
                  <c:v>Any Induction</c:v>
                </c:pt>
                <c:pt idx="1">
                  <c:v>IL-2R Antagonist</c:v>
                </c:pt>
                <c:pt idx="2">
                  <c:v>Polyclonal ALG/ATG</c:v>
                </c:pt>
              </c:strCache>
            </c:strRef>
          </c:cat>
          <c:val>
            <c:numRef>
              <c:f>Sheet1!$C$2:$C$4</c:f>
              <c:numCache>
                <c:formatCode>General</c:formatCode>
                <c:ptCount val="3"/>
                <c:pt idx="0">
                  <c:v>52.915599999999998</c:v>
                </c:pt>
                <c:pt idx="1">
                  <c:v>29.763999999999999</c:v>
                </c:pt>
                <c:pt idx="2">
                  <c:v>22.9785</c:v>
                </c:pt>
              </c:numCache>
            </c:numRef>
          </c:val>
          <c:extLst>
            <c:ext xmlns:c16="http://schemas.microsoft.com/office/drawing/2014/chart" uri="{C3380CC4-5D6E-409C-BE32-E72D297353CC}">
              <c16:uniqueId val="{00000001-42FB-4F30-97E8-7D142B8FEF92}"/>
            </c:ext>
          </c:extLst>
        </c:ser>
        <c:dLbls>
          <c:showLegendKey val="0"/>
          <c:showVal val="0"/>
          <c:showCatName val="0"/>
          <c:showSerName val="0"/>
          <c:showPercent val="0"/>
          <c:showBubbleSize val="0"/>
        </c:dLbls>
        <c:gapWidth val="40"/>
        <c:axId val="588376112"/>
        <c:axId val="683668280"/>
      </c:barChart>
      <c:catAx>
        <c:axId val="588376112"/>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3668280"/>
        <c:crosses val="autoZero"/>
        <c:auto val="1"/>
        <c:lblAlgn val="ctr"/>
        <c:lblOffset val="100"/>
        <c:noMultiLvlLbl val="0"/>
      </c:catAx>
      <c:valAx>
        <c:axId val="68366828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a:t>
                </a:r>
                <a:r>
                  <a:rPr lang="en-US" sz="1700" baseline="0" dirty="0" smtClean="0">
                    <a:solidFill>
                      <a:schemeClr val="bg2"/>
                    </a:solidFill>
                  </a:rPr>
                  <a:t> Patients</a:t>
                </a:r>
                <a:endParaRPr lang="en-US" sz="1700" dirty="0">
                  <a:solidFill>
                    <a:schemeClr val="bg2"/>
                  </a:solidFill>
                </a:endParaRPr>
              </a:p>
            </c:rich>
          </c:tx>
          <c:layout>
            <c:manualLayout>
              <c:xMode val="edge"/>
              <c:yMode val="edge"/>
              <c:x val="0"/>
              <c:y val="0.27850082299034656"/>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8376112"/>
        <c:crosses val="autoZero"/>
        <c:crossBetween val="between"/>
      </c:valAx>
      <c:spPr>
        <a:noFill/>
        <a:ln>
          <a:solidFill>
            <a:schemeClr val="bg2"/>
          </a:solidFill>
        </a:ln>
      </c:spPr>
    </c:plotArea>
    <c:legend>
      <c:legendPos val="r"/>
      <c:layout>
        <c:manualLayout>
          <c:xMode val="edge"/>
          <c:yMode val="edge"/>
          <c:x val="0.59133484930762958"/>
          <c:y val="7.0238452315349822E-2"/>
          <c:w val="0.36396245577999287"/>
          <c:h val="0.1149405109293874"/>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097248619784601"/>
        </c:manualLayout>
      </c:layout>
      <c:scatterChart>
        <c:scatterStyle val="lineMarker"/>
        <c:varyColors val="0"/>
        <c:ser>
          <c:idx val="0"/>
          <c:order val="0"/>
          <c:tx>
            <c:strRef>
              <c:f>Sheet1!$B$1</c:f>
              <c:strCache>
                <c:ptCount val="1"/>
                <c:pt idx="0">
                  <c:v>No induction (N=12,262)</c:v>
                </c:pt>
              </c:strCache>
            </c:strRef>
          </c:tx>
          <c:spPr>
            <a:ln w="41275">
              <a:solidFill>
                <a:srgbClr val="00B0F0"/>
              </a:solidFill>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Sheet1!$B$2:$B$61</c:f>
              <c:numCache>
                <c:formatCode>General</c:formatCode>
                <c:ptCount val="60"/>
                <c:pt idx="0">
                  <c:v>100</c:v>
                </c:pt>
                <c:pt idx="1">
                  <c:v>100</c:v>
                </c:pt>
                <c:pt idx="2">
                  <c:v>99.975999999999999</c:v>
                </c:pt>
                <c:pt idx="3">
                  <c:v>99.935000000000002</c:v>
                </c:pt>
                <c:pt idx="4">
                  <c:v>99.869</c:v>
                </c:pt>
                <c:pt idx="5">
                  <c:v>99.837000000000003</c:v>
                </c:pt>
                <c:pt idx="6">
                  <c:v>99.796000000000006</c:v>
                </c:pt>
                <c:pt idx="7">
                  <c:v>99.69</c:v>
                </c:pt>
                <c:pt idx="8">
                  <c:v>99.616</c:v>
                </c:pt>
                <c:pt idx="9">
                  <c:v>99.484999999999999</c:v>
                </c:pt>
                <c:pt idx="10">
                  <c:v>99.37</c:v>
                </c:pt>
                <c:pt idx="11">
                  <c:v>99.256</c:v>
                </c:pt>
                <c:pt idx="12">
                  <c:v>99.117000000000004</c:v>
                </c:pt>
                <c:pt idx="13">
                  <c:v>98.986000000000004</c:v>
                </c:pt>
                <c:pt idx="14">
                  <c:v>98.903999999999996</c:v>
                </c:pt>
                <c:pt idx="15">
                  <c:v>98.772999999999996</c:v>
                </c:pt>
                <c:pt idx="16">
                  <c:v>98.65</c:v>
                </c:pt>
                <c:pt idx="17">
                  <c:v>98.527000000000001</c:v>
                </c:pt>
                <c:pt idx="18">
                  <c:v>98.412000000000006</c:v>
                </c:pt>
                <c:pt idx="19">
                  <c:v>98.313999999999993</c:v>
                </c:pt>
                <c:pt idx="20">
                  <c:v>98.215000000000003</c:v>
                </c:pt>
                <c:pt idx="21">
                  <c:v>98.091999999999999</c:v>
                </c:pt>
                <c:pt idx="22">
                  <c:v>98.001999999999995</c:v>
                </c:pt>
                <c:pt idx="23">
                  <c:v>97.912000000000006</c:v>
                </c:pt>
                <c:pt idx="24">
                  <c:v>97.789000000000001</c:v>
                </c:pt>
                <c:pt idx="25">
                  <c:v>97.665999999999997</c:v>
                </c:pt>
                <c:pt idx="26">
                  <c:v>97.6</c:v>
                </c:pt>
                <c:pt idx="27">
                  <c:v>97.484999999999999</c:v>
                </c:pt>
                <c:pt idx="28">
                  <c:v>97.379000000000005</c:v>
                </c:pt>
                <c:pt idx="29">
                  <c:v>97.247</c:v>
                </c:pt>
                <c:pt idx="30">
                  <c:v>97.108000000000004</c:v>
                </c:pt>
                <c:pt idx="31">
                  <c:v>96.968000000000004</c:v>
                </c:pt>
                <c:pt idx="32">
                  <c:v>96.902000000000001</c:v>
                </c:pt>
                <c:pt idx="33">
                  <c:v>96.837000000000003</c:v>
                </c:pt>
                <c:pt idx="34">
                  <c:v>96.712999999999994</c:v>
                </c:pt>
                <c:pt idx="35">
                  <c:v>96.597999999999999</c:v>
                </c:pt>
                <c:pt idx="36">
                  <c:v>96.533000000000001</c:v>
                </c:pt>
                <c:pt idx="37">
                  <c:v>96.474999999999994</c:v>
                </c:pt>
                <c:pt idx="38">
                  <c:v>96.36</c:v>
                </c:pt>
                <c:pt idx="39">
                  <c:v>96.244</c:v>
                </c:pt>
                <c:pt idx="40">
                  <c:v>96.111999999999995</c:v>
                </c:pt>
                <c:pt idx="41">
                  <c:v>96.055000000000007</c:v>
                </c:pt>
                <c:pt idx="42">
                  <c:v>96.013000000000005</c:v>
                </c:pt>
                <c:pt idx="43">
                  <c:v>95.921999999999997</c:v>
                </c:pt>
                <c:pt idx="44">
                  <c:v>95.864000000000004</c:v>
                </c:pt>
                <c:pt idx="45">
                  <c:v>95.74</c:v>
                </c:pt>
                <c:pt idx="46">
                  <c:v>95.647999999999996</c:v>
                </c:pt>
                <c:pt idx="47">
                  <c:v>95.555999999999997</c:v>
                </c:pt>
                <c:pt idx="48">
                  <c:v>95.454999999999998</c:v>
                </c:pt>
                <c:pt idx="49">
                  <c:v>91.971000000000004</c:v>
                </c:pt>
                <c:pt idx="50">
                  <c:v>88.876000000000005</c:v>
                </c:pt>
                <c:pt idx="51">
                  <c:v>85.986000000000004</c:v>
                </c:pt>
                <c:pt idx="52">
                  <c:v>82.793000000000006</c:v>
                </c:pt>
                <c:pt idx="53">
                  <c:v>79.534999999999997</c:v>
                </c:pt>
                <c:pt idx="54">
                  <c:v>76.39</c:v>
                </c:pt>
                <c:pt idx="55">
                  <c:v>72.66</c:v>
                </c:pt>
                <c:pt idx="56">
                  <c:v>68.531000000000006</c:v>
                </c:pt>
                <c:pt idx="57">
                  <c:v>64.938000000000002</c:v>
                </c:pt>
                <c:pt idx="58">
                  <c:v>60.634999999999998</c:v>
                </c:pt>
                <c:pt idx="59">
                  <c:v>56.247999999999998</c:v>
                </c:pt>
              </c:numCache>
            </c:numRef>
          </c:yVal>
          <c:smooth val="0"/>
          <c:extLst>
            <c:ext xmlns:c16="http://schemas.microsoft.com/office/drawing/2014/chart" uri="{C3380CC4-5D6E-409C-BE32-E72D297353CC}">
              <c16:uniqueId val="{00000000-C2E8-47C4-9AF0-2C028704D90F}"/>
            </c:ext>
          </c:extLst>
        </c:ser>
        <c:ser>
          <c:idx val="1"/>
          <c:order val="1"/>
          <c:tx>
            <c:strRef>
              <c:f>Sheet1!$C$1</c:f>
              <c:strCache>
                <c:ptCount val="1"/>
                <c:pt idx="0">
                  <c:v>IL-2R antagonist (N=7,830)</c:v>
                </c:pt>
              </c:strCache>
            </c:strRef>
          </c:tx>
          <c:spPr>
            <a:ln w="41275">
              <a:solidFill>
                <a:srgbClr val="FF0000"/>
              </a:solidFill>
              <a:prstDash val="solid"/>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Sheet1!$C$2:$C$61</c:f>
              <c:numCache>
                <c:formatCode>General</c:formatCode>
                <c:ptCount val="60"/>
                <c:pt idx="0">
                  <c:v>100</c:v>
                </c:pt>
                <c:pt idx="1">
                  <c:v>100</c:v>
                </c:pt>
                <c:pt idx="2">
                  <c:v>99.974000000000004</c:v>
                </c:pt>
                <c:pt idx="3">
                  <c:v>99.91</c:v>
                </c:pt>
                <c:pt idx="4">
                  <c:v>99.872</c:v>
                </c:pt>
                <c:pt idx="5">
                  <c:v>99.781000000000006</c:v>
                </c:pt>
                <c:pt idx="6">
                  <c:v>99.715999999999994</c:v>
                </c:pt>
                <c:pt idx="7">
                  <c:v>99.599000000000004</c:v>
                </c:pt>
                <c:pt idx="8">
                  <c:v>99.507999999999996</c:v>
                </c:pt>
                <c:pt idx="9">
                  <c:v>99.364999999999995</c:v>
                </c:pt>
                <c:pt idx="10">
                  <c:v>99.221999999999994</c:v>
                </c:pt>
                <c:pt idx="11">
                  <c:v>99.025999999999996</c:v>
                </c:pt>
                <c:pt idx="12">
                  <c:v>98.805000000000007</c:v>
                </c:pt>
                <c:pt idx="13">
                  <c:v>98.661000000000001</c:v>
                </c:pt>
                <c:pt idx="14">
                  <c:v>98.531000000000006</c:v>
                </c:pt>
                <c:pt idx="15">
                  <c:v>98.296000000000006</c:v>
                </c:pt>
                <c:pt idx="16">
                  <c:v>98.126000000000005</c:v>
                </c:pt>
                <c:pt idx="17">
                  <c:v>97.981999999999999</c:v>
                </c:pt>
                <c:pt idx="18">
                  <c:v>97.89</c:v>
                </c:pt>
                <c:pt idx="19">
                  <c:v>97.811999999999998</c:v>
                </c:pt>
                <c:pt idx="20">
                  <c:v>97.668000000000006</c:v>
                </c:pt>
                <c:pt idx="21">
                  <c:v>97.471999999999994</c:v>
                </c:pt>
                <c:pt idx="22">
                  <c:v>97.314999999999998</c:v>
                </c:pt>
                <c:pt idx="23">
                  <c:v>97.197000000000003</c:v>
                </c:pt>
                <c:pt idx="24">
                  <c:v>97.105000000000004</c:v>
                </c:pt>
                <c:pt idx="25">
                  <c:v>97.066000000000003</c:v>
                </c:pt>
                <c:pt idx="26">
                  <c:v>96.894999999999996</c:v>
                </c:pt>
                <c:pt idx="27">
                  <c:v>96.712000000000003</c:v>
                </c:pt>
                <c:pt idx="28">
                  <c:v>96.593999999999994</c:v>
                </c:pt>
                <c:pt idx="29">
                  <c:v>96.554000000000002</c:v>
                </c:pt>
                <c:pt idx="30">
                  <c:v>96.540999999999997</c:v>
                </c:pt>
                <c:pt idx="31">
                  <c:v>96.515000000000001</c:v>
                </c:pt>
                <c:pt idx="32">
                  <c:v>96.37</c:v>
                </c:pt>
                <c:pt idx="33">
                  <c:v>96.278000000000006</c:v>
                </c:pt>
                <c:pt idx="34">
                  <c:v>96.173000000000002</c:v>
                </c:pt>
                <c:pt idx="35">
                  <c:v>96.106999999999999</c:v>
                </c:pt>
                <c:pt idx="36">
                  <c:v>95.962999999999994</c:v>
                </c:pt>
                <c:pt idx="37">
                  <c:v>95.884</c:v>
                </c:pt>
                <c:pt idx="38">
                  <c:v>95.766000000000005</c:v>
                </c:pt>
                <c:pt idx="39">
                  <c:v>95.7</c:v>
                </c:pt>
                <c:pt idx="40">
                  <c:v>95.647000000000006</c:v>
                </c:pt>
                <c:pt idx="41">
                  <c:v>95.555000000000007</c:v>
                </c:pt>
                <c:pt idx="42">
                  <c:v>95.448999999999998</c:v>
                </c:pt>
                <c:pt idx="43">
                  <c:v>95.316999999999993</c:v>
                </c:pt>
                <c:pt idx="44">
                  <c:v>95.197999999999993</c:v>
                </c:pt>
                <c:pt idx="45">
                  <c:v>95.105999999999995</c:v>
                </c:pt>
                <c:pt idx="46">
                  <c:v>94.998999999999995</c:v>
                </c:pt>
                <c:pt idx="47">
                  <c:v>94.918999999999997</c:v>
                </c:pt>
                <c:pt idx="48">
                  <c:v>94.811999999999998</c:v>
                </c:pt>
                <c:pt idx="49">
                  <c:v>90.945999999999998</c:v>
                </c:pt>
                <c:pt idx="50">
                  <c:v>87.716999999999999</c:v>
                </c:pt>
                <c:pt idx="51">
                  <c:v>84.545000000000002</c:v>
                </c:pt>
                <c:pt idx="52">
                  <c:v>80.935000000000002</c:v>
                </c:pt>
                <c:pt idx="53">
                  <c:v>77.453000000000003</c:v>
                </c:pt>
                <c:pt idx="54">
                  <c:v>73.843999999999994</c:v>
                </c:pt>
                <c:pt idx="55">
                  <c:v>70.661000000000001</c:v>
                </c:pt>
                <c:pt idx="56">
                  <c:v>67.119</c:v>
                </c:pt>
                <c:pt idx="57">
                  <c:v>64.122</c:v>
                </c:pt>
                <c:pt idx="58">
                  <c:v>59.036000000000001</c:v>
                </c:pt>
                <c:pt idx="59">
                  <c:v>56.08</c:v>
                </c:pt>
              </c:numCache>
            </c:numRef>
          </c:yVal>
          <c:smooth val="0"/>
          <c:extLst>
            <c:ext xmlns:c16="http://schemas.microsoft.com/office/drawing/2014/chart" uri="{C3380CC4-5D6E-409C-BE32-E72D297353CC}">
              <c16:uniqueId val="{00000001-C2E8-47C4-9AF0-2C028704D90F}"/>
            </c:ext>
          </c:extLst>
        </c:ser>
        <c:ser>
          <c:idx val="2"/>
          <c:order val="2"/>
          <c:tx>
            <c:strRef>
              <c:f>Sheet1!$D$1</c:f>
              <c:strCache>
                <c:ptCount val="1"/>
                <c:pt idx="0">
                  <c:v>Polyclonal induction (N=5,830)</c:v>
                </c:pt>
              </c:strCache>
            </c:strRef>
          </c:tx>
          <c:spPr>
            <a:ln w="41275">
              <a:solidFill>
                <a:srgbClr val="009900"/>
              </a:solidFill>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Sheet1!$D$2:$D$61</c:f>
              <c:numCache>
                <c:formatCode>General</c:formatCode>
                <c:ptCount val="60"/>
                <c:pt idx="0">
                  <c:v>100</c:v>
                </c:pt>
                <c:pt idx="1">
                  <c:v>100</c:v>
                </c:pt>
                <c:pt idx="2">
                  <c:v>100</c:v>
                </c:pt>
                <c:pt idx="3">
                  <c:v>99.930999999999997</c:v>
                </c:pt>
                <c:pt idx="4">
                  <c:v>99.828000000000003</c:v>
                </c:pt>
                <c:pt idx="5">
                  <c:v>99.793000000000006</c:v>
                </c:pt>
                <c:pt idx="6">
                  <c:v>99.706999999999994</c:v>
                </c:pt>
                <c:pt idx="7">
                  <c:v>99.567999999999998</c:v>
                </c:pt>
                <c:pt idx="8">
                  <c:v>99.429000000000002</c:v>
                </c:pt>
                <c:pt idx="9">
                  <c:v>99.29</c:v>
                </c:pt>
                <c:pt idx="10">
                  <c:v>99.028999999999996</c:v>
                </c:pt>
                <c:pt idx="11">
                  <c:v>98.873000000000005</c:v>
                </c:pt>
                <c:pt idx="12">
                  <c:v>98.733000000000004</c:v>
                </c:pt>
                <c:pt idx="13">
                  <c:v>98.593999999999994</c:v>
                </c:pt>
                <c:pt idx="14">
                  <c:v>98.436999999999998</c:v>
                </c:pt>
                <c:pt idx="15">
                  <c:v>98.298000000000002</c:v>
                </c:pt>
                <c:pt idx="16">
                  <c:v>98.141000000000005</c:v>
                </c:pt>
                <c:pt idx="17">
                  <c:v>97.983999999999995</c:v>
                </c:pt>
                <c:pt idx="18">
                  <c:v>97.879000000000005</c:v>
                </c:pt>
                <c:pt idx="19">
                  <c:v>97.774000000000001</c:v>
                </c:pt>
                <c:pt idx="20">
                  <c:v>97.686999999999998</c:v>
                </c:pt>
                <c:pt idx="21">
                  <c:v>97.581999999999994</c:v>
                </c:pt>
                <c:pt idx="22">
                  <c:v>97.513000000000005</c:v>
                </c:pt>
                <c:pt idx="23">
                  <c:v>97.442999999999998</c:v>
                </c:pt>
                <c:pt idx="24">
                  <c:v>97.32</c:v>
                </c:pt>
                <c:pt idx="25">
                  <c:v>97.215000000000003</c:v>
                </c:pt>
                <c:pt idx="26">
                  <c:v>97.162999999999997</c:v>
                </c:pt>
                <c:pt idx="27">
                  <c:v>97.058000000000007</c:v>
                </c:pt>
                <c:pt idx="28">
                  <c:v>97.004999999999995</c:v>
                </c:pt>
                <c:pt idx="29">
                  <c:v>96.846999999999994</c:v>
                </c:pt>
                <c:pt idx="30">
                  <c:v>96.706999999999994</c:v>
                </c:pt>
                <c:pt idx="31">
                  <c:v>96.62</c:v>
                </c:pt>
                <c:pt idx="32">
                  <c:v>96.531999999999996</c:v>
                </c:pt>
                <c:pt idx="33">
                  <c:v>96.409000000000006</c:v>
                </c:pt>
                <c:pt idx="34">
                  <c:v>96.373999999999995</c:v>
                </c:pt>
                <c:pt idx="35">
                  <c:v>96.269000000000005</c:v>
                </c:pt>
                <c:pt idx="36">
                  <c:v>96.215999999999994</c:v>
                </c:pt>
                <c:pt idx="37">
                  <c:v>96.093000000000004</c:v>
                </c:pt>
                <c:pt idx="38">
                  <c:v>95.97</c:v>
                </c:pt>
                <c:pt idx="39">
                  <c:v>95.864999999999995</c:v>
                </c:pt>
                <c:pt idx="40">
                  <c:v>95.846999999999994</c:v>
                </c:pt>
                <c:pt idx="41">
                  <c:v>95.775999999999996</c:v>
                </c:pt>
                <c:pt idx="42">
                  <c:v>95.653000000000006</c:v>
                </c:pt>
                <c:pt idx="43">
                  <c:v>95.546999999999997</c:v>
                </c:pt>
                <c:pt idx="44">
                  <c:v>95.441000000000003</c:v>
                </c:pt>
                <c:pt idx="45">
                  <c:v>95.316999999999993</c:v>
                </c:pt>
                <c:pt idx="46">
                  <c:v>95.210999999999999</c:v>
                </c:pt>
                <c:pt idx="47">
                  <c:v>95.156999999999996</c:v>
                </c:pt>
                <c:pt idx="48">
                  <c:v>94.975999999999999</c:v>
                </c:pt>
                <c:pt idx="49">
                  <c:v>91.406999999999996</c:v>
                </c:pt>
                <c:pt idx="50">
                  <c:v>88.427000000000007</c:v>
                </c:pt>
                <c:pt idx="51">
                  <c:v>85.570999999999998</c:v>
                </c:pt>
                <c:pt idx="52">
                  <c:v>82.876999999999995</c:v>
                </c:pt>
                <c:pt idx="53">
                  <c:v>80.123999999999995</c:v>
                </c:pt>
                <c:pt idx="54">
                  <c:v>76.405000000000001</c:v>
                </c:pt>
                <c:pt idx="55">
                  <c:v>73.055000000000007</c:v>
                </c:pt>
                <c:pt idx="56">
                  <c:v>69.308999999999997</c:v>
                </c:pt>
                <c:pt idx="57">
                  <c:v>65.274000000000001</c:v>
                </c:pt>
                <c:pt idx="58">
                  <c:v>61.968000000000004</c:v>
                </c:pt>
                <c:pt idx="59">
                  <c:v>56.36</c:v>
                </c:pt>
              </c:numCache>
            </c:numRef>
          </c:yVal>
          <c:smooth val="0"/>
          <c:extLst>
            <c:ext xmlns:c16="http://schemas.microsoft.com/office/drawing/2014/chart" uri="{C3380CC4-5D6E-409C-BE32-E72D297353CC}">
              <c16:uniqueId val="{00000002-C2E8-47C4-9AF0-2C028704D90F}"/>
            </c:ext>
          </c:extLst>
        </c:ser>
        <c:ser>
          <c:idx val="3"/>
          <c:order val="3"/>
          <c:tx>
            <c:strRef>
              <c:f>Sheet1!$E$1</c:f>
              <c:strCache>
                <c:ptCount val="1"/>
                <c:pt idx="0">
                  <c:v>OKT3 (N=146)</c:v>
                </c:pt>
              </c:strCache>
            </c:strRef>
          </c:tx>
          <c:spPr>
            <a:ln w="41275">
              <a:solidFill>
                <a:srgbClr val="FF9900"/>
              </a:solidFill>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Sheet1!$E$2:$E$61</c:f>
              <c:numCache>
                <c:formatCode>General</c:formatCode>
                <c:ptCount val="60"/>
                <c:pt idx="0">
                  <c:v>100</c:v>
                </c:pt>
                <c:pt idx="1">
                  <c:v>100</c:v>
                </c:pt>
                <c:pt idx="2">
                  <c:v>100</c:v>
                </c:pt>
                <c:pt idx="3">
                  <c:v>100</c:v>
                </c:pt>
                <c:pt idx="4">
                  <c:v>100</c:v>
                </c:pt>
                <c:pt idx="5">
                  <c:v>99.314999999999998</c:v>
                </c:pt>
                <c:pt idx="6">
                  <c:v>99.314999999999998</c:v>
                </c:pt>
                <c:pt idx="7">
                  <c:v>99.314999999999998</c:v>
                </c:pt>
                <c:pt idx="8">
                  <c:v>99.314999999999998</c:v>
                </c:pt>
                <c:pt idx="9">
                  <c:v>99.314999999999998</c:v>
                </c:pt>
                <c:pt idx="10">
                  <c:v>98.63</c:v>
                </c:pt>
                <c:pt idx="11">
                  <c:v>98.63</c:v>
                </c:pt>
                <c:pt idx="12">
                  <c:v>98.63</c:v>
                </c:pt>
                <c:pt idx="13">
                  <c:v>98.63</c:v>
                </c:pt>
                <c:pt idx="14">
                  <c:v>97.944999999999993</c:v>
                </c:pt>
                <c:pt idx="15">
                  <c:v>97.944999999999993</c:v>
                </c:pt>
                <c:pt idx="16">
                  <c:v>97.944999999999993</c:v>
                </c:pt>
                <c:pt idx="17">
                  <c:v>97.26</c:v>
                </c:pt>
                <c:pt idx="18">
                  <c:v>97.26</c:v>
                </c:pt>
                <c:pt idx="19">
                  <c:v>97.26</c:v>
                </c:pt>
                <c:pt idx="20">
                  <c:v>97.26</c:v>
                </c:pt>
                <c:pt idx="21">
                  <c:v>97.26</c:v>
                </c:pt>
                <c:pt idx="22">
                  <c:v>97.26</c:v>
                </c:pt>
                <c:pt idx="23">
                  <c:v>96.575000000000003</c:v>
                </c:pt>
                <c:pt idx="24">
                  <c:v>96.575000000000003</c:v>
                </c:pt>
                <c:pt idx="25">
                  <c:v>96.575000000000003</c:v>
                </c:pt>
                <c:pt idx="26">
                  <c:v>96.575000000000003</c:v>
                </c:pt>
                <c:pt idx="27">
                  <c:v>96.575000000000003</c:v>
                </c:pt>
                <c:pt idx="28">
                  <c:v>96.575000000000003</c:v>
                </c:pt>
                <c:pt idx="29">
                  <c:v>95.89</c:v>
                </c:pt>
                <c:pt idx="30">
                  <c:v>95.89</c:v>
                </c:pt>
                <c:pt idx="31">
                  <c:v>95.89</c:v>
                </c:pt>
                <c:pt idx="32">
                  <c:v>95.204999999999998</c:v>
                </c:pt>
                <c:pt idx="33">
                  <c:v>95.204999999999998</c:v>
                </c:pt>
                <c:pt idx="34">
                  <c:v>95.204999999999998</c:v>
                </c:pt>
                <c:pt idx="35">
                  <c:v>94.521000000000001</c:v>
                </c:pt>
                <c:pt idx="36">
                  <c:v>94.521000000000001</c:v>
                </c:pt>
                <c:pt idx="37">
                  <c:v>94.521000000000001</c:v>
                </c:pt>
                <c:pt idx="38">
                  <c:v>94.521000000000001</c:v>
                </c:pt>
                <c:pt idx="39">
                  <c:v>94.521000000000001</c:v>
                </c:pt>
                <c:pt idx="40">
                  <c:v>93.835999999999999</c:v>
                </c:pt>
                <c:pt idx="41">
                  <c:v>93.835999999999999</c:v>
                </c:pt>
                <c:pt idx="42">
                  <c:v>93.835999999999999</c:v>
                </c:pt>
                <c:pt idx="43">
                  <c:v>93.835999999999999</c:v>
                </c:pt>
                <c:pt idx="44">
                  <c:v>93.835999999999999</c:v>
                </c:pt>
                <c:pt idx="45">
                  <c:v>93.835999999999999</c:v>
                </c:pt>
                <c:pt idx="46">
                  <c:v>93.835999999999999</c:v>
                </c:pt>
                <c:pt idx="47">
                  <c:v>93.835999999999999</c:v>
                </c:pt>
                <c:pt idx="48">
                  <c:v>93.150999999999996</c:v>
                </c:pt>
                <c:pt idx="49">
                  <c:v>86.941000000000003</c:v>
                </c:pt>
                <c:pt idx="50">
                  <c:v>84.180999999999997</c:v>
                </c:pt>
                <c:pt idx="51">
                  <c:v>83.491</c:v>
                </c:pt>
                <c:pt idx="52">
                  <c:v>82.783000000000001</c:v>
                </c:pt>
                <c:pt idx="53">
                  <c:v>80.66</c:v>
                </c:pt>
                <c:pt idx="54">
                  <c:v>78.525000000000006</c:v>
                </c:pt>
                <c:pt idx="55">
                  <c:v>76.363</c:v>
                </c:pt>
                <c:pt idx="56">
                  <c:v>68.198999999999998</c:v>
                </c:pt>
                <c:pt idx="57">
                  <c:v>64.891999999999996</c:v>
                </c:pt>
                <c:pt idx="58">
                  <c:v>58.375999999999998</c:v>
                </c:pt>
                <c:pt idx="59">
                  <c:v>54.401000000000003</c:v>
                </c:pt>
              </c:numCache>
            </c:numRef>
          </c:yVal>
          <c:smooth val="0"/>
          <c:extLst>
            <c:ext xmlns:c16="http://schemas.microsoft.com/office/drawing/2014/chart" uri="{C3380CC4-5D6E-409C-BE32-E72D297353CC}">
              <c16:uniqueId val="{00000003-C2E8-47C4-9AF0-2C028704D90F}"/>
            </c:ext>
          </c:extLst>
        </c:ser>
        <c:dLbls>
          <c:showLegendKey val="0"/>
          <c:showVal val="0"/>
          <c:showCatName val="0"/>
          <c:showSerName val="0"/>
          <c:showPercent val="0"/>
          <c:showBubbleSize val="0"/>
        </c:dLbls>
        <c:axId val="683669848"/>
        <c:axId val="683670240"/>
      </c:scatterChart>
      <c:valAx>
        <c:axId val="683669848"/>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50039672925499701"/>
              <c:y val="0.92962992125984256"/>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3670240"/>
        <c:crosses val="autoZero"/>
        <c:crossBetween val="midCat"/>
        <c:majorUnit val="1"/>
      </c:valAx>
      <c:valAx>
        <c:axId val="683670240"/>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3669848"/>
        <c:crosses val="autoZero"/>
        <c:crossBetween val="midCat"/>
        <c:majorUnit val="10"/>
      </c:valAx>
      <c:spPr>
        <a:noFill/>
        <a:ln>
          <a:solidFill>
            <a:schemeClr val="bg2"/>
          </a:solidFill>
        </a:ln>
      </c:spPr>
    </c:plotArea>
    <c:legend>
      <c:legendPos val="r"/>
      <c:layout>
        <c:manualLayout>
          <c:xMode val="edge"/>
          <c:yMode val="edge"/>
          <c:x val="0.10882360858738811"/>
          <c:y val="0.65170559930008753"/>
          <c:w val="0.69308600847970925"/>
          <c:h val="0.15869794400699913"/>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693039880118"/>
          <c:y val="3.6626238252476601E-2"/>
          <c:w val="0.88946347467936182"/>
          <c:h val="0.82154020356892687"/>
        </c:manualLayout>
      </c:layout>
      <c:barChart>
        <c:barDir val="col"/>
        <c:grouping val="clustered"/>
        <c:varyColors val="0"/>
        <c:ser>
          <c:idx val="0"/>
          <c:order val="0"/>
          <c:tx>
            <c:strRef>
              <c:f>Sheet1!$B$1</c:f>
              <c:strCache>
                <c:ptCount val="1"/>
                <c:pt idx="0">
                  <c:v>1 Year</c:v>
                </c:pt>
              </c:strCache>
            </c:strRef>
          </c:tx>
          <c:spPr>
            <a:gradFill flip="none" rotWithShape="1">
              <a:gsLst>
                <a:gs pos="0">
                  <a:srgbClr val="009900"/>
                </a:gs>
                <a:gs pos="50000">
                  <a:srgbClr val="00FF00"/>
                </a:gs>
                <a:gs pos="100000">
                  <a:srgbClr val="009900"/>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7.2327000000000004</c:v>
                </c:pt>
                <c:pt idx="1">
                  <c:v>91.280699999999996</c:v>
                </c:pt>
                <c:pt idx="2">
                  <c:v>8.7020999999999997</c:v>
                </c:pt>
                <c:pt idx="3">
                  <c:v>90.937700000000007</c:v>
                </c:pt>
                <c:pt idx="4">
                  <c:v>3.0589</c:v>
                </c:pt>
                <c:pt idx="5">
                  <c:v>79.914199999999994</c:v>
                </c:pt>
              </c:numCache>
            </c:numRef>
          </c:val>
          <c:extLst>
            <c:ext xmlns:c16="http://schemas.microsoft.com/office/drawing/2014/chart" uri="{C3380CC4-5D6E-409C-BE32-E72D297353CC}">
              <c16:uniqueId val="{00000000-59EE-41CF-9681-9606F329C0EF}"/>
            </c:ext>
          </c:extLst>
        </c:ser>
        <c:dLbls>
          <c:showLegendKey val="0"/>
          <c:showVal val="0"/>
          <c:showCatName val="0"/>
          <c:showSerName val="0"/>
          <c:showPercent val="0"/>
          <c:showBubbleSize val="0"/>
        </c:dLbls>
        <c:gapWidth val="35"/>
        <c:axId val="683670632"/>
        <c:axId val="683671024"/>
      </c:barChart>
      <c:catAx>
        <c:axId val="683670632"/>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3671024"/>
        <c:crosses val="autoZero"/>
        <c:auto val="1"/>
        <c:lblAlgn val="ctr"/>
        <c:lblOffset val="100"/>
        <c:tickLblSkip val="1"/>
        <c:noMultiLvlLbl val="0"/>
      </c:catAx>
      <c:valAx>
        <c:axId val="683671024"/>
        <c:scaling>
          <c:orientation val="minMax"/>
          <c:max val="1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1.992704745029749E-2"/>
              <c:y val="0.26192393825967608"/>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3670632"/>
        <c:crosses val="autoZero"/>
        <c:crossBetween val="between"/>
        <c:majorUnit val="2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16982140976"/>
          <c:y val="0.11330193427217213"/>
          <c:w val="0.88209416325202572"/>
          <c:h val="0.70966414055750981"/>
        </c:manualLayout>
      </c:layout>
      <c:barChart>
        <c:barDir val="col"/>
        <c:grouping val="clustered"/>
        <c:varyColors val="0"/>
        <c:ser>
          <c:idx val="0"/>
          <c:order val="0"/>
          <c:tx>
            <c:strRef>
              <c:f>Sheet1!$B$1</c:f>
              <c:strCache>
                <c:ptCount val="1"/>
                <c:pt idx="0">
                  <c:v>2005 (N=1,581)</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42.947499999999998</c:v>
                </c:pt>
                <c:pt idx="1">
                  <c:v>54.585700000000003</c:v>
                </c:pt>
                <c:pt idx="2">
                  <c:v>12.84</c:v>
                </c:pt>
                <c:pt idx="3">
                  <c:v>88.551500000000004</c:v>
                </c:pt>
                <c:pt idx="4">
                  <c:v>6.5148999999999999</c:v>
                </c:pt>
                <c:pt idx="5">
                  <c:v>90.575599999999994</c:v>
                </c:pt>
              </c:numCache>
            </c:numRef>
          </c:val>
          <c:extLst>
            <c:ext xmlns:c16="http://schemas.microsoft.com/office/drawing/2014/chart" uri="{C3380CC4-5D6E-409C-BE32-E72D297353CC}">
              <c16:uniqueId val="{00000000-3D48-4CDC-8068-F4B538D7EC03}"/>
            </c:ext>
          </c:extLst>
        </c:ser>
        <c:ser>
          <c:idx val="1"/>
          <c:order val="1"/>
          <c:tx>
            <c:strRef>
              <c:f>Sheet1!$C$1</c:f>
              <c:strCache>
                <c:ptCount val="1"/>
                <c:pt idx="0">
                  <c:v>2010 (N=1,654)</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16.021799999999999</c:v>
                </c:pt>
                <c:pt idx="1">
                  <c:v>81.801699999999997</c:v>
                </c:pt>
                <c:pt idx="2">
                  <c:v>8.1620000000000008</c:v>
                </c:pt>
                <c:pt idx="3">
                  <c:v>87.968599999999995</c:v>
                </c:pt>
                <c:pt idx="4">
                  <c:v>3.5670999999999999</c:v>
                </c:pt>
                <c:pt idx="5">
                  <c:v>78.657799999999995</c:v>
                </c:pt>
              </c:numCache>
            </c:numRef>
          </c:val>
          <c:extLst>
            <c:ext xmlns:c16="http://schemas.microsoft.com/office/drawing/2014/chart" uri="{C3380CC4-5D6E-409C-BE32-E72D297353CC}">
              <c16:uniqueId val="{00000001-3D48-4CDC-8068-F4B538D7EC03}"/>
            </c:ext>
          </c:extLst>
        </c:ser>
        <c:ser>
          <c:idx val="2"/>
          <c:order val="2"/>
          <c:tx>
            <c:strRef>
              <c:f>Sheet1!$D$1</c:f>
              <c:strCache>
                <c:ptCount val="1"/>
                <c:pt idx="0">
                  <c:v>1/2018-6/2018 (N=1,302)</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Sheet1!$D$2:$D$7</c:f>
              <c:numCache>
                <c:formatCode>General</c:formatCode>
                <c:ptCount val="6"/>
                <c:pt idx="0">
                  <c:v>3.7633999999999999</c:v>
                </c:pt>
                <c:pt idx="1">
                  <c:v>95.238100000000003</c:v>
                </c:pt>
                <c:pt idx="2">
                  <c:v>9.0630000000000006</c:v>
                </c:pt>
                <c:pt idx="3">
                  <c:v>91.474699999999999</c:v>
                </c:pt>
                <c:pt idx="4">
                  <c:v>2.2273000000000001</c:v>
                </c:pt>
                <c:pt idx="5">
                  <c:v>83.4101</c:v>
                </c:pt>
              </c:numCache>
            </c:numRef>
          </c:val>
          <c:extLst>
            <c:ext xmlns:c16="http://schemas.microsoft.com/office/drawing/2014/chart" uri="{C3380CC4-5D6E-409C-BE32-E72D297353CC}">
              <c16:uniqueId val="{00000002-3D48-4CDC-8068-F4B538D7EC03}"/>
            </c:ext>
          </c:extLst>
        </c:ser>
        <c:dLbls>
          <c:showLegendKey val="0"/>
          <c:showVal val="0"/>
          <c:showCatName val="0"/>
          <c:showSerName val="0"/>
          <c:showPercent val="0"/>
          <c:showBubbleSize val="0"/>
        </c:dLbls>
        <c:gapWidth val="35"/>
        <c:axId val="683671808"/>
        <c:axId val="684118792"/>
      </c:barChart>
      <c:catAx>
        <c:axId val="683671808"/>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118792"/>
        <c:crosses val="autoZero"/>
        <c:auto val="1"/>
        <c:lblAlgn val="ctr"/>
        <c:lblOffset val="100"/>
        <c:tickLblSkip val="1"/>
        <c:noMultiLvlLbl val="0"/>
      </c:catAx>
      <c:valAx>
        <c:axId val="6841187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1.987328914399129E-2"/>
              <c:y val="0.2869506481610443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3671808"/>
        <c:crosses val="autoZero"/>
        <c:crossBetween val="between"/>
        <c:majorUnit val="20"/>
      </c:valAx>
      <c:spPr>
        <a:noFill/>
        <a:ln>
          <a:solidFill>
            <a:schemeClr val="bg2"/>
          </a:solidFill>
        </a:ln>
      </c:spPr>
    </c:plotArea>
    <c:legend>
      <c:legendPos val="r"/>
      <c:layout>
        <c:manualLayout>
          <c:xMode val="edge"/>
          <c:yMode val="edge"/>
          <c:x val="0.10125354575930862"/>
          <c:y val="1.6373879989139712E-2"/>
          <c:w val="0.882128905401803"/>
          <c:h val="8.2584671937630263E-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11039325212554"/>
          <c:y val="2.4784369626210612E-2"/>
          <c:w val="0.46984969827489509"/>
          <c:h val="0.8929937098379801"/>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dLbl>
              <c:idx val="0"/>
              <c:layout>
                <c:manualLayout>
                  <c:x val="-1.4492753623188421E-3"/>
                  <c:y val="7.4896419197603037E-2"/>
                </c:manualLayout>
              </c:layout>
              <c:spPr>
                <a:noFill/>
                <a:ln>
                  <a:noFill/>
                </a:ln>
                <a:effectLst/>
              </c:spPr>
              <c:txPr>
                <a:bodyPr/>
                <a:lstStyle/>
                <a:p>
                  <a:pPr>
                    <a:defRPr sz="1500" b="1">
                      <a:solidFill>
                        <a:schemeClr val="bg2"/>
                      </a:solidFill>
                    </a:defRPr>
                  </a:pPr>
                  <a:endParaRPr lang="en-US"/>
                </a:p>
              </c:txPr>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FAB-4541-9814-3AC1799040DA}"/>
                </c:ext>
              </c:extLst>
            </c:dLbl>
            <c:dLbl>
              <c:idx val="1"/>
              <c:layout>
                <c:manualLayout>
                  <c:x val="4.3478260869565313E-3"/>
                  <c:y val="6.3587364079490061E-2"/>
                </c:manualLayout>
              </c:layout>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AB-4541-9814-3AC1799040DA}"/>
                </c:ext>
              </c:extLst>
            </c:dLbl>
            <c:dLbl>
              <c:idx val="2"/>
              <c:layout>
                <c:manualLayout>
                  <c:x val="0"/>
                  <c:y val="0.23129209484408308"/>
                </c:manualLayout>
              </c:layout>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AB-4541-9814-3AC1799040DA}"/>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Year 1 (N=17,490)</c:v>
                </c:pt>
              </c:strCache>
            </c:strRef>
          </c:cat>
          <c:val>
            <c:numRef>
              <c:f>Sheet1!$B$2</c:f>
              <c:numCache>
                <c:formatCode>General</c:formatCode>
                <c:ptCount val="1"/>
                <c:pt idx="0">
                  <c:v>81</c:v>
                </c:pt>
              </c:numCache>
            </c:numRef>
          </c:val>
          <c:extLst>
            <c:ext xmlns:c16="http://schemas.microsoft.com/office/drawing/2014/chart" uri="{C3380CC4-5D6E-409C-BE32-E72D297353CC}">
              <c16:uniqueId val="{00000003-BFAB-4541-9814-3AC1799040DA}"/>
            </c:ext>
          </c:extLst>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c:f>
              <c:strCache>
                <c:ptCount val="1"/>
                <c:pt idx="0">
                  <c:v>Year 1 (N=17,490)</c:v>
                </c:pt>
              </c:strCache>
            </c:strRef>
          </c:cat>
          <c:val>
            <c:numRef>
              <c:f>Sheet1!$B$3</c:f>
              <c:numCache>
                <c:formatCode>General</c:formatCode>
                <c:ptCount val="1"/>
                <c:pt idx="0">
                  <c:v>956</c:v>
                </c:pt>
              </c:numCache>
            </c:numRef>
          </c:val>
          <c:extLst>
            <c:ext xmlns:c16="http://schemas.microsoft.com/office/drawing/2014/chart" uri="{C3380CC4-5D6E-409C-BE32-E72D297353CC}">
              <c16:uniqueId val="{00000004-BFAB-4541-9814-3AC1799040DA}"/>
            </c:ext>
          </c:extLst>
        </c:ser>
        <c:ser>
          <c:idx val="2"/>
          <c:order val="2"/>
          <c:tx>
            <c:strRef>
              <c:f>Sheet1!$A$4</c:f>
              <c:strCache>
                <c:ptCount val="1"/>
                <c:pt idx="0">
                  <c:v>Tacrolimus + AZA</c:v>
                </c:pt>
              </c:strCache>
            </c:strRef>
          </c:tx>
          <c:spPr>
            <a:gradFill flip="none" rotWithShape="1">
              <a:gsLst>
                <a:gs pos="0">
                  <a:srgbClr val="969696"/>
                </a:gs>
                <a:gs pos="50000">
                  <a:schemeClr val="tx1"/>
                </a:gs>
                <a:gs pos="100000">
                  <a:srgbClr val="808080"/>
                </a:gs>
              </a:gsLst>
              <a:lin ang="10800000" scaled="1"/>
              <a:tileRect/>
            </a:gradFill>
            <a:ln>
              <a:solidFill>
                <a:srgbClr val="000000"/>
              </a:solidFill>
            </a:ln>
          </c:spPr>
          <c:invertIfNegative val="0"/>
          <c:cat>
            <c:strRef>
              <c:f>Sheet1!$B$1</c:f>
              <c:strCache>
                <c:ptCount val="1"/>
                <c:pt idx="0">
                  <c:v>Year 1 (N=17,490)</c:v>
                </c:pt>
              </c:strCache>
            </c:strRef>
          </c:cat>
          <c:val>
            <c:numRef>
              <c:f>Sheet1!$B$11</c:f>
              <c:numCache>
                <c:formatCode>General</c:formatCode>
                <c:ptCount val="1"/>
                <c:pt idx="0">
                  <c:v>240</c:v>
                </c:pt>
              </c:numCache>
            </c:numRef>
          </c:val>
          <c:extLst>
            <c:ext xmlns:c16="http://schemas.microsoft.com/office/drawing/2014/chart" uri="{C3380CC4-5D6E-409C-BE32-E72D297353CC}">
              <c16:uniqueId val="{00000005-BFAB-4541-9814-3AC1799040DA}"/>
            </c:ext>
          </c:extLst>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c:f>
              <c:strCache>
                <c:ptCount val="1"/>
                <c:pt idx="0">
                  <c:v>Year 1 (N=17,490)</c:v>
                </c:pt>
              </c:strCache>
            </c:strRef>
          </c:cat>
          <c:val>
            <c:numRef>
              <c:f>Sheet1!$B$5</c:f>
              <c:numCache>
                <c:formatCode>General</c:formatCode>
                <c:ptCount val="1"/>
                <c:pt idx="0">
                  <c:v>13655</c:v>
                </c:pt>
              </c:numCache>
            </c:numRef>
          </c:val>
          <c:extLst>
            <c:ext xmlns:c16="http://schemas.microsoft.com/office/drawing/2014/chart" uri="{C3380CC4-5D6E-409C-BE32-E72D297353CC}">
              <c16:uniqueId val="{00000006-BFAB-4541-9814-3AC1799040DA}"/>
            </c:ext>
          </c:extLst>
        </c:ser>
        <c:ser>
          <c:idx val="4"/>
          <c:order val="4"/>
          <c:tx>
            <c:strRef>
              <c:f>Sheet1!$A$6</c:f>
              <c:strCache>
                <c:ptCount val="1"/>
                <c:pt idx="0">
                  <c:v>Sirolimus/Everolimus + calcineurin</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c:f>
              <c:strCache>
                <c:ptCount val="1"/>
                <c:pt idx="0">
                  <c:v>Year 1 (N=17,490)</c:v>
                </c:pt>
              </c:strCache>
            </c:strRef>
          </c:cat>
          <c:val>
            <c:numRef>
              <c:f>Sheet1!$B$6</c:f>
              <c:numCache>
                <c:formatCode>General</c:formatCode>
                <c:ptCount val="1"/>
                <c:pt idx="0">
                  <c:v>335</c:v>
                </c:pt>
              </c:numCache>
            </c:numRef>
          </c:val>
          <c:extLst>
            <c:ext xmlns:c16="http://schemas.microsoft.com/office/drawing/2014/chart" uri="{C3380CC4-5D6E-409C-BE32-E72D297353CC}">
              <c16:uniqueId val="{00000007-BFAB-4541-9814-3AC1799040DA}"/>
            </c:ext>
          </c:extLst>
        </c:ser>
        <c:ser>
          <c:idx val="5"/>
          <c:order val="5"/>
          <c:tx>
            <c:strRef>
              <c:f>Sheet1!$A$7</c:f>
              <c:strCache>
                <c:ptCount val="1"/>
                <c:pt idx="0">
                  <c:v>Sirolimus/Everolimus + cellcycle</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c:f>
              <c:strCache>
                <c:ptCount val="1"/>
                <c:pt idx="0">
                  <c:v>Year 1 (N=17,490)</c:v>
                </c:pt>
              </c:strCache>
            </c:strRef>
          </c:cat>
          <c:val>
            <c:numRef>
              <c:f>Sheet1!$B$7</c:f>
              <c:numCache>
                <c:formatCode>General</c:formatCode>
                <c:ptCount val="1"/>
                <c:pt idx="0">
                  <c:v>124</c:v>
                </c:pt>
              </c:numCache>
            </c:numRef>
          </c:val>
          <c:extLst>
            <c:ext xmlns:c16="http://schemas.microsoft.com/office/drawing/2014/chart" uri="{C3380CC4-5D6E-409C-BE32-E72D297353CC}">
              <c16:uniqueId val="{00000008-BFAB-4541-9814-3AC1799040DA}"/>
            </c:ext>
          </c:extLst>
        </c:ser>
        <c:ser>
          <c:idx val="6"/>
          <c:order val="6"/>
          <c:tx>
            <c:strRef>
              <c:f>Sheet1!$A$8</c:f>
              <c:strCache>
                <c:ptCount val="1"/>
                <c:pt idx="0">
                  <c:v>Cyclosporine Alone</c:v>
                </c:pt>
              </c:strCache>
            </c:strRef>
          </c:tx>
          <c:spPr>
            <a:gradFill>
              <a:gsLst>
                <a:gs pos="0">
                  <a:srgbClr val="CAE2B8">
                    <a:lumMod val="25000"/>
                  </a:srgbClr>
                </a:gs>
                <a:gs pos="50000">
                  <a:srgbClr val="009900"/>
                </a:gs>
                <a:gs pos="100000">
                  <a:srgbClr val="CAE2B8">
                    <a:lumMod val="25000"/>
                  </a:srgbClr>
                </a:gs>
              </a:gsLst>
              <a:lin ang="10800000" scaled="1"/>
            </a:gradFill>
            <a:ln>
              <a:solidFill>
                <a:srgbClr val="000000"/>
              </a:solidFill>
            </a:ln>
          </c:spPr>
          <c:invertIfNegative val="0"/>
          <c:cat>
            <c:strRef>
              <c:f>Sheet1!$B$1</c:f>
              <c:strCache>
                <c:ptCount val="1"/>
                <c:pt idx="0">
                  <c:v>Year 1 (N=17,490)</c:v>
                </c:pt>
              </c:strCache>
            </c:strRef>
          </c:cat>
          <c:val>
            <c:numRef>
              <c:f>Sheet1!$B$8</c:f>
              <c:numCache>
                <c:formatCode>General</c:formatCode>
                <c:ptCount val="1"/>
                <c:pt idx="0">
                  <c:v>52</c:v>
                </c:pt>
              </c:numCache>
            </c:numRef>
          </c:val>
          <c:extLst>
            <c:ext xmlns:c16="http://schemas.microsoft.com/office/drawing/2014/chart" uri="{C3380CC4-5D6E-409C-BE32-E72D297353CC}">
              <c16:uniqueId val="{00000009-BFAB-4541-9814-3AC1799040DA}"/>
            </c:ext>
          </c:extLst>
        </c:ser>
        <c:ser>
          <c:idx val="7"/>
          <c:order val="7"/>
          <c:tx>
            <c:strRef>
              <c:f>Sheet1!$A$9</c:f>
              <c:strCache>
                <c:ptCount val="1"/>
                <c:pt idx="0">
                  <c:v>Tacrolimus Alone</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c:f>
              <c:strCache>
                <c:ptCount val="1"/>
                <c:pt idx="0">
                  <c:v>Year 1 (N=17,490)</c:v>
                </c:pt>
              </c:strCache>
            </c:strRef>
          </c:cat>
          <c:val>
            <c:numRef>
              <c:f>Sheet1!$B$9</c:f>
              <c:numCache>
                <c:formatCode>General</c:formatCode>
                <c:ptCount val="1"/>
                <c:pt idx="0">
                  <c:v>640</c:v>
                </c:pt>
              </c:numCache>
            </c:numRef>
          </c:val>
          <c:extLst>
            <c:ext xmlns:c16="http://schemas.microsoft.com/office/drawing/2014/chart" uri="{C3380CC4-5D6E-409C-BE32-E72D297353CC}">
              <c16:uniqueId val="{0000000A-BFAB-4541-9814-3AC1799040DA}"/>
            </c:ext>
          </c:extLst>
        </c:ser>
        <c:ser>
          <c:idx val="8"/>
          <c:order val="8"/>
          <c:tx>
            <c:strRef>
              <c:f>Sheet1!$A$10</c:f>
              <c:strCache>
                <c:ptCount val="1"/>
                <c:pt idx="0">
                  <c:v>Sirolimus/Everolimus + calcineurin + cellcycle</c:v>
                </c:pt>
              </c:strCache>
            </c:strRef>
          </c:tx>
          <c:spPr>
            <a:gradFill>
              <a:gsLst>
                <a:gs pos="0">
                  <a:srgbClr val="808080"/>
                </a:gs>
                <a:gs pos="50000">
                  <a:srgbClr val="CCCCFF"/>
                </a:gs>
                <a:gs pos="100000">
                  <a:srgbClr val="808080"/>
                </a:gs>
              </a:gsLst>
              <a:lin ang="10800000" scaled="1"/>
            </a:gradFill>
            <a:ln>
              <a:solidFill>
                <a:srgbClr val="000000"/>
              </a:solidFill>
            </a:ln>
          </c:spPr>
          <c:invertIfNegative val="0"/>
          <c:cat>
            <c:strRef>
              <c:f>Sheet1!$B$1</c:f>
              <c:strCache>
                <c:ptCount val="1"/>
                <c:pt idx="0">
                  <c:v>Year 1 (N=17,490)</c:v>
                </c:pt>
              </c:strCache>
            </c:strRef>
          </c:cat>
          <c:val>
            <c:numRef>
              <c:f>Sheet1!$B$10</c:f>
              <c:numCache>
                <c:formatCode>General</c:formatCode>
                <c:ptCount val="1"/>
                <c:pt idx="0">
                  <c:v>1036</c:v>
                </c:pt>
              </c:numCache>
            </c:numRef>
          </c:val>
          <c:extLst>
            <c:ext xmlns:c16="http://schemas.microsoft.com/office/drawing/2014/chart" uri="{C3380CC4-5D6E-409C-BE32-E72D297353CC}">
              <c16:uniqueId val="{0000000B-BFAB-4541-9814-3AC1799040DA}"/>
            </c:ext>
          </c:extLst>
        </c:ser>
        <c:ser>
          <c:idx val="9"/>
          <c:order val="9"/>
          <c:tx>
            <c:strRef>
              <c:f>Sheet1!$A$11</c:f>
              <c:strCache>
                <c:ptCount val="1"/>
                <c:pt idx="0">
                  <c:v>Other</c:v>
                </c:pt>
              </c:strCache>
            </c:strRef>
          </c:tx>
          <c:spPr>
            <a:gradFill>
              <a:gsLst>
                <a:gs pos="0">
                  <a:srgbClr val="FF9999"/>
                </a:gs>
                <a:gs pos="50000">
                  <a:srgbClr val="FFCCCC"/>
                </a:gs>
                <a:gs pos="100000">
                  <a:srgbClr val="FF9999"/>
                </a:gs>
              </a:gsLst>
              <a:lin ang="10800000" scaled="1"/>
            </a:gradFill>
            <a:ln>
              <a:solidFill>
                <a:srgbClr val="000000"/>
              </a:solidFill>
            </a:ln>
          </c:spPr>
          <c:invertIfNegative val="0"/>
          <c:cat>
            <c:strRef>
              <c:f>Sheet1!$B$1</c:f>
              <c:strCache>
                <c:ptCount val="1"/>
                <c:pt idx="0">
                  <c:v>Year 1 (N=17,490)</c:v>
                </c:pt>
              </c:strCache>
            </c:strRef>
          </c:cat>
          <c:val>
            <c:numRef>
              <c:f>Sheet1!$B$11</c:f>
              <c:numCache>
                <c:formatCode>General</c:formatCode>
                <c:ptCount val="1"/>
                <c:pt idx="0">
                  <c:v>240</c:v>
                </c:pt>
              </c:numCache>
            </c:numRef>
          </c:val>
          <c:extLst>
            <c:ext xmlns:c16="http://schemas.microsoft.com/office/drawing/2014/chart" uri="{C3380CC4-5D6E-409C-BE32-E72D297353CC}">
              <c16:uniqueId val="{0000000C-BFAB-4541-9814-3AC1799040DA}"/>
            </c:ext>
          </c:extLst>
        </c:ser>
        <c:dLbls>
          <c:showLegendKey val="0"/>
          <c:showVal val="0"/>
          <c:showCatName val="0"/>
          <c:showSerName val="0"/>
          <c:showPercent val="0"/>
          <c:showBubbleSize val="0"/>
        </c:dLbls>
        <c:gapWidth val="50"/>
        <c:overlap val="100"/>
        <c:axId val="684119576"/>
        <c:axId val="684119968"/>
        <c:extLst>
          <c:ext xmlns:c15="http://schemas.microsoft.com/office/drawing/2012/chart" uri="{02D57815-91ED-43cb-92C2-25804820EDAC}">
            <c15:filteredBarSeries>
              <c15:ser>
                <c:idx val="10"/>
                <c:order val="10"/>
                <c:tx>
                  <c:strRef>
                    <c:extLst>
                      <c:ext uri="{02D57815-91ED-43cb-92C2-25804820EDAC}">
                        <c15:formulaRef>
                          <c15:sqref>Sheet1!$A$12</c15:sqref>
                        </c15:formulaRef>
                      </c:ext>
                    </c:extLst>
                    <c:strCache>
                      <c:ptCount val="1"/>
                    </c:strCache>
                  </c:strRef>
                </c:tx>
                <c:spPr>
                  <a:gradFill>
                    <a:gsLst>
                      <a:gs pos="50000">
                        <a:srgbClr val="FF0000"/>
                      </a:gs>
                      <a:gs pos="0">
                        <a:srgbClr val="C00000"/>
                      </a:gs>
                      <a:gs pos="100000">
                        <a:srgbClr val="C00000"/>
                      </a:gs>
                    </a:gsLst>
                    <a:lin ang="10800000" scaled="0"/>
                  </a:gradFill>
                </c:spPr>
                <c:invertIfNegative val="0"/>
                <c:cat>
                  <c:strRef>
                    <c:extLst>
                      <c:ext uri="{02D57815-91ED-43cb-92C2-25804820EDAC}">
                        <c15:formulaRef>
                          <c15:sqref>Sheet1!$B$1</c15:sqref>
                        </c15:formulaRef>
                      </c:ext>
                    </c:extLst>
                    <c:strCache>
                      <c:ptCount val="1"/>
                      <c:pt idx="0">
                        <c:v>Year 1 (N=17,490)</c:v>
                      </c:pt>
                    </c:strCache>
                  </c:strRef>
                </c:cat>
                <c:val>
                  <c:numRef>
                    <c:extLst>
                      <c:ext uri="{02D57815-91ED-43cb-92C2-25804820EDAC}">
                        <c15:formulaRef>
                          <c15:sqref>Sheet1!$B$12</c15:sqref>
                        </c15:formulaRef>
                      </c:ext>
                    </c:extLst>
                    <c:numCache>
                      <c:formatCode>General</c:formatCode>
                      <c:ptCount val="1"/>
                    </c:numCache>
                  </c:numRef>
                </c:val>
                <c:extLst>
                  <c:ext xmlns:c16="http://schemas.microsoft.com/office/drawing/2014/chart" uri="{C3380CC4-5D6E-409C-BE32-E72D297353CC}">
                    <c16:uniqueId val="{0000000D-BFAB-4541-9814-3AC1799040DA}"/>
                  </c:ext>
                </c:extLst>
              </c15:ser>
            </c15:filteredBarSeries>
          </c:ext>
        </c:extLst>
      </c:barChart>
      <c:catAx>
        <c:axId val="684119576"/>
        <c:scaling>
          <c:orientation val="minMax"/>
        </c:scaling>
        <c:delete val="1"/>
        <c:axPos val="b"/>
        <c:numFmt formatCode="General" sourceLinked="0"/>
        <c:majorTickMark val="out"/>
        <c:minorTickMark val="none"/>
        <c:tickLblPos val="none"/>
        <c:crossAx val="684119968"/>
        <c:crosses val="autoZero"/>
        <c:auto val="1"/>
        <c:lblAlgn val="ctr"/>
        <c:lblOffset val="100"/>
        <c:noMultiLvlLbl val="0"/>
      </c:catAx>
      <c:valAx>
        <c:axId val="684119968"/>
        <c:scaling>
          <c:orientation val="minMax"/>
          <c:min val="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119576"/>
        <c:crosses val="autoZero"/>
        <c:crossBetween val="between"/>
        <c:majorUnit val="0.2"/>
      </c:valAx>
      <c:spPr>
        <a:noFill/>
        <a:ln>
          <a:solidFill>
            <a:schemeClr val="bg2"/>
          </a:solidFill>
        </a:ln>
      </c:spPr>
    </c:plotArea>
    <c:legend>
      <c:legendPos val="r"/>
      <c:layout>
        <c:manualLayout>
          <c:xMode val="edge"/>
          <c:yMode val="edge"/>
          <c:x val="0.51508625524373541"/>
          <c:y val="1.2856029083228233E-2"/>
          <c:w val="0.4404272382618839"/>
          <c:h val="0.92975164707224223"/>
        </c:manualLayout>
      </c:layout>
      <c:overlay val="0"/>
      <c:spPr>
        <a:solidFill>
          <a:schemeClr val="tx1"/>
        </a:solidFill>
        <a:ln w="12700">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9205925530495"/>
          <c:y val="3.6626238252476601E-2"/>
          <c:w val="0.88965834779127173"/>
          <c:h val="0.78380968847879273"/>
        </c:manualLayout>
      </c:layout>
      <c:barChart>
        <c:barDir val="col"/>
        <c:grouping val="clustered"/>
        <c:varyColors val="0"/>
        <c:ser>
          <c:idx val="0"/>
          <c:order val="0"/>
          <c:tx>
            <c:strRef>
              <c:f>Sheet1!$B$1</c:f>
              <c:strCache>
                <c:ptCount val="1"/>
                <c:pt idx="0">
                  <c:v>%</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dPt>
            <c:idx val="0"/>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extLst>
              <c:ext xmlns:c16="http://schemas.microsoft.com/office/drawing/2014/chart" uri="{C3380CC4-5D6E-409C-BE32-E72D297353CC}">
                <c16:uniqueId val="{00000001-67F2-48E6-AD1F-F54232CDF196}"/>
              </c:ext>
            </c:extLst>
          </c:dPt>
          <c:dPt>
            <c:idx val="1"/>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extLst>
              <c:ext xmlns:c16="http://schemas.microsoft.com/office/drawing/2014/chart" uri="{C3380CC4-5D6E-409C-BE32-E72D297353CC}">
                <c16:uniqueId val="{00000003-67F2-48E6-AD1F-F54232CDF196}"/>
              </c:ext>
            </c:extLst>
          </c:dPt>
          <c:dPt>
            <c:idx val="2"/>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extLst>
              <c:ext xmlns:c16="http://schemas.microsoft.com/office/drawing/2014/chart" uri="{C3380CC4-5D6E-409C-BE32-E72D297353CC}">
                <c16:uniqueId val="{00000005-67F2-48E6-AD1F-F54232CDF196}"/>
              </c:ext>
            </c:extLst>
          </c:dPt>
          <c:cat>
            <c:strRef>
              <c:f>Sheet1!$A$2:$A$4</c:f>
              <c:strCache>
                <c:ptCount val="3"/>
                <c:pt idx="0">
                  <c:v>2004-2006</c:v>
                </c:pt>
                <c:pt idx="1">
                  <c:v>2007-2009</c:v>
                </c:pt>
                <c:pt idx="2">
                  <c:v>2010-2016</c:v>
                </c:pt>
              </c:strCache>
            </c:strRef>
          </c:cat>
          <c:val>
            <c:numRef>
              <c:f>Sheet1!$B$2:$B$4</c:f>
              <c:numCache>
                <c:formatCode>General</c:formatCode>
                <c:ptCount val="3"/>
                <c:pt idx="0">
                  <c:v>23.557700000000001</c:v>
                </c:pt>
                <c:pt idx="1">
                  <c:v>17.208200000000001</c:v>
                </c:pt>
                <c:pt idx="2">
                  <c:v>12.5877</c:v>
                </c:pt>
              </c:numCache>
            </c:numRef>
          </c:val>
          <c:extLst>
            <c:ext xmlns:c16="http://schemas.microsoft.com/office/drawing/2014/chart" uri="{C3380CC4-5D6E-409C-BE32-E72D297353CC}">
              <c16:uniqueId val="{00000006-67F2-48E6-AD1F-F54232CDF196}"/>
            </c:ext>
          </c:extLst>
        </c:ser>
        <c:dLbls>
          <c:showLegendKey val="0"/>
          <c:showVal val="0"/>
          <c:showCatName val="0"/>
          <c:showSerName val="0"/>
          <c:showPercent val="0"/>
          <c:showBubbleSize val="0"/>
        </c:dLbls>
        <c:gapWidth val="35"/>
        <c:axId val="684121928"/>
        <c:axId val="684122320"/>
      </c:barChart>
      <c:catAx>
        <c:axId val="684121928"/>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122320"/>
        <c:crosses val="autoZero"/>
        <c:auto val="1"/>
        <c:lblAlgn val="ctr"/>
        <c:lblOffset val="100"/>
        <c:tickLblSkip val="1"/>
        <c:noMultiLvlLbl val="0"/>
      </c:catAx>
      <c:valAx>
        <c:axId val="684122320"/>
        <c:scaling>
          <c:orientation val="minMax"/>
          <c:max val="4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a:t>
                </a:r>
                <a:r>
                  <a:rPr lang="en-US" sz="1700" b="1" i="0" u="none" strike="noStrike" baseline="0" dirty="0" smtClean="0">
                    <a:solidFill>
                      <a:srgbClr val="000000"/>
                    </a:solidFill>
                    <a:effectLst/>
                  </a:rPr>
                  <a:t>r</a:t>
                </a:r>
                <a:r>
                  <a:rPr lang="en-US" sz="1700" b="1" i="0" u="none" strike="noStrike" baseline="0" dirty="0" smtClean="0">
                    <a:effectLst/>
                  </a:rPr>
                  <a:t>ecipients</a:t>
                </a:r>
                <a:endParaRPr lang="en-US" sz="1700" dirty="0">
                  <a:solidFill>
                    <a:schemeClr val="bg2"/>
                  </a:solidFill>
                </a:endParaRPr>
              </a:p>
            </c:rich>
          </c:tx>
          <c:layout>
            <c:manualLayout>
              <c:xMode val="edge"/>
              <c:yMode val="edge"/>
              <c:x val="1.269440366564349E-2"/>
              <c:y val="0.28887581971521376"/>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12192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86823257262341E-2"/>
          <c:y val="2.1994535519125696E-2"/>
          <c:w val="0.89784020641487605"/>
          <c:h val="0.69970440170388548"/>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Sheet1!$A$2:$A$4</c:f>
              <c:strCache>
                <c:ptCount val="3"/>
                <c:pt idx="0">
                  <c:v>No induction (N=12,267)</c:v>
                </c:pt>
                <c:pt idx="1">
                  <c:v>Polyclonal (N=5,545)</c:v>
                </c:pt>
                <c:pt idx="2">
                  <c:v>IL-2R Antagonist (N=7,583)</c:v>
                </c:pt>
              </c:strCache>
            </c:strRef>
          </c:cat>
          <c:val>
            <c:numRef>
              <c:f>Sheet1!$B$2:$B$4</c:f>
              <c:numCache>
                <c:formatCode>General</c:formatCode>
                <c:ptCount val="3"/>
                <c:pt idx="0">
                  <c:v>14.200699999999999</c:v>
                </c:pt>
                <c:pt idx="1">
                  <c:v>15.617699999999999</c:v>
                </c:pt>
                <c:pt idx="2">
                  <c:v>15.495200000000001</c:v>
                </c:pt>
              </c:numCache>
            </c:numRef>
          </c:val>
          <c:extLst>
            <c:ext xmlns:c16="http://schemas.microsoft.com/office/drawing/2014/chart" uri="{C3380CC4-5D6E-409C-BE32-E72D297353CC}">
              <c16:uniqueId val="{00000000-A469-4DC1-8464-65EBD54CDCD4}"/>
            </c:ext>
          </c:extLst>
        </c:ser>
        <c:dLbls>
          <c:showLegendKey val="0"/>
          <c:showVal val="0"/>
          <c:showCatName val="0"/>
          <c:showSerName val="0"/>
          <c:showPercent val="0"/>
          <c:showBubbleSize val="0"/>
        </c:dLbls>
        <c:gapWidth val="75"/>
        <c:axId val="685466312"/>
        <c:axId val="685466704"/>
      </c:barChart>
      <c:catAx>
        <c:axId val="685466312"/>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5466704"/>
        <c:crosses val="autoZero"/>
        <c:auto val="1"/>
        <c:lblAlgn val="ctr"/>
        <c:lblOffset val="100"/>
        <c:tickLblSkip val="1"/>
        <c:noMultiLvlLbl val="0"/>
      </c:catAx>
      <c:valAx>
        <c:axId val="685466704"/>
        <c:scaling>
          <c:orientation val="minMax"/>
          <c:max val="4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85466312"/>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6139952844879"/>
          <c:y val="2.1994535519125696E-2"/>
          <c:w val="0.88936563014368974"/>
          <c:h val="0.74888472957273788"/>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Sheet1!$A$2:$A$3</c:f>
              <c:strCache>
                <c:ptCount val="2"/>
                <c:pt idx="0">
                  <c:v>Cyclosporine + MMF/MPA (N=3,657)</c:v>
                </c:pt>
                <c:pt idx="1">
                  <c:v>Tacrolimus + MMF/MPA (N=20,279)</c:v>
                </c:pt>
              </c:strCache>
            </c:strRef>
          </c:cat>
          <c:val>
            <c:numRef>
              <c:f>Sheet1!$B$2:$B$3</c:f>
              <c:numCache>
                <c:formatCode>General</c:formatCode>
                <c:ptCount val="2"/>
                <c:pt idx="0">
                  <c:v>24.3095</c:v>
                </c:pt>
                <c:pt idx="1">
                  <c:v>12.757</c:v>
                </c:pt>
              </c:numCache>
            </c:numRef>
          </c:val>
          <c:extLst>
            <c:ext xmlns:c16="http://schemas.microsoft.com/office/drawing/2014/chart" uri="{C3380CC4-5D6E-409C-BE32-E72D297353CC}">
              <c16:uniqueId val="{00000000-9812-4989-B7FD-F1C3D60878CE}"/>
            </c:ext>
          </c:extLst>
        </c:ser>
        <c:dLbls>
          <c:showLegendKey val="0"/>
          <c:showVal val="0"/>
          <c:showCatName val="0"/>
          <c:showSerName val="0"/>
          <c:showPercent val="0"/>
          <c:showBubbleSize val="0"/>
        </c:dLbls>
        <c:gapWidth val="75"/>
        <c:axId val="589884264"/>
        <c:axId val="589883088"/>
      </c:barChart>
      <c:catAx>
        <c:axId val="589884264"/>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9883088"/>
        <c:crosses val="autoZero"/>
        <c:auto val="1"/>
        <c:lblAlgn val="ctr"/>
        <c:lblOffset val="100"/>
        <c:tickLblSkip val="1"/>
        <c:noMultiLvlLbl val="0"/>
      </c:catAx>
      <c:valAx>
        <c:axId val="589883088"/>
        <c:scaling>
          <c:orientation val="minMax"/>
          <c:max val="4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589884264"/>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0.14556963582677163"/>
          <c:w val="0.86002602799650041"/>
          <c:h val="0.71482509022309715"/>
        </c:manualLayout>
      </c:layout>
      <c:scatterChart>
        <c:scatterStyle val="lineMarker"/>
        <c:varyColors val="0"/>
        <c:ser>
          <c:idx val="0"/>
          <c:order val="0"/>
          <c:tx>
            <c:strRef>
              <c:f>Sheet1!$B$1</c:f>
              <c:strCache>
                <c:ptCount val="1"/>
                <c:pt idx="0">
                  <c:v>1995-2004 (N=7,342)</c:v>
                </c:pt>
              </c:strCache>
            </c:strRef>
          </c:tx>
          <c:spPr>
            <a:ln w="41275">
              <a:solidFill>
                <a:srgbClr val="00B0F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Sheet1!$B$2:$B$62</c:f>
              <c:numCache>
                <c:formatCode>General</c:formatCode>
                <c:ptCount val="61"/>
                <c:pt idx="0">
                  <c:v>100</c:v>
                </c:pt>
                <c:pt idx="1">
                  <c:v>100</c:v>
                </c:pt>
                <c:pt idx="2">
                  <c:v>99.468999999999994</c:v>
                </c:pt>
                <c:pt idx="3">
                  <c:v>98.325000000000003</c:v>
                </c:pt>
                <c:pt idx="4">
                  <c:v>97.203999999999994</c:v>
                </c:pt>
                <c:pt idx="5">
                  <c:v>95.567999999999998</c:v>
                </c:pt>
                <c:pt idx="6">
                  <c:v>84.734999999999999</c:v>
                </c:pt>
                <c:pt idx="7">
                  <c:v>68.308000000000007</c:v>
                </c:pt>
                <c:pt idx="8">
                  <c:v>66.373999999999995</c:v>
                </c:pt>
                <c:pt idx="9">
                  <c:v>65.412000000000006</c:v>
                </c:pt>
                <c:pt idx="10">
                  <c:v>65.180999999999997</c:v>
                </c:pt>
                <c:pt idx="11">
                  <c:v>65.004000000000005</c:v>
                </c:pt>
                <c:pt idx="12">
                  <c:v>64.888000000000005</c:v>
                </c:pt>
                <c:pt idx="13">
                  <c:v>64.793000000000006</c:v>
                </c:pt>
                <c:pt idx="14">
                  <c:v>64.655000000000001</c:v>
                </c:pt>
                <c:pt idx="15">
                  <c:v>64.432000000000002</c:v>
                </c:pt>
                <c:pt idx="16">
                  <c:v>63.81</c:v>
                </c:pt>
                <c:pt idx="17">
                  <c:v>62.972000000000001</c:v>
                </c:pt>
                <c:pt idx="18">
                  <c:v>60.737000000000002</c:v>
                </c:pt>
                <c:pt idx="19">
                  <c:v>57.186999999999998</c:v>
                </c:pt>
                <c:pt idx="20">
                  <c:v>56.555999999999997</c:v>
                </c:pt>
                <c:pt idx="21">
                  <c:v>56.3</c:v>
                </c:pt>
                <c:pt idx="22">
                  <c:v>56.081000000000003</c:v>
                </c:pt>
                <c:pt idx="23">
                  <c:v>55.947000000000003</c:v>
                </c:pt>
                <c:pt idx="24">
                  <c:v>55.893000000000001</c:v>
                </c:pt>
                <c:pt idx="25">
                  <c:v>55.893000000000001</c:v>
                </c:pt>
                <c:pt idx="26">
                  <c:v>55.893000000000001</c:v>
                </c:pt>
                <c:pt idx="27">
                  <c:v>55.707000000000001</c:v>
                </c:pt>
                <c:pt idx="28">
                  <c:v>55.411000000000001</c:v>
                </c:pt>
                <c:pt idx="29">
                  <c:v>55.110999999999997</c:v>
                </c:pt>
                <c:pt idx="30">
                  <c:v>53.988999999999997</c:v>
                </c:pt>
                <c:pt idx="31">
                  <c:v>52.323999999999998</c:v>
                </c:pt>
                <c:pt idx="32">
                  <c:v>52.002000000000002</c:v>
                </c:pt>
                <c:pt idx="33">
                  <c:v>51.783999999999999</c:v>
                </c:pt>
                <c:pt idx="34">
                  <c:v>51.673999999999999</c:v>
                </c:pt>
                <c:pt idx="35">
                  <c:v>51.673999999999999</c:v>
                </c:pt>
                <c:pt idx="36">
                  <c:v>51.673999999999999</c:v>
                </c:pt>
                <c:pt idx="37">
                  <c:v>51.673999999999999</c:v>
                </c:pt>
                <c:pt idx="38">
                  <c:v>51.673999999999999</c:v>
                </c:pt>
                <c:pt idx="39">
                  <c:v>51.673999999999999</c:v>
                </c:pt>
                <c:pt idx="40">
                  <c:v>51.673999999999999</c:v>
                </c:pt>
                <c:pt idx="41">
                  <c:v>51.47</c:v>
                </c:pt>
                <c:pt idx="42">
                  <c:v>50.85</c:v>
                </c:pt>
                <c:pt idx="43">
                  <c:v>49.390999999999998</c:v>
                </c:pt>
                <c:pt idx="44">
                  <c:v>49.390999999999998</c:v>
                </c:pt>
                <c:pt idx="45">
                  <c:v>49.390999999999998</c:v>
                </c:pt>
                <c:pt idx="46">
                  <c:v>49.390999999999998</c:v>
                </c:pt>
                <c:pt idx="47">
                  <c:v>49.390999999999998</c:v>
                </c:pt>
                <c:pt idx="48">
                  <c:v>49.390999999999998</c:v>
                </c:pt>
                <c:pt idx="49">
                  <c:v>49.064</c:v>
                </c:pt>
                <c:pt idx="50">
                  <c:v>49.064</c:v>
                </c:pt>
                <c:pt idx="51">
                  <c:v>48.329000000000001</c:v>
                </c:pt>
                <c:pt idx="52">
                  <c:v>48.329000000000001</c:v>
                </c:pt>
                <c:pt idx="53">
                  <c:v>47.579000000000001</c:v>
                </c:pt>
                <c:pt idx="54">
                  <c:v>47.579000000000001</c:v>
                </c:pt>
                <c:pt idx="55">
                  <c:v>46.798999999999999</c:v>
                </c:pt>
                <c:pt idx="56">
                  <c:v>46.402999999999999</c:v>
                </c:pt>
                <c:pt idx="57">
                  <c:v>46.402999999999999</c:v>
                </c:pt>
                <c:pt idx="58">
                  <c:v>46.402999999999999</c:v>
                </c:pt>
                <c:pt idx="59">
                  <c:v>46.402999999999999</c:v>
                </c:pt>
                <c:pt idx="60">
                  <c:v>46.402999999999999</c:v>
                </c:pt>
              </c:numCache>
            </c:numRef>
          </c:yVal>
          <c:smooth val="0"/>
          <c:extLst>
            <c:ext xmlns:c16="http://schemas.microsoft.com/office/drawing/2014/chart" uri="{C3380CC4-5D6E-409C-BE32-E72D297353CC}">
              <c16:uniqueId val="{00000000-4850-4810-B41E-8C64EA2F8162}"/>
            </c:ext>
          </c:extLst>
        </c:ser>
        <c:ser>
          <c:idx val="1"/>
          <c:order val="1"/>
          <c:tx>
            <c:strRef>
              <c:f>Sheet1!$C$1</c:f>
              <c:strCache>
                <c:ptCount val="1"/>
                <c:pt idx="0">
                  <c:v>2005-2009 (N=3,752)</c:v>
                </c:pt>
              </c:strCache>
            </c:strRef>
          </c:tx>
          <c:spPr>
            <a:ln w="41275">
              <a:solidFill>
                <a:srgbClr val="00990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Sheet1!$C$2:$C$62</c:f>
              <c:numCache>
                <c:formatCode>General</c:formatCode>
                <c:ptCount val="61"/>
                <c:pt idx="0">
                  <c:v>100</c:v>
                </c:pt>
                <c:pt idx="1">
                  <c:v>100</c:v>
                </c:pt>
                <c:pt idx="2">
                  <c:v>99.813000000000002</c:v>
                </c:pt>
                <c:pt idx="3">
                  <c:v>99.36</c:v>
                </c:pt>
                <c:pt idx="4">
                  <c:v>98.638000000000005</c:v>
                </c:pt>
                <c:pt idx="5">
                  <c:v>97.507999999999996</c:v>
                </c:pt>
                <c:pt idx="6">
                  <c:v>88.956000000000003</c:v>
                </c:pt>
                <c:pt idx="7">
                  <c:v>78.013999999999996</c:v>
                </c:pt>
                <c:pt idx="8">
                  <c:v>77.245999999999995</c:v>
                </c:pt>
                <c:pt idx="9">
                  <c:v>77.135000000000005</c:v>
                </c:pt>
                <c:pt idx="10">
                  <c:v>77.106999999999999</c:v>
                </c:pt>
                <c:pt idx="11">
                  <c:v>77.106999999999999</c:v>
                </c:pt>
                <c:pt idx="12">
                  <c:v>77.075999999999993</c:v>
                </c:pt>
                <c:pt idx="13">
                  <c:v>77.075999999999993</c:v>
                </c:pt>
                <c:pt idx="14">
                  <c:v>77.010999999999996</c:v>
                </c:pt>
                <c:pt idx="15">
                  <c:v>77.010999999999996</c:v>
                </c:pt>
                <c:pt idx="16">
                  <c:v>76.730999999999995</c:v>
                </c:pt>
                <c:pt idx="17">
                  <c:v>76.378</c:v>
                </c:pt>
                <c:pt idx="18">
                  <c:v>73.819999999999993</c:v>
                </c:pt>
                <c:pt idx="19">
                  <c:v>69.236999999999995</c:v>
                </c:pt>
                <c:pt idx="20">
                  <c:v>68.436999999999998</c:v>
                </c:pt>
                <c:pt idx="21">
                  <c:v>68.064999999999998</c:v>
                </c:pt>
                <c:pt idx="22">
                  <c:v>68.064999999999998</c:v>
                </c:pt>
                <c:pt idx="23">
                  <c:v>68.064999999999998</c:v>
                </c:pt>
                <c:pt idx="24">
                  <c:v>68.064999999999998</c:v>
                </c:pt>
                <c:pt idx="25">
                  <c:v>68.064999999999998</c:v>
                </c:pt>
                <c:pt idx="26">
                  <c:v>68.064999999999998</c:v>
                </c:pt>
                <c:pt idx="27">
                  <c:v>68.064999999999998</c:v>
                </c:pt>
                <c:pt idx="28">
                  <c:v>67.897000000000006</c:v>
                </c:pt>
                <c:pt idx="29">
                  <c:v>66.882999999999996</c:v>
                </c:pt>
                <c:pt idx="30">
                  <c:v>65.697000000000003</c:v>
                </c:pt>
                <c:pt idx="31">
                  <c:v>64.328999999999994</c:v>
                </c:pt>
                <c:pt idx="32">
                  <c:v>63.465000000000003</c:v>
                </c:pt>
                <c:pt idx="33">
                  <c:v>63.290999999999997</c:v>
                </c:pt>
                <c:pt idx="34">
                  <c:v>63.290999999999997</c:v>
                </c:pt>
                <c:pt idx="35">
                  <c:v>63.290999999999997</c:v>
                </c:pt>
                <c:pt idx="36">
                  <c:v>63.290999999999997</c:v>
                </c:pt>
                <c:pt idx="37">
                  <c:v>63.290999999999997</c:v>
                </c:pt>
                <c:pt idx="38">
                  <c:v>62.956000000000003</c:v>
                </c:pt>
                <c:pt idx="39">
                  <c:v>62.956000000000003</c:v>
                </c:pt>
                <c:pt idx="40">
                  <c:v>62.956000000000003</c:v>
                </c:pt>
                <c:pt idx="41">
                  <c:v>62.256</c:v>
                </c:pt>
                <c:pt idx="42">
                  <c:v>60.497999999999998</c:v>
                </c:pt>
                <c:pt idx="43">
                  <c:v>58.738999999999997</c:v>
                </c:pt>
                <c:pt idx="44">
                  <c:v>58.738999999999997</c:v>
                </c:pt>
                <c:pt idx="45">
                  <c:v>58.738999999999997</c:v>
                </c:pt>
                <c:pt idx="46">
                  <c:v>58.738999999999997</c:v>
                </c:pt>
                <c:pt idx="47">
                  <c:v>58.738999999999997</c:v>
                </c:pt>
                <c:pt idx="48">
                  <c:v>58.738999999999997</c:v>
                </c:pt>
                <c:pt idx="49">
                  <c:v>58.738999999999997</c:v>
                </c:pt>
                <c:pt idx="50">
                  <c:v>58.738999999999997</c:v>
                </c:pt>
                <c:pt idx="51">
                  <c:v>58.738999999999997</c:v>
                </c:pt>
                <c:pt idx="52">
                  <c:v>58.738999999999997</c:v>
                </c:pt>
                <c:pt idx="53">
                  <c:v>58.738999999999997</c:v>
                </c:pt>
                <c:pt idx="54">
                  <c:v>58.738999999999997</c:v>
                </c:pt>
                <c:pt idx="55">
                  <c:v>57.426000000000002</c:v>
                </c:pt>
                <c:pt idx="56">
                  <c:v>57.426000000000002</c:v>
                </c:pt>
                <c:pt idx="57">
                  <c:v>57.426000000000002</c:v>
                </c:pt>
                <c:pt idx="58">
                  <c:v>57.426000000000002</c:v>
                </c:pt>
                <c:pt idx="59">
                  <c:v>57.426000000000002</c:v>
                </c:pt>
                <c:pt idx="60">
                  <c:v>57.426000000000002</c:v>
                </c:pt>
              </c:numCache>
            </c:numRef>
          </c:yVal>
          <c:smooth val="0"/>
          <c:extLst>
            <c:ext xmlns:c16="http://schemas.microsoft.com/office/drawing/2014/chart" uri="{C3380CC4-5D6E-409C-BE32-E72D297353CC}">
              <c16:uniqueId val="{00000001-4850-4810-B41E-8C64EA2F8162}"/>
            </c:ext>
          </c:extLst>
        </c:ser>
        <c:ser>
          <c:idx val="2"/>
          <c:order val="2"/>
          <c:tx>
            <c:strRef>
              <c:f>Sheet1!$D$1</c:f>
              <c:strCache>
                <c:ptCount val="1"/>
                <c:pt idx="0">
                  <c:v>2010-06/2017 (N=6,246)</c:v>
                </c:pt>
              </c:strCache>
            </c:strRef>
          </c:tx>
          <c:spPr>
            <a:ln w="41275">
              <a:solidFill>
                <a:srgbClr val="FFC00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Sheet1!$D$2:$D$62</c:f>
              <c:numCache>
                <c:formatCode>General</c:formatCode>
                <c:ptCount val="61"/>
                <c:pt idx="0">
                  <c:v>100</c:v>
                </c:pt>
                <c:pt idx="1">
                  <c:v>100</c:v>
                </c:pt>
                <c:pt idx="2">
                  <c:v>99.823999999999998</c:v>
                </c:pt>
                <c:pt idx="3">
                  <c:v>99.52</c:v>
                </c:pt>
                <c:pt idx="4">
                  <c:v>99.165999999999997</c:v>
                </c:pt>
                <c:pt idx="5">
                  <c:v>98.326999999999998</c:v>
                </c:pt>
                <c:pt idx="6">
                  <c:v>91.966999999999999</c:v>
                </c:pt>
                <c:pt idx="7">
                  <c:v>81.796999999999997</c:v>
                </c:pt>
                <c:pt idx="8">
                  <c:v>81.11</c:v>
                </c:pt>
                <c:pt idx="9">
                  <c:v>81.028000000000006</c:v>
                </c:pt>
                <c:pt idx="10">
                  <c:v>81.028000000000006</c:v>
                </c:pt>
                <c:pt idx="11">
                  <c:v>81.028000000000006</c:v>
                </c:pt>
                <c:pt idx="12">
                  <c:v>81.028000000000006</c:v>
                </c:pt>
                <c:pt idx="13">
                  <c:v>80.989999999999995</c:v>
                </c:pt>
                <c:pt idx="14">
                  <c:v>80.989999999999995</c:v>
                </c:pt>
                <c:pt idx="15">
                  <c:v>80.944999999999993</c:v>
                </c:pt>
                <c:pt idx="16">
                  <c:v>80.673000000000002</c:v>
                </c:pt>
                <c:pt idx="17">
                  <c:v>79.984999999999999</c:v>
                </c:pt>
                <c:pt idx="18">
                  <c:v>76.489000000000004</c:v>
                </c:pt>
                <c:pt idx="19">
                  <c:v>72.37</c:v>
                </c:pt>
                <c:pt idx="20">
                  <c:v>71.622</c:v>
                </c:pt>
                <c:pt idx="21">
                  <c:v>71.433000000000007</c:v>
                </c:pt>
                <c:pt idx="22">
                  <c:v>71.433000000000007</c:v>
                </c:pt>
                <c:pt idx="23">
                  <c:v>71.433000000000007</c:v>
                </c:pt>
                <c:pt idx="24">
                  <c:v>71.433000000000007</c:v>
                </c:pt>
                <c:pt idx="25">
                  <c:v>71.433000000000007</c:v>
                </c:pt>
                <c:pt idx="26">
                  <c:v>71.433000000000007</c:v>
                </c:pt>
                <c:pt idx="27">
                  <c:v>71.433000000000007</c:v>
                </c:pt>
                <c:pt idx="28">
                  <c:v>70.900999999999996</c:v>
                </c:pt>
                <c:pt idx="29">
                  <c:v>70.231999999999999</c:v>
                </c:pt>
                <c:pt idx="30">
                  <c:v>68.89</c:v>
                </c:pt>
                <c:pt idx="31">
                  <c:v>65.92</c:v>
                </c:pt>
                <c:pt idx="32">
                  <c:v>65.647000000000006</c:v>
                </c:pt>
                <c:pt idx="33">
                  <c:v>65.647000000000006</c:v>
                </c:pt>
                <c:pt idx="34">
                  <c:v>65.647000000000006</c:v>
                </c:pt>
                <c:pt idx="35">
                  <c:v>65.647000000000006</c:v>
                </c:pt>
                <c:pt idx="36">
                  <c:v>65.647000000000006</c:v>
                </c:pt>
                <c:pt idx="37">
                  <c:v>65.647000000000006</c:v>
                </c:pt>
                <c:pt idx="38">
                  <c:v>65.647000000000006</c:v>
                </c:pt>
                <c:pt idx="39">
                  <c:v>65.647000000000006</c:v>
                </c:pt>
                <c:pt idx="40">
                  <c:v>65.647000000000006</c:v>
                </c:pt>
                <c:pt idx="41">
                  <c:v>64.653999999999996</c:v>
                </c:pt>
                <c:pt idx="42">
                  <c:v>63.99</c:v>
                </c:pt>
                <c:pt idx="43">
                  <c:v>61.981999999999999</c:v>
                </c:pt>
                <c:pt idx="44">
                  <c:v>61.981999999999999</c:v>
                </c:pt>
                <c:pt idx="45">
                  <c:v>61.981999999999999</c:v>
                </c:pt>
                <c:pt idx="46">
                  <c:v>61.981999999999999</c:v>
                </c:pt>
                <c:pt idx="47">
                  <c:v>61.981999999999999</c:v>
                </c:pt>
                <c:pt idx="48">
                  <c:v>61.981999999999999</c:v>
                </c:pt>
                <c:pt idx="49">
                  <c:v>61.981999999999999</c:v>
                </c:pt>
                <c:pt idx="50">
                  <c:v>61.981999999999999</c:v>
                </c:pt>
                <c:pt idx="51">
                  <c:v>61.981999999999999</c:v>
                </c:pt>
                <c:pt idx="52">
                  <c:v>61.981999999999999</c:v>
                </c:pt>
                <c:pt idx="53">
                  <c:v>61.143999999999998</c:v>
                </c:pt>
                <c:pt idx="54">
                  <c:v>60.307000000000002</c:v>
                </c:pt>
                <c:pt idx="55">
                  <c:v>59.457000000000001</c:v>
                </c:pt>
                <c:pt idx="56">
                  <c:v>59.457000000000001</c:v>
                </c:pt>
                <c:pt idx="57">
                  <c:v>59.457000000000001</c:v>
                </c:pt>
                <c:pt idx="58">
                  <c:v>59.457000000000001</c:v>
                </c:pt>
                <c:pt idx="59">
                  <c:v>59.457000000000001</c:v>
                </c:pt>
                <c:pt idx="60">
                  <c:v>59.457000000000001</c:v>
                </c:pt>
              </c:numCache>
            </c:numRef>
          </c:yVal>
          <c:smooth val="0"/>
          <c:extLst>
            <c:ext xmlns:c16="http://schemas.microsoft.com/office/drawing/2014/chart" uri="{C3380CC4-5D6E-409C-BE32-E72D297353CC}">
              <c16:uniqueId val="{00000002-4850-4810-B41E-8C64EA2F8162}"/>
            </c:ext>
          </c:extLst>
        </c:ser>
        <c:dLbls>
          <c:showLegendKey val="0"/>
          <c:showVal val="0"/>
          <c:showCatName val="0"/>
          <c:showSerName val="0"/>
          <c:showPercent val="0"/>
          <c:showBubbleSize val="0"/>
        </c:dLbls>
        <c:axId val="684752024"/>
        <c:axId val="684752416"/>
      </c:scatterChart>
      <c:valAx>
        <c:axId val="684752024"/>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9612326667131212"/>
              <c:y val="0.9331284395902126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2416"/>
        <c:crosses val="autoZero"/>
        <c:crossBetween val="midCat"/>
        <c:majorUnit val="1"/>
      </c:valAx>
      <c:valAx>
        <c:axId val="684752416"/>
        <c:scaling>
          <c:orientation val="minMax"/>
          <c:max val="100"/>
          <c:min val="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2024"/>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1418135786124078"/>
          <c:y val="2.2721251640419975E-2"/>
          <c:w val="0.86021642607174098"/>
          <c:h val="0.1024384842519685"/>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72449411565486"/>
          <c:y val="0.1936759671345388"/>
          <c:w val="0.40533083566167133"/>
          <c:h val="0.54631547415268744"/>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DA3C-4077-9EDE-C70404CC1FEB}"/>
              </c:ext>
            </c:extLst>
          </c:dPt>
          <c:dPt>
            <c:idx val="1"/>
            <c:bubble3D val="0"/>
            <c:spPr>
              <a:solidFill>
                <a:srgbClr val="008000"/>
              </a:solidFill>
              <a:ln>
                <a:solidFill>
                  <a:srgbClr val="000000"/>
                </a:solidFill>
              </a:ln>
            </c:spPr>
            <c:extLst>
              <c:ext xmlns:c16="http://schemas.microsoft.com/office/drawing/2014/chart" uri="{C3380CC4-5D6E-409C-BE32-E72D297353CC}">
                <c16:uniqueId val="{00000003-DA3C-4077-9EDE-C70404CC1FEB}"/>
              </c:ext>
            </c:extLst>
          </c:dPt>
          <c:dPt>
            <c:idx val="2"/>
            <c:bubble3D val="0"/>
            <c:spPr>
              <a:solidFill>
                <a:srgbClr val="FF0000"/>
              </a:solidFill>
              <a:ln>
                <a:solidFill>
                  <a:srgbClr val="000000"/>
                </a:solidFill>
              </a:ln>
            </c:spPr>
            <c:extLst>
              <c:ext xmlns:c16="http://schemas.microsoft.com/office/drawing/2014/chart" uri="{C3380CC4-5D6E-409C-BE32-E72D297353CC}">
                <c16:uniqueId val="{00000005-DA3C-4077-9EDE-C70404CC1FEB}"/>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DA3C-4077-9EDE-C70404CC1FEB}"/>
              </c:ext>
            </c:extLst>
          </c:dPt>
          <c:dPt>
            <c:idx val="4"/>
            <c:bubble3D val="0"/>
            <c:spPr>
              <a:solidFill>
                <a:srgbClr val="00FFFF"/>
              </a:solidFill>
              <a:ln>
                <a:solidFill>
                  <a:srgbClr val="000000"/>
                </a:solidFill>
              </a:ln>
            </c:spPr>
            <c:extLst>
              <c:ext xmlns:c16="http://schemas.microsoft.com/office/drawing/2014/chart" uri="{C3380CC4-5D6E-409C-BE32-E72D297353CC}">
                <c16:uniqueId val="{00000009-DA3C-4077-9EDE-C70404CC1FEB}"/>
              </c:ext>
            </c:extLst>
          </c:dPt>
          <c:dPt>
            <c:idx val="5"/>
            <c:bubble3D val="0"/>
            <c:spPr>
              <a:solidFill>
                <a:srgbClr val="FF00FF"/>
              </a:solidFill>
              <a:ln>
                <a:solidFill>
                  <a:srgbClr val="000000"/>
                </a:solidFill>
              </a:ln>
            </c:spPr>
            <c:extLst>
              <c:ext xmlns:c16="http://schemas.microsoft.com/office/drawing/2014/chart" uri="{C3380CC4-5D6E-409C-BE32-E72D297353CC}">
                <c16:uniqueId val="{0000000B-DA3C-4077-9EDE-C70404CC1FEB}"/>
              </c:ext>
            </c:extLst>
          </c:dPt>
          <c:dPt>
            <c:idx val="6"/>
            <c:bubble3D val="0"/>
            <c:spPr>
              <a:solidFill>
                <a:srgbClr val="00FF00"/>
              </a:solidFill>
              <a:ln>
                <a:solidFill>
                  <a:srgbClr val="000000"/>
                </a:solidFill>
              </a:ln>
            </c:spPr>
            <c:extLst>
              <c:ext xmlns:c16="http://schemas.microsoft.com/office/drawing/2014/chart" uri="{C3380CC4-5D6E-409C-BE32-E72D297353CC}">
                <c16:uniqueId val="{0000000D-DA3C-4077-9EDE-C70404CC1FEB}"/>
              </c:ext>
            </c:extLst>
          </c:dPt>
          <c:dPt>
            <c:idx val="7"/>
            <c:bubble3D val="0"/>
            <c:spPr>
              <a:solidFill>
                <a:srgbClr val="FFC000"/>
              </a:solidFill>
              <a:ln>
                <a:solidFill>
                  <a:srgbClr val="000000"/>
                </a:solidFill>
              </a:ln>
            </c:spPr>
            <c:extLst>
              <c:ext xmlns:c16="http://schemas.microsoft.com/office/drawing/2014/chart" uri="{C3380CC4-5D6E-409C-BE32-E72D297353CC}">
                <c16:uniqueId val="{0000000F-DA3C-4077-9EDE-C70404CC1FEB}"/>
              </c:ext>
            </c:extLst>
          </c:dPt>
          <c:dLbls>
            <c:numFmt formatCode="0%" sourceLinked="0"/>
            <c:spPr>
              <a:noFill/>
              <a:ln>
                <a:noFill/>
              </a:ln>
              <a:effectLst/>
            </c:spPr>
            <c:txPr>
              <a:bodyPr wrap="square" lIns="38100" tIns="19050" rIns="38100" bIns="19050" anchor="ctr">
                <a:spAutoFit/>
              </a:bodyPr>
              <a:lstStyle/>
              <a:p>
                <a:pPr>
                  <a:defRPr sz="1300" b="1">
                    <a:solidFill>
                      <a:schemeClr val="bg2"/>
                    </a:solidFill>
                  </a:defRPr>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3.7054999999999998E-2</c:v>
                </c:pt>
                <c:pt idx="1">
                  <c:v>4.7914999999999999E-2</c:v>
                </c:pt>
                <c:pt idx="2">
                  <c:v>0.29976000000000003</c:v>
                </c:pt>
                <c:pt idx="3">
                  <c:v>0.50717000000000001</c:v>
                </c:pt>
                <c:pt idx="4">
                  <c:v>3.6061000000000003E-2</c:v>
                </c:pt>
                <c:pt idx="5">
                  <c:v>2.1968000000000001E-2</c:v>
                </c:pt>
                <c:pt idx="6">
                  <c:v>3.6309000000000001E-2</c:v>
                </c:pt>
                <c:pt idx="7">
                  <c:v>1.3761000000000001E-2</c:v>
                </c:pt>
              </c:numCache>
            </c:numRef>
          </c:val>
          <c:extLst>
            <c:ext xmlns:c16="http://schemas.microsoft.com/office/drawing/2014/chart" uri="{C3380CC4-5D6E-409C-BE32-E72D297353CC}">
              <c16:uniqueId val="{00000010-DA3C-4077-9EDE-C70404CC1FEB}"/>
            </c:ext>
          </c:extLst>
        </c:ser>
        <c:dLbls>
          <c:dLblPos val="outEnd"/>
          <c:showLegendKey val="0"/>
          <c:showVal val="1"/>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81644145288290582"/>
        </c:manualLayout>
      </c:layout>
      <c:scatterChart>
        <c:scatterStyle val="lineMarker"/>
        <c:varyColors val="0"/>
        <c:ser>
          <c:idx val="0"/>
          <c:order val="0"/>
          <c:tx>
            <c:strRef>
              <c:f>Sheet1!$B$1</c:f>
              <c:strCache>
                <c:ptCount val="1"/>
                <c:pt idx="0">
                  <c:v>1982-1991 (N=21,527)</c:v>
                </c:pt>
              </c:strCache>
            </c:strRef>
          </c:tx>
          <c:spPr>
            <a:ln w="41275">
              <a:solidFill>
                <a:srgbClr val="00B0F0"/>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Sheet1!$B$2:$B$43</c:f>
              <c:numCache>
                <c:formatCode>General</c:formatCode>
                <c:ptCount val="42"/>
                <c:pt idx="0">
                  <c:v>100</c:v>
                </c:pt>
                <c:pt idx="1">
                  <c:v>88.218000000000004</c:v>
                </c:pt>
                <c:pt idx="2">
                  <c:v>85.012</c:v>
                </c:pt>
                <c:pt idx="3">
                  <c:v>83.158000000000001</c:v>
                </c:pt>
                <c:pt idx="4">
                  <c:v>82.162000000000006</c:v>
                </c:pt>
                <c:pt idx="5">
                  <c:v>81.320999999999998</c:v>
                </c:pt>
                <c:pt idx="6">
                  <c:v>80.611000000000004</c:v>
                </c:pt>
                <c:pt idx="7">
                  <c:v>79.947999999999993</c:v>
                </c:pt>
                <c:pt idx="8">
                  <c:v>79.293000000000006</c:v>
                </c:pt>
                <c:pt idx="9">
                  <c:v>78.727999999999994</c:v>
                </c:pt>
                <c:pt idx="10">
                  <c:v>78.238</c:v>
                </c:pt>
                <c:pt idx="11">
                  <c:v>77.781999999999996</c:v>
                </c:pt>
                <c:pt idx="12">
                  <c:v>77.387</c:v>
                </c:pt>
                <c:pt idx="13">
                  <c:v>73.263999999999996</c:v>
                </c:pt>
                <c:pt idx="14">
                  <c:v>69.867000000000004</c:v>
                </c:pt>
                <c:pt idx="15">
                  <c:v>66.542000000000002</c:v>
                </c:pt>
                <c:pt idx="16">
                  <c:v>63.243000000000002</c:v>
                </c:pt>
                <c:pt idx="17">
                  <c:v>59.603000000000002</c:v>
                </c:pt>
                <c:pt idx="18">
                  <c:v>55.79</c:v>
                </c:pt>
                <c:pt idx="19">
                  <c:v>52.066000000000003</c:v>
                </c:pt>
                <c:pt idx="20">
                  <c:v>48.625</c:v>
                </c:pt>
                <c:pt idx="21">
                  <c:v>45.06</c:v>
                </c:pt>
                <c:pt idx="22">
                  <c:v>41.747999999999998</c:v>
                </c:pt>
                <c:pt idx="23">
                  <c:v>38.287999999999997</c:v>
                </c:pt>
                <c:pt idx="24">
                  <c:v>35.244</c:v>
                </c:pt>
                <c:pt idx="25">
                  <c:v>32.219000000000001</c:v>
                </c:pt>
                <c:pt idx="26">
                  <c:v>29.317</c:v>
                </c:pt>
                <c:pt idx="27">
                  <c:v>26.234999999999999</c:v>
                </c:pt>
                <c:pt idx="28">
                  <c:v>23.847000000000001</c:v>
                </c:pt>
                <c:pt idx="29">
                  <c:v>21.434000000000001</c:v>
                </c:pt>
                <c:pt idx="30">
                  <c:v>19.242000000000001</c:v>
                </c:pt>
                <c:pt idx="31">
                  <c:v>17.239999999999998</c:v>
                </c:pt>
                <c:pt idx="32">
                  <c:v>15.61</c:v>
                </c:pt>
                <c:pt idx="33">
                  <c:v>13.871</c:v>
                </c:pt>
                <c:pt idx="34">
                  <c:v>12.272</c:v>
                </c:pt>
                <c:pt idx="35">
                  <c:v>10.964</c:v>
                </c:pt>
                <c:pt idx="36">
                  <c:v>9.6219999999999999</c:v>
                </c:pt>
                <c:pt idx="37">
                  <c:v>8.5389999999999997</c:v>
                </c:pt>
                <c:pt idx="38">
                  <c:v>7.4729999999999999</c:v>
                </c:pt>
                <c:pt idx="39">
                  <c:v>6.5309999999999997</c:v>
                </c:pt>
                <c:pt idx="40">
                  <c:v>5.5750000000000002</c:v>
                </c:pt>
                <c:pt idx="41">
                  <c:v>4.782</c:v>
                </c:pt>
              </c:numCache>
            </c:numRef>
          </c:yVal>
          <c:smooth val="0"/>
          <c:extLst>
            <c:ext xmlns:c16="http://schemas.microsoft.com/office/drawing/2014/chart" uri="{C3380CC4-5D6E-409C-BE32-E72D297353CC}">
              <c16:uniqueId val="{00000000-1169-45CC-B74B-A90650AA147B}"/>
            </c:ext>
          </c:extLst>
        </c:ser>
        <c:ser>
          <c:idx val="1"/>
          <c:order val="1"/>
          <c:tx>
            <c:strRef>
              <c:f>Sheet1!$C$1</c:f>
              <c:strCache>
                <c:ptCount val="1"/>
                <c:pt idx="0">
                  <c:v>1992-2001 (N=40,191)</c:v>
                </c:pt>
              </c:strCache>
            </c:strRef>
          </c:tx>
          <c:spPr>
            <a:ln w="41275">
              <a:solidFill>
                <a:srgbClr val="009900"/>
              </a:solidFill>
              <a:prstDash val="solid"/>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Sheet1!$C$2:$C$43</c:f>
              <c:numCache>
                <c:formatCode>General</c:formatCode>
                <c:ptCount val="42"/>
                <c:pt idx="0">
                  <c:v>100</c:v>
                </c:pt>
                <c:pt idx="1">
                  <c:v>89.787000000000006</c:v>
                </c:pt>
                <c:pt idx="2">
                  <c:v>87.248999999999995</c:v>
                </c:pt>
                <c:pt idx="3">
                  <c:v>86.01</c:v>
                </c:pt>
                <c:pt idx="4">
                  <c:v>85.215000000000003</c:v>
                </c:pt>
                <c:pt idx="5">
                  <c:v>84.491</c:v>
                </c:pt>
                <c:pt idx="6">
                  <c:v>83.888000000000005</c:v>
                </c:pt>
                <c:pt idx="7">
                  <c:v>83.341999999999999</c:v>
                </c:pt>
                <c:pt idx="8">
                  <c:v>82.81</c:v>
                </c:pt>
                <c:pt idx="9">
                  <c:v>82.293999999999997</c:v>
                </c:pt>
                <c:pt idx="10">
                  <c:v>81.831999999999994</c:v>
                </c:pt>
                <c:pt idx="11">
                  <c:v>81.486999999999995</c:v>
                </c:pt>
                <c:pt idx="12">
                  <c:v>81.073999999999998</c:v>
                </c:pt>
                <c:pt idx="13">
                  <c:v>77.497</c:v>
                </c:pt>
                <c:pt idx="14">
                  <c:v>74.680999999999997</c:v>
                </c:pt>
                <c:pt idx="15">
                  <c:v>71.887</c:v>
                </c:pt>
                <c:pt idx="16">
                  <c:v>68.900999999999996</c:v>
                </c:pt>
                <c:pt idx="17">
                  <c:v>65.754000000000005</c:v>
                </c:pt>
                <c:pt idx="18">
                  <c:v>62.435000000000002</c:v>
                </c:pt>
                <c:pt idx="19">
                  <c:v>58.945</c:v>
                </c:pt>
                <c:pt idx="20">
                  <c:v>55.374000000000002</c:v>
                </c:pt>
                <c:pt idx="21">
                  <c:v>51.89</c:v>
                </c:pt>
                <c:pt idx="22">
                  <c:v>48.262</c:v>
                </c:pt>
                <c:pt idx="23">
                  <c:v>44.756</c:v>
                </c:pt>
                <c:pt idx="24">
                  <c:v>41.256</c:v>
                </c:pt>
                <c:pt idx="25">
                  <c:v>37.994</c:v>
                </c:pt>
                <c:pt idx="26">
                  <c:v>34.604999999999997</c:v>
                </c:pt>
                <c:pt idx="27">
                  <c:v>31.436</c:v>
                </c:pt>
                <c:pt idx="28">
                  <c:v>28.488</c:v>
                </c:pt>
                <c:pt idx="29">
                  <c:v>25.658999999999999</c:v>
                </c:pt>
                <c:pt idx="30">
                  <c:v>22.888000000000002</c:v>
                </c:pt>
                <c:pt idx="31">
                  <c:v>20.274000000000001</c:v>
                </c:pt>
                <c:pt idx="32">
                  <c:v>18.003</c:v>
                </c:pt>
                <c:pt idx="33">
                  <c:v>16.029</c:v>
                </c:pt>
                <c:pt idx="34">
                  <c:v>14.288</c:v>
                </c:pt>
                <c:pt idx="35">
                  <c:v>12.23</c:v>
                </c:pt>
                <c:pt idx="36">
                  <c:v>10.882</c:v>
                </c:pt>
                <c:pt idx="37">
                  <c:v>#N/A</c:v>
                </c:pt>
                <c:pt idx="38">
                  <c:v>#N/A</c:v>
                </c:pt>
                <c:pt idx="39">
                  <c:v>#N/A</c:v>
                </c:pt>
                <c:pt idx="40">
                  <c:v>#N/A</c:v>
                </c:pt>
                <c:pt idx="41">
                  <c:v>#N/A</c:v>
                </c:pt>
              </c:numCache>
            </c:numRef>
          </c:yVal>
          <c:smooth val="0"/>
          <c:extLst>
            <c:ext xmlns:c16="http://schemas.microsoft.com/office/drawing/2014/chart" uri="{C3380CC4-5D6E-409C-BE32-E72D297353CC}">
              <c16:uniqueId val="{00000001-1169-45CC-B74B-A90650AA147B}"/>
            </c:ext>
          </c:extLst>
        </c:ser>
        <c:ser>
          <c:idx val="2"/>
          <c:order val="2"/>
          <c:tx>
            <c:strRef>
              <c:f>Sheet1!$D$1</c:f>
              <c:strCache>
                <c:ptCount val="1"/>
                <c:pt idx="0">
                  <c:v>2002-2009 (N=29,876)</c:v>
                </c:pt>
              </c:strCache>
            </c:strRef>
          </c:tx>
          <c:spPr>
            <a:ln w="41275">
              <a:solidFill>
                <a:srgbClr val="FF0000"/>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Sheet1!$D$2:$D$43</c:f>
              <c:numCache>
                <c:formatCode>General</c:formatCode>
                <c:ptCount val="42"/>
                <c:pt idx="0">
                  <c:v>100</c:v>
                </c:pt>
                <c:pt idx="1">
                  <c:v>91.49</c:v>
                </c:pt>
                <c:pt idx="2">
                  <c:v>89.481999999999999</c:v>
                </c:pt>
                <c:pt idx="3">
                  <c:v>88.316999999999993</c:v>
                </c:pt>
                <c:pt idx="4">
                  <c:v>87.522999999999996</c:v>
                </c:pt>
                <c:pt idx="5">
                  <c:v>86.855000000000004</c:v>
                </c:pt>
                <c:pt idx="6">
                  <c:v>86.293000000000006</c:v>
                </c:pt>
                <c:pt idx="7">
                  <c:v>85.778999999999996</c:v>
                </c:pt>
                <c:pt idx="8">
                  <c:v>85.278000000000006</c:v>
                </c:pt>
                <c:pt idx="9">
                  <c:v>84.866</c:v>
                </c:pt>
                <c:pt idx="10">
                  <c:v>84.477999999999994</c:v>
                </c:pt>
                <c:pt idx="11">
                  <c:v>84.082999999999998</c:v>
                </c:pt>
                <c:pt idx="12">
                  <c:v>83.703999999999994</c:v>
                </c:pt>
                <c:pt idx="13">
                  <c:v>80.444999999999993</c:v>
                </c:pt>
                <c:pt idx="14">
                  <c:v>77.685000000000002</c:v>
                </c:pt>
                <c:pt idx="15">
                  <c:v>75.034999999999997</c:v>
                </c:pt>
                <c:pt idx="16">
                  <c:v>72.418000000000006</c:v>
                </c:pt>
                <c:pt idx="17">
                  <c:v>69.722999999999999</c:v>
                </c:pt>
                <c:pt idx="18">
                  <c:v>67.006</c:v>
                </c:pt>
                <c:pt idx="19">
                  <c:v>64.2</c:v>
                </c:pt>
                <c:pt idx="20">
                  <c:v>61.125</c:v>
                </c:pt>
                <c:pt idx="21">
                  <c:v>58.146000000000001</c:v>
                </c:pt>
                <c:pt idx="22">
                  <c:v>54.765999999999998</c:v>
                </c:pt>
                <c:pt idx="23">
                  <c:v>51.564999999999998</c:v>
                </c:pt>
                <c:pt idx="24">
                  <c:v>48.11</c:v>
                </c:pt>
                <c:pt idx="25">
                  <c:v>44.88</c:v>
                </c:pt>
                <c:pt idx="26">
                  <c:v>41.265000000000001</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numCache>
            </c:numRef>
          </c:yVal>
          <c:smooth val="0"/>
          <c:extLst>
            <c:ext xmlns:c16="http://schemas.microsoft.com/office/drawing/2014/chart" uri="{C3380CC4-5D6E-409C-BE32-E72D297353CC}">
              <c16:uniqueId val="{00000002-1169-45CC-B74B-A90650AA147B}"/>
            </c:ext>
          </c:extLst>
        </c:ser>
        <c:ser>
          <c:idx val="3"/>
          <c:order val="3"/>
          <c:tx>
            <c:strRef>
              <c:f>Sheet1!$E$1</c:f>
              <c:strCache>
                <c:ptCount val="1"/>
                <c:pt idx="0">
                  <c:v>2010-6/2017 (N=31,938)</c:v>
                </c:pt>
              </c:strCache>
            </c:strRef>
          </c:tx>
          <c:spPr>
            <a:ln w="41275">
              <a:solidFill>
                <a:srgbClr val="CC99FF"/>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Sheet1!$E$2:$E$43</c:f>
              <c:numCache>
                <c:formatCode>General</c:formatCode>
                <c:ptCount val="42"/>
                <c:pt idx="0">
                  <c:v>100</c:v>
                </c:pt>
                <c:pt idx="1">
                  <c:v>92.977000000000004</c:v>
                </c:pt>
                <c:pt idx="2">
                  <c:v>91.171999999999997</c:v>
                </c:pt>
                <c:pt idx="3">
                  <c:v>90.043000000000006</c:v>
                </c:pt>
                <c:pt idx="4">
                  <c:v>89.212999999999994</c:v>
                </c:pt>
                <c:pt idx="5">
                  <c:v>88.662999999999997</c:v>
                </c:pt>
                <c:pt idx="6">
                  <c:v>88.16</c:v>
                </c:pt>
                <c:pt idx="7">
                  <c:v>87.753</c:v>
                </c:pt>
                <c:pt idx="8">
                  <c:v>87.314999999999998</c:v>
                </c:pt>
                <c:pt idx="9">
                  <c:v>86.965000000000003</c:v>
                </c:pt>
                <c:pt idx="10">
                  <c:v>86.605000000000004</c:v>
                </c:pt>
                <c:pt idx="11">
                  <c:v>86.340999999999994</c:v>
                </c:pt>
                <c:pt idx="12">
                  <c:v>86.018000000000001</c:v>
                </c:pt>
                <c:pt idx="13">
                  <c:v>82.747</c:v>
                </c:pt>
                <c:pt idx="14">
                  <c:v>80.153000000000006</c:v>
                </c:pt>
                <c:pt idx="15">
                  <c:v>77.596000000000004</c:v>
                </c:pt>
                <c:pt idx="16">
                  <c:v>74.900000000000006</c:v>
                </c:pt>
                <c:pt idx="17">
                  <c:v>72.114999999999995</c:v>
                </c:pt>
                <c:pt idx="18">
                  <c:v>68.715999999999994</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numCache>
            </c:numRef>
          </c:yVal>
          <c:smooth val="0"/>
          <c:extLst>
            <c:ext xmlns:c16="http://schemas.microsoft.com/office/drawing/2014/chart" uri="{C3380CC4-5D6E-409C-BE32-E72D297353CC}">
              <c16:uniqueId val="{00000003-1169-45CC-B74B-A90650AA147B}"/>
            </c:ext>
          </c:extLst>
        </c:ser>
        <c:dLbls>
          <c:showLegendKey val="0"/>
          <c:showVal val="0"/>
          <c:showCatName val="0"/>
          <c:showSerName val="0"/>
          <c:showPercent val="0"/>
          <c:showBubbleSize val="0"/>
        </c:dLbls>
        <c:axId val="684752808"/>
        <c:axId val="684753200"/>
      </c:scatterChart>
      <c:valAx>
        <c:axId val="684752808"/>
        <c:scaling>
          <c:orientation val="minMax"/>
          <c:max val="24"/>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200"/>
        <c:crosses val="autoZero"/>
        <c:crossBetween val="midCat"/>
        <c:majorUnit val="1"/>
      </c:valAx>
      <c:valAx>
        <c:axId val="68475320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2808"/>
        <c:crosses val="autoZero"/>
        <c:crossBetween val="midCat"/>
        <c:majorUnit val="25"/>
      </c:valAx>
      <c:spPr>
        <a:noFill/>
        <a:ln>
          <a:solidFill>
            <a:schemeClr val="bg2"/>
          </a:solidFill>
        </a:ln>
      </c:spPr>
    </c:plotArea>
    <c:legend>
      <c:legendPos val="r"/>
      <c:layout>
        <c:manualLayout>
          <c:xMode val="edge"/>
          <c:yMode val="edge"/>
          <c:x val="0.65339233038348088"/>
          <c:y val="6.4601508144815231E-2"/>
          <c:w val="0.30078914361368547"/>
          <c:h val="0.25644044494438195"/>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25870135798235E-2"/>
          <c:y val="3.1249894166454999E-2"/>
          <c:w val="0.89863859408878533"/>
          <c:h val="0.81644145288290582"/>
        </c:manualLayout>
      </c:layout>
      <c:scatterChart>
        <c:scatterStyle val="lineMarker"/>
        <c:varyColors val="0"/>
        <c:ser>
          <c:idx val="0"/>
          <c:order val="0"/>
          <c:tx>
            <c:strRef>
              <c:f>Sheet1!$B$1</c:f>
              <c:strCache>
                <c:ptCount val="1"/>
                <c:pt idx="0">
                  <c:v>1982-1991 (N=16,250)</c:v>
                </c:pt>
              </c:strCache>
            </c:strRef>
          </c:tx>
          <c:spPr>
            <a:ln w="41275">
              <a:solidFill>
                <a:srgbClr val="00B0F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100</c:v>
                </c:pt>
                <c:pt idx="1">
                  <c:v>100</c:v>
                </c:pt>
                <c:pt idx="2">
                  <c:v>94.671999999999997</c:v>
                </c:pt>
                <c:pt idx="3">
                  <c:v>90.283000000000001</c:v>
                </c:pt>
                <c:pt idx="4">
                  <c:v>85.986000000000004</c:v>
                </c:pt>
                <c:pt idx="5">
                  <c:v>81.724000000000004</c:v>
                </c:pt>
                <c:pt idx="6">
                  <c:v>77.019000000000005</c:v>
                </c:pt>
                <c:pt idx="7">
                  <c:v>72.091999999999999</c:v>
                </c:pt>
                <c:pt idx="8">
                  <c:v>67.28</c:v>
                </c:pt>
                <c:pt idx="9">
                  <c:v>62.832999999999998</c:v>
                </c:pt>
                <c:pt idx="10">
                  <c:v>58.226999999999997</c:v>
                </c:pt>
                <c:pt idx="11">
                  <c:v>53.947000000000003</c:v>
                </c:pt>
                <c:pt idx="12">
                  <c:v>49.476999999999997</c:v>
                </c:pt>
                <c:pt idx="13">
                  <c:v>45.542999999999999</c:v>
                </c:pt>
                <c:pt idx="14">
                  <c:v>41.633000000000003</c:v>
                </c:pt>
                <c:pt idx="15">
                  <c:v>37.884</c:v>
                </c:pt>
                <c:pt idx="16">
                  <c:v>33.901000000000003</c:v>
                </c:pt>
                <c:pt idx="17">
                  <c:v>30.815000000000001</c:v>
                </c:pt>
                <c:pt idx="18">
                  <c:v>27.696999999999999</c:v>
                </c:pt>
                <c:pt idx="19">
                  <c:v>24.864000000000001</c:v>
                </c:pt>
                <c:pt idx="20">
                  <c:v>22.277000000000001</c:v>
                </c:pt>
                <c:pt idx="21">
                  <c:v>20.172000000000001</c:v>
                </c:pt>
                <c:pt idx="22">
                  <c:v>17.923999999999999</c:v>
                </c:pt>
                <c:pt idx="23">
                  <c:v>15.858000000000001</c:v>
                </c:pt>
                <c:pt idx="24">
                  <c:v>14.167999999999999</c:v>
                </c:pt>
                <c:pt idx="25">
                  <c:v>12.433</c:v>
                </c:pt>
                <c:pt idx="26">
                  <c:v>11.034000000000001</c:v>
                </c:pt>
                <c:pt idx="27">
                  <c:v>9.657</c:v>
                </c:pt>
                <c:pt idx="28">
                  <c:v>8.4390000000000001</c:v>
                </c:pt>
                <c:pt idx="29">
                  <c:v>7.2039999999999997</c:v>
                </c:pt>
                <c:pt idx="30">
                  <c:v>6.18</c:v>
                </c:pt>
              </c:numCache>
            </c:numRef>
          </c:yVal>
          <c:smooth val="0"/>
          <c:extLst>
            <c:ext xmlns:c16="http://schemas.microsoft.com/office/drawing/2014/chart" uri="{C3380CC4-5D6E-409C-BE32-E72D297353CC}">
              <c16:uniqueId val="{00000000-8328-4852-88C6-D5FC8E51B22D}"/>
            </c:ext>
          </c:extLst>
        </c:ser>
        <c:ser>
          <c:idx val="1"/>
          <c:order val="1"/>
          <c:tx>
            <c:strRef>
              <c:f>Sheet1!$C$1</c:f>
              <c:strCache>
                <c:ptCount val="1"/>
                <c:pt idx="0">
                  <c:v>1992-2001 (N=31,640)</c:v>
                </c:pt>
              </c:strCache>
            </c:strRef>
          </c:tx>
          <c:spPr>
            <a:ln w="41275">
              <a:solidFill>
                <a:srgbClr val="0099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100</c:v>
                </c:pt>
                <c:pt idx="1">
                  <c:v>100</c:v>
                </c:pt>
                <c:pt idx="2">
                  <c:v>95.587999999999994</c:v>
                </c:pt>
                <c:pt idx="3">
                  <c:v>92.114000000000004</c:v>
                </c:pt>
                <c:pt idx="4">
                  <c:v>88.667000000000002</c:v>
                </c:pt>
                <c:pt idx="5">
                  <c:v>84.984999999999999</c:v>
                </c:pt>
                <c:pt idx="6">
                  <c:v>81.103999999999999</c:v>
                </c:pt>
                <c:pt idx="7">
                  <c:v>77.010000000000005</c:v>
                </c:pt>
                <c:pt idx="8">
                  <c:v>72.704999999999998</c:v>
                </c:pt>
                <c:pt idx="9">
                  <c:v>68.301000000000002</c:v>
                </c:pt>
                <c:pt idx="10">
                  <c:v>64.003</c:v>
                </c:pt>
                <c:pt idx="11">
                  <c:v>59.527999999999999</c:v>
                </c:pt>
                <c:pt idx="12">
                  <c:v>55.203000000000003</c:v>
                </c:pt>
                <c:pt idx="13">
                  <c:v>50.886000000000003</c:v>
                </c:pt>
                <c:pt idx="14">
                  <c:v>46.863</c:v>
                </c:pt>
                <c:pt idx="15">
                  <c:v>42.683999999999997</c:v>
                </c:pt>
                <c:pt idx="16">
                  <c:v>38.774000000000001</c:v>
                </c:pt>
                <c:pt idx="17">
                  <c:v>35.137999999999998</c:v>
                </c:pt>
                <c:pt idx="18">
                  <c:v>31.649000000000001</c:v>
                </c:pt>
                <c:pt idx="19">
                  <c:v>28.23</c:v>
                </c:pt>
                <c:pt idx="20">
                  <c:v>25.006</c:v>
                </c:pt>
                <c:pt idx="21">
                  <c:v>22.206</c:v>
                </c:pt>
                <c:pt idx="22">
                  <c:v>19.771000000000001</c:v>
                </c:pt>
                <c:pt idx="23">
                  <c:v>17.623999999999999</c:v>
                </c:pt>
                <c:pt idx="24">
                  <c:v>15.084</c:v>
                </c:pt>
                <c:pt idx="25">
                  <c:v>13.423</c:v>
                </c:pt>
                <c:pt idx="26">
                  <c:v>#N/A</c:v>
                </c:pt>
                <c:pt idx="27">
                  <c:v>#N/A</c:v>
                </c:pt>
                <c:pt idx="28">
                  <c:v>#N/A</c:v>
                </c:pt>
                <c:pt idx="29">
                  <c:v>#N/A</c:v>
                </c:pt>
                <c:pt idx="30">
                  <c:v>#N/A</c:v>
                </c:pt>
              </c:numCache>
            </c:numRef>
          </c:yVal>
          <c:smooth val="0"/>
          <c:extLst>
            <c:ext xmlns:c16="http://schemas.microsoft.com/office/drawing/2014/chart" uri="{C3380CC4-5D6E-409C-BE32-E72D297353CC}">
              <c16:uniqueId val="{00000001-8328-4852-88C6-D5FC8E51B22D}"/>
            </c:ext>
          </c:extLst>
        </c:ser>
        <c:ser>
          <c:idx val="2"/>
          <c:order val="2"/>
          <c:tx>
            <c:strRef>
              <c:f>Sheet1!$D$1</c:f>
              <c:strCache>
                <c:ptCount val="1"/>
                <c:pt idx="0">
                  <c:v>2002-2009 (N=24,278)</c:v>
                </c:pt>
              </c:strCache>
            </c:strRef>
          </c:tx>
          <c:spPr>
            <a:ln w="4127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100</c:v>
                </c:pt>
                <c:pt idx="1">
                  <c:v>100</c:v>
                </c:pt>
                <c:pt idx="2">
                  <c:v>96.106999999999999</c:v>
                </c:pt>
                <c:pt idx="3">
                  <c:v>92.808000000000007</c:v>
                </c:pt>
                <c:pt idx="4">
                  <c:v>89.643000000000001</c:v>
                </c:pt>
                <c:pt idx="5">
                  <c:v>86.516999999999996</c:v>
                </c:pt>
                <c:pt idx="6">
                  <c:v>83.296000000000006</c:v>
                </c:pt>
                <c:pt idx="7">
                  <c:v>80.051000000000002</c:v>
                </c:pt>
                <c:pt idx="8">
                  <c:v>76.698999999999998</c:v>
                </c:pt>
                <c:pt idx="9">
                  <c:v>73.025000000000006</c:v>
                </c:pt>
                <c:pt idx="10">
                  <c:v>69.465999999999994</c:v>
                </c:pt>
                <c:pt idx="11">
                  <c:v>65.427999999999997</c:v>
                </c:pt>
                <c:pt idx="12">
                  <c:v>61.603000000000002</c:v>
                </c:pt>
                <c:pt idx="13">
                  <c:v>57.475999999999999</c:v>
                </c:pt>
                <c:pt idx="14">
                  <c:v>53.616999999999997</c:v>
                </c:pt>
                <c:pt idx="15">
                  <c:v>49.298999999999999</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numCache>
            </c:numRef>
          </c:yVal>
          <c:smooth val="0"/>
          <c:extLst>
            <c:ext xmlns:c16="http://schemas.microsoft.com/office/drawing/2014/chart" uri="{C3380CC4-5D6E-409C-BE32-E72D297353CC}">
              <c16:uniqueId val="{00000002-8328-4852-88C6-D5FC8E51B22D}"/>
            </c:ext>
          </c:extLst>
        </c:ser>
        <c:ser>
          <c:idx val="3"/>
          <c:order val="3"/>
          <c:tx>
            <c:strRef>
              <c:f>Sheet1!$E$1</c:f>
              <c:strCache>
                <c:ptCount val="1"/>
                <c:pt idx="0">
                  <c:v>2010-6/2017 (N=24,165)</c:v>
                </c:pt>
              </c:strCache>
            </c:strRef>
          </c:tx>
          <c:spPr>
            <a:ln w="41275">
              <a:solidFill>
                <a:srgbClr val="CC99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100</c:v>
                </c:pt>
                <c:pt idx="1">
                  <c:v>100</c:v>
                </c:pt>
                <c:pt idx="2">
                  <c:v>96.197999999999993</c:v>
                </c:pt>
                <c:pt idx="3">
                  <c:v>93.182000000000002</c:v>
                </c:pt>
                <c:pt idx="4">
                  <c:v>90.21</c:v>
                </c:pt>
                <c:pt idx="5">
                  <c:v>87.075000000000003</c:v>
                </c:pt>
                <c:pt idx="6">
                  <c:v>83.837000000000003</c:v>
                </c:pt>
                <c:pt idx="7">
                  <c:v>79.885999999999996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numCache>
            </c:numRef>
          </c:yVal>
          <c:smooth val="0"/>
          <c:extLst>
            <c:ext xmlns:c16="http://schemas.microsoft.com/office/drawing/2014/chart" uri="{C3380CC4-5D6E-409C-BE32-E72D297353CC}">
              <c16:uniqueId val="{00000003-8328-4852-88C6-D5FC8E51B22D}"/>
            </c:ext>
          </c:extLst>
        </c:ser>
        <c:dLbls>
          <c:showLegendKey val="0"/>
          <c:showVal val="0"/>
          <c:showCatName val="0"/>
          <c:showSerName val="0"/>
          <c:showPercent val="0"/>
          <c:showBubbleSize val="0"/>
        </c:dLbls>
        <c:axId val="684757512"/>
        <c:axId val="684755160"/>
      </c:scatterChart>
      <c:valAx>
        <c:axId val="684757512"/>
        <c:scaling>
          <c:orientation val="minMax"/>
          <c:max val="24"/>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5160"/>
        <c:crosses val="autoZero"/>
        <c:crossBetween val="midCat"/>
        <c:majorUnit val="1"/>
      </c:valAx>
      <c:valAx>
        <c:axId val="68475516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512"/>
        <c:crosses val="autoZero"/>
        <c:crossBetween val="midCat"/>
        <c:majorUnit val="25"/>
      </c:valAx>
      <c:spPr>
        <a:noFill/>
        <a:ln>
          <a:solidFill>
            <a:schemeClr val="bg2"/>
          </a:solidFill>
        </a:ln>
      </c:spPr>
    </c:plotArea>
    <c:legend>
      <c:legendPos val="r"/>
      <c:layout>
        <c:manualLayout>
          <c:xMode val="edge"/>
          <c:yMode val="edge"/>
          <c:x val="0.67645247061508618"/>
          <c:y val="5.9139784946236562E-2"/>
          <c:w val="0.28014017606206332"/>
          <c:h val="0.23100668868004404"/>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818150963888133E-2"/>
          <c:y val="6.2019180294770847E-2"/>
          <c:w val="0.89031066159833472"/>
          <c:h val="0.7984928326266908"/>
        </c:manualLayout>
      </c:layout>
      <c:scatterChart>
        <c:scatterStyle val="lineMarker"/>
        <c:varyColors val="0"/>
        <c:ser>
          <c:idx val="0"/>
          <c:order val="0"/>
          <c:tx>
            <c:strRef>
              <c:f>Sheet1!$B$1</c:f>
              <c:strCache>
                <c:ptCount val="1"/>
                <c:pt idx="0">
                  <c:v>CHD (N=2,648)</c:v>
                </c:pt>
              </c:strCache>
            </c:strRef>
          </c:tx>
          <c:spPr>
            <a:ln w="41275">
              <a:solidFill>
                <a:srgbClr val="FFC0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91.042000000000002</c:v>
                </c:pt>
                <c:pt idx="2">
                  <c:v>87.698999999999998</c:v>
                </c:pt>
                <c:pt idx="3">
                  <c:v>86.138999999999996</c:v>
                </c:pt>
                <c:pt idx="4">
                  <c:v>84.995000000000005</c:v>
                </c:pt>
                <c:pt idx="5">
                  <c:v>84.039000000000001</c:v>
                </c:pt>
                <c:pt idx="6">
                  <c:v>83.388000000000005</c:v>
                </c:pt>
                <c:pt idx="7">
                  <c:v>82.695999999999998</c:v>
                </c:pt>
                <c:pt idx="8">
                  <c:v>82.426000000000002</c:v>
                </c:pt>
                <c:pt idx="9">
                  <c:v>82.117999999999995</c:v>
                </c:pt>
                <c:pt idx="10">
                  <c:v>81.887</c:v>
                </c:pt>
                <c:pt idx="11">
                  <c:v>81.578000000000003</c:v>
                </c:pt>
                <c:pt idx="12">
                  <c:v>81.346999999999994</c:v>
                </c:pt>
                <c:pt idx="13">
                  <c:v>81.269000000000005</c:v>
                </c:pt>
                <c:pt idx="14">
                  <c:v>81.075999999999993</c:v>
                </c:pt>
                <c:pt idx="15">
                  <c:v>80.843000000000004</c:v>
                </c:pt>
                <c:pt idx="16">
                  <c:v>80.611000000000004</c:v>
                </c:pt>
                <c:pt idx="17">
                  <c:v>80.494</c:v>
                </c:pt>
                <c:pt idx="18">
                  <c:v>80.415999999999997</c:v>
                </c:pt>
                <c:pt idx="19">
                  <c:v>80.378</c:v>
                </c:pt>
                <c:pt idx="20">
                  <c:v>80.3</c:v>
                </c:pt>
                <c:pt idx="21">
                  <c:v>80.221999999999994</c:v>
                </c:pt>
                <c:pt idx="22">
                  <c:v>80.183000000000007</c:v>
                </c:pt>
                <c:pt idx="23">
                  <c:v>80.144000000000005</c:v>
                </c:pt>
                <c:pt idx="24">
                  <c:v>79.988</c:v>
                </c:pt>
                <c:pt idx="25">
                  <c:v>79.948999999999998</c:v>
                </c:pt>
                <c:pt idx="26">
                  <c:v>79.872</c:v>
                </c:pt>
                <c:pt idx="27">
                  <c:v>79.793999999999997</c:v>
                </c:pt>
                <c:pt idx="28">
                  <c:v>79.754000000000005</c:v>
                </c:pt>
                <c:pt idx="29">
                  <c:v>79.676000000000002</c:v>
                </c:pt>
                <c:pt idx="30">
                  <c:v>79.52</c:v>
                </c:pt>
                <c:pt idx="31">
                  <c:v>79.441999999999993</c:v>
                </c:pt>
                <c:pt idx="32">
                  <c:v>79.245999999999995</c:v>
                </c:pt>
                <c:pt idx="33">
                  <c:v>79.245999999999995</c:v>
                </c:pt>
                <c:pt idx="34">
                  <c:v>79.245999999999995</c:v>
                </c:pt>
                <c:pt idx="35">
                  <c:v>79.129000000000005</c:v>
                </c:pt>
                <c:pt idx="36">
                  <c:v>79.09</c:v>
                </c:pt>
                <c:pt idx="37">
                  <c:v>79.010999999999996</c:v>
                </c:pt>
                <c:pt idx="38">
                  <c:v>78.894000000000005</c:v>
                </c:pt>
                <c:pt idx="39">
                  <c:v>78.853999999999999</c:v>
                </c:pt>
                <c:pt idx="40">
                  <c:v>78.853999999999999</c:v>
                </c:pt>
                <c:pt idx="41">
                  <c:v>78.775999999999996</c:v>
                </c:pt>
                <c:pt idx="42">
                  <c:v>78.736999999999995</c:v>
                </c:pt>
                <c:pt idx="43">
                  <c:v>78.736999999999995</c:v>
                </c:pt>
                <c:pt idx="44">
                  <c:v>78.658000000000001</c:v>
                </c:pt>
                <c:pt idx="45">
                  <c:v>78.5</c:v>
                </c:pt>
                <c:pt idx="46">
                  <c:v>78.460999999999999</c:v>
                </c:pt>
                <c:pt idx="47">
                  <c:v>78.382000000000005</c:v>
                </c:pt>
                <c:pt idx="48">
                  <c:v>78.262</c:v>
                </c:pt>
              </c:numCache>
            </c:numRef>
          </c:yVal>
          <c:smooth val="0"/>
          <c:extLst>
            <c:ext xmlns:c16="http://schemas.microsoft.com/office/drawing/2014/chart" uri="{C3380CC4-5D6E-409C-BE32-E72D297353CC}">
              <c16:uniqueId val="{00000000-3FE5-4FBD-BD11-6079D6AEED9A}"/>
            </c:ext>
          </c:extLst>
        </c:ser>
        <c:ser>
          <c:idx val="1"/>
          <c:order val="1"/>
          <c:tx>
            <c:strRef>
              <c:f>Sheet1!$C$1</c:f>
              <c:strCache>
                <c:ptCount val="1"/>
                <c:pt idx="0">
                  <c:v>ICM (N=47,798)</c:v>
                </c:pt>
              </c:strCache>
            </c:strRef>
          </c:tx>
          <c:spPr>
            <a:ln w="41275">
              <a:solidFill>
                <a:srgbClr val="FF000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94.555000000000007</c:v>
                </c:pt>
                <c:pt idx="2">
                  <c:v>92.731999999999999</c:v>
                </c:pt>
                <c:pt idx="3">
                  <c:v>91.543000000000006</c:v>
                </c:pt>
                <c:pt idx="4">
                  <c:v>90.492999999999995</c:v>
                </c:pt>
                <c:pt idx="5">
                  <c:v>89.605999999999995</c:v>
                </c:pt>
                <c:pt idx="6">
                  <c:v>89.07</c:v>
                </c:pt>
                <c:pt idx="7">
                  <c:v>88.56</c:v>
                </c:pt>
                <c:pt idx="8">
                  <c:v>88.114000000000004</c:v>
                </c:pt>
                <c:pt idx="9">
                  <c:v>87.647999999999996</c:v>
                </c:pt>
                <c:pt idx="10">
                  <c:v>87.287000000000006</c:v>
                </c:pt>
                <c:pt idx="11">
                  <c:v>87.063000000000002</c:v>
                </c:pt>
                <c:pt idx="12">
                  <c:v>86.75</c:v>
                </c:pt>
                <c:pt idx="13">
                  <c:v>86.524000000000001</c:v>
                </c:pt>
                <c:pt idx="14">
                  <c:v>86.268000000000001</c:v>
                </c:pt>
                <c:pt idx="15">
                  <c:v>86.042000000000002</c:v>
                </c:pt>
                <c:pt idx="16">
                  <c:v>85.831000000000003</c:v>
                </c:pt>
                <c:pt idx="17">
                  <c:v>85.649000000000001</c:v>
                </c:pt>
                <c:pt idx="18">
                  <c:v>85.483000000000004</c:v>
                </c:pt>
                <c:pt idx="19">
                  <c:v>85.308000000000007</c:v>
                </c:pt>
                <c:pt idx="20">
                  <c:v>85.141000000000005</c:v>
                </c:pt>
                <c:pt idx="21">
                  <c:v>84.975999999999999</c:v>
                </c:pt>
                <c:pt idx="22">
                  <c:v>84.853999999999999</c:v>
                </c:pt>
                <c:pt idx="23">
                  <c:v>84.706999999999994</c:v>
                </c:pt>
                <c:pt idx="24">
                  <c:v>84.54</c:v>
                </c:pt>
                <c:pt idx="25">
                  <c:v>84.382000000000005</c:v>
                </c:pt>
                <c:pt idx="26">
                  <c:v>84.216999999999999</c:v>
                </c:pt>
                <c:pt idx="27">
                  <c:v>84.069000000000003</c:v>
                </c:pt>
                <c:pt idx="28">
                  <c:v>83.900999999999996</c:v>
                </c:pt>
                <c:pt idx="29">
                  <c:v>83.781000000000006</c:v>
                </c:pt>
                <c:pt idx="30">
                  <c:v>83.638000000000005</c:v>
                </c:pt>
                <c:pt idx="31">
                  <c:v>83.510999999999996</c:v>
                </c:pt>
                <c:pt idx="32">
                  <c:v>83.393000000000001</c:v>
                </c:pt>
                <c:pt idx="33">
                  <c:v>83.262</c:v>
                </c:pt>
                <c:pt idx="34">
                  <c:v>83.147999999999996</c:v>
                </c:pt>
                <c:pt idx="35">
                  <c:v>83.04</c:v>
                </c:pt>
                <c:pt idx="36">
                  <c:v>82.935000000000002</c:v>
                </c:pt>
                <c:pt idx="37">
                  <c:v>82.83</c:v>
                </c:pt>
                <c:pt idx="38">
                  <c:v>82.744</c:v>
                </c:pt>
                <c:pt idx="39">
                  <c:v>82.644000000000005</c:v>
                </c:pt>
                <c:pt idx="40">
                  <c:v>82.509</c:v>
                </c:pt>
                <c:pt idx="41">
                  <c:v>82.459000000000003</c:v>
                </c:pt>
                <c:pt idx="42">
                  <c:v>82.361999999999995</c:v>
                </c:pt>
                <c:pt idx="43">
                  <c:v>82.254000000000005</c:v>
                </c:pt>
                <c:pt idx="44">
                  <c:v>82.180999999999997</c:v>
                </c:pt>
                <c:pt idx="45">
                  <c:v>82.087999999999994</c:v>
                </c:pt>
                <c:pt idx="46">
                  <c:v>82.007999999999996</c:v>
                </c:pt>
                <c:pt idx="47">
                  <c:v>81.93</c:v>
                </c:pt>
                <c:pt idx="48">
                  <c:v>81.795000000000002</c:v>
                </c:pt>
              </c:numCache>
            </c:numRef>
          </c:yVal>
          <c:smooth val="0"/>
          <c:extLst>
            <c:ext xmlns:c16="http://schemas.microsoft.com/office/drawing/2014/chart" uri="{C3380CC4-5D6E-409C-BE32-E72D297353CC}">
              <c16:uniqueId val="{00000001-3FE5-4FBD-BD11-6079D6AEED9A}"/>
            </c:ext>
          </c:extLst>
        </c:ser>
        <c:ser>
          <c:idx val="2"/>
          <c:order val="2"/>
          <c:tx>
            <c:strRef>
              <c:f>Sheet1!$D$1</c:f>
              <c:strCache>
                <c:ptCount val="1"/>
                <c:pt idx="0">
                  <c:v>NICM (N=54,518)</c:v>
                </c:pt>
              </c:strCache>
            </c:strRef>
          </c:tx>
          <c:spPr>
            <a:ln w="41275">
              <a:solidFill>
                <a:srgbClr val="0066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96.009</c:v>
                </c:pt>
                <c:pt idx="2">
                  <c:v>94.308999999999997</c:v>
                </c:pt>
                <c:pt idx="3">
                  <c:v>93.388999999999996</c:v>
                </c:pt>
                <c:pt idx="4">
                  <c:v>92.492000000000004</c:v>
                </c:pt>
                <c:pt idx="5">
                  <c:v>91.748999999999995</c:v>
                </c:pt>
                <c:pt idx="6">
                  <c:v>91.197000000000003</c:v>
                </c:pt>
                <c:pt idx="7">
                  <c:v>90.67</c:v>
                </c:pt>
                <c:pt idx="8">
                  <c:v>90.293999999999997</c:v>
                </c:pt>
                <c:pt idx="9">
                  <c:v>89.929000000000002</c:v>
                </c:pt>
                <c:pt idx="10">
                  <c:v>89.608999999999995</c:v>
                </c:pt>
                <c:pt idx="11">
                  <c:v>89.382999999999996</c:v>
                </c:pt>
                <c:pt idx="12">
                  <c:v>89.105000000000004</c:v>
                </c:pt>
                <c:pt idx="13">
                  <c:v>88.936999999999998</c:v>
                </c:pt>
                <c:pt idx="14">
                  <c:v>88.742999999999995</c:v>
                </c:pt>
                <c:pt idx="15">
                  <c:v>88.542000000000002</c:v>
                </c:pt>
                <c:pt idx="16">
                  <c:v>88.376000000000005</c:v>
                </c:pt>
                <c:pt idx="17">
                  <c:v>88.19</c:v>
                </c:pt>
                <c:pt idx="18">
                  <c:v>88.031000000000006</c:v>
                </c:pt>
                <c:pt idx="19">
                  <c:v>87.887</c:v>
                </c:pt>
                <c:pt idx="20">
                  <c:v>87.721999999999994</c:v>
                </c:pt>
                <c:pt idx="21">
                  <c:v>87.587000000000003</c:v>
                </c:pt>
                <c:pt idx="22">
                  <c:v>87.405000000000001</c:v>
                </c:pt>
                <c:pt idx="23">
                  <c:v>87.259</c:v>
                </c:pt>
                <c:pt idx="24">
                  <c:v>87.14</c:v>
                </c:pt>
                <c:pt idx="25">
                  <c:v>86.995000000000005</c:v>
                </c:pt>
                <c:pt idx="26">
                  <c:v>86.887</c:v>
                </c:pt>
                <c:pt idx="27">
                  <c:v>86.786000000000001</c:v>
                </c:pt>
                <c:pt idx="28">
                  <c:v>86.680999999999997</c:v>
                </c:pt>
                <c:pt idx="29">
                  <c:v>86.555999999999997</c:v>
                </c:pt>
                <c:pt idx="30">
                  <c:v>86.405000000000001</c:v>
                </c:pt>
                <c:pt idx="31">
                  <c:v>86.284999999999997</c:v>
                </c:pt>
                <c:pt idx="32">
                  <c:v>86.150999999999996</c:v>
                </c:pt>
                <c:pt idx="33">
                  <c:v>86.01</c:v>
                </c:pt>
                <c:pt idx="34">
                  <c:v>85.869</c:v>
                </c:pt>
                <c:pt idx="35">
                  <c:v>85.778999999999996</c:v>
                </c:pt>
                <c:pt idx="36">
                  <c:v>85.698999999999998</c:v>
                </c:pt>
                <c:pt idx="37">
                  <c:v>85.552000000000007</c:v>
                </c:pt>
                <c:pt idx="38">
                  <c:v>85.435000000000002</c:v>
                </c:pt>
                <c:pt idx="39">
                  <c:v>85.361999999999995</c:v>
                </c:pt>
                <c:pt idx="40">
                  <c:v>85.263000000000005</c:v>
                </c:pt>
                <c:pt idx="41">
                  <c:v>85.186000000000007</c:v>
                </c:pt>
                <c:pt idx="42">
                  <c:v>85.057000000000002</c:v>
                </c:pt>
                <c:pt idx="43">
                  <c:v>84.983999999999995</c:v>
                </c:pt>
                <c:pt idx="44">
                  <c:v>84.885999999999996</c:v>
                </c:pt>
                <c:pt idx="45">
                  <c:v>84.763000000000005</c:v>
                </c:pt>
                <c:pt idx="46">
                  <c:v>84.653000000000006</c:v>
                </c:pt>
                <c:pt idx="47">
                  <c:v>84.599000000000004</c:v>
                </c:pt>
                <c:pt idx="48">
                  <c:v>84.52</c:v>
                </c:pt>
              </c:numCache>
            </c:numRef>
          </c:yVal>
          <c:smooth val="0"/>
          <c:extLst>
            <c:ext xmlns:c16="http://schemas.microsoft.com/office/drawing/2014/chart" uri="{C3380CC4-5D6E-409C-BE32-E72D297353CC}">
              <c16:uniqueId val="{00000002-3FE5-4FBD-BD11-6079D6AEED9A}"/>
            </c:ext>
          </c:extLst>
        </c:ser>
        <c:ser>
          <c:idx val="3"/>
          <c:order val="3"/>
          <c:tx>
            <c:strRef>
              <c:f>Sheet1!$E$1</c:f>
              <c:strCache>
                <c:ptCount val="1"/>
                <c:pt idx="0">
                  <c:v>Retransplant (N=3,292)</c:v>
                </c:pt>
              </c:strCache>
            </c:strRef>
          </c:tx>
          <c:spPr>
            <a:ln w="41275">
              <a:solidFill>
                <a:srgbClr val="FF00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88.468000000000004</c:v>
                </c:pt>
                <c:pt idx="2">
                  <c:v>85.495999999999995</c:v>
                </c:pt>
                <c:pt idx="3">
                  <c:v>83.400999999999996</c:v>
                </c:pt>
                <c:pt idx="4">
                  <c:v>81.793999999999997</c:v>
                </c:pt>
                <c:pt idx="5">
                  <c:v>80.369</c:v>
                </c:pt>
                <c:pt idx="6">
                  <c:v>79.808999999999997</c:v>
                </c:pt>
                <c:pt idx="7">
                  <c:v>79.028999999999996</c:v>
                </c:pt>
                <c:pt idx="8">
                  <c:v>78.248000000000005</c:v>
                </c:pt>
                <c:pt idx="9">
                  <c:v>77.623000000000005</c:v>
                </c:pt>
                <c:pt idx="10">
                  <c:v>77.091999999999999</c:v>
                </c:pt>
                <c:pt idx="11">
                  <c:v>76.56</c:v>
                </c:pt>
                <c:pt idx="12">
                  <c:v>76.247</c:v>
                </c:pt>
                <c:pt idx="13">
                  <c:v>75.995999999999995</c:v>
                </c:pt>
                <c:pt idx="14">
                  <c:v>75.808000000000007</c:v>
                </c:pt>
                <c:pt idx="15">
                  <c:v>75.305999999999997</c:v>
                </c:pt>
                <c:pt idx="16">
                  <c:v>75.085999999999999</c:v>
                </c:pt>
                <c:pt idx="17">
                  <c:v>74.897999999999996</c:v>
                </c:pt>
                <c:pt idx="18">
                  <c:v>74.582999999999998</c:v>
                </c:pt>
                <c:pt idx="19">
                  <c:v>74.206000000000003</c:v>
                </c:pt>
                <c:pt idx="20">
                  <c:v>73.986000000000004</c:v>
                </c:pt>
                <c:pt idx="21">
                  <c:v>73.733999999999995</c:v>
                </c:pt>
                <c:pt idx="22">
                  <c:v>73.546000000000006</c:v>
                </c:pt>
                <c:pt idx="23">
                  <c:v>73.325000000000003</c:v>
                </c:pt>
                <c:pt idx="24">
                  <c:v>73.072999999999993</c:v>
                </c:pt>
                <c:pt idx="25">
                  <c:v>72.947000000000003</c:v>
                </c:pt>
                <c:pt idx="26">
                  <c:v>72.820999999999998</c:v>
                </c:pt>
                <c:pt idx="27">
                  <c:v>72.694000000000003</c:v>
                </c:pt>
                <c:pt idx="28">
                  <c:v>72.567999999999998</c:v>
                </c:pt>
                <c:pt idx="29">
                  <c:v>72.41</c:v>
                </c:pt>
                <c:pt idx="30">
                  <c:v>72.156000000000006</c:v>
                </c:pt>
                <c:pt idx="31">
                  <c:v>72.03</c:v>
                </c:pt>
                <c:pt idx="32">
                  <c:v>71.838999999999999</c:v>
                </c:pt>
                <c:pt idx="33">
                  <c:v>71.680999999999997</c:v>
                </c:pt>
                <c:pt idx="34">
                  <c:v>71.522000000000006</c:v>
                </c:pt>
                <c:pt idx="35">
                  <c:v>71.331999999999994</c:v>
                </c:pt>
                <c:pt idx="36">
                  <c:v>71.203999999999994</c:v>
                </c:pt>
                <c:pt idx="37">
                  <c:v>71.013000000000005</c:v>
                </c:pt>
                <c:pt idx="38">
                  <c:v>70.918000000000006</c:v>
                </c:pt>
                <c:pt idx="39">
                  <c:v>70.853999999999999</c:v>
                </c:pt>
                <c:pt idx="40">
                  <c:v>70.757999999999996</c:v>
                </c:pt>
                <c:pt idx="41">
                  <c:v>70.597999999999999</c:v>
                </c:pt>
                <c:pt idx="42">
                  <c:v>70.534000000000006</c:v>
                </c:pt>
                <c:pt idx="43">
                  <c:v>70.47</c:v>
                </c:pt>
                <c:pt idx="44">
                  <c:v>70.31</c:v>
                </c:pt>
                <c:pt idx="45">
                  <c:v>70.084999999999994</c:v>
                </c:pt>
                <c:pt idx="46">
                  <c:v>69.924000000000007</c:v>
                </c:pt>
                <c:pt idx="47">
                  <c:v>69.828000000000003</c:v>
                </c:pt>
                <c:pt idx="48">
                  <c:v>69.730999999999995</c:v>
                </c:pt>
              </c:numCache>
            </c:numRef>
          </c:yVal>
          <c:smooth val="0"/>
          <c:extLst>
            <c:ext xmlns:c16="http://schemas.microsoft.com/office/drawing/2014/chart" uri="{C3380CC4-5D6E-409C-BE32-E72D297353CC}">
              <c16:uniqueId val="{00000003-3FE5-4FBD-BD11-6079D6AEED9A}"/>
            </c:ext>
          </c:extLst>
        </c:ser>
        <c:ser>
          <c:idx val="4"/>
          <c:order val="4"/>
          <c:tx>
            <c:strRef>
              <c:f>Sheet1!$F$1</c:f>
              <c:strCache>
                <c:ptCount val="1"/>
                <c:pt idx="0">
                  <c:v>VCM (N=4,195)</c:v>
                </c:pt>
              </c:strCache>
            </c:strRef>
          </c:tx>
          <c:spPr>
            <a:ln w="41275">
              <a:solidFill>
                <a:srgbClr val="0099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92.289000000000001</c:v>
                </c:pt>
                <c:pt idx="2">
                  <c:v>89.725999999999999</c:v>
                </c:pt>
                <c:pt idx="3">
                  <c:v>88.116</c:v>
                </c:pt>
                <c:pt idx="4">
                  <c:v>86.668999999999997</c:v>
                </c:pt>
                <c:pt idx="5">
                  <c:v>85.605999999999995</c:v>
                </c:pt>
                <c:pt idx="6">
                  <c:v>85.096999999999994</c:v>
                </c:pt>
                <c:pt idx="7">
                  <c:v>84.393000000000001</c:v>
                </c:pt>
                <c:pt idx="8">
                  <c:v>83.956000000000003</c:v>
                </c:pt>
                <c:pt idx="9">
                  <c:v>83.519000000000005</c:v>
                </c:pt>
                <c:pt idx="10">
                  <c:v>83.057000000000002</c:v>
                </c:pt>
                <c:pt idx="11">
                  <c:v>82.789000000000001</c:v>
                </c:pt>
                <c:pt idx="12">
                  <c:v>82.4</c:v>
                </c:pt>
                <c:pt idx="13">
                  <c:v>81.962000000000003</c:v>
                </c:pt>
                <c:pt idx="14">
                  <c:v>81.718000000000004</c:v>
                </c:pt>
                <c:pt idx="15">
                  <c:v>81.572000000000003</c:v>
                </c:pt>
                <c:pt idx="16">
                  <c:v>81.376000000000005</c:v>
                </c:pt>
                <c:pt idx="17">
                  <c:v>81.206000000000003</c:v>
                </c:pt>
                <c:pt idx="18">
                  <c:v>81.010000000000005</c:v>
                </c:pt>
                <c:pt idx="19">
                  <c:v>80.864000000000004</c:v>
                </c:pt>
                <c:pt idx="20">
                  <c:v>80.570999999999998</c:v>
                </c:pt>
                <c:pt idx="21">
                  <c:v>80.497</c:v>
                </c:pt>
                <c:pt idx="22">
                  <c:v>80.302000000000007</c:v>
                </c:pt>
                <c:pt idx="23">
                  <c:v>80.180000000000007</c:v>
                </c:pt>
                <c:pt idx="24">
                  <c:v>80.180000000000007</c:v>
                </c:pt>
                <c:pt idx="25">
                  <c:v>80.007999999999996</c:v>
                </c:pt>
                <c:pt idx="26">
                  <c:v>79.983999999999995</c:v>
                </c:pt>
                <c:pt idx="27">
                  <c:v>79.959000000000003</c:v>
                </c:pt>
                <c:pt idx="28">
                  <c:v>79.959000000000003</c:v>
                </c:pt>
                <c:pt idx="29">
                  <c:v>79.787999999999997</c:v>
                </c:pt>
                <c:pt idx="30">
                  <c:v>79.713999999999999</c:v>
                </c:pt>
                <c:pt idx="31">
                  <c:v>79.543000000000006</c:v>
                </c:pt>
                <c:pt idx="32">
                  <c:v>79.370999999999995</c:v>
                </c:pt>
                <c:pt idx="33">
                  <c:v>79.272999999999996</c:v>
                </c:pt>
                <c:pt idx="34">
                  <c:v>79.150000000000006</c:v>
                </c:pt>
                <c:pt idx="35">
                  <c:v>78.855000000000004</c:v>
                </c:pt>
                <c:pt idx="36">
                  <c:v>78.831000000000003</c:v>
                </c:pt>
                <c:pt idx="37">
                  <c:v>78.707999999999998</c:v>
                </c:pt>
                <c:pt idx="38">
                  <c:v>78.634</c:v>
                </c:pt>
                <c:pt idx="39">
                  <c:v>78.510000000000005</c:v>
                </c:pt>
                <c:pt idx="40">
                  <c:v>78.412000000000006</c:v>
                </c:pt>
                <c:pt idx="41">
                  <c:v>78.313000000000002</c:v>
                </c:pt>
                <c:pt idx="42">
                  <c:v>78.19</c:v>
                </c:pt>
                <c:pt idx="43">
                  <c:v>78.116</c:v>
                </c:pt>
                <c:pt idx="44">
                  <c:v>78.090999999999994</c:v>
                </c:pt>
                <c:pt idx="45">
                  <c:v>78.016999999999996</c:v>
                </c:pt>
                <c:pt idx="46">
                  <c:v>77.942999999999998</c:v>
                </c:pt>
                <c:pt idx="47">
                  <c:v>77.819000000000003</c:v>
                </c:pt>
                <c:pt idx="48">
                  <c:v>77.793999999999997</c:v>
                </c:pt>
              </c:numCache>
            </c:numRef>
          </c:yVal>
          <c:smooth val="0"/>
          <c:extLst>
            <c:ext xmlns:c16="http://schemas.microsoft.com/office/drawing/2014/chart" uri="{C3380CC4-5D6E-409C-BE32-E72D297353CC}">
              <c16:uniqueId val="{00000004-3FE5-4FBD-BD11-6079D6AEED9A}"/>
            </c:ext>
          </c:extLst>
        </c:ser>
        <c:dLbls>
          <c:showLegendKey val="0"/>
          <c:showVal val="0"/>
          <c:showCatName val="0"/>
          <c:showSerName val="0"/>
          <c:showPercent val="0"/>
          <c:showBubbleSize val="0"/>
        </c:dLbls>
        <c:axId val="684756336"/>
        <c:axId val="684759080"/>
      </c:scatterChart>
      <c:valAx>
        <c:axId val="684756336"/>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9080"/>
        <c:crosses val="autoZero"/>
        <c:crossBetween val="midCat"/>
        <c:majorUnit val="1"/>
      </c:valAx>
      <c:valAx>
        <c:axId val="6847590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manualLayout>
              <c:xMode val="edge"/>
              <c:yMode val="edge"/>
              <c:x val="7.0159064168703062E-3"/>
              <c:y val="0.32752836664647694"/>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336"/>
        <c:crosses val="autoZero"/>
        <c:crossBetween val="midCat"/>
        <c:majorUnit val="25"/>
      </c:valAx>
      <c:spPr>
        <a:noFill/>
        <a:ln>
          <a:solidFill>
            <a:schemeClr val="bg2"/>
          </a:solidFill>
        </a:ln>
      </c:spPr>
    </c:plotArea>
    <c:legend>
      <c:legendPos val="r"/>
      <c:layout>
        <c:manualLayout>
          <c:xMode val="edge"/>
          <c:yMode val="edge"/>
          <c:x val="0.10286338130147527"/>
          <c:y val="0.67584776902887134"/>
          <c:w val="0.85258145533532437"/>
          <c:h val="0.1574855643044619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Sheet1!$B$1</c:f>
              <c:strCache>
                <c:ptCount val="1"/>
                <c:pt idx="0">
                  <c:v>CHD (N=1,470)</c:v>
                </c:pt>
              </c:strCache>
            </c:strRef>
          </c:tx>
          <c:spPr>
            <a:ln w="41275">
              <a:solidFill>
                <a:srgbClr val="FFC000"/>
              </a:solidFill>
            </a:ln>
          </c:spPr>
          <c:marker>
            <c:symbol val="none"/>
          </c:marker>
          <c:xVal>
            <c:numRef>
              <c:f>Sheet1!$A$2:$A$58</c:f>
              <c:numCache>
                <c:formatCode>General</c:formatCode>
                <c:ptCount val="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Sheet1!$B$2:$B$58</c:f>
              <c:numCache>
                <c:formatCode>General</c:formatCode>
                <c:ptCount val="57"/>
                <c:pt idx="0">
                  <c:v>100</c:v>
                </c:pt>
                <c:pt idx="1">
                  <c:v>87.516000000000005</c:v>
                </c:pt>
                <c:pt idx="2">
                  <c:v>84.753</c:v>
                </c:pt>
                <c:pt idx="3">
                  <c:v>83.570999999999998</c:v>
                </c:pt>
                <c:pt idx="4">
                  <c:v>82.730999999999995</c:v>
                </c:pt>
                <c:pt idx="5">
                  <c:v>82.521000000000001</c:v>
                </c:pt>
                <c:pt idx="6">
                  <c:v>82.239000000000004</c:v>
                </c:pt>
                <c:pt idx="7">
                  <c:v>82.097999999999999</c:v>
                </c:pt>
                <c:pt idx="8">
                  <c:v>81.671999999999997</c:v>
                </c:pt>
                <c:pt idx="9">
                  <c:v>81.459000000000003</c:v>
                </c:pt>
                <c:pt idx="10">
                  <c:v>81.245999999999995</c:v>
                </c:pt>
                <c:pt idx="11">
                  <c:v>81.102999999999994</c:v>
                </c:pt>
                <c:pt idx="12">
                  <c:v>80.67</c:v>
                </c:pt>
                <c:pt idx="13">
                  <c:v>79.909000000000006</c:v>
                </c:pt>
                <c:pt idx="14">
                  <c:v>79.209000000000003</c:v>
                </c:pt>
                <c:pt idx="15">
                  <c:v>78.738</c:v>
                </c:pt>
                <c:pt idx="16">
                  <c:v>77.855000000000004</c:v>
                </c:pt>
                <c:pt idx="17">
                  <c:v>77.073999999999998</c:v>
                </c:pt>
                <c:pt idx="18">
                  <c:v>76.281999999999996</c:v>
                </c:pt>
                <c:pt idx="19">
                  <c:v>75.837999999999994</c:v>
                </c:pt>
                <c:pt idx="20">
                  <c:v>75.566999999999993</c:v>
                </c:pt>
                <c:pt idx="21">
                  <c:v>75.180000000000007</c:v>
                </c:pt>
                <c:pt idx="22">
                  <c:v>74.674000000000007</c:v>
                </c:pt>
                <c:pt idx="23">
                  <c:v>73.557000000000002</c:v>
                </c:pt>
                <c:pt idx="24">
                  <c:v>72.927000000000007</c:v>
                </c:pt>
                <c:pt idx="25">
                  <c:v>72.7</c:v>
                </c:pt>
                <c:pt idx="26">
                  <c:v>72.585999999999999</c:v>
                </c:pt>
                <c:pt idx="27">
                  <c:v>72.236000000000004</c:v>
                </c:pt>
                <c:pt idx="28">
                  <c:v>71.876000000000005</c:v>
                </c:pt>
                <c:pt idx="29">
                  <c:v>71.608999999999995</c:v>
                </c:pt>
                <c:pt idx="30">
                  <c:v>71.608999999999995</c:v>
                </c:pt>
                <c:pt idx="31">
                  <c:v>71.191000000000003</c:v>
                </c:pt>
                <c:pt idx="32">
                  <c:v>71.045000000000002</c:v>
                </c:pt>
                <c:pt idx="33">
                  <c:v>71.045000000000002</c:v>
                </c:pt>
                <c:pt idx="34">
                  <c:v>70.391999999999996</c:v>
                </c:pt>
                <c:pt idx="35">
                  <c:v>69.73</c:v>
                </c:pt>
                <c:pt idx="36">
                  <c:v>69.218000000000004</c:v>
                </c:pt>
                <c:pt idx="37">
                  <c:v>68.421999999999997</c:v>
                </c:pt>
                <c:pt idx="38">
                  <c:v>68.215000000000003</c:v>
                </c:pt>
                <c:pt idx="39">
                  <c:v>68.215000000000003</c:v>
                </c:pt>
                <c:pt idx="40">
                  <c:v>67.992000000000004</c:v>
                </c:pt>
                <c:pt idx="41">
                  <c:v>67.492999999999995</c:v>
                </c:pt>
                <c:pt idx="42">
                  <c:v>66.975999999999999</c:v>
                </c:pt>
                <c:pt idx="43">
                  <c:v>66.177000000000007</c:v>
                </c:pt>
                <c:pt idx="44">
                  <c:v>66.177000000000007</c:v>
                </c:pt>
                <c:pt idx="45">
                  <c:v>65.491</c:v>
                </c:pt>
                <c:pt idx="46">
                  <c:v>65.491</c:v>
                </c:pt>
                <c:pt idx="47">
                  <c:v>65.126999999999995</c:v>
                </c:pt>
                <c:pt idx="48">
                  <c:v>65.126999999999995</c:v>
                </c:pt>
                <c:pt idx="49">
                  <c:v>65.126999999999995</c:v>
                </c:pt>
                <c:pt idx="50">
                  <c:v>64.176000000000002</c:v>
                </c:pt>
                <c:pt idx="51">
                  <c:v>63.192</c:v>
                </c:pt>
                <c:pt idx="52">
                  <c:v>62.665999999999997</c:v>
                </c:pt>
                <c:pt idx="53">
                  <c:v>61.953000000000003</c:v>
                </c:pt>
                <c:pt idx="54">
                  <c:v>60.412999999999997</c:v>
                </c:pt>
                <c:pt idx="55">
                  <c:v>59.607999999999997</c:v>
                </c:pt>
                <c:pt idx="56">
                  <c:v>57.598999999999997</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ICM (N=16,913)</c:v>
                </c:pt>
              </c:strCache>
            </c:strRef>
          </c:tx>
          <c:spPr>
            <a:ln w="41275">
              <a:solidFill>
                <a:srgbClr val="FF0000"/>
              </a:solidFill>
              <a:prstDash val="solid"/>
            </a:ln>
          </c:spPr>
          <c:marker>
            <c:symbol val="none"/>
          </c:marker>
          <c:xVal>
            <c:numRef>
              <c:f>Sheet1!$A$2:$A$58</c:f>
              <c:numCache>
                <c:formatCode>General</c:formatCode>
                <c:ptCount val="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Sheet1!$C$2:$C$58</c:f>
              <c:numCache>
                <c:formatCode>General</c:formatCode>
                <c:ptCount val="57"/>
                <c:pt idx="0">
                  <c:v>100</c:v>
                </c:pt>
                <c:pt idx="1">
                  <c:v>92.225999999999999</c:v>
                </c:pt>
                <c:pt idx="2">
                  <c:v>90.21</c:v>
                </c:pt>
                <c:pt idx="3">
                  <c:v>88.938000000000002</c:v>
                </c:pt>
                <c:pt idx="4">
                  <c:v>87.995999999999995</c:v>
                </c:pt>
                <c:pt idx="5">
                  <c:v>87.350999999999999</c:v>
                </c:pt>
                <c:pt idx="6">
                  <c:v>86.808000000000007</c:v>
                </c:pt>
                <c:pt idx="7">
                  <c:v>86.245000000000005</c:v>
                </c:pt>
                <c:pt idx="8">
                  <c:v>85.858000000000004</c:v>
                </c:pt>
                <c:pt idx="9">
                  <c:v>85.519000000000005</c:v>
                </c:pt>
                <c:pt idx="10">
                  <c:v>85.111999999999995</c:v>
                </c:pt>
                <c:pt idx="11">
                  <c:v>84.813999999999993</c:v>
                </c:pt>
                <c:pt idx="12">
                  <c:v>84.418000000000006</c:v>
                </c:pt>
                <c:pt idx="13">
                  <c:v>83.394000000000005</c:v>
                </c:pt>
                <c:pt idx="14">
                  <c:v>82.454999999999998</c:v>
                </c:pt>
                <c:pt idx="15">
                  <c:v>81.61</c:v>
                </c:pt>
                <c:pt idx="16">
                  <c:v>80.933999999999997</c:v>
                </c:pt>
                <c:pt idx="17">
                  <c:v>80.14</c:v>
                </c:pt>
                <c:pt idx="18">
                  <c:v>79.347999999999999</c:v>
                </c:pt>
                <c:pt idx="19">
                  <c:v>78.622</c:v>
                </c:pt>
                <c:pt idx="20">
                  <c:v>78.058000000000007</c:v>
                </c:pt>
                <c:pt idx="21">
                  <c:v>77.412999999999997</c:v>
                </c:pt>
                <c:pt idx="22">
                  <c:v>76.531999999999996</c:v>
                </c:pt>
                <c:pt idx="23">
                  <c:v>75.902000000000001</c:v>
                </c:pt>
                <c:pt idx="24">
                  <c:v>75.171999999999997</c:v>
                </c:pt>
                <c:pt idx="25">
                  <c:v>74.438999999999993</c:v>
                </c:pt>
                <c:pt idx="26">
                  <c:v>73.596999999999994</c:v>
                </c:pt>
                <c:pt idx="27">
                  <c:v>72.950999999999993</c:v>
                </c:pt>
                <c:pt idx="28">
                  <c:v>72.049000000000007</c:v>
                </c:pt>
                <c:pt idx="29">
                  <c:v>71.131</c:v>
                </c:pt>
                <c:pt idx="30">
                  <c:v>70.447999999999993</c:v>
                </c:pt>
                <c:pt idx="31">
                  <c:v>69.710999999999999</c:v>
                </c:pt>
                <c:pt idx="32">
                  <c:v>68.881</c:v>
                </c:pt>
                <c:pt idx="33">
                  <c:v>67.838999999999999</c:v>
                </c:pt>
                <c:pt idx="34">
                  <c:v>66.891000000000005</c:v>
                </c:pt>
                <c:pt idx="35">
                  <c:v>65.965000000000003</c:v>
                </c:pt>
                <c:pt idx="36">
                  <c:v>65.099999999999994</c:v>
                </c:pt>
                <c:pt idx="37">
                  <c:v>63.905999999999999</c:v>
                </c:pt>
                <c:pt idx="38">
                  <c:v>62.972000000000001</c:v>
                </c:pt>
                <c:pt idx="39">
                  <c:v>62.362000000000002</c:v>
                </c:pt>
                <c:pt idx="40">
                  <c:v>61.411000000000001</c:v>
                </c:pt>
                <c:pt idx="41">
                  <c:v>60.381</c:v>
                </c:pt>
                <c:pt idx="42">
                  <c:v>59.347000000000001</c:v>
                </c:pt>
                <c:pt idx="43">
                  <c:v>58.320999999999998</c:v>
                </c:pt>
                <c:pt idx="44">
                  <c:v>57.356999999999999</c:v>
                </c:pt>
                <c:pt idx="45">
                  <c:v>56.408000000000001</c:v>
                </c:pt>
                <c:pt idx="46">
                  <c:v>55.338000000000001</c:v>
                </c:pt>
                <c:pt idx="47">
                  <c:v>54.578000000000003</c:v>
                </c:pt>
                <c:pt idx="48">
                  <c:v>53.732999999999997</c:v>
                </c:pt>
                <c:pt idx="49">
                  <c:v>52.73</c:v>
                </c:pt>
                <c:pt idx="50">
                  <c:v>51.418999999999997</c:v>
                </c:pt>
                <c:pt idx="51">
                  <c:v>50.179000000000002</c:v>
                </c:pt>
                <c:pt idx="52">
                  <c:v>49.219000000000001</c:v>
                </c:pt>
                <c:pt idx="53">
                  <c:v>48.097000000000001</c:v>
                </c:pt>
                <c:pt idx="54">
                  <c:v>46.817999999999998</c:v>
                </c:pt>
                <c:pt idx="55">
                  <c:v>45.802999999999997</c:v>
                </c:pt>
                <c:pt idx="56">
                  <c:v>44.5</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NICM (N=24,285)</c:v>
                </c:pt>
              </c:strCache>
            </c:strRef>
          </c:tx>
          <c:spPr>
            <a:ln w="41275">
              <a:solidFill>
                <a:srgbClr val="0066FF"/>
              </a:solidFill>
            </a:ln>
          </c:spPr>
          <c:marker>
            <c:symbol val="none"/>
          </c:marker>
          <c:xVal>
            <c:numRef>
              <c:f>Sheet1!$A$2:$A$58</c:f>
              <c:numCache>
                <c:formatCode>General</c:formatCode>
                <c:ptCount val="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Sheet1!$D$2:$D$58</c:f>
              <c:numCache>
                <c:formatCode>General</c:formatCode>
                <c:ptCount val="57"/>
                <c:pt idx="0">
                  <c:v>100</c:v>
                </c:pt>
                <c:pt idx="1">
                  <c:v>93.581999999999994</c:v>
                </c:pt>
                <c:pt idx="2">
                  <c:v>91.893000000000001</c:v>
                </c:pt>
                <c:pt idx="3">
                  <c:v>90.867000000000004</c:v>
                </c:pt>
                <c:pt idx="4">
                  <c:v>90.15</c:v>
                </c:pt>
                <c:pt idx="5">
                  <c:v>89.628</c:v>
                </c:pt>
                <c:pt idx="6">
                  <c:v>89.082999999999998</c:v>
                </c:pt>
                <c:pt idx="7">
                  <c:v>88.748999999999995</c:v>
                </c:pt>
                <c:pt idx="8">
                  <c:v>88.236000000000004</c:v>
                </c:pt>
                <c:pt idx="9">
                  <c:v>87.802999999999997</c:v>
                </c:pt>
                <c:pt idx="10">
                  <c:v>87.435000000000002</c:v>
                </c:pt>
                <c:pt idx="11">
                  <c:v>87.111999999999995</c:v>
                </c:pt>
                <c:pt idx="12">
                  <c:v>86.796000000000006</c:v>
                </c:pt>
                <c:pt idx="13">
                  <c:v>85.891000000000005</c:v>
                </c:pt>
                <c:pt idx="14">
                  <c:v>85.146000000000001</c:v>
                </c:pt>
                <c:pt idx="15">
                  <c:v>84.382999999999996</c:v>
                </c:pt>
                <c:pt idx="16">
                  <c:v>83.739000000000004</c:v>
                </c:pt>
                <c:pt idx="17">
                  <c:v>82.981999999999999</c:v>
                </c:pt>
                <c:pt idx="18">
                  <c:v>82.114000000000004</c:v>
                </c:pt>
                <c:pt idx="19">
                  <c:v>81.599999999999994</c:v>
                </c:pt>
                <c:pt idx="20">
                  <c:v>81.070999999999998</c:v>
                </c:pt>
                <c:pt idx="21">
                  <c:v>80.393000000000001</c:v>
                </c:pt>
                <c:pt idx="22">
                  <c:v>79.722999999999999</c:v>
                </c:pt>
                <c:pt idx="23">
                  <c:v>79.146000000000001</c:v>
                </c:pt>
                <c:pt idx="24">
                  <c:v>78.52</c:v>
                </c:pt>
                <c:pt idx="25">
                  <c:v>77.84</c:v>
                </c:pt>
                <c:pt idx="26">
                  <c:v>77.247</c:v>
                </c:pt>
                <c:pt idx="27">
                  <c:v>76.561999999999998</c:v>
                </c:pt>
                <c:pt idx="28">
                  <c:v>75.986000000000004</c:v>
                </c:pt>
                <c:pt idx="29">
                  <c:v>75.271000000000001</c:v>
                </c:pt>
                <c:pt idx="30">
                  <c:v>74.631</c:v>
                </c:pt>
                <c:pt idx="31">
                  <c:v>74.012</c:v>
                </c:pt>
                <c:pt idx="32">
                  <c:v>73.412999999999997</c:v>
                </c:pt>
                <c:pt idx="33">
                  <c:v>72.831999999999994</c:v>
                </c:pt>
                <c:pt idx="34">
                  <c:v>72.343999999999994</c:v>
                </c:pt>
                <c:pt idx="35">
                  <c:v>71.751999999999995</c:v>
                </c:pt>
                <c:pt idx="36">
                  <c:v>71.019000000000005</c:v>
                </c:pt>
                <c:pt idx="37">
                  <c:v>70.492999999999995</c:v>
                </c:pt>
                <c:pt idx="38">
                  <c:v>69.789000000000001</c:v>
                </c:pt>
                <c:pt idx="39">
                  <c:v>69.064999999999998</c:v>
                </c:pt>
                <c:pt idx="40">
                  <c:v>68.501000000000005</c:v>
                </c:pt>
                <c:pt idx="41">
                  <c:v>67.856999999999999</c:v>
                </c:pt>
                <c:pt idx="42">
                  <c:v>67.171999999999997</c:v>
                </c:pt>
                <c:pt idx="43">
                  <c:v>66.427000000000007</c:v>
                </c:pt>
                <c:pt idx="44">
                  <c:v>65.688000000000002</c:v>
                </c:pt>
                <c:pt idx="45">
                  <c:v>65.036000000000001</c:v>
                </c:pt>
                <c:pt idx="46">
                  <c:v>64.388999999999996</c:v>
                </c:pt>
                <c:pt idx="47">
                  <c:v>63.395000000000003</c:v>
                </c:pt>
                <c:pt idx="48">
                  <c:v>62.808999999999997</c:v>
                </c:pt>
                <c:pt idx="49">
                  <c:v>62.112000000000002</c:v>
                </c:pt>
                <c:pt idx="50">
                  <c:v>61.445</c:v>
                </c:pt>
                <c:pt idx="51">
                  <c:v>60.612000000000002</c:v>
                </c:pt>
                <c:pt idx="52">
                  <c:v>59.433999999999997</c:v>
                </c:pt>
                <c:pt idx="53">
                  <c:v>58.72</c:v>
                </c:pt>
                <c:pt idx="54">
                  <c:v>57.866</c:v>
                </c:pt>
                <c:pt idx="55">
                  <c:v>57.287999999999997</c:v>
                </c:pt>
                <c:pt idx="56">
                  <c:v>56.311</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Retransplant (N=1,416)</c:v>
                </c:pt>
              </c:strCache>
            </c:strRef>
          </c:tx>
          <c:spPr>
            <a:ln w="41275">
              <a:solidFill>
                <a:srgbClr val="009900"/>
              </a:solidFill>
            </a:ln>
          </c:spPr>
          <c:marker>
            <c:symbol val="none"/>
          </c:marker>
          <c:xVal>
            <c:numRef>
              <c:f>Sheet1!$A$2:$A$58</c:f>
              <c:numCache>
                <c:formatCode>General</c:formatCode>
                <c:ptCount val="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Sheet1!$E$2:$E$58</c:f>
              <c:numCache>
                <c:formatCode>General</c:formatCode>
                <c:ptCount val="57"/>
                <c:pt idx="0">
                  <c:v>100</c:v>
                </c:pt>
                <c:pt idx="1">
                  <c:v>88.346999999999994</c:v>
                </c:pt>
                <c:pt idx="2">
                  <c:v>86.108999999999995</c:v>
                </c:pt>
                <c:pt idx="3">
                  <c:v>84.361999999999995</c:v>
                </c:pt>
                <c:pt idx="4">
                  <c:v>83.409000000000006</c:v>
                </c:pt>
                <c:pt idx="5">
                  <c:v>82.602000000000004</c:v>
                </c:pt>
                <c:pt idx="6">
                  <c:v>81.866</c:v>
                </c:pt>
                <c:pt idx="7">
                  <c:v>81.495999999999995</c:v>
                </c:pt>
                <c:pt idx="8">
                  <c:v>80.977999999999994</c:v>
                </c:pt>
                <c:pt idx="9">
                  <c:v>80.531999999999996</c:v>
                </c:pt>
                <c:pt idx="10">
                  <c:v>80.233000000000004</c:v>
                </c:pt>
                <c:pt idx="11">
                  <c:v>80.006</c:v>
                </c:pt>
                <c:pt idx="12">
                  <c:v>79.171999999999997</c:v>
                </c:pt>
                <c:pt idx="13">
                  <c:v>78.369</c:v>
                </c:pt>
                <c:pt idx="14">
                  <c:v>77.063999999999993</c:v>
                </c:pt>
                <c:pt idx="15">
                  <c:v>76.406999999999996</c:v>
                </c:pt>
                <c:pt idx="16">
                  <c:v>75.406999999999996</c:v>
                </c:pt>
                <c:pt idx="17">
                  <c:v>74.519000000000005</c:v>
                </c:pt>
                <c:pt idx="18">
                  <c:v>73.528000000000006</c:v>
                </c:pt>
                <c:pt idx="19">
                  <c:v>72.44</c:v>
                </c:pt>
                <c:pt idx="20">
                  <c:v>71.606999999999999</c:v>
                </c:pt>
                <c:pt idx="21">
                  <c:v>71.016999999999996</c:v>
                </c:pt>
                <c:pt idx="22">
                  <c:v>70.308000000000007</c:v>
                </c:pt>
                <c:pt idx="23">
                  <c:v>69.686999999999998</c:v>
                </c:pt>
                <c:pt idx="24">
                  <c:v>69.156999999999996</c:v>
                </c:pt>
                <c:pt idx="25">
                  <c:v>68.236999999999995</c:v>
                </c:pt>
                <c:pt idx="26">
                  <c:v>67.769000000000005</c:v>
                </c:pt>
                <c:pt idx="27">
                  <c:v>67.057000000000002</c:v>
                </c:pt>
                <c:pt idx="28">
                  <c:v>66.335999999999999</c:v>
                </c:pt>
                <c:pt idx="29">
                  <c:v>65.665999999999997</c:v>
                </c:pt>
                <c:pt idx="30">
                  <c:v>65.391000000000005</c:v>
                </c:pt>
                <c:pt idx="31">
                  <c:v>64.697000000000003</c:v>
                </c:pt>
                <c:pt idx="32">
                  <c:v>64.417000000000002</c:v>
                </c:pt>
                <c:pt idx="33">
                  <c:v>63.484000000000002</c:v>
                </c:pt>
                <c:pt idx="34">
                  <c:v>62.841999999999999</c:v>
                </c:pt>
                <c:pt idx="35">
                  <c:v>61.862000000000002</c:v>
                </c:pt>
                <c:pt idx="36">
                  <c:v>60.813000000000002</c:v>
                </c:pt>
                <c:pt idx="37">
                  <c:v>60.232999999999997</c:v>
                </c:pt>
                <c:pt idx="38">
                  <c:v>59.643999999999998</c:v>
                </c:pt>
                <c:pt idx="39">
                  <c:v>58.841000000000001</c:v>
                </c:pt>
                <c:pt idx="40">
                  <c:v>57.377000000000002</c:v>
                </c:pt>
                <c:pt idx="41">
                  <c:v>57.133000000000003</c:v>
                </c:pt>
                <c:pt idx="42">
                  <c:v>55.883000000000003</c:v>
                </c:pt>
                <c:pt idx="43">
                  <c:v>54.863</c:v>
                </c:pt>
                <c:pt idx="44">
                  <c:v>53.548999999999999</c:v>
                </c:pt>
                <c:pt idx="45">
                  <c:v>52.584000000000003</c:v>
                </c:pt>
                <c:pt idx="46">
                  <c:v>51.540999999999997</c:v>
                </c:pt>
                <c:pt idx="47">
                  <c:v>51.180999999999997</c:v>
                </c:pt>
                <c:pt idx="48">
                  <c:v>50.058999999999997</c:v>
                </c:pt>
                <c:pt idx="49">
                  <c:v>49.631</c:v>
                </c:pt>
                <c:pt idx="50">
                  <c:v>48.69</c:v>
                </c:pt>
                <c:pt idx="51">
                  <c:v>47.731000000000002</c:v>
                </c:pt>
                <c:pt idx="52">
                  <c:v>47.731000000000002</c:v>
                </c:pt>
                <c:pt idx="53">
                  <c:v>47.029000000000003</c:v>
                </c:pt>
                <c:pt idx="54">
                  <c:v>47.029000000000003</c:v>
                </c:pt>
                <c:pt idx="55">
                  <c:v>46.218000000000004</c:v>
                </c:pt>
                <c:pt idx="56">
                  <c:v>44.286999999999999</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VCM (N=1,427)</c:v>
                </c:pt>
              </c:strCache>
            </c:strRef>
          </c:tx>
          <c:spPr>
            <a:ln w="41275">
              <a:solidFill>
                <a:srgbClr val="FF00FF"/>
              </a:solidFill>
            </a:ln>
          </c:spPr>
          <c:marker>
            <c:symbol val="none"/>
          </c:marker>
          <c:xVal>
            <c:numRef>
              <c:f>Sheet1!$A$2:$A$58</c:f>
              <c:numCache>
                <c:formatCode>General</c:formatCode>
                <c:ptCount val="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Sheet1!$F$2:$F$58</c:f>
              <c:numCache>
                <c:formatCode>General</c:formatCode>
                <c:ptCount val="57"/>
                <c:pt idx="0">
                  <c:v>100</c:v>
                </c:pt>
                <c:pt idx="1">
                  <c:v>88.465999999999994</c:v>
                </c:pt>
                <c:pt idx="2">
                  <c:v>85.677000000000007</c:v>
                </c:pt>
                <c:pt idx="3">
                  <c:v>84.168000000000006</c:v>
                </c:pt>
                <c:pt idx="4">
                  <c:v>83.013000000000005</c:v>
                </c:pt>
                <c:pt idx="5">
                  <c:v>82.215999999999994</c:v>
                </c:pt>
                <c:pt idx="6">
                  <c:v>81.998999999999995</c:v>
                </c:pt>
                <c:pt idx="7">
                  <c:v>81.852999999999994</c:v>
                </c:pt>
                <c:pt idx="8">
                  <c:v>81.27</c:v>
                </c:pt>
                <c:pt idx="9">
                  <c:v>80.608999999999995</c:v>
                </c:pt>
                <c:pt idx="10">
                  <c:v>80.388000000000005</c:v>
                </c:pt>
                <c:pt idx="11">
                  <c:v>80.091999999999999</c:v>
                </c:pt>
                <c:pt idx="12">
                  <c:v>79.795000000000002</c:v>
                </c:pt>
                <c:pt idx="13">
                  <c:v>79.334000000000003</c:v>
                </c:pt>
                <c:pt idx="14">
                  <c:v>78.55</c:v>
                </c:pt>
                <c:pt idx="15">
                  <c:v>77.837999999999994</c:v>
                </c:pt>
                <c:pt idx="16">
                  <c:v>77.275000000000006</c:v>
                </c:pt>
                <c:pt idx="17">
                  <c:v>76.935000000000002</c:v>
                </c:pt>
                <c:pt idx="18">
                  <c:v>76.328000000000003</c:v>
                </c:pt>
                <c:pt idx="19">
                  <c:v>76.066000000000003</c:v>
                </c:pt>
                <c:pt idx="20">
                  <c:v>75.444999999999993</c:v>
                </c:pt>
                <c:pt idx="21">
                  <c:v>74.885999999999996</c:v>
                </c:pt>
                <c:pt idx="22">
                  <c:v>74.221000000000004</c:v>
                </c:pt>
                <c:pt idx="23">
                  <c:v>73.641999999999996</c:v>
                </c:pt>
                <c:pt idx="24">
                  <c:v>72.655000000000001</c:v>
                </c:pt>
                <c:pt idx="25">
                  <c:v>72.033000000000001</c:v>
                </c:pt>
                <c:pt idx="26">
                  <c:v>71.606999999999999</c:v>
                </c:pt>
                <c:pt idx="27">
                  <c:v>70.954999999999998</c:v>
                </c:pt>
                <c:pt idx="28">
                  <c:v>70.510999999999996</c:v>
                </c:pt>
                <c:pt idx="29">
                  <c:v>69.91</c:v>
                </c:pt>
                <c:pt idx="30">
                  <c:v>69.543999999999997</c:v>
                </c:pt>
                <c:pt idx="31">
                  <c:v>68.923000000000002</c:v>
                </c:pt>
                <c:pt idx="32">
                  <c:v>68.284999999999997</c:v>
                </c:pt>
                <c:pt idx="33">
                  <c:v>67.881</c:v>
                </c:pt>
                <c:pt idx="34">
                  <c:v>67.322000000000003</c:v>
                </c:pt>
                <c:pt idx="35">
                  <c:v>66.888000000000005</c:v>
                </c:pt>
                <c:pt idx="36">
                  <c:v>66.156000000000006</c:v>
                </c:pt>
                <c:pt idx="37">
                  <c:v>65.671999999999997</c:v>
                </c:pt>
                <c:pt idx="38">
                  <c:v>65.010999999999996</c:v>
                </c:pt>
                <c:pt idx="39">
                  <c:v>64.495000000000005</c:v>
                </c:pt>
                <c:pt idx="40">
                  <c:v>63.064999999999998</c:v>
                </c:pt>
                <c:pt idx="41">
                  <c:v>62.481999999999999</c:v>
                </c:pt>
                <c:pt idx="42">
                  <c:v>61.874000000000002</c:v>
                </c:pt>
                <c:pt idx="43">
                  <c:v>61.453000000000003</c:v>
                </c:pt>
                <c:pt idx="44">
                  <c:v>60.795000000000002</c:v>
                </c:pt>
                <c:pt idx="45">
                  <c:v>60.536000000000001</c:v>
                </c:pt>
                <c:pt idx="46">
                  <c:v>59.451999999999998</c:v>
                </c:pt>
                <c:pt idx="47">
                  <c:v>59.173999999999999</c:v>
                </c:pt>
                <c:pt idx="48">
                  <c:v>58.58</c:v>
                </c:pt>
                <c:pt idx="49">
                  <c:v>58.58</c:v>
                </c:pt>
                <c:pt idx="50">
                  <c:v>58.58</c:v>
                </c:pt>
                <c:pt idx="51">
                  <c:v>57.411000000000001</c:v>
                </c:pt>
                <c:pt idx="52">
                  <c:v>56.959000000000003</c:v>
                </c:pt>
                <c:pt idx="53">
                  <c:v>55.917999999999999</c:v>
                </c:pt>
                <c:pt idx="54">
                  <c:v>55.917999999999999</c:v>
                </c:pt>
                <c:pt idx="55">
                  <c:v>55.917999999999999</c:v>
                </c:pt>
                <c:pt idx="56">
                  <c:v>55.917999999999999</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2445393478357576E-2"/>
          <c:y val="0.66302725620835867"/>
          <c:w val="0.85630722007206717"/>
          <c:h val="0.1688108217242075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CHD (N=1,099)</c:v>
                </c:pt>
              </c:strCache>
            </c:strRef>
          </c:tx>
          <c:spPr>
            <a:ln w="41275">
              <a:solidFill>
                <a:srgbClr val="FFC000"/>
              </a:solidFill>
            </a:ln>
          </c:spPr>
          <c:marker>
            <c:symbol val="none"/>
          </c:marker>
          <c:xVal>
            <c:numRef>
              <c:f>Sheet1!$A$2:$A$74</c:f>
              <c:numCache>
                <c:formatCode>General</c:formatCode>
                <c:ptCount val="73"/>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pt idx="55">
                  <c:v>9.1667000000000005</c:v>
                </c:pt>
                <c:pt idx="56">
                  <c:v>9.3332999999999995</c:v>
                </c:pt>
                <c:pt idx="57">
                  <c:v>9.5</c:v>
                </c:pt>
                <c:pt idx="58">
                  <c:v>9.6667000000000005</c:v>
                </c:pt>
                <c:pt idx="59">
                  <c:v>9.8332999999999995</c:v>
                </c:pt>
                <c:pt idx="60">
                  <c:v>10</c:v>
                </c:pt>
                <c:pt idx="61">
                  <c:v>10.166700000000001</c:v>
                </c:pt>
                <c:pt idx="62">
                  <c:v>10.333299999999999</c:v>
                </c:pt>
                <c:pt idx="63">
                  <c:v>10.5</c:v>
                </c:pt>
                <c:pt idx="64">
                  <c:v>10.666700000000001</c:v>
                </c:pt>
                <c:pt idx="65">
                  <c:v>10.833299999999999</c:v>
                </c:pt>
                <c:pt idx="66">
                  <c:v>11</c:v>
                </c:pt>
                <c:pt idx="67">
                  <c:v>11.166700000000001</c:v>
                </c:pt>
                <c:pt idx="68">
                  <c:v>11.333299999999999</c:v>
                </c:pt>
                <c:pt idx="69">
                  <c:v>11.5</c:v>
                </c:pt>
                <c:pt idx="70">
                  <c:v>11.666700000000001</c:v>
                </c:pt>
                <c:pt idx="71">
                  <c:v>11.833299999999999</c:v>
                </c:pt>
                <c:pt idx="72">
                  <c:v>12</c:v>
                </c:pt>
              </c:numCache>
            </c:numRef>
          </c:xVal>
          <c:yVal>
            <c:numRef>
              <c:f>Sheet1!$B$2:$B$74</c:f>
              <c:numCache>
                <c:formatCode>General</c:formatCode>
                <c:ptCount val="73"/>
                <c:pt idx="0">
                  <c:v>100</c:v>
                </c:pt>
                <c:pt idx="1">
                  <c:v>100</c:v>
                </c:pt>
                <c:pt idx="2">
                  <c:v>100</c:v>
                </c:pt>
                <c:pt idx="3">
                  <c:v>100</c:v>
                </c:pt>
                <c:pt idx="4">
                  <c:v>100</c:v>
                </c:pt>
                <c:pt idx="5">
                  <c:v>100</c:v>
                </c:pt>
                <c:pt idx="6">
                  <c:v>100</c:v>
                </c:pt>
                <c:pt idx="7">
                  <c:v>99.343999999999994</c:v>
                </c:pt>
                <c:pt idx="8">
                  <c:v>98.671999999999997</c:v>
                </c:pt>
                <c:pt idx="9">
                  <c:v>98.188999999999993</c:v>
                </c:pt>
                <c:pt idx="10">
                  <c:v>97.703000000000003</c:v>
                </c:pt>
                <c:pt idx="11">
                  <c:v>97.308999999999997</c:v>
                </c:pt>
                <c:pt idx="12">
                  <c:v>96.51</c:v>
                </c:pt>
                <c:pt idx="13">
                  <c:v>95.759</c:v>
                </c:pt>
                <c:pt idx="14">
                  <c:v>95.323999999999998</c:v>
                </c:pt>
                <c:pt idx="15">
                  <c:v>94.56</c:v>
                </c:pt>
                <c:pt idx="16">
                  <c:v>94.12</c:v>
                </c:pt>
                <c:pt idx="17">
                  <c:v>93.786000000000001</c:v>
                </c:pt>
                <c:pt idx="18">
                  <c:v>93.674000000000007</c:v>
                </c:pt>
                <c:pt idx="19">
                  <c:v>93.317999999999998</c:v>
                </c:pt>
                <c:pt idx="20">
                  <c:v>93.194000000000003</c:v>
                </c:pt>
                <c:pt idx="21">
                  <c:v>92.566999999999993</c:v>
                </c:pt>
                <c:pt idx="22">
                  <c:v>91.182000000000002</c:v>
                </c:pt>
                <c:pt idx="23">
                  <c:v>91.052999999999997</c:v>
                </c:pt>
                <c:pt idx="24">
                  <c:v>90.400999999999996</c:v>
                </c:pt>
                <c:pt idx="25">
                  <c:v>90.400999999999996</c:v>
                </c:pt>
                <c:pt idx="26">
                  <c:v>89.978999999999999</c:v>
                </c:pt>
                <c:pt idx="27">
                  <c:v>89.978999999999999</c:v>
                </c:pt>
                <c:pt idx="28">
                  <c:v>89.545000000000002</c:v>
                </c:pt>
                <c:pt idx="29">
                  <c:v>89.248000000000005</c:v>
                </c:pt>
                <c:pt idx="30">
                  <c:v>89.097999999999999</c:v>
                </c:pt>
                <c:pt idx="31">
                  <c:v>88.766999999999996</c:v>
                </c:pt>
                <c:pt idx="32">
                  <c:v>88.766999999999996</c:v>
                </c:pt>
                <c:pt idx="33">
                  <c:v>88.766999999999996</c:v>
                </c:pt>
                <c:pt idx="34">
                  <c:v>88.248999999999995</c:v>
                </c:pt>
                <c:pt idx="35">
                  <c:v>88.248999999999995</c:v>
                </c:pt>
                <c:pt idx="36">
                  <c:v>88.069000000000003</c:v>
                </c:pt>
                <c:pt idx="37">
                  <c:v>88.069000000000003</c:v>
                </c:pt>
                <c:pt idx="38">
                  <c:v>87.867999999999995</c:v>
                </c:pt>
                <c:pt idx="39">
                  <c:v>87.259</c:v>
                </c:pt>
                <c:pt idx="40">
                  <c:v>86.438000000000002</c:v>
                </c:pt>
                <c:pt idx="41">
                  <c:v>86.016000000000005</c:v>
                </c:pt>
                <c:pt idx="42">
                  <c:v>85.802999999999997</c:v>
                </c:pt>
                <c:pt idx="43">
                  <c:v>85.558000000000007</c:v>
                </c:pt>
                <c:pt idx="44">
                  <c:v>84.816000000000003</c:v>
                </c:pt>
                <c:pt idx="45">
                  <c:v>84.56</c:v>
                </c:pt>
                <c:pt idx="46">
                  <c:v>84.56</c:v>
                </c:pt>
                <c:pt idx="47">
                  <c:v>84.284000000000006</c:v>
                </c:pt>
                <c:pt idx="48">
                  <c:v>84.284000000000006</c:v>
                </c:pt>
                <c:pt idx="49">
                  <c:v>83.983999999999995</c:v>
                </c:pt>
                <c:pt idx="50">
                  <c:v>83.024000000000001</c:v>
                </c:pt>
                <c:pt idx="51">
                  <c:v>83.024000000000001</c:v>
                </c:pt>
                <c:pt idx="52">
                  <c:v>82.033000000000001</c:v>
                </c:pt>
                <c:pt idx="53">
                  <c:v>82.033000000000001</c:v>
                </c:pt>
                <c:pt idx="54">
                  <c:v>82.033000000000001</c:v>
                </c:pt>
                <c:pt idx="55">
                  <c:v>82.033000000000001</c:v>
                </c:pt>
                <c:pt idx="56">
                  <c:v>81.183000000000007</c:v>
                </c:pt>
                <c:pt idx="57">
                  <c:v>81.183000000000007</c:v>
                </c:pt>
                <c:pt idx="58">
                  <c:v>80.731999999999999</c:v>
                </c:pt>
                <c:pt idx="59">
                  <c:v>80.731999999999999</c:v>
                </c:pt>
                <c:pt idx="60">
                  <c:v>80.731999999999999</c:v>
                </c:pt>
                <c:pt idx="61">
                  <c:v>80.731999999999999</c:v>
                </c:pt>
                <c:pt idx="62">
                  <c:v>80.150999999999996</c:v>
                </c:pt>
                <c:pt idx="63">
                  <c:v>79.552999999999997</c:v>
                </c:pt>
                <c:pt idx="64">
                  <c:v>78.950999999999993</c:v>
                </c:pt>
                <c:pt idx="65">
                  <c:v>77.680999999999997</c:v>
                </c:pt>
                <c:pt idx="66">
                  <c:v>77.680999999999997</c:v>
                </c:pt>
                <c:pt idx="67">
                  <c:v>77.680999999999997</c:v>
                </c:pt>
                <c:pt idx="68">
                  <c:v>75.861999999999995</c:v>
                </c:pt>
                <c:pt idx="69">
                  <c:v>74.888999999999996</c:v>
                </c:pt>
                <c:pt idx="70">
                  <c:v>73.891000000000005</c:v>
                </c:pt>
                <c:pt idx="71">
                  <c:v>73.891000000000005</c:v>
                </c:pt>
                <c:pt idx="72">
                  <c:v>71.400999999999996</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ICM (N=13,247)</c:v>
                </c:pt>
              </c:strCache>
            </c:strRef>
          </c:tx>
          <c:spPr>
            <a:ln w="41275">
              <a:solidFill>
                <a:srgbClr val="FF0000"/>
              </a:solidFill>
              <a:prstDash val="solid"/>
            </a:ln>
          </c:spPr>
          <c:marker>
            <c:symbol val="none"/>
          </c:marker>
          <c:xVal>
            <c:numRef>
              <c:f>Sheet1!$A$2:$A$74</c:f>
              <c:numCache>
                <c:formatCode>General</c:formatCode>
                <c:ptCount val="73"/>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pt idx="55">
                  <c:v>9.1667000000000005</c:v>
                </c:pt>
                <c:pt idx="56">
                  <c:v>9.3332999999999995</c:v>
                </c:pt>
                <c:pt idx="57">
                  <c:v>9.5</c:v>
                </c:pt>
                <c:pt idx="58">
                  <c:v>9.6667000000000005</c:v>
                </c:pt>
                <c:pt idx="59">
                  <c:v>9.8332999999999995</c:v>
                </c:pt>
                <c:pt idx="60">
                  <c:v>10</c:v>
                </c:pt>
                <c:pt idx="61">
                  <c:v>10.166700000000001</c:v>
                </c:pt>
                <c:pt idx="62">
                  <c:v>10.333299999999999</c:v>
                </c:pt>
                <c:pt idx="63">
                  <c:v>10.5</c:v>
                </c:pt>
                <c:pt idx="64">
                  <c:v>10.666700000000001</c:v>
                </c:pt>
                <c:pt idx="65">
                  <c:v>10.833299999999999</c:v>
                </c:pt>
                <c:pt idx="66">
                  <c:v>11</c:v>
                </c:pt>
                <c:pt idx="67">
                  <c:v>11.166700000000001</c:v>
                </c:pt>
                <c:pt idx="68">
                  <c:v>11.333299999999999</c:v>
                </c:pt>
                <c:pt idx="69">
                  <c:v>11.5</c:v>
                </c:pt>
                <c:pt idx="70">
                  <c:v>11.666700000000001</c:v>
                </c:pt>
                <c:pt idx="71">
                  <c:v>11.833299999999999</c:v>
                </c:pt>
                <c:pt idx="72">
                  <c:v>12</c:v>
                </c:pt>
              </c:numCache>
            </c:numRef>
          </c:xVal>
          <c:yVal>
            <c:numRef>
              <c:f>Sheet1!$C$2:$C$74</c:f>
              <c:numCache>
                <c:formatCode>General</c:formatCode>
                <c:ptCount val="73"/>
                <c:pt idx="0">
                  <c:v>100</c:v>
                </c:pt>
                <c:pt idx="1">
                  <c:v>100</c:v>
                </c:pt>
                <c:pt idx="2">
                  <c:v>100</c:v>
                </c:pt>
                <c:pt idx="3">
                  <c:v>100</c:v>
                </c:pt>
                <c:pt idx="4">
                  <c:v>100</c:v>
                </c:pt>
                <c:pt idx="5">
                  <c:v>100</c:v>
                </c:pt>
                <c:pt idx="6">
                  <c:v>100</c:v>
                </c:pt>
                <c:pt idx="7">
                  <c:v>99.265000000000001</c:v>
                </c:pt>
                <c:pt idx="8">
                  <c:v>98.448999999999998</c:v>
                </c:pt>
                <c:pt idx="9">
                  <c:v>97.674999999999997</c:v>
                </c:pt>
                <c:pt idx="10">
                  <c:v>97.016000000000005</c:v>
                </c:pt>
                <c:pt idx="11">
                  <c:v>96.409000000000006</c:v>
                </c:pt>
                <c:pt idx="12">
                  <c:v>95.873000000000005</c:v>
                </c:pt>
                <c:pt idx="13">
                  <c:v>95.245999999999995</c:v>
                </c:pt>
                <c:pt idx="14">
                  <c:v>94.557000000000002</c:v>
                </c:pt>
                <c:pt idx="15">
                  <c:v>93.994</c:v>
                </c:pt>
                <c:pt idx="16">
                  <c:v>93.366</c:v>
                </c:pt>
                <c:pt idx="17">
                  <c:v>92.875</c:v>
                </c:pt>
                <c:pt idx="18">
                  <c:v>92.465999999999994</c:v>
                </c:pt>
                <c:pt idx="19">
                  <c:v>91.936999999999998</c:v>
                </c:pt>
                <c:pt idx="20">
                  <c:v>91.438000000000002</c:v>
                </c:pt>
                <c:pt idx="21">
                  <c:v>90.659000000000006</c:v>
                </c:pt>
                <c:pt idx="22">
                  <c:v>90.132000000000005</c:v>
                </c:pt>
                <c:pt idx="23">
                  <c:v>89.62</c:v>
                </c:pt>
                <c:pt idx="24">
                  <c:v>89.046999999999997</c:v>
                </c:pt>
                <c:pt idx="25">
                  <c:v>88.442999999999998</c:v>
                </c:pt>
                <c:pt idx="26">
                  <c:v>87.814999999999998</c:v>
                </c:pt>
                <c:pt idx="27">
                  <c:v>87.182000000000002</c:v>
                </c:pt>
                <c:pt idx="28">
                  <c:v>86.733000000000004</c:v>
                </c:pt>
                <c:pt idx="29">
                  <c:v>86.040999999999997</c:v>
                </c:pt>
                <c:pt idx="30">
                  <c:v>85.347999999999999</c:v>
                </c:pt>
                <c:pt idx="31">
                  <c:v>84.584999999999994</c:v>
                </c:pt>
                <c:pt idx="32">
                  <c:v>83.983000000000004</c:v>
                </c:pt>
                <c:pt idx="33">
                  <c:v>83.450999999999993</c:v>
                </c:pt>
                <c:pt idx="34">
                  <c:v>82.876000000000005</c:v>
                </c:pt>
                <c:pt idx="35">
                  <c:v>82.263999999999996</c:v>
                </c:pt>
                <c:pt idx="36">
                  <c:v>81.596000000000004</c:v>
                </c:pt>
                <c:pt idx="37">
                  <c:v>80.668000000000006</c:v>
                </c:pt>
                <c:pt idx="38">
                  <c:v>80.066999999999993</c:v>
                </c:pt>
                <c:pt idx="39">
                  <c:v>79.238</c:v>
                </c:pt>
                <c:pt idx="40">
                  <c:v>78.578999999999994</c:v>
                </c:pt>
                <c:pt idx="41">
                  <c:v>77.882000000000005</c:v>
                </c:pt>
                <c:pt idx="42">
                  <c:v>77.116</c:v>
                </c:pt>
                <c:pt idx="43">
                  <c:v>76.272999999999996</c:v>
                </c:pt>
                <c:pt idx="44">
                  <c:v>75.3</c:v>
                </c:pt>
                <c:pt idx="45">
                  <c:v>74.596000000000004</c:v>
                </c:pt>
                <c:pt idx="46">
                  <c:v>74.254999999999995</c:v>
                </c:pt>
                <c:pt idx="47">
                  <c:v>73.375</c:v>
                </c:pt>
                <c:pt idx="48">
                  <c:v>72.745999999999995</c:v>
                </c:pt>
                <c:pt idx="49">
                  <c:v>71.846999999999994</c:v>
                </c:pt>
                <c:pt idx="50">
                  <c:v>71.114999999999995</c:v>
                </c:pt>
                <c:pt idx="51">
                  <c:v>70.301000000000002</c:v>
                </c:pt>
                <c:pt idx="52">
                  <c:v>69.358999999999995</c:v>
                </c:pt>
                <c:pt idx="53">
                  <c:v>68.784000000000006</c:v>
                </c:pt>
                <c:pt idx="54">
                  <c:v>67.944000000000003</c:v>
                </c:pt>
                <c:pt idx="55">
                  <c:v>67.287000000000006</c:v>
                </c:pt>
                <c:pt idx="56">
                  <c:v>66.542000000000002</c:v>
                </c:pt>
                <c:pt idx="57">
                  <c:v>65.552999999999997</c:v>
                </c:pt>
                <c:pt idx="58">
                  <c:v>64.83</c:v>
                </c:pt>
                <c:pt idx="59">
                  <c:v>64.41</c:v>
                </c:pt>
                <c:pt idx="60">
                  <c:v>63.652000000000001</c:v>
                </c:pt>
                <c:pt idx="61">
                  <c:v>62.81</c:v>
                </c:pt>
                <c:pt idx="62">
                  <c:v>61.993000000000002</c:v>
                </c:pt>
                <c:pt idx="63">
                  <c:v>60.91</c:v>
                </c:pt>
                <c:pt idx="64">
                  <c:v>60.084000000000003</c:v>
                </c:pt>
                <c:pt idx="65">
                  <c:v>59.09</c:v>
                </c:pt>
                <c:pt idx="66">
                  <c:v>58.304000000000002</c:v>
                </c:pt>
                <c:pt idx="67">
                  <c:v>57.356000000000002</c:v>
                </c:pt>
                <c:pt idx="68">
                  <c:v>56.585000000000001</c:v>
                </c:pt>
                <c:pt idx="69">
                  <c:v>55.459000000000003</c:v>
                </c:pt>
                <c:pt idx="70">
                  <c:v>54.698</c:v>
                </c:pt>
                <c:pt idx="71">
                  <c:v>53.72</c:v>
                </c:pt>
                <c:pt idx="72">
                  <c:v>52.713999999999999</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NICM (N=18,947)</c:v>
                </c:pt>
              </c:strCache>
            </c:strRef>
          </c:tx>
          <c:spPr>
            <a:ln w="41275">
              <a:solidFill>
                <a:srgbClr val="0066FF"/>
              </a:solidFill>
            </a:ln>
          </c:spPr>
          <c:marker>
            <c:symbol val="none"/>
          </c:marker>
          <c:xVal>
            <c:numRef>
              <c:f>Sheet1!$A$2:$A$74</c:f>
              <c:numCache>
                <c:formatCode>General</c:formatCode>
                <c:ptCount val="73"/>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pt idx="55">
                  <c:v>9.1667000000000005</c:v>
                </c:pt>
                <c:pt idx="56">
                  <c:v>9.3332999999999995</c:v>
                </c:pt>
                <c:pt idx="57">
                  <c:v>9.5</c:v>
                </c:pt>
                <c:pt idx="58">
                  <c:v>9.6667000000000005</c:v>
                </c:pt>
                <c:pt idx="59">
                  <c:v>9.8332999999999995</c:v>
                </c:pt>
                <c:pt idx="60">
                  <c:v>10</c:v>
                </c:pt>
                <c:pt idx="61">
                  <c:v>10.166700000000001</c:v>
                </c:pt>
                <c:pt idx="62">
                  <c:v>10.333299999999999</c:v>
                </c:pt>
                <c:pt idx="63">
                  <c:v>10.5</c:v>
                </c:pt>
                <c:pt idx="64">
                  <c:v>10.666700000000001</c:v>
                </c:pt>
                <c:pt idx="65">
                  <c:v>10.833299999999999</c:v>
                </c:pt>
                <c:pt idx="66">
                  <c:v>11</c:v>
                </c:pt>
                <c:pt idx="67">
                  <c:v>11.166700000000001</c:v>
                </c:pt>
                <c:pt idx="68">
                  <c:v>11.333299999999999</c:v>
                </c:pt>
                <c:pt idx="69">
                  <c:v>11.5</c:v>
                </c:pt>
                <c:pt idx="70">
                  <c:v>11.666700000000001</c:v>
                </c:pt>
                <c:pt idx="71">
                  <c:v>11.833299999999999</c:v>
                </c:pt>
                <c:pt idx="72">
                  <c:v>12</c:v>
                </c:pt>
              </c:numCache>
            </c:numRef>
          </c:xVal>
          <c:yVal>
            <c:numRef>
              <c:f>Sheet1!$D$2:$D$74</c:f>
              <c:numCache>
                <c:formatCode>General</c:formatCode>
                <c:ptCount val="73"/>
                <c:pt idx="0">
                  <c:v>100</c:v>
                </c:pt>
                <c:pt idx="1">
                  <c:v>100</c:v>
                </c:pt>
                <c:pt idx="2">
                  <c:v>100</c:v>
                </c:pt>
                <c:pt idx="3">
                  <c:v>100</c:v>
                </c:pt>
                <c:pt idx="4">
                  <c:v>100</c:v>
                </c:pt>
                <c:pt idx="5">
                  <c:v>100</c:v>
                </c:pt>
                <c:pt idx="6">
                  <c:v>100</c:v>
                </c:pt>
                <c:pt idx="7">
                  <c:v>99.274000000000001</c:v>
                </c:pt>
                <c:pt idx="8">
                  <c:v>98.661000000000001</c:v>
                </c:pt>
                <c:pt idx="9">
                  <c:v>98.099000000000004</c:v>
                </c:pt>
                <c:pt idx="10">
                  <c:v>97.481999999999999</c:v>
                </c:pt>
                <c:pt idx="11">
                  <c:v>97.036000000000001</c:v>
                </c:pt>
                <c:pt idx="12">
                  <c:v>96.477999999999994</c:v>
                </c:pt>
                <c:pt idx="13">
                  <c:v>95.893000000000001</c:v>
                </c:pt>
                <c:pt idx="14">
                  <c:v>95.236000000000004</c:v>
                </c:pt>
                <c:pt idx="15">
                  <c:v>94.605999999999995</c:v>
                </c:pt>
                <c:pt idx="16">
                  <c:v>94.242999999999995</c:v>
                </c:pt>
                <c:pt idx="17">
                  <c:v>93.757999999999996</c:v>
                </c:pt>
                <c:pt idx="18">
                  <c:v>93.403999999999996</c:v>
                </c:pt>
                <c:pt idx="19">
                  <c:v>92.914000000000001</c:v>
                </c:pt>
                <c:pt idx="20">
                  <c:v>92.352999999999994</c:v>
                </c:pt>
                <c:pt idx="21">
                  <c:v>91.850999999999999</c:v>
                </c:pt>
                <c:pt idx="22">
                  <c:v>91.433999999999997</c:v>
                </c:pt>
                <c:pt idx="23">
                  <c:v>90.929000000000002</c:v>
                </c:pt>
                <c:pt idx="24">
                  <c:v>90.465999999999994</c:v>
                </c:pt>
                <c:pt idx="25">
                  <c:v>89.932000000000002</c:v>
                </c:pt>
                <c:pt idx="26">
                  <c:v>89.463999999999999</c:v>
                </c:pt>
                <c:pt idx="27">
                  <c:v>88.998999999999995</c:v>
                </c:pt>
                <c:pt idx="28">
                  <c:v>88.486000000000004</c:v>
                </c:pt>
                <c:pt idx="29">
                  <c:v>88.034999999999997</c:v>
                </c:pt>
                <c:pt idx="30">
                  <c:v>87.546000000000006</c:v>
                </c:pt>
                <c:pt idx="31">
                  <c:v>86.956000000000003</c:v>
                </c:pt>
                <c:pt idx="32">
                  <c:v>86.507000000000005</c:v>
                </c:pt>
                <c:pt idx="33">
                  <c:v>85.983999999999995</c:v>
                </c:pt>
                <c:pt idx="34">
                  <c:v>85.513999999999996</c:v>
                </c:pt>
                <c:pt idx="35">
                  <c:v>85.138000000000005</c:v>
                </c:pt>
                <c:pt idx="36">
                  <c:v>84.581999999999994</c:v>
                </c:pt>
                <c:pt idx="37">
                  <c:v>84.108999999999995</c:v>
                </c:pt>
                <c:pt idx="38">
                  <c:v>83.796000000000006</c:v>
                </c:pt>
                <c:pt idx="39">
                  <c:v>83.349000000000004</c:v>
                </c:pt>
                <c:pt idx="40">
                  <c:v>82.91</c:v>
                </c:pt>
                <c:pt idx="41">
                  <c:v>82.313999999999993</c:v>
                </c:pt>
                <c:pt idx="42">
                  <c:v>81.823999999999998</c:v>
                </c:pt>
                <c:pt idx="43">
                  <c:v>81.427000000000007</c:v>
                </c:pt>
                <c:pt idx="44">
                  <c:v>81.006</c:v>
                </c:pt>
                <c:pt idx="45">
                  <c:v>80.406000000000006</c:v>
                </c:pt>
                <c:pt idx="46">
                  <c:v>79.897999999999996</c:v>
                </c:pt>
                <c:pt idx="47">
                  <c:v>79.406000000000006</c:v>
                </c:pt>
                <c:pt idx="48">
                  <c:v>78.921999999999997</c:v>
                </c:pt>
                <c:pt idx="49">
                  <c:v>78.582999999999998</c:v>
                </c:pt>
                <c:pt idx="50">
                  <c:v>77.95</c:v>
                </c:pt>
                <c:pt idx="51">
                  <c:v>77.391000000000005</c:v>
                </c:pt>
                <c:pt idx="52">
                  <c:v>76.929000000000002</c:v>
                </c:pt>
                <c:pt idx="53">
                  <c:v>76.263000000000005</c:v>
                </c:pt>
                <c:pt idx="54">
                  <c:v>75.680999999999997</c:v>
                </c:pt>
                <c:pt idx="55">
                  <c:v>75.164000000000001</c:v>
                </c:pt>
                <c:pt idx="56">
                  <c:v>74.691999999999993</c:v>
                </c:pt>
                <c:pt idx="57">
                  <c:v>74.183999999999997</c:v>
                </c:pt>
                <c:pt idx="58">
                  <c:v>73.293000000000006</c:v>
                </c:pt>
                <c:pt idx="59">
                  <c:v>72.858000000000004</c:v>
                </c:pt>
                <c:pt idx="60">
                  <c:v>72.364000000000004</c:v>
                </c:pt>
                <c:pt idx="61">
                  <c:v>71.763999999999996</c:v>
                </c:pt>
                <c:pt idx="62">
                  <c:v>71.39</c:v>
                </c:pt>
                <c:pt idx="63">
                  <c:v>70.793000000000006</c:v>
                </c:pt>
                <c:pt idx="64">
                  <c:v>70.06</c:v>
                </c:pt>
                <c:pt idx="65">
                  <c:v>69.44</c:v>
                </c:pt>
                <c:pt idx="66">
                  <c:v>68.474999999999994</c:v>
                </c:pt>
                <c:pt idx="67">
                  <c:v>67.945999999999998</c:v>
                </c:pt>
                <c:pt idx="68">
                  <c:v>67.290000000000006</c:v>
                </c:pt>
                <c:pt idx="69">
                  <c:v>66.668999999999997</c:v>
                </c:pt>
                <c:pt idx="70">
                  <c:v>66.144000000000005</c:v>
                </c:pt>
                <c:pt idx="71">
                  <c:v>65.855000000000004</c:v>
                </c:pt>
                <c:pt idx="72">
                  <c:v>64.878</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Retransplant (N=1,022)</c:v>
                </c:pt>
              </c:strCache>
            </c:strRef>
          </c:tx>
          <c:spPr>
            <a:ln w="41275">
              <a:solidFill>
                <a:srgbClr val="009900"/>
              </a:solidFill>
            </a:ln>
          </c:spPr>
          <c:marker>
            <c:symbol val="none"/>
          </c:marker>
          <c:xVal>
            <c:numRef>
              <c:f>Sheet1!$A$2:$A$74</c:f>
              <c:numCache>
                <c:formatCode>General</c:formatCode>
                <c:ptCount val="73"/>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pt idx="55">
                  <c:v>9.1667000000000005</c:v>
                </c:pt>
                <c:pt idx="56">
                  <c:v>9.3332999999999995</c:v>
                </c:pt>
                <c:pt idx="57">
                  <c:v>9.5</c:v>
                </c:pt>
                <c:pt idx="58">
                  <c:v>9.6667000000000005</c:v>
                </c:pt>
                <c:pt idx="59">
                  <c:v>9.8332999999999995</c:v>
                </c:pt>
                <c:pt idx="60">
                  <c:v>10</c:v>
                </c:pt>
                <c:pt idx="61">
                  <c:v>10.166700000000001</c:v>
                </c:pt>
                <c:pt idx="62">
                  <c:v>10.333299999999999</c:v>
                </c:pt>
                <c:pt idx="63">
                  <c:v>10.5</c:v>
                </c:pt>
                <c:pt idx="64">
                  <c:v>10.666700000000001</c:v>
                </c:pt>
                <c:pt idx="65">
                  <c:v>10.833299999999999</c:v>
                </c:pt>
                <c:pt idx="66">
                  <c:v>11</c:v>
                </c:pt>
                <c:pt idx="67">
                  <c:v>11.166700000000001</c:v>
                </c:pt>
                <c:pt idx="68">
                  <c:v>11.333299999999999</c:v>
                </c:pt>
                <c:pt idx="69">
                  <c:v>11.5</c:v>
                </c:pt>
                <c:pt idx="70">
                  <c:v>11.666700000000001</c:v>
                </c:pt>
                <c:pt idx="71">
                  <c:v>11.833299999999999</c:v>
                </c:pt>
                <c:pt idx="72">
                  <c:v>12</c:v>
                </c:pt>
              </c:numCache>
            </c:numRef>
          </c:xVal>
          <c:yVal>
            <c:numRef>
              <c:f>Sheet1!$E$2:$E$74</c:f>
              <c:numCache>
                <c:formatCode>General</c:formatCode>
                <c:ptCount val="73"/>
                <c:pt idx="0">
                  <c:v>100</c:v>
                </c:pt>
                <c:pt idx="1">
                  <c:v>100</c:v>
                </c:pt>
                <c:pt idx="2">
                  <c:v>100</c:v>
                </c:pt>
                <c:pt idx="3">
                  <c:v>100</c:v>
                </c:pt>
                <c:pt idx="4">
                  <c:v>100</c:v>
                </c:pt>
                <c:pt idx="5">
                  <c:v>100</c:v>
                </c:pt>
                <c:pt idx="6">
                  <c:v>100</c:v>
                </c:pt>
                <c:pt idx="7">
                  <c:v>99.191000000000003</c:v>
                </c:pt>
                <c:pt idx="8">
                  <c:v>98.471999999999994</c:v>
                </c:pt>
                <c:pt idx="9">
                  <c:v>97.338999999999999</c:v>
                </c:pt>
                <c:pt idx="10">
                  <c:v>96.82</c:v>
                </c:pt>
                <c:pt idx="11">
                  <c:v>95.984999999999999</c:v>
                </c:pt>
                <c:pt idx="12">
                  <c:v>95.245000000000005</c:v>
                </c:pt>
                <c:pt idx="13">
                  <c:v>94.802000000000007</c:v>
                </c:pt>
                <c:pt idx="14">
                  <c:v>93.557000000000002</c:v>
                </c:pt>
                <c:pt idx="15">
                  <c:v>92.872</c:v>
                </c:pt>
                <c:pt idx="16">
                  <c:v>92.185000000000002</c:v>
                </c:pt>
                <c:pt idx="17">
                  <c:v>91.266000000000005</c:v>
                </c:pt>
                <c:pt idx="18">
                  <c:v>90.444999999999993</c:v>
                </c:pt>
                <c:pt idx="19">
                  <c:v>89.700999999999993</c:v>
                </c:pt>
                <c:pt idx="20">
                  <c:v>89.317999999999998</c:v>
                </c:pt>
                <c:pt idx="21">
                  <c:v>88.805000000000007</c:v>
                </c:pt>
                <c:pt idx="22">
                  <c:v>88.546000000000006</c:v>
                </c:pt>
                <c:pt idx="23">
                  <c:v>87.623000000000005</c:v>
                </c:pt>
                <c:pt idx="24">
                  <c:v>87.350999999999999</c:v>
                </c:pt>
                <c:pt idx="25">
                  <c:v>86.629000000000005</c:v>
                </c:pt>
                <c:pt idx="26">
                  <c:v>85.597999999999999</c:v>
                </c:pt>
                <c:pt idx="27">
                  <c:v>85.597999999999999</c:v>
                </c:pt>
                <c:pt idx="28">
                  <c:v>85.15</c:v>
                </c:pt>
                <c:pt idx="29">
                  <c:v>84.245000000000005</c:v>
                </c:pt>
                <c:pt idx="30">
                  <c:v>83.787999999999997</c:v>
                </c:pt>
                <c:pt idx="31">
                  <c:v>83.451999999999998</c:v>
                </c:pt>
                <c:pt idx="32">
                  <c:v>82.941999999999993</c:v>
                </c:pt>
                <c:pt idx="33">
                  <c:v>82.593999999999994</c:v>
                </c:pt>
                <c:pt idx="34">
                  <c:v>81.894000000000005</c:v>
                </c:pt>
                <c:pt idx="35">
                  <c:v>81.363</c:v>
                </c:pt>
                <c:pt idx="36">
                  <c:v>81.363</c:v>
                </c:pt>
                <c:pt idx="37">
                  <c:v>80.582999999999998</c:v>
                </c:pt>
                <c:pt idx="38">
                  <c:v>80.185000000000002</c:v>
                </c:pt>
                <c:pt idx="39">
                  <c:v>79.373999999999995</c:v>
                </c:pt>
                <c:pt idx="40">
                  <c:v>78.757999999999996</c:v>
                </c:pt>
                <c:pt idx="41">
                  <c:v>77.924000000000007</c:v>
                </c:pt>
                <c:pt idx="42">
                  <c:v>76.811999999999998</c:v>
                </c:pt>
                <c:pt idx="43">
                  <c:v>76.325000000000003</c:v>
                </c:pt>
                <c:pt idx="44">
                  <c:v>75.582999999999998</c:v>
                </c:pt>
                <c:pt idx="45">
                  <c:v>75.334999999999994</c:v>
                </c:pt>
                <c:pt idx="46">
                  <c:v>74.319999999999993</c:v>
                </c:pt>
                <c:pt idx="47">
                  <c:v>73.275000000000006</c:v>
                </c:pt>
                <c:pt idx="48">
                  <c:v>72.471000000000004</c:v>
                </c:pt>
                <c:pt idx="49">
                  <c:v>72.164000000000001</c:v>
                </c:pt>
                <c:pt idx="50">
                  <c:v>71.534000000000006</c:v>
                </c:pt>
                <c:pt idx="51">
                  <c:v>70.584000000000003</c:v>
                </c:pt>
                <c:pt idx="52">
                  <c:v>69.62</c:v>
                </c:pt>
                <c:pt idx="53">
                  <c:v>68.31</c:v>
                </c:pt>
                <c:pt idx="54">
                  <c:v>67.635999999999996</c:v>
                </c:pt>
                <c:pt idx="55">
                  <c:v>66.418000000000006</c:v>
                </c:pt>
                <c:pt idx="56">
                  <c:v>65.992000000000004</c:v>
                </c:pt>
                <c:pt idx="57">
                  <c:v>65.100999999999999</c:v>
                </c:pt>
                <c:pt idx="58">
                  <c:v>65.100999999999999</c:v>
                </c:pt>
                <c:pt idx="59">
                  <c:v>64.186999999999998</c:v>
                </c:pt>
                <c:pt idx="60">
                  <c:v>63.228999999999999</c:v>
                </c:pt>
                <c:pt idx="61">
                  <c:v>62.688000000000002</c:v>
                </c:pt>
                <c:pt idx="62">
                  <c:v>62.688000000000002</c:v>
                </c:pt>
                <c:pt idx="63">
                  <c:v>61.5</c:v>
                </c:pt>
                <c:pt idx="64">
                  <c:v>60.287999999999997</c:v>
                </c:pt>
                <c:pt idx="65">
                  <c:v>60.287999999999997</c:v>
                </c:pt>
                <c:pt idx="66">
                  <c:v>60.287999999999997</c:v>
                </c:pt>
                <c:pt idx="67">
                  <c:v>60.287999999999997</c:v>
                </c:pt>
                <c:pt idx="68">
                  <c:v>59.401000000000003</c:v>
                </c:pt>
                <c:pt idx="69">
                  <c:v>59.401000000000003</c:v>
                </c:pt>
                <c:pt idx="70">
                  <c:v>59.401000000000003</c:v>
                </c:pt>
                <c:pt idx="71">
                  <c:v>58.377000000000002</c:v>
                </c:pt>
                <c:pt idx="72">
                  <c:v>55.938000000000002</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VCM (N=1,062)</c:v>
                </c:pt>
              </c:strCache>
            </c:strRef>
          </c:tx>
          <c:spPr>
            <a:ln w="41275">
              <a:solidFill>
                <a:srgbClr val="FF00FF"/>
              </a:solidFill>
            </a:ln>
          </c:spPr>
          <c:marker>
            <c:symbol val="none"/>
          </c:marker>
          <c:xVal>
            <c:numRef>
              <c:f>Sheet1!$A$2:$A$74</c:f>
              <c:numCache>
                <c:formatCode>General</c:formatCode>
                <c:ptCount val="73"/>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pt idx="55">
                  <c:v>9.1667000000000005</c:v>
                </c:pt>
                <c:pt idx="56">
                  <c:v>9.3332999999999995</c:v>
                </c:pt>
                <c:pt idx="57">
                  <c:v>9.5</c:v>
                </c:pt>
                <c:pt idx="58">
                  <c:v>9.6667000000000005</c:v>
                </c:pt>
                <c:pt idx="59">
                  <c:v>9.8332999999999995</c:v>
                </c:pt>
                <c:pt idx="60">
                  <c:v>10</c:v>
                </c:pt>
                <c:pt idx="61">
                  <c:v>10.166700000000001</c:v>
                </c:pt>
                <c:pt idx="62">
                  <c:v>10.333299999999999</c:v>
                </c:pt>
                <c:pt idx="63">
                  <c:v>10.5</c:v>
                </c:pt>
                <c:pt idx="64">
                  <c:v>10.666700000000001</c:v>
                </c:pt>
                <c:pt idx="65">
                  <c:v>10.833299999999999</c:v>
                </c:pt>
                <c:pt idx="66">
                  <c:v>11</c:v>
                </c:pt>
                <c:pt idx="67">
                  <c:v>11.166700000000001</c:v>
                </c:pt>
                <c:pt idx="68">
                  <c:v>11.333299999999999</c:v>
                </c:pt>
                <c:pt idx="69">
                  <c:v>11.5</c:v>
                </c:pt>
                <c:pt idx="70">
                  <c:v>11.666700000000001</c:v>
                </c:pt>
                <c:pt idx="71">
                  <c:v>11.833299999999999</c:v>
                </c:pt>
                <c:pt idx="72">
                  <c:v>12</c:v>
                </c:pt>
              </c:numCache>
            </c:numRef>
          </c:xVal>
          <c:yVal>
            <c:numRef>
              <c:f>Sheet1!$F$2:$F$74</c:f>
              <c:numCache>
                <c:formatCode>General</c:formatCode>
                <c:ptCount val="73"/>
                <c:pt idx="0">
                  <c:v>100</c:v>
                </c:pt>
                <c:pt idx="1">
                  <c:v>100</c:v>
                </c:pt>
                <c:pt idx="2">
                  <c:v>100</c:v>
                </c:pt>
                <c:pt idx="3">
                  <c:v>100</c:v>
                </c:pt>
                <c:pt idx="4">
                  <c:v>100</c:v>
                </c:pt>
                <c:pt idx="5">
                  <c:v>100</c:v>
                </c:pt>
                <c:pt idx="6">
                  <c:v>100</c:v>
                </c:pt>
                <c:pt idx="7">
                  <c:v>99.617000000000004</c:v>
                </c:pt>
                <c:pt idx="8">
                  <c:v>99.031000000000006</c:v>
                </c:pt>
                <c:pt idx="9">
                  <c:v>98.44</c:v>
                </c:pt>
                <c:pt idx="10">
                  <c:v>97.944999999999993</c:v>
                </c:pt>
                <c:pt idx="11">
                  <c:v>97.247</c:v>
                </c:pt>
                <c:pt idx="12">
                  <c:v>96.841999999999999</c:v>
                </c:pt>
                <c:pt idx="13">
                  <c:v>96.63</c:v>
                </c:pt>
                <c:pt idx="14">
                  <c:v>96.090999999999994</c:v>
                </c:pt>
                <c:pt idx="15">
                  <c:v>95.655000000000001</c:v>
                </c:pt>
                <c:pt idx="16">
                  <c:v>95.326999999999998</c:v>
                </c:pt>
                <c:pt idx="17">
                  <c:v>95.106999999999999</c:v>
                </c:pt>
                <c:pt idx="18">
                  <c:v>94.549000000000007</c:v>
                </c:pt>
                <c:pt idx="19">
                  <c:v>94.319000000000003</c:v>
                </c:pt>
                <c:pt idx="20">
                  <c:v>93.492000000000004</c:v>
                </c:pt>
                <c:pt idx="21">
                  <c:v>93.013999999999996</c:v>
                </c:pt>
                <c:pt idx="22">
                  <c:v>92.531999999999996</c:v>
                </c:pt>
                <c:pt idx="23">
                  <c:v>91.924999999999997</c:v>
                </c:pt>
                <c:pt idx="24">
                  <c:v>91.052000000000007</c:v>
                </c:pt>
                <c:pt idx="25">
                  <c:v>90.272999999999996</c:v>
                </c:pt>
                <c:pt idx="26">
                  <c:v>90.14</c:v>
                </c:pt>
                <c:pt idx="27">
                  <c:v>89.739000000000004</c:v>
                </c:pt>
                <c:pt idx="28">
                  <c:v>89.197000000000003</c:v>
                </c:pt>
                <c:pt idx="29">
                  <c:v>88.644000000000005</c:v>
                </c:pt>
                <c:pt idx="30">
                  <c:v>88.364999999999995</c:v>
                </c:pt>
                <c:pt idx="31">
                  <c:v>87.763999999999996</c:v>
                </c:pt>
                <c:pt idx="32">
                  <c:v>87.307000000000002</c:v>
                </c:pt>
                <c:pt idx="33">
                  <c:v>87.153999999999996</c:v>
                </c:pt>
                <c:pt idx="34">
                  <c:v>86.375</c:v>
                </c:pt>
                <c:pt idx="35">
                  <c:v>86.057000000000002</c:v>
                </c:pt>
                <c:pt idx="36">
                  <c:v>85.575999999999993</c:v>
                </c:pt>
                <c:pt idx="37">
                  <c:v>85.07</c:v>
                </c:pt>
                <c:pt idx="38">
                  <c:v>84.897000000000006</c:v>
                </c:pt>
                <c:pt idx="39">
                  <c:v>84.369</c:v>
                </c:pt>
                <c:pt idx="40">
                  <c:v>84.007000000000005</c:v>
                </c:pt>
                <c:pt idx="41">
                  <c:v>83.091999999999999</c:v>
                </c:pt>
                <c:pt idx="42">
                  <c:v>82.906999999999996</c:v>
                </c:pt>
                <c:pt idx="43">
                  <c:v>82.504000000000005</c:v>
                </c:pt>
                <c:pt idx="44">
                  <c:v>82.094999999999999</c:v>
                </c:pt>
                <c:pt idx="45">
                  <c:v>81.472999999999999</c:v>
                </c:pt>
                <c:pt idx="46">
                  <c:v>81.260000000000005</c:v>
                </c:pt>
                <c:pt idx="47">
                  <c:v>80.606999999999999</c:v>
                </c:pt>
                <c:pt idx="48">
                  <c:v>79.033000000000001</c:v>
                </c:pt>
                <c:pt idx="49">
                  <c:v>78.304000000000002</c:v>
                </c:pt>
                <c:pt idx="50">
                  <c:v>77.798000000000002</c:v>
                </c:pt>
                <c:pt idx="51">
                  <c:v>77.540999999999997</c:v>
                </c:pt>
                <c:pt idx="52">
                  <c:v>77.013999999999996</c:v>
                </c:pt>
                <c:pt idx="53">
                  <c:v>76.739000000000004</c:v>
                </c:pt>
                <c:pt idx="54">
                  <c:v>76.188999999999993</c:v>
                </c:pt>
                <c:pt idx="55">
                  <c:v>75.864999999999995</c:v>
                </c:pt>
                <c:pt idx="56">
                  <c:v>75.528000000000006</c:v>
                </c:pt>
                <c:pt idx="57">
                  <c:v>74.504999999999995</c:v>
                </c:pt>
                <c:pt idx="58">
                  <c:v>74.156999999999996</c:v>
                </c:pt>
                <c:pt idx="59">
                  <c:v>74.156999999999996</c:v>
                </c:pt>
                <c:pt idx="60">
                  <c:v>73.414000000000001</c:v>
                </c:pt>
                <c:pt idx="61">
                  <c:v>73.414000000000001</c:v>
                </c:pt>
                <c:pt idx="62">
                  <c:v>73.414000000000001</c:v>
                </c:pt>
                <c:pt idx="63">
                  <c:v>73.414000000000001</c:v>
                </c:pt>
                <c:pt idx="64">
                  <c:v>71.947999999999993</c:v>
                </c:pt>
                <c:pt idx="65">
                  <c:v>71.947999999999993</c:v>
                </c:pt>
                <c:pt idx="66">
                  <c:v>71.382000000000005</c:v>
                </c:pt>
                <c:pt idx="67">
                  <c:v>70.792000000000002</c:v>
                </c:pt>
                <c:pt idx="68">
                  <c:v>70.076999999999998</c:v>
                </c:pt>
                <c:pt idx="69">
                  <c:v>70.076999999999998</c:v>
                </c:pt>
                <c:pt idx="70">
                  <c:v>70.076999999999998</c:v>
                </c:pt>
                <c:pt idx="71">
                  <c:v>70.076999999999998</c:v>
                </c:pt>
                <c:pt idx="72">
                  <c:v>70.076999999999998</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12"/>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8.7020648967551725E-2"/>
          <c:y val="0.66302725620837932"/>
          <c:w val="0.67256637168141598"/>
          <c:h val="0.17287017968907717"/>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36"/>
          <c:h val="0.81644145288290582"/>
        </c:manualLayout>
      </c:layout>
      <c:scatterChart>
        <c:scatterStyle val="lineMarker"/>
        <c:varyColors val="0"/>
        <c:ser>
          <c:idx val="0"/>
          <c:order val="0"/>
          <c:tx>
            <c:strRef>
              <c:f>Sheet1!$B$1</c:f>
              <c:strCache>
                <c:ptCount val="1"/>
                <c:pt idx="0">
                  <c:v>Primary (N=99,288)</c:v>
                </c:pt>
              </c:strCache>
            </c:strRef>
          </c:tx>
          <c:spPr>
            <a:ln w="41275">
              <a:solidFill>
                <a:srgbClr val="00B0F0"/>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Sheet1!$B$2:$B$39</c:f>
              <c:numCache>
                <c:formatCode>General</c:formatCode>
                <c:ptCount val="38"/>
                <c:pt idx="0">
                  <c:v>100</c:v>
                </c:pt>
                <c:pt idx="1">
                  <c:v>91.465000000000003</c:v>
                </c:pt>
                <c:pt idx="2">
                  <c:v>89.334000000000003</c:v>
                </c:pt>
                <c:pt idx="3">
                  <c:v>88.165999999999997</c:v>
                </c:pt>
                <c:pt idx="4">
                  <c:v>87.366</c:v>
                </c:pt>
                <c:pt idx="5">
                  <c:v>86.724999999999994</c:v>
                </c:pt>
                <c:pt idx="6">
                  <c:v>86.171999999999997</c:v>
                </c:pt>
                <c:pt idx="7">
                  <c:v>85.679000000000002</c:v>
                </c:pt>
                <c:pt idx="8">
                  <c:v>85.186999999999998</c:v>
                </c:pt>
                <c:pt idx="9">
                  <c:v>84.753</c:v>
                </c:pt>
                <c:pt idx="10">
                  <c:v>84.344999999999999</c:v>
                </c:pt>
                <c:pt idx="11">
                  <c:v>84.01</c:v>
                </c:pt>
                <c:pt idx="12">
                  <c:v>83.64</c:v>
                </c:pt>
                <c:pt idx="13">
                  <c:v>80.254999999999995</c:v>
                </c:pt>
                <c:pt idx="14">
                  <c:v>77.522999999999996</c:v>
                </c:pt>
                <c:pt idx="15">
                  <c:v>74.813999999999993</c:v>
                </c:pt>
                <c:pt idx="16">
                  <c:v>71.997</c:v>
                </c:pt>
                <c:pt idx="17">
                  <c:v>69.021000000000001</c:v>
                </c:pt>
                <c:pt idx="18">
                  <c:v>65.912999999999997</c:v>
                </c:pt>
                <c:pt idx="19">
                  <c:v>62.609000000000002</c:v>
                </c:pt>
                <c:pt idx="20">
                  <c:v>59.164000000000001</c:v>
                </c:pt>
                <c:pt idx="21">
                  <c:v>55.771000000000001</c:v>
                </c:pt>
                <c:pt idx="22">
                  <c:v>52.106000000000002</c:v>
                </c:pt>
                <c:pt idx="23">
                  <c:v>48.555999999999997</c:v>
                </c:pt>
                <c:pt idx="24">
                  <c:v>44.9</c:v>
                </c:pt>
                <c:pt idx="25">
                  <c:v>41.468000000000004</c:v>
                </c:pt>
                <c:pt idx="26">
                  <c:v>37.834000000000003</c:v>
                </c:pt>
                <c:pt idx="27">
                  <c:v>34.36</c:v>
                </c:pt>
                <c:pt idx="28">
                  <c:v>31.120999999999999</c:v>
                </c:pt>
                <c:pt idx="29">
                  <c:v>28.010999999999999</c:v>
                </c:pt>
                <c:pt idx="30">
                  <c:v>24.977</c:v>
                </c:pt>
                <c:pt idx="31">
                  <c:v>22.134</c:v>
                </c:pt>
                <c:pt idx="32">
                  <c:v>19.667000000000002</c:v>
                </c:pt>
                <c:pt idx="33">
                  <c:v>17.507999999999999</c:v>
                </c:pt>
                <c:pt idx="34">
                  <c:v>15.627000000000001</c:v>
                </c:pt>
                <c:pt idx="35">
                  <c:v>13.37</c:v>
                </c:pt>
                <c:pt idx="36">
                  <c:v>11.882999999999999</c:v>
                </c:pt>
                <c:pt idx="37">
                  <c:v>9.4169999999999998</c:v>
                </c:pt>
              </c:numCache>
            </c:numRef>
          </c:yVal>
          <c:smooth val="0"/>
          <c:extLst>
            <c:ext xmlns:c16="http://schemas.microsoft.com/office/drawing/2014/chart" uri="{C3380CC4-5D6E-409C-BE32-E72D297353CC}">
              <c16:uniqueId val="{00000000-3CB0-4799-A65B-B951A2A59AE4}"/>
            </c:ext>
          </c:extLst>
        </c:ser>
        <c:ser>
          <c:idx val="1"/>
          <c:order val="1"/>
          <c:tx>
            <c:strRef>
              <c:f>Sheet1!$C$1</c:f>
              <c:strCache>
                <c:ptCount val="1"/>
                <c:pt idx="0">
                  <c:v>Retransplant (N=2,717)</c:v>
                </c:pt>
              </c:strCache>
            </c:strRef>
          </c:tx>
          <c:spPr>
            <a:ln w="41275">
              <a:solidFill>
                <a:srgbClr val="FFC000"/>
              </a:solidFill>
              <a:prstDash val="solid"/>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Sheet1!$C$2:$C$39</c:f>
              <c:numCache>
                <c:formatCode>General</c:formatCode>
                <c:ptCount val="38"/>
                <c:pt idx="0">
                  <c:v>100</c:v>
                </c:pt>
                <c:pt idx="1">
                  <c:v>84.65</c:v>
                </c:pt>
                <c:pt idx="2">
                  <c:v>81.66</c:v>
                </c:pt>
                <c:pt idx="3">
                  <c:v>79.870999999999995</c:v>
                </c:pt>
                <c:pt idx="4">
                  <c:v>78.876999999999995</c:v>
                </c:pt>
                <c:pt idx="5">
                  <c:v>77.728999999999999</c:v>
                </c:pt>
                <c:pt idx="6">
                  <c:v>76.924000000000007</c:v>
                </c:pt>
                <c:pt idx="7">
                  <c:v>76.385000000000005</c:v>
                </c:pt>
                <c:pt idx="8">
                  <c:v>75.807000000000002</c:v>
                </c:pt>
                <c:pt idx="9">
                  <c:v>75.343999999999994</c:v>
                </c:pt>
                <c:pt idx="10">
                  <c:v>74.917000000000002</c:v>
                </c:pt>
                <c:pt idx="11">
                  <c:v>74.527000000000001</c:v>
                </c:pt>
                <c:pt idx="12">
                  <c:v>73.94</c:v>
                </c:pt>
                <c:pt idx="13">
                  <c:v>70.012</c:v>
                </c:pt>
                <c:pt idx="14">
                  <c:v>66.319000000000003</c:v>
                </c:pt>
                <c:pt idx="15">
                  <c:v>63.435000000000002</c:v>
                </c:pt>
                <c:pt idx="16">
                  <c:v>60.116999999999997</c:v>
                </c:pt>
                <c:pt idx="17">
                  <c:v>57.576999999999998</c:v>
                </c:pt>
                <c:pt idx="18">
                  <c:v>53.65</c:v>
                </c:pt>
                <c:pt idx="19">
                  <c:v>50.643999999999998</c:v>
                </c:pt>
                <c:pt idx="20">
                  <c:v>46.941000000000003</c:v>
                </c:pt>
                <c:pt idx="21">
                  <c:v>44.314</c:v>
                </c:pt>
                <c:pt idx="22">
                  <c:v>41.378999999999998</c:v>
                </c:pt>
                <c:pt idx="23">
                  <c:v>38.323999999999998</c:v>
                </c:pt>
                <c:pt idx="24">
                  <c:v>35.43</c:v>
                </c:pt>
                <c:pt idx="25">
                  <c:v>32.256</c:v>
                </c:pt>
                <c:pt idx="26">
                  <c:v>28.603000000000002</c:v>
                </c:pt>
                <c:pt idx="27">
                  <c:v>26.300999999999998</c:v>
                </c:pt>
                <c:pt idx="28">
                  <c:v>24.03</c:v>
                </c:pt>
                <c:pt idx="29">
                  <c:v>22.58</c:v>
                </c:pt>
                <c:pt idx="30">
                  <c:v>20.622</c:v>
                </c:pt>
                <c:pt idx="31">
                  <c:v>17.670999999999999</c:v>
                </c:pt>
                <c:pt idx="32">
                  <c:v>15.05</c:v>
                </c:pt>
                <c:pt idx="33">
                  <c:v>13.521000000000001</c:v>
                </c:pt>
                <c:pt idx="34">
                  <c:v>10.891</c:v>
                </c:pt>
              </c:numCache>
            </c:numRef>
          </c:yVal>
          <c:smooth val="0"/>
          <c:extLst>
            <c:ext xmlns:c16="http://schemas.microsoft.com/office/drawing/2014/chart" uri="{C3380CC4-5D6E-409C-BE32-E72D297353CC}">
              <c16:uniqueId val="{00000001-3CB0-4799-A65B-B951A2A59AE4}"/>
            </c:ext>
          </c:extLst>
        </c:ser>
        <c:dLbls>
          <c:showLegendKey val="0"/>
          <c:showVal val="0"/>
          <c:showCatName val="0"/>
          <c:showSerName val="0"/>
          <c:showPercent val="0"/>
          <c:showBubbleSize val="0"/>
        </c:dLbls>
        <c:axId val="684755552"/>
        <c:axId val="684758296"/>
      </c:scatterChart>
      <c:valAx>
        <c:axId val="684755552"/>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8296"/>
        <c:crosses val="autoZero"/>
        <c:crossBetween val="midCat"/>
        <c:majorUnit val="1"/>
      </c:valAx>
      <c:valAx>
        <c:axId val="6847582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5552"/>
        <c:crosses val="autoZero"/>
        <c:crossBetween val="midCat"/>
        <c:majorUnit val="25"/>
      </c:valAx>
      <c:spPr>
        <a:noFill/>
        <a:ln>
          <a:solidFill>
            <a:schemeClr val="bg2"/>
          </a:solidFill>
        </a:ln>
      </c:spPr>
    </c:plotArea>
    <c:legend>
      <c:legendPos val="r"/>
      <c:layout>
        <c:manualLayout>
          <c:xMode val="edge"/>
          <c:yMode val="edge"/>
          <c:x val="0.67404129793510326"/>
          <c:y val="6.7247010790317877E-2"/>
          <c:w val="0.28014017606206332"/>
          <c:h val="0.1903028788068158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00473834575994E-2"/>
          <c:y val="3.1249843769528808E-2"/>
          <c:w val="0.8982707360695068"/>
          <c:h val="0.81644145288290582"/>
        </c:manualLayout>
      </c:layout>
      <c:scatterChart>
        <c:scatterStyle val="lineMarker"/>
        <c:varyColors val="0"/>
        <c:ser>
          <c:idx val="0"/>
          <c:order val="0"/>
          <c:tx>
            <c:strRef>
              <c:f>Sheet1!$B$1</c:f>
              <c:strCache>
                <c:ptCount val="1"/>
                <c:pt idx="0">
                  <c:v>Primary (N=78,218)</c:v>
                </c:pt>
              </c:strCache>
            </c:strRef>
          </c:tx>
          <c:spPr>
            <a:ln w="41275">
              <a:solidFill>
                <a:srgbClr val="00B0F0"/>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Sheet1!$B$2:$B$28</c:f>
              <c:numCache>
                <c:formatCode>General</c:formatCode>
                <c:ptCount val="27"/>
                <c:pt idx="0">
                  <c:v>100</c:v>
                </c:pt>
                <c:pt idx="1">
                  <c:v>100</c:v>
                </c:pt>
                <c:pt idx="2">
                  <c:v>95.953000000000003</c:v>
                </c:pt>
                <c:pt idx="3">
                  <c:v>92.686000000000007</c:v>
                </c:pt>
                <c:pt idx="4">
                  <c:v>89.447000000000003</c:v>
                </c:pt>
                <c:pt idx="5">
                  <c:v>86.078999999999994</c:v>
                </c:pt>
                <c:pt idx="6">
                  <c:v>82.522000000000006</c:v>
                </c:pt>
                <c:pt idx="7">
                  <c:v>78.805000000000007</c:v>
                </c:pt>
                <c:pt idx="8">
                  <c:v>74.855999999999995</c:v>
                </c:pt>
                <c:pt idx="9">
                  <c:v>70.736000000000004</c:v>
                </c:pt>
                <c:pt idx="10">
                  <c:v>66.679000000000002</c:v>
                </c:pt>
                <c:pt idx="11">
                  <c:v>62.296999999999997</c:v>
                </c:pt>
                <c:pt idx="12">
                  <c:v>58.054000000000002</c:v>
                </c:pt>
                <c:pt idx="13">
                  <c:v>53.682000000000002</c:v>
                </c:pt>
                <c:pt idx="14">
                  <c:v>49.579000000000001</c:v>
                </c:pt>
                <c:pt idx="15">
                  <c:v>45.234999999999999</c:v>
                </c:pt>
                <c:pt idx="16">
                  <c:v>41.081000000000003</c:v>
                </c:pt>
                <c:pt idx="17">
                  <c:v>37.207999999999998</c:v>
                </c:pt>
                <c:pt idx="18">
                  <c:v>33.49</c:v>
                </c:pt>
                <c:pt idx="19">
                  <c:v>29.861999999999998</c:v>
                </c:pt>
                <c:pt idx="20">
                  <c:v>26.463000000000001</c:v>
                </c:pt>
                <c:pt idx="21">
                  <c:v>23.513999999999999</c:v>
                </c:pt>
                <c:pt idx="22">
                  <c:v>20.933</c:v>
                </c:pt>
                <c:pt idx="23">
                  <c:v>18.683</c:v>
                </c:pt>
                <c:pt idx="24">
                  <c:v>15.984999999999999</c:v>
                </c:pt>
                <c:pt idx="25">
                  <c:v>14.208</c:v>
                </c:pt>
                <c:pt idx="26">
                  <c:v>11.259</c:v>
                </c:pt>
              </c:numCache>
            </c:numRef>
          </c:yVal>
          <c:smooth val="0"/>
          <c:extLst>
            <c:ext xmlns:c16="http://schemas.microsoft.com/office/drawing/2014/chart" uri="{C3380CC4-5D6E-409C-BE32-E72D297353CC}">
              <c16:uniqueId val="{00000000-6073-4D34-AE33-2F5592FBF6FD}"/>
            </c:ext>
          </c:extLst>
        </c:ser>
        <c:ser>
          <c:idx val="1"/>
          <c:order val="1"/>
          <c:tx>
            <c:strRef>
              <c:f>Sheet1!$C$1</c:f>
              <c:strCache>
                <c:ptCount val="1"/>
                <c:pt idx="0">
                  <c:v>Retransplant (N=1,865)</c:v>
                </c:pt>
              </c:strCache>
            </c:strRef>
          </c:tx>
          <c:spPr>
            <a:ln w="41275">
              <a:solidFill>
                <a:srgbClr val="FFC000"/>
              </a:solidFill>
              <a:prstDash val="solid"/>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Sheet1!$C$2:$C$28</c:f>
              <c:numCache>
                <c:formatCode>General</c:formatCode>
                <c:ptCount val="27"/>
                <c:pt idx="0">
                  <c:v>100</c:v>
                </c:pt>
                <c:pt idx="1">
                  <c:v>100</c:v>
                </c:pt>
                <c:pt idx="2">
                  <c:v>94.688000000000002</c:v>
                </c:pt>
                <c:pt idx="3">
                  <c:v>89.694000000000003</c:v>
                </c:pt>
                <c:pt idx="4">
                  <c:v>85.793000000000006</c:v>
                </c:pt>
                <c:pt idx="5">
                  <c:v>81.305999999999997</c:v>
                </c:pt>
                <c:pt idx="6">
                  <c:v>77.870999999999995</c:v>
                </c:pt>
                <c:pt idx="7">
                  <c:v>72.558999999999997</c:v>
                </c:pt>
                <c:pt idx="8">
                  <c:v>68.494</c:v>
                </c:pt>
                <c:pt idx="9">
                  <c:v>63.485999999999997</c:v>
                </c:pt>
                <c:pt idx="10">
                  <c:v>59.933</c:v>
                </c:pt>
                <c:pt idx="11">
                  <c:v>55.963000000000001</c:v>
                </c:pt>
                <c:pt idx="12">
                  <c:v>51.832000000000001</c:v>
                </c:pt>
                <c:pt idx="13">
                  <c:v>47.917000000000002</c:v>
                </c:pt>
                <c:pt idx="14">
                  <c:v>43.624000000000002</c:v>
                </c:pt>
                <c:pt idx="15">
                  <c:v>38.683999999999997</c:v>
                </c:pt>
                <c:pt idx="16">
                  <c:v>35.570999999999998</c:v>
                </c:pt>
                <c:pt idx="17">
                  <c:v>32.499000000000002</c:v>
                </c:pt>
                <c:pt idx="18">
                  <c:v>30.539000000000001</c:v>
                </c:pt>
                <c:pt idx="19">
                  <c:v>27.89</c:v>
                </c:pt>
                <c:pt idx="20">
                  <c:v>23.899000000000001</c:v>
                </c:pt>
                <c:pt idx="21">
                  <c:v>20.353999999999999</c:v>
                </c:pt>
                <c:pt idx="22">
                  <c:v>18.286999999999999</c:v>
                </c:pt>
                <c:pt idx="23">
                  <c:v>14.73</c:v>
                </c:pt>
              </c:numCache>
            </c:numRef>
          </c:yVal>
          <c:smooth val="0"/>
          <c:extLst>
            <c:ext xmlns:c16="http://schemas.microsoft.com/office/drawing/2014/chart" uri="{C3380CC4-5D6E-409C-BE32-E72D297353CC}">
              <c16:uniqueId val="{00000001-6073-4D34-AE33-2F5592FBF6FD}"/>
            </c:ext>
          </c:extLst>
        </c:ser>
        <c:dLbls>
          <c:showLegendKey val="0"/>
          <c:showVal val="0"/>
          <c:showCatName val="0"/>
          <c:showSerName val="0"/>
          <c:showPercent val="0"/>
          <c:showBubbleSize val="0"/>
        </c:dLbls>
        <c:axId val="686558840"/>
        <c:axId val="685468272"/>
      </c:scatterChart>
      <c:valAx>
        <c:axId val="686558840"/>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5468272"/>
        <c:crosses val="autoZero"/>
        <c:crossBetween val="midCat"/>
        <c:majorUnit val="1"/>
      </c:valAx>
      <c:valAx>
        <c:axId val="6854682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6558840"/>
        <c:crosses val="autoZero"/>
        <c:crossBetween val="midCat"/>
        <c:majorUnit val="25"/>
      </c:valAx>
      <c:spPr>
        <a:noFill/>
        <a:ln>
          <a:solidFill>
            <a:schemeClr val="bg2"/>
          </a:solidFill>
        </a:ln>
      </c:spPr>
    </c:plotArea>
    <c:legend>
      <c:legendPos val="r"/>
      <c:layout>
        <c:manualLayout>
          <c:xMode val="edge"/>
          <c:yMode val="edge"/>
          <c:x val="0.67109144542772858"/>
          <c:y val="6.4601508144815231E-2"/>
          <c:w val="0.28478619376117809"/>
          <c:h val="0.19038953464150318"/>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66E-2"/>
          <c:y val="3.1249894166455256E-2"/>
          <c:w val="0.88475425638166905"/>
          <c:h val="0.81644145288290582"/>
        </c:manualLayout>
      </c:layout>
      <c:scatterChart>
        <c:scatterStyle val="lineMarker"/>
        <c:varyColors val="0"/>
        <c:ser>
          <c:idx val="0"/>
          <c:order val="0"/>
          <c:tx>
            <c:strRef>
              <c:f>Sheet1!$B$1</c:f>
              <c:strCache>
                <c:ptCount val="1"/>
                <c:pt idx="0">
                  <c:v>18-39 (N=5,612)</c:v>
                </c:pt>
              </c:strCache>
            </c:strRef>
          </c:tx>
          <c:spPr>
            <a:ln w="41275">
              <a:solidFill>
                <a:srgbClr val="FF0000"/>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Sheet1!$B$2:$B$20</c:f>
              <c:numCache>
                <c:formatCode>General</c:formatCode>
                <c:ptCount val="19"/>
                <c:pt idx="0">
                  <c:v>100</c:v>
                </c:pt>
                <c:pt idx="1">
                  <c:v>94.313999999999993</c:v>
                </c:pt>
                <c:pt idx="2">
                  <c:v>93.022000000000006</c:v>
                </c:pt>
                <c:pt idx="3">
                  <c:v>92.367999999999995</c:v>
                </c:pt>
                <c:pt idx="4">
                  <c:v>91.709000000000003</c:v>
                </c:pt>
                <c:pt idx="5">
                  <c:v>91.480999999999995</c:v>
                </c:pt>
                <c:pt idx="6">
                  <c:v>91.100999999999999</c:v>
                </c:pt>
                <c:pt idx="7">
                  <c:v>90.852000000000004</c:v>
                </c:pt>
                <c:pt idx="8">
                  <c:v>90.408000000000001</c:v>
                </c:pt>
                <c:pt idx="9">
                  <c:v>90.156999999999996</c:v>
                </c:pt>
                <c:pt idx="10">
                  <c:v>89.805000000000007</c:v>
                </c:pt>
                <c:pt idx="11">
                  <c:v>89.51</c:v>
                </c:pt>
                <c:pt idx="12">
                  <c:v>89.07</c:v>
                </c:pt>
                <c:pt idx="13">
                  <c:v>85.304000000000002</c:v>
                </c:pt>
                <c:pt idx="14">
                  <c:v>82.084000000000003</c:v>
                </c:pt>
                <c:pt idx="15">
                  <c:v>79.316999999999993</c:v>
                </c:pt>
                <c:pt idx="16">
                  <c:v>77.207999999999998</c:v>
                </c:pt>
                <c:pt idx="17">
                  <c:v>74.58</c:v>
                </c:pt>
                <c:pt idx="18">
                  <c:v>71.090999999999994</c:v>
                </c:pt>
              </c:numCache>
            </c:numRef>
          </c:yVal>
          <c:smooth val="0"/>
          <c:extLst>
            <c:ext xmlns:c16="http://schemas.microsoft.com/office/drawing/2014/chart" uri="{C3380CC4-5D6E-409C-BE32-E72D297353CC}">
              <c16:uniqueId val="{00000000-20C6-4335-B4EE-5D0A220B7F0E}"/>
            </c:ext>
          </c:extLst>
        </c:ser>
        <c:ser>
          <c:idx val="1"/>
          <c:order val="1"/>
          <c:tx>
            <c:strRef>
              <c:f>Sheet1!$C$1</c:f>
              <c:strCache>
                <c:ptCount val="1"/>
                <c:pt idx="0">
                  <c:v>40-59 (N=15,883)</c:v>
                </c:pt>
              </c:strCache>
            </c:strRef>
          </c:tx>
          <c:spPr>
            <a:ln w="41275">
              <a:solidFill>
                <a:srgbClr val="00B0F0"/>
              </a:solidFill>
              <a:prstDash val="solid"/>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Sheet1!$C$2:$C$20</c:f>
              <c:numCache>
                <c:formatCode>General</c:formatCode>
                <c:ptCount val="19"/>
                <c:pt idx="0">
                  <c:v>100</c:v>
                </c:pt>
                <c:pt idx="1">
                  <c:v>92.787000000000006</c:v>
                </c:pt>
                <c:pt idx="2">
                  <c:v>91.218000000000004</c:v>
                </c:pt>
                <c:pt idx="3">
                  <c:v>90.153000000000006</c:v>
                </c:pt>
                <c:pt idx="4">
                  <c:v>89.376999999999995</c:v>
                </c:pt>
                <c:pt idx="5">
                  <c:v>88.861999999999995</c:v>
                </c:pt>
                <c:pt idx="6">
                  <c:v>88.405000000000001</c:v>
                </c:pt>
                <c:pt idx="7">
                  <c:v>87.992000000000004</c:v>
                </c:pt>
                <c:pt idx="8">
                  <c:v>87.563999999999993</c:v>
                </c:pt>
                <c:pt idx="9">
                  <c:v>87.186999999999998</c:v>
                </c:pt>
                <c:pt idx="10">
                  <c:v>86.834000000000003</c:v>
                </c:pt>
                <c:pt idx="11">
                  <c:v>86.594999999999999</c:v>
                </c:pt>
                <c:pt idx="12">
                  <c:v>86.268000000000001</c:v>
                </c:pt>
                <c:pt idx="13">
                  <c:v>83.415999999999997</c:v>
                </c:pt>
                <c:pt idx="14">
                  <c:v>80.992000000000004</c:v>
                </c:pt>
                <c:pt idx="15">
                  <c:v>78.697000000000003</c:v>
                </c:pt>
                <c:pt idx="16">
                  <c:v>76.117000000000004</c:v>
                </c:pt>
                <c:pt idx="17">
                  <c:v>73.704999999999998</c:v>
                </c:pt>
                <c:pt idx="18">
                  <c:v>71.094999999999999</c:v>
                </c:pt>
              </c:numCache>
            </c:numRef>
          </c:yVal>
          <c:smooth val="0"/>
          <c:extLst>
            <c:ext xmlns:c16="http://schemas.microsoft.com/office/drawing/2014/chart" uri="{C3380CC4-5D6E-409C-BE32-E72D297353CC}">
              <c16:uniqueId val="{00000001-20C6-4335-B4EE-5D0A220B7F0E}"/>
            </c:ext>
          </c:extLst>
        </c:ser>
        <c:ser>
          <c:idx val="2"/>
          <c:order val="2"/>
          <c:tx>
            <c:strRef>
              <c:f>Sheet1!$D$1</c:f>
              <c:strCache>
                <c:ptCount val="1"/>
                <c:pt idx="0">
                  <c:v>60-69 (N=9,734)</c:v>
                </c:pt>
              </c:strCache>
            </c:strRef>
          </c:tx>
          <c:spPr>
            <a:ln w="41275">
              <a:solidFill>
                <a:srgbClr val="9933FF"/>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Sheet1!$D$2:$D$20</c:f>
              <c:numCache>
                <c:formatCode>General</c:formatCode>
                <c:ptCount val="19"/>
                <c:pt idx="0">
                  <c:v>100</c:v>
                </c:pt>
                <c:pt idx="1">
                  <c:v>92.453999999999994</c:v>
                </c:pt>
                <c:pt idx="2">
                  <c:v>89.99</c:v>
                </c:pt>
                <c:pt idx="3">
                  <c:v>88.477999999999994</c:v>
                </c:pt>
                <c:pt idx="4">
                  <c:v>87.48</c:v>
                </c:pt>
                <c:pt idx="5">
                  <c:v>86.682000000000002</c:v>
                </c:pt>
                <c:pt idx="6">
                  <c:v>86.052999999999997</c:v>
                </c:pt>
                <c:pt idx="7">
                  <c:v>85.55</c:v>
                </c:pt>
                <c:pt idx="8">
                  <c:v>85.087999999999994</c:v>
                </c:pt>
                <c:pt idx="9">
                  <c:v>84.710999999999999</c:v>
                </c:pt>
                <c:pt idx="10">
                  <c:v>84.341999999999999</c:v>
                </c:pt>
                <c:pt idx="11">
                  <c:v>84.069000000000003</c:v>
                </c:pt>
                <c:pt idx="12">
                  <c:v>83.813999999999993</c:v>
                </c:pt>
                <c:pt idx="13">
                  <c:v>80.307000000000002</c:v>
                </c:pt>
                <c:pt idx="14">
                  <c:v>77.790999999999997</c:v>
                </c:pt>
                <c:pt idx="15">
                  <c:v>75.090999999999994</c:v>
                </c:pt>
                <c:pt idx="16">
                  <c:v>71.953000000000003</c:v>
                </c:pt>
                <c:pt idx="17">
                  <c:v>68.784999999999997</c:v>
                </c:pt>
                <c:pt idx="18">
                  <c:v>64.405000000000001</c:v>
                </c:pt>
              </c:numCache>
            </c:numRef>
          </c:yVal>
          <c:smooth val="0"/>
          <c:extLst>
            <c:ext xmlns:c16="http://schemas.microsoft.com/office/drawing/2014/chart" uri="{C3380CC4-5D6E-409C-BE32-E72D297353CC}">
              <c16:uniqueId val="{00000002-20C6-4335-B4EE-5D0A220B7F0E}"/>
            </c:ext>
          </c:extLst>
        </c:ser>
        <c:ser>
          <c:idx val="3"/>
          <c:order val="3"/>
          <c:tx>
            <c:strRef>
              <c:f>Sheet1!$E$1</c:f>
              <c:strCache>
                <c:ptCount val="1"/>
                <c:pt idx="0">
                  <c:v>70+ (N=709)</c:v>
                </c:pt>
              </c:strCache>
            </c:strRef>
          </c:tx>
          <c:spPr>
            <a:ln w="41275">
              <a:solidFill>
                <a:srgbClr val="FF9900"/>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Sheet1!$E$2:$E$20</c:f>
              <c:numCache>
                <c:formatCode>General</c:formatCode>
                <c:ptCount val="19"/>
                <c:pt idx="0">
                  <c:v>100</c:v>
                </c:pt>
                <c:pt idx="1">
                  <c:v>93.915999999999997</c:v>
                </c:pt>
                <c:pt idx="2">
                  <c:v>91.917000000000002</c:v>
                </c:pt>
                <c:pt idx="3">
                  <c:v>90.909000000000006</c:v>
                </c:pt>
                <c:pt idx="4">
                  <c:v>89.894999999999996</c:v>
                </c:pt>
                <c:pt idx="5">
                  <c:v>89.459000000000003</c:v>
                </c:pt>
                <c:pt idx="6">
                  <c:v>88.731999999999999</c:v>
                </c:pt>
                <c:pt idx="7">
                  <c:v>88.587000000000003</c:v>
                </c:pt>
                <c:pt idx="8">
                  <c:v>88.295000000000002</c:v>
                </c:pt>
                <c:pt idx="9">
                  <c:v>88.149000000000001</c:v>
                </c:pt>
                <c:pt idx="10">
                  <c:v>87.709000000000003</c:v>
                </c:pt>
                <c:pt idx="11">
                  <c:v>87.266000000000005</c:v>
                </c:pt>
                <c:pt idx="12">
                  <c:v>86.965999999999994</c:v>
                </c:pt>
                <c:pt idx="13">
                  <c:v>81.548000000000002</c:v>
                </c:pt>
                <c:pt idx="14">
                  <c:v>78.891999999999996</c:v>
                </c:pt>
                <c:pt idx="15">
                  <c:v>74.347999999999999</c:v>
                </c:pt>
                <c:pt idx="16">
                  <c:v>70.685000000000002</c:v>
                </c:pt>
                <c:pt idx="17">
                  <c:v>63.250999999999998</c:v>
                </c:pt>
                <c:pt idx="18">
                  <c:v>56.854999999999997</c:v>
                </c:pt>
              </c:numCache>
            </c:numRef>
          </c:yVal>
          <c:smooth val="0"/>
          <c:extLst>
            <c:ext xmlns:c16="http://schemas.microsoft.com/office/drawing/2014/chart" uri="{C3380CC4-5D6E-409C-BE32-E72D297353CC}">
              <c16:uniqueId val="{00000003-20C6-4335-B4EE-5D0A220B7F0E}"/>
            </c:ext>
          </c:extLst>
        </c:ser>
        <c:dLbls>
          <c:showLegendKey val="0"/>
          <c:showVal val="0"/>
          <c:showCatName val="0"/>
          <c:showSerName val="0"/>
          <c:showPercent val="0"/>
          <c:showBubbleSize val="0"/>
        </c:dLbls>
        <c:axId val="690388712"/>
        <c:axId val="690389496"/>
      </c:scatterChart>
      <c:valAx>
        <c:axId val="690388712"/>
        <c:scaling>
          <c:orientation val="minMax"/>
          <c:max val="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389496"/>
        <c:crosses val="autoZero"/>
        <c:crossBetween val="midCat"/>
        <c:majorUnit val="1"/>
      </c:valAx>
      <c:valAx>
        <c:axId val="6903894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388712"/>
        <c:crosses val="autoZero"/>
        <c:crossBetween val="midCat"/>
        <c:majorUnit val="25"/>
      </c:valAx>
      <c:spPr>
        <a:noFill/>
        <a:ln>
          <a:solidFill>
            <a:schemeClr val="bg2"/>
          </a:solidFill>
        </a:ln>
      </c:spPr>
    </c:plotArea>
    <c:legend>
      <c:legendPos val="r"/>
      <c:layout>
        <c:manualLayout>
          <c:xMode val="edge"/>
          <c:yMode val="edge"/>
          <c:x val="9.5870206489675522E-2"/>
          <c:y val="0.63995304297900257"/>
          <c:w val="0.47803834808259577"/>
          <c:h val="0.17169885990813649"/>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01E-2"/>
          <c:y val="3.1249894166455256E-2"/>
          <c:w val="0.8982707360695048"/>
          <c:h val="0.81644145288290582"/>
        </c:manualLayout>
      </c:layout>
      <c:scatterChart>
        <c:scatterStyle val="lineMarker"/>
        <c:varyColors val="0"/>
        <c:ser>
          <c:idx val="0"/>
          <c:order val="0"/>
          <c:tx>
            <c:strRef>
              <c:f>Sheet1!$B$1</c:f>
              <c:strCache>
                <c:ptCount val="1"/>
                <c:pt idx="0">
                  <c:v>0-10 (N=233)</c:v>
                </c:pt>
              </c:strCache>
            </c:strRef>
          </c:tx>
          <c:spPr>
            <a:ln w="41275">
              <a:solidFill>
                <a:srgbClr val="FFC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Sheet1!$B$2:$B$38</c:f>
              <c:numCache>
                <c:formatCode>General</c:formatCode>
                <c:ptCount val="37"/>
                <c:pt idx="0">
                  <c:v>100</c:v>
                </c:pt>
                <c:pt idx="1">
                  <c:v>92.162000000000006</c:v>
                </c:pt>
                <c:pt idx="2">
                  <c:v>89.927000000000007</c:v>
                </c:pt>
                <c:pt idx="3">
                  <c:v>89.474999999999994</c:v>
                </c:pt>
                <c:pt idx="4">
                  <c:v>88.566999999999993</c:v>
                </c:pt>
                <c:pt idx="5">
                  <c:v>87.19</c:v>
                </c:pt>
                <c:pt idx="6">
                  <c:v>87.19</c:v>
                </c:pt>
                <c:pt idx="7">
                  <c:v>85.805999999999997</c:v>
                </c:pt>
                <c:pt idx="8">
                  <c:v>84.421999999999997</c:v>
                </c:pt>
                <c:pt idx="9">
                  <c:v>83.497</c:v>
                </c:pt>
                <c:pt idx="10">
                  <c:v>83.033000000000001</c:v>
                </c:pt>
                <c:pt idx="11">
                  <c:v>82.569000000000003</c:v>
                </c:pt>
                <c:pt idx="12">
                  <c:v>82.102999999999994</c:v>
                </c:pt>
                <c:pt idx="13">
                  <c:v>79.233000000000004</c:v>
                </c:pt>
                <c:pt idx="14">
                  <c:v>76.799000000000007</c:v>
                </c:pt>
                <c:pt idx="15">
                  <c:v>73.293999999999997</c:v>
                </c:pt>
                <c:pt idx="16">
                  <c:v>69.716999999999999</c:v>
                </c:pt>
                <c:pt idx="17">
                  <c:v>66.551000000000002</c:v>
                </c:pt>
                <c:pt idx="18">
                  <c:v>63.223999999999997</c:v>
                </c:pt>
                <c:pt idx="19">
                  <c:v>59.194000000000003</c:v>
                </c:pt>
                <c:pt idx="20">
                  <c:v>55.642000000000003</c:v>
                </c:pt>
                <c:pt idx="21">
                  <c:v>53.866</c:v>
                </c:pt>
                <c:pt idx="22">
                  <c:v>52.057000000000002</c:v>
                </c:pt>
                <c:pt idx="23">
                  <c:v>48.942999999999998</c:v>
                </c:pt>
                <c:pt idx="24">
                  <c:v>43.186</c:v>
                </c:pt>
                <c:pt idx="25">
                  <c:v>40.578000000000003</c:v>
                </c:pt>
                <c:pt idx="26">
                  <c:v>37.273000000000003</c:v>
                </c:pt>
                <c:pt idx="27">
                  <c:v>33.076999999999998</c:v>
                </c:pt>
                <c:pt idx="28">
                  <c:v>31.463999999999999</c:v>
                </c:pt>
                <c:pt idx="29">
                  <c:v>30.613</c:v>
                </c:pt>
                <c:pt idx="30">
                  <c:v>30.613</c:v>
                </c:pt>
                <c:pt idx="31">
                  <c:v>29.478999999999999</c:v>
                </c:pt>
                <c:pt idx="32">
                  <c:v>28.251000000000001</c:v>
                </c:pt>
                <c:pt idx="33">
                  <c:v>28.251000000000001</c:v>
                </c:pt>
                <c:pt idx="34">
                  <c:v>24.69</c:v>
                </c:pt>
              </c:numCache>
            </c:numRef>
          </c:yVal>
          <c:smooth val="0"/>
          <c:extLst>
            <c:ext xmlns:c16="http://schemas.microsoft.com/office/drawing/2014/chart" uri="{C3380CC4-5D6E-409C-BE32-E72D297353CC}">
              <c16:uniqueId val="{00000000-2D43-4061-A98C-6AD5EE2C4AF9}"/>
            </c:ext>
          </c:extLst>
        </c:ser>
        <c:ser>
          <c:idx val="1"/>
          <c:order val="1"/>
          <c:tx>
            <c:strRef>
              <c:f>Sheet1!$C$1</c:f>
              <c:strCache>
                <c:ptCount val="1"/>
                <c:pt idx="0">
                  <c:v>11-39 (N=63,681)</c:v>
                </c:pt>
              </c:strCache>
            </c:strRef>
          </c:tx>
          <c:spPr>
            <a:ln w="41275">
              <a:solidFill>
                <a:srgbClr val="FF00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Sheet1!$C$2:$C$38</c:f>
              <c:numCache>
                <c:formatCode>General</c:formatCode>
                <c:ptCount val="37"/>
                <c:pt idx="0">
                  <c:v>100</c:v>
                </c:pt>
                <c:pt idx="1">
                  <c:v>92.852000000000004</c:v>
                </c:pt>
                <c:pt idx="2">
                  <c:v>90.944000000000003</c:v>
                </c:pt>
                <c:pt idx="3">
                  <c:v>89.909000000000006</c:v>
                </c:pt>
                <c:pt idx="4">
                  <c:v>89.2</c:v>
                </c:pt>
                <c:pt idx="5">
                  <c:v>88.629000000000005</c:v>
                </c:pt>
                <c:pt idx="6">
                  <c:v>88.113</c:v>
                </c:pt>
                <c:pt idx="7">
                  <c:v>87.665999999999997</c:v>
                </c:pt>
                <c:pt idx="8">
                  <c:v>87.197000000000003</c:v>
                </c:pt>
                <c:pt idx="9">
                  <c:v>86.793000000000006</c:v>
                </c:pt>
                <c:pt idx="10">
                  <c:v>86.432000000000002</c:v>
                </c:pt>
                <c:pt idx="11">
                  <c:v>86.141999999999996</c:v>
                </c:pt>
                <c:pt idx="12">
                  <c:v>85.777000000000001</c:v>
                </c:pt>
                <c:pt idx="13">
                  <c:v>82.518000000000001</c:v>
                </c:pt>
                <c:pt idx="14">
                  <c:v>79.799000000000007</c:v>
                </c:pt>
                <c:pt idx="15">
                  <c:v>77.153000000000006</c:v>
                </c:pt>
                <c:pt idx="16">
                  <c:v>74.302000000000007</c:v>
                </c:pt>
                <c:pt idx="17">
                  <c:v>71.36</c:v>
                </c:pt>
                <c:pt idx="18">
                  <c:v>68.272999999999996</c:v>
                </c:pt>
                <c:pt idx="19">
                  <c:v>65.028999999999996</c:v>
                </c:pt>
                <c:pt idx="20">
                  <c:v>61.576999999999998</c:v>
                </c:pt>
                <c:pt idx="21">
                  <c:v>58.137999999999998</c:v>
                </c:pt>
                <c:pt idx="22">
                  <c:v>54.433</c:v>
                </c:pt>
                <c:pt idx="23">
                  <c:v>50.850999999999999</c:v>
                </c:pt>
                <c:pt idx="24">
                  <c:v>47.222000000000001</c:v>
                </c:pt>
                <c:pt idx="25">
                  <c:v>43.655000000000001</c:v>
                </c:pt>
                <c:pt idx="26">
                  <c:v>40.058999999999997</c:v>
                </c:pt>
                <c:pt idx="27">
                  <c:v>36.631</c:v>
                </c:pt>
                <c:pt idx="28">
                  <c:v>33.351999999999997</c:v>
                </c:pt>
                <c:pt idx="29">
                  <c:v>30.21</c:v>
                </c:pt>
                <c:pt idx="30">
                  <c:v>27.265000000000001</c:v>
                </c:pt>
                <c:pt idx="31">
                  <c:v>24.245999999999999</c:v>
                </c:pt>
                <c:pt idx="32">
                  <c:v>21.62</c:v>
                </c:pt>
                <c:pt idx="33">
                  <c:v>19.114000000000001</c:v>
                </c:pt>
                <c:pt idx="34">
                  <c:v>17.038</c:v>
                </c:pt>
              </c:numCache>
            </c:numRef>
          </c:yVal>
          <c:smooth val="0"/>
          <c:extLst>
            <c:ext xmlns:c16="http://schemas.microsoft.com/office/drawing/2014/chart" uri="{C3380CC4-5D6E-409C-BE32-E72D297353CC}">
              <c16:uniqueId val="{00000001-2D43-4061-A98C-6AD5EE2C4AF9}"/>
            </c:ext>
          </c:extLst>
        </c:ser>
        <c:ser>
          <c:idx val="2"/>
          <c:order val="2"/>
          <c:tx>
            <c:strRef>
              <c:f>Sheet1!$D$1</c:f>
              <c:strCache>
                <c:ptCount val="1"/>
                <c:pt idx="0">
                  <c:v>40-59 (N=35,008)</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Sheet1!$D$2:$D$38</c:f>
              <c:numCache>
                <c:formatCode>General</c:formatCode>
                <c:ptCount val="37"/>
                <c:pt idx="0">
                  <c:v>100</c:v>
                </c:pt>
                <c:pt idx="1">
                  <c:v>89.093000000000004</c:v>
                </c:pt>
                <c:pt idx="2">
                  <c:v>86.616</c:v>
                </c:pt>
                <c:pt idx="3">
                  <c:v>85.233999999999995</c:v>
                </c:pt>
                <c:pt idx="4">
                  <c:v>84.284000000000006</c:v>
                </c:pt>
                <c:pt idx="5">
                  <c:v>83.5</c:v>
                </c:pt>
                <c:pt idx="6">
                  <c:v>82.863</c:v>
                </c:pt>
                <c:pt idx="7">
                  <c:v>82.334999999999994</c:v>
                </c:pt>
                <c:pt idx="8">
                  <c:v>81.808000000000007</c:v>
                </c:pt>
                <c:pt idx="9">
                  <c:v>81.323999999999998</c:v>
                </c:pt>
                <c:pt idx="10">
                  <c:v>80.835999999999999</c:v>
                </c:pt>
                <c:pt idx="11">
                  <c:v>80.421000000000006</c:v>
                </c:pt>
                <c:pt idx="12">
                  <c:v>80.007000000000005</c:v>
                </c:pt>
                <c:pt idx="13">
                  <c:v>76.344999999999999</c:v>
                </c:pt>
                <c:pt idx="14">
                  <c:v>73.498999999999995</c:v>
                </c:pt>
                <c:pt idx="15">
                  <c:v>70.671999999999997</c:v>
                </c:pt>
                <c:pt idx="16">
                  <c:v>67.846000000000004</c:v>
                </c:pt>
                <c:pt idx="17">
                  <c:v>64.849999999999994</c:v>
                </c:pt>
                <c:pt idx="18">
                  <c:v>61.598999999999997</c:v>
                </c:pt>
                <c:pt idx="19">
                  <c:v>58.164000000000001</c:v>
                </c:pt>
                <c:pt idx="20">
                  <c:v>54.649000000000001</c:v>
                </c:pt>
                <c:pt idx="21">
                  <c:v>51.290999999999997</c:v>
                </c:pt>
                <c:pt idx="22">
                  <c:v>47.707999999999998</c:v>
                </c:pt>
                <c:pt idx="23">
                  <c:v>44.152999999999999</c:v>
                </c:pt>
                <c:pt idx="24">
                  <c:v>40.445999999999998</c:v>
                </c:pt>
                <c:pt idx="25">
                  <c:v>37.18</c:v>
                </c:pt>
                <c:pt idx="26">
                  <c:v>33.415999999999997</c:v>
                </c:pt>
                <c:pt idx="27">
                  <c:v>29.867999999999999</c:v>
                </c:pt>
                <c:pt idx="28">
                  <c:v>26.786000000000001</c:v>
                </c:pt>
                <c:pt idx="29">
                  <c:v>23.742000000000001</c:v>
                </c:pt>
                <c:pt idx="30">
                  <c:v>20.408999999999999</c:v>
                </c:pt>
                <c:pt idx="31">
                  <c:v>17.712</c:v>
                </c:pt>
                <c:pt idx="32">
                  <c:v>15.516</c:v>
                </c:pt>
                <c:pt idx="33">
                  <c:v>13.951000000000001</c:v>
                </c:pt>
                <c:pt idx="34">
                  <c:v>12.244</c:v>
                </c:pt>
              </c:numCache>
            </c:numRef>
          </c:yVal>
          <c:smooth val="0"/>
          <c:extLst>
            <c:ext xmlns:c16="http://schemas.microsoft.com/office/drawing/2014/chart" uri="{C3380CC4-5D6E-409C-BE32-E72D297353CC}">
              <c16:uniqueId val="{00000002-2D43-4061-A98C-6AD5EE2C4AF9}"/>
            </c:ext>
          </c:extLst>
        </c:ser>
        <c:ser>
          <c:idx val="3"/>
          <c:order val="3"/>
          <c:tx>
            <c:strRef>
              <c:f>Sheet1!$E$1</c:f>
              <c:strCache>
                <c:ptCount val="1"/>
                <c:pt idx="0">
                  <c:v>60+ (N=2,153)</c:v>
                </c:pt>
              </c:strCache>
            </c:strRef>
          </c:tx>
          <c:spPr>
            <a:ln w="41275">
              <a:solidFill>
                <a:srgbClr val="9933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Sheet1!$E$2:$E$38</c:f>
              <c:numCache>
                <c:formatCode>General</c:formatCode>
                <c:ptCount val="37"/>
                <c:pt idx="0">
                  <c:v>100</c:v>
                </c:pt>
                <c:pt idx="1">
                  <c:v>83.721000000000004</c:v>
                </c:pt>
                <c:pt idx="2">
                  <c:v>79.897000000000006</c:v>
                </c:pt>
                <c:pt idx="3">
                  <c:v>77.872</c:v>
                </c:pt>
                <c:pt idx="4">
                  <c:v>76.661000000000001</c:v>
                </c:pt>
                <c:pt idx="5">
                  <c:v>75.688999999999993</c:v>
                </c:pt>
                <c:pt idx="6">
                  <c:v>74.911000000000001</c:v>
                </c:pt>
                <c:pt idx="7">
                  <c:v>73.783000000000001</c:v>
                </c:pt>
                <c:pt idx="8">
                  <c:v>73.093999999999994</c:v>
                </c:pt>
                <c:pt idx="9">
                  <c:v>72.599000000000004</c:v>
                </c:pt>
                <c:pt idx="10">
                  <c:v>72.001999999999995</c:v>
                </c:pt>
                <c:pt idx="11">
                  <c:v>71.600999999999999</c:v>
                </c:pt>
                <c:pt idx="12">
                  <c:v>71.399000000000001</c:v>
                </c:pt>
                <c:pt idx="13">
                  <c:v>67.650000000000006</c:v>
                </c:pt>
                <c:pt idx="14">
                  <c:v>65.090999999999994</c:v>
                </c:pt>
                <c:pt idx="15">
                  <c:v>61.944000000000003</c:v>
                </c:pt>
                <c:pt idx="16">
                  <c:v>59.347000000000001</c:v>
                </c:pt>
                <c:pt idx="17">
                  <c:v>56.018000000000001</c:v>
                </c:pt>
                <c:pt idx="18">
                  <c:v>52.658999999999999</c:v>
                </c:pt>
                <c:pt idx="19">
                  <c:v>49.335000000000001</c:v>
                </c:pt>
                <c:pt idx="20">
                  <c:v>46.104999999999997</c:v>
                </c:pt>
                <c:pt idx="21">
                  <c:v>42.801000000000002</c:v>
                </c:pt>
                <c:pt idx="22">
                  <c:v>38.502000000000002</c:v>
                </c:pt>
                <c:pt idx="23">
                  <c:v>35.645000000000003</c:v>
                </c:pt>
                <c:pt idx="24">
                  <c:v>32.746000000000002</c:v>
                </c:pt>
                <c:pt idx="25">
                  <c:v>28.626000000000001</c:v>
                </c:pt>
                <c:pt idx="26">
                  <c:v>24.439</c:v>
                </c:pt>
                <c:pt idx="27">
                  <c:v>20.957000000000001</c:v>
                </c:pt>
                <c:pt idx="28">
                  <c:v>14.961</c:v>
                </c:pt>
                <c:pt idx="29">
                  <c:v>12.061</c:v>
                </c:pt>
                <c:pt idx="30">
                  <c:v>10.769</c:v>
                </c:pt>
                <c:pt idx="31">
                  <c:v>10.170999999999999</c:v>
                </c:pt>
                <c:pt idx="32">
                  <c:v>7.3970000000000002</c:v>
                </c:pt>
              </c:numCache>
            </c:numRef>
          </c:yVal>
          <c:smooth val="0"/>
          <c:extLst>
            <c:ext xmlns:c16="http://schemas.microsoft.com/office/drawing/2014/chart" uri="{C3380CC4-5D6E-409C-BE32-E72D297353CC}">
              <c16:uniqueId val="{00000003-2D43-4061-A98C-6AD5EE2C4AF9}"/>
            </c:ext>
          </c:extLst>
        </c:ser>
        <c:dLbls>
          <c:showLegendKey val="0"/>
          <c:showVal val="0"/>
          <c:showCatName val="0"/>
          <c:showSerName val="0"/>
          <c:showPercent val="0"/>
          <c:showBubbleSize val="0"/>
        </c:dLbls>
        <c:axId val="690687704"/>
        <c:axId val="690688096"/>
      </c:scatterChart>
      <c:valAx>
        <c:axId val="690687704"/>
        <c:scaling>
          <c:orientation val="minMax"/>
          <c:max val="24"/>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688096"/>
        <c:crosses val="autoZero"/>
        <c:crossBetween val="midCat"/>
        <c:majorUnit val="1"/>
      </c:valAx>
      <c:valAx>
        <c:axId val="6906880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687704"/>
        <c:crosses val="autoZero"/>
        <c:crossBetween val="midCat"/>
        <c:majorUnit val="25"/>
      </c:valAx>
      <c:spPr>
        <a:noFill/>
        <a:ln>
          <a:solidFill>
            <a:schemeClr val="bg2"/>
          </a:solidFill>
        </a:ln>
      </c:spPr>
    </c:plotArea>
    <c:legend>
      <c:legendPos val="r"/>
      <c:layout>
        <c:manualLayout>
          <c:xMode val="edge"/>
          <c:yMode val="edge"/>
          <c:x val="9.5870249914412869E-2"/>
          <c:y val="0.64516129032258063"/>
          <c:w val="0.47803834808259577"/>
          <c:h val="0.16649055964778597"/>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4549811709E-2"/>
          <c:y val="3.6805555555555557E-2"/>
          <c:w val="0.89360381390380494"/>
          <c:h val="0.81644145288290582"/>
        </c:manualLayout>
      </c:layout>
      <c:scatterChart>
        <c:scatterStyle val="smoothMarker"/>
        <c:varyColors val="0"/>
        <c:ser>
          <c:idx val="0"/>
          <c:order val="0"/>
          <c:tx>
            <c:strRef>
              <c:f>Sheet1!$B$1</c:f>
              <c:strCache>
                <c:ptCount val="1"/>
                <c:pt idx="0">
                  <c:v>Male (N=79,336)</c:v>
                </c:pt>
              </c:strCache>
            </c:strRef>
          </c:tx>
          <c:spPr>
            <a:ln w="41275">
              <a:solidFill>
                <a:srgbClr val="00B0F0"/>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Sheet1!$B$2:$B$43</c:f>
              <c:numCache>
                <c:formatCode>General</c:formatCode>
                <c:ptCount val="42"/>
                <c:pt idx="0">
                  <c:v>100</c:v>
                </c:pt>
                <c:pt idx="1">
                  <c:v>91.325999999999993</c:v>
                </c:pt>
                <c:pt idx="2">
                  <c:v>89.183000000000007</c:v>
                </c:pt>
                <c:pt idx="3">
                  <c:v>87.994</c:v>
                </c:pt>
                <c:pt idx="4">
                  <c:v>87.186000000000007</c:v>
                </c:pt>
                <c:pt idx="5">
                  <c:v>86.516000000000005</c:v>
                </c:pt>
                <c:pt idx="6">
                  <c:v>85.953000000000003</c:v>
                </c:pt>
                <c:pt idx="7">
                  <c:v>85.44</c:v>
                </c:pt>
                <c:pt idx="8">
                  <c:v>84.93</c:v>
                </c:pt>
                <c:pt idx="9">
                  <c:v>84.489000000000004</c:v>
                </c:pt>
                <c:pt idx="10">
                  <c:v>84.073999999999998</c:v>
                </c:pt>
                <c:pt idx="11">
                  <c:v>83.736000000000004</c:v>
                </c:pt>
                <c:pt idx="12">
                  <c:v>83.366</c:v>
                </c:pt>
                <c:pt idx="13">
                  <c:v>79.941999999999993</c:v>
                </c:pt>
                <c:pt idx="14">
                  <c:v>77.185000000000002</c:v>
                </c:pt>
                <c:pt idx="15">
                  <c:v>74.447000000000003</c:v>
                </c:pt>
                <c:pt idx="16">
                  <c:v>71.593999999999994</c:v>
                </c:pt>
                <c:pt idx="17">
                  <c:v>68.539000000000001</c:v>
                </c:pt>
                <c:pt idx="18">
                  <c:v>65.344999999999999</c:v>
                </c:pt>
                <c:pt idx="19">
                  <c:v>61.948999999999998</c:v>
                </c:pt>
                <c:pt idx="20">
                  <c:v>58.462000000000003</c:v>
                </c:pt>
                <c:pt idx="21">
                  <c:v>55.064</c:v>
                </c:pt>
                <c:pt idx="22">
                  <c:v>51.335000000000001</c:v>
                </c:pt>
                <c:pt idx="23">
                  <c:v>47.656999999999996</c:v>
                </c:pt>
                <c:pt idx="24">
                  <c:v>43.944000000000003</c:v>
                </c:pt>
                <c:pt idx="25">
                  <c:v>40.484999999999999</c:v>
                </c:pt>
                <c:pt idx="26">
                  <c:v>36.752000000000002</c:v>
                </c:pt>
                <c:pt idx="27">
                  <c:v>33.277999999999999</c:v>
                </c:pt>
                <c:pt idx="28">
                  <c:v>30.036999999999999</c:v>
                </c:pt>
                <c:pt idx="29">
                  <c:v>27.004999999999999</c:v>
                </c:pt>
                <c:pt idx="30">
                  <c:v>24.033000000000001</c:v>
                </c:pt>
                <c:pt idx="31">
                  <c:v>21.172999999999998</c:v>
                </c:pt>
                <c:pt idx="32">
                  <c:v>18.603000000000002</c:v>
                </c:pt>
                <c:pt idx="33">
                  <c:v>16.52</c:v>
                </c:pt>
                <c:pt idx="34">
                  <c:v>14.61</c:v>
                </c:pt>
                <c:pt idx="35">
                  <c:v>12.487</c:v>
                </c:pt>
                <c:pt idx="36">
                  <c:v>11.111000000000001</c:v>
                </c:pt>
                <c:pt idx="37">
                  <c:v>8.9659999999999993</c:v>
                </c:pt>
              </c:numCache>
            </c:numRef>
          </c:yVal>
          <c:smooth val="0"/>
          <c:extLst>
            <c:ext xmlns:c16="http://schemas.microsoft.com/office/drawing/2014/chart" uri="{C3380CC4-5D6E-409C-BE32-E72D297353CC}">
              <c16:uniqueId val="{00000000-CCB1-4753-A8F4-A4C6BA0DEE1D}"/>
            </c:ext>
          </c:extLst>
        </c:ser>
        <c:ser>
          <c:idx val="1"/>
          <c:order val="1"/>
          <c:tx>
            <c:strRef>
              <c:f>Sheet1!$C$1</c:f>
              <c:strCache>
                <c:ptCount val="1"/>
                <c:pt idx="0">
                  <c:v>Female (N=22,659)</c:v>
                </c:pt>
              </c:strCache>
            </c:strRef>
          </c:tx>
          <c:spPr>
            <a:ln w="41275">
              <a:solidFill>
                <a:srgbClr val="009900"/>
              </a:solidFill>
              <a:prstDash val="solid"/>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Sheet1!$C$2:$C$43</c:f>
              <c:numCache>
                <c:formatCode>General</c:formatCode>
                <c:ptCount val="42"/>
                <c:pt idx="0">
                  <c:v>100</c:v>
                </c:pt>
                <c:pt idx="1">
                  <c:v>91.144999999999996</c:v>
                </c:pt>
                <c:pt idx="2">
                  <c:v>88.95</c:v>
                </c:pt>
                <c:pt idx="3">
                  <c:v>87.784000000000006</c:v>
                </c:pt>
                <c:pt idx="4">
                  <c:v>86.986000000000004</c:v>
                </c:pt>
                <c:pt idx="5">
                  <c:v>86.385999999999996</c:v>
                </c:pt>
                <c:pt idx="6">
                  <c:v>85.835999999999999</c:v>
                </c:pt>
                <c:pt idx="7">
                  <c:v>85.412000000000006</c:v>
                </c:pt>
                <c:pt idx="8">
                  <c:v>84.97</c:v>
                </c:pt>
                <c:pt idx="9">
                  <c:v>84.558000000000007</c:v>
                </c:pt>
                <c:pt idx="10">
                  <c:v>84.168999999999997</c:v>
                </c:pt>
                <c:pt idx="11">
                  <c:v>83.841999999999999</c:v>
                </c:pt>
                <c:pt idx="12">
                  <c:v>83.442999999999998</c:v>
                </c:pt>
                <c:pt idx="13">
                  <c:v>80.131</c:v>
                </c:pt>
                <c:pt idx="14">
                  <c:v>77.369</c:v>
                </c:pt>
                <c:pt idx="15">
                  <c:v>74.748999999999995</c:v>
                </c:pt>
                <c:pt idx="16">
                  <c:v>72.003</c:v>
                </c:pt>
                <c:pt idx="17">
                  <c:v>69.373999999999995</c:v>
                </c:pt>
                <c:pt idx="18">
                  <c:v>66.489999999999995</c:v>
                </c:pt>
                <c:pt idx="19">
                  <c:v>63.578000000000003</c:v>
                </c:pt>
                <c:pt idx="20">
                  <c:v>60.265999999999998</c:v>
                </c:pt>
                <c:pt idx="21">
                  <c:v>56.988999999999997</c:v>
                </c:pt>
                <c:pt idx="22">
                  <c:v>53.695</c:v>
                </c:pt>
                <c:pt idx="23">
                  <c:v>50.738</c:v>
                </c:pt>
                <c:pt idx="24">
                  <c:v>47.420999999999999</c:v>
                </c:pt>
                <c:pt idx="25">
                  <c:v>44.15</c:v>
                </c:pt>
                <c:pt idx="26">
                  <c:v>40.953000000000003</c:v>
                </c:pt>
                <c:pt idx="27">
                  <c:v>37.661000000000001</c:v>
                </c:pt>
                <c:pt idx="28">
                  <c:v>34.579000000000001</c:v>
                </c:pt>
                <c:pt idx="29">
                  <c:v>31.36</c:v>
                </c:pt>
                <c:pt idx="30">
                  <c:v>28.221</c:v>
                </c:pt>
                <c:pt idx="31">
                  <c:v>25.535</c:v>
                </c:pt>
                <c:pt idx="32">
                  <c:v>23.614000000000001</c:v>
                </c:pt>
                <c:pt idx="33">
                  <c:v>21.234999999999999</c:v>
                </c:pt>
                <c:pt idx="34">
                  <c:v>19.475999999999999</c:v>
                </c:pt>
                <c:pt idx="35">
                  <c:v>16.774999999999999</c:v>
                </c:pt>
                <c:pt idx="36">
                  <c:v>14.919</c:v>
                </c:pt>
                <c:pt idx="37">
                  <c:v>11.066000000000001</c:v>
                </c:pt>
              </c:numCache>
            </c:numRef>
          </c:yVal>
          <c:smooth val="0"/>
          <c:extLst>
            <c:ext xmlns:c16="http://schemas.microsoft.com/office/drawing/2014/chart" uri="{C3380CC4-5D6E-409C-BE32-E72D297353CC}">
              <c16:uniqueId val="{00000001-CCB1-4753-A8F4-A4C6BA0DEE1D}"/>
            </c:ext>
          </c:extLst>
        </c:ser>
        <c:dLbls>
          <c:showLegendKey val="0"/>
          <c:showVal val="0"/>
          <c:showCatName val="0"/>
          <c:showSerName val="0"/>
          <c:showPercent val="0"/>
          <c:showBubbleSize val="0"/>
        </c:dLbls>
        <c:axId val="690690840"/>
        <c:axId val="690691624"/>
      </c:scatterChart>
      <c:valAx>
        <c:axId val="690690840"/>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691624"/>
        <c:crosses val="autoZero"/>
        <c:crossBetween val="midCat"/>
        <c:majorUnit val="1"/>
      </c:valAx>
      <c:valAx>
        <c:axId val="69069162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690840"/>
        <c:crosses val="autoZero"/>
        <c:crossBetween val="midCat"/>
        <c:majorUnit val="25"/>
      </c:valAx>
      <c:spPr>
        <a:noFill/>
        <a:ln>
          <a:solidFill>
            <a:schemeClr val="bg2"/>
          </a:solidFill>
        </a:ln>
      </c:spPr>
    </c:plotArea>
    <c:legend>
      <c:legendPos val="r"/>
      <c:layout>
        <c:manualLayout>
          <c:xMode val="edge"/>
          <c:yMode val="edge"/>
          <c:x val="0.6693643583013662"/>
          <c:y val="4.8387096774193547E-2"/>
          <c:w val="0.28227881912992603"/>
          <c:h val="0.1622381678096689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801159935653211"/>
          <c:y val="0.20816872075773138"/>
          <c:w val="0.40533083566167133"/>
          <c:h val="0.54631547415268744"/>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8CBF-411A-94F4-9340FBA8D30F}"/>
              </c:ext>
            </c:extLst>
          </c:dPt>
          <c:dPt>
            <c:idx val="1"/>
            <c:bubble3D val="0"/>
            <c:spPr>
              <a:solidFill>
                <a:srgbClr val="008000"/>
              </a:solidFill>
              <a:ln>
                <a:solidFill>
                  <a:srgbClr val="000000"/>
                </a:solidFill>
              </a:ln>
            </c:spPr>
            <c:extLst>
              <c:ext xmlns:c16="http://schemas.microsoft.com/office/drawing/2014/chart" uri="{C3380CC4-5D6E-409C-BE32-E72D297353CC}">
                <c16:uniqueId val="{00000003-8CBF-411A-94F4-9340FBA8D30F}"/>
              </c:ext>
            </c:extLst>
          </c:dPt>
          <c:dPt>
            <c:idx val="2"/>
            <c:bubble3D val="0"/>
            <c:spPr>
              <a:solidFill>
                <a:srgbClr val="FF0000"/>
              </a:solidFill>
              <a:ln>
                <a:solidFill>
                  <a:srgbClr val="000000"/>
                </a:solidFill>
              </a:ln>
            </c:spPr>
            <c:extLst>
              <c:ext xmlns:c16="http://schemas.microsoft.com/office/drawing/2014/chart" uri="{C3380CC4-5D6E-409C-BE32-E72D297353CC}">
                <c16:uniqueId val="{00000005-8CBF-411A-94F4-9340FBA8D30F}"/>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8CBF-411A-94F4-9340FBA8D30F}"/>
              </c:ext>
            </c:extLst>
          </c:dPt>
          <c:dPt>
            <c:idx val="4"/>
            <c:bubble3D val="0"/>
            <c:spPr>
              <a:solidFill>
                <a:srgbClr val="00FFFF"/>
              </a:solidFill>
              <a:ln>
                <a:solidFill>
                  <a:srgbClr val="000000"/>
                </a:solidFill>
              </a:ln>
            </c:spPr>
            <c:extLst>
              <c:ext xmlns:c16="http://schemas.microsoft.com/office/drawing/2014/chart" uri="{C3380CC4-5D6E-409C-BE32-E72D297353CC}">
                <c16:uniqueId val="{00000009-8CBF-411A-94F4-9340FBA8D30F}"/>
              </c:ext>
            </c:extLst>
          </c:dPt>
          <c:dPt>
            <c:idx val="5"/>
            <c:bubble3D val="0"/>
            <c:spPr>
              <a:solidFill>
                <a:srgbClr val="FF00FF"/>
              </a:solidFill>
              <a:ln>
                <a:solidFill>
                  <a:srgbClr val="000000"/>
                </a:solidFill>
              </a:ln>
            </c:spPr>
            <c:extLst>
              <c:ext xmlns:c16="http://schemas.microsoft.com/office/drawing/2014/chart" uri="{C3380CC4-5D6E-409C-BE32-E72D297353CC}">
                <c16:uniqueId val="{0000000B-8CBF-411A-94F4-9340FBA8D30F}"/>
              </c:ext>
            </c:extLst>
          </c:dPt>
          <c:dPt>
            <c:idx val="6"/>
            <c:bubble3D val="0"/>
            <c:spPr>
              <a:solidFill>
                <a:srgbClr val="00FF00"/>
              </a:solidFill>
              <a:ln>
                <a:solidFill>
                  <a:srgbClr val="000000"/>
                </a:solidFill>
              </a:ln>
            </c:spPr>
            <c:extLst>
              <c:ext xmlns:c16="http://schemas.microsoft.com/office/drawing/2014/chart" uri="{C3380CC4-5D6E-409C-BE32-E72D297353CC}">
                <c16:uniqueId val="{0000000D-8CBF-411A-94F4-9340FBA8D30F}"/>
              </c:ext>
            </c:extLst>
          </c:dPt>
          <c:dPt>
            <c:idx val="7"/>
            <c:bubble3D val="0"/>
            <c:spPr>
              <a:solidFill>
                <a:srgbClr val="FFC000"/>
              </a:solidFill>
              <a:ln>
                <a:solidFill>
                  <a:srgbClr val="000000"/>
                </a:solidFill>
              </a:ln>
            </c:spPr>
            <c:extLst>
              <c:ext xmlns:c16="http://schemas.microsoft.com/office/drawing/2014/chart" uri="{C3380CC4-5D6E-409C-BE32-E72D297353CC}">
                <c16:uniqueId val="{0000000F-8CBF-411A-94F4-9340FBA8D30F}"/>
              </c:ext>
            </c:extLst>
          </c:dPt>
          <c:dLbls>
            <c:numFmt formatCode="0%" sourceLinked="0"/>
            <c:spPr>
              <a:noFill/>
              <a:ln>
                <a:noFill/>
              </a:ln>
              <a:effectLst/>
            </c:spPr>
            <c:txPr>
              <a:bodyPr wrap="square" lIns="38100" tIns="19050" rIns="38100" bIns="19050" anchor="ctr">
                <a:spAutoFit/>
              </a:bodyPr>
              <a:lstStyle/>
              <a:p>
                <a:pPr>
                  <a:defRPr sz="1300" b="1">
                    <a:solidFill>
                      <a:schemeClr val="bg2"/>
                    </a:solidFill>
                  </a:defRPr>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3.0734999999999998E-2</c:v>
                </c:pt>
                <c:pt idx="1">
                  <c:v>2.7331000000000001E-2</c:v>
                </c:pt>
                <c:pt idx="2">
                  <c:v>0.34608</c:v>
                </c:pt>
                <c:pt idx="3">
                  <c:v>0.49481999999999998</c:v>
                </c:pt>
                <c:pt idx="4">
                  <c:v>3.6062999999999998E-2</c:v>
                </c:pt>
                <c:pt idx="5">
                  <c:v>3.3202000000000002E-2</c:v>
                </c:pt>
                <c:pt idx="6">
                  <c:v>1.7069999999999998E-2</c:v>
                </c:pt>
                <c:pt idx="7">
                  <c:v>1.4702E-2</c:v>
                </c:pt>
              </c:numCache>
            </c:numRef>
          </c:val>
          <c:extLst>
            <c:ext xmlns:c16="http://schemas.microsoft.com/office/drawing/2014/chart" uri="{C3380CC4-5D6E-409C-BE32-E72D297353CC}">
              <c16:uniqueId val="{00000010-8CBF-411A-94F4-9340FBA8D30F}"/>
            </c:ext>
          </c:extLst>
        </c:ser>
        <c:dLbls>
          <c:dLblPos val="outEnd"/>
          <c:showLegendKey val="0"/>
          <c:showVal val="1"/>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360381390380528"/>
          <c:h val="0.81644145288290582"/>
        </c:manualLayout>
      </c:layout>
      <c:scatterChart>
        <c:scatterStyle val="smoothMarker"/>
        <c:varyColors val="0"/>
        <c:ser>
          <c:idx val="0"/>
          <c:order val="0"/>
          <c:tx>
            <c:strRef>
              <c:f>Sheet1!$B$1</c:f>
              <c:strCache>
                <c:ptCount val="1"/>
                <c:pt idx="0">
                  <c:v>Male (N=62,281)</c:v>
                </c:pt>
              </c:strCache>
            </c:strRef>
          </c:tx>
          <c:spPr>
            <a:ln w="41275">
              <a:solidFill>
                <a:srgbClr val="00B0F0"/>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Sheet1!$B$2:$B$28</c:f>
              <c:numCache>
                <c:formatCode>General</c:formatCode>
                <c:ptCount val="27"/>
                <c:pt idx="0">
                  <c:v>100</c:v>
                </c:pt>
                <c:pt idx="1">
                  <c:v>100</c:v>
                </c:pt>
                <c:pt idx="2">
                  <c:v>95.891999999999996</c:v>
                </c:pt>
                <c:pt idx="3">
                  <c:v>92.585999999999999</c:v>
                </c:pt>
                <c:pt idx="4">
                  <c:v>89.301000000000002</c:v>
                </c:pt>
                <c:pt idx="5">
                  <c:v>85.878</c:v>
                </c:pt>
                <c:pt idx="6">
                  <c:v>82.213999999999999</c:v>
                </c:pt>
                <c:pt idx="7">
                  <c:v>78.382000000000005</c:v>
                </c:pt>
                <c:pt idx="8">
                  <c:v>74.308999999999997</c:v>
                </c:pt>
                <c:pt idx="9">
                  <c:v>70.126999999999995</c:v>
                </c:pt>
                <c:pt idx="10">
                  <c:v>66.051000000000002</c:v>
                </c:pt>
                <c:pt idx="11">
                  <c:v>61.578000000000003</c:v>
                </c:pt>
                <c:pt idx="12">
                  <c:v>57.165999999999997</c:v>
                </c:pt>
                <c:pt idx="13">
                  <c:v>52.710999999999999</c:v>
                </c:pt>
                <c:pt idx="14">
                  <c:v>48.561999999999998</c:v>
                </c:pt>
                <c:pt idx="15">
                  <c:v>44.085000000000001</c:v>
                </c:pt>
                <c:pt idx="16">
                  <c:v>39.917999999999999</c:v>
                </c:pt>
                <c:pt idx="17">
                  <c:v>36.03</c:v>
                </c:pt>
                <c:pt idx="18">
                  <c:v>32.393000000000001</c:v>
                </c:pt>
                <c:pt idx="19">
                  <c:v>28.827999999999999</c:v>
                </c:pt>
                <c:pt idx="20">
                  <c:v>25.398</c:v>
                </c:pt>
                <c:pt idx="21">
                  <c:v>22.315000000000001</c:v>
                </c:pt>
                <c:pt idx="22">
                  <c:v>19.815999999999999</c:v>
                </c:pt>
                <c:pt idx="23">
                  <c:v>17.524999999999999</c:v>
                </c:pt>
                <c:pt idx="24">
                  <c:v>14.978999999999999</c:v>
                </c:pt>
                <c:pt idx="25">
                  <c:v>13.327999999999999</c:v>
                </c:pt>
                <c:pt idx="26">
                  <c:v>10.755000000000001</c:v>
                </c:pt>
              </c:numCache>
            </c:numRef>
          </c:yVal>
          <c:smooth val="0"/>
          <c:extLst>
            <c:ext xmlns:c16="http://schemas.microsoft.com/office/drawing/2014/chart" uri="{C3380CC4-5D6E-409C-BE32-E72D297353CC}">
              <c16:uniqueId val="{00000000-F129-4856-A595-2C2B0D170C7D}"/>
            </c:ext>
          </c:extLst>
        </c:ser>
        <c:ser>
          <c:idx val="1"/>
          <c:order val="1"/>
          <c:tx>
            <c:strRef>
              <c:f>Sheet1!$C$1</c:f>
              <c:strCache>
                <c:ptCount val="1"/>
                <c:pt idx="0">
                  <c:v>Female (N=17,794)</c:v>
                </c:pt>
              </c:strCache>
            </c:strRef>
          </c:tx>
          <c:spPr>
            <a:ln w="41275">
              <a:solidFill>
                <a:srgbClr val="009900"/>
              </a:solidFill>
              <a:prstDash val="solid"/>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Sheet1!$C$2:$C$28</c:f>
              <c:numCache>
                <c:formatCode>General</c:formatCode>
                <c:ptCount val="27"/>
                <c:pt idx="0">
                  <c:v>100</c:v>
                </c:pt>
                <c:pt idx="1">
                  <c:v>100</c:v>
                </c:pt>
                <c:pt idx="2">
                  <c:v>96.03</c:v>
                </c:pt>
                <c:pt idx="3">
                  <c:v>92.72</c:v>
                </c:pt>
                <c:pt idx="4">
                  <c:v>89.58</c:v>
                </c:pt>
                <c:pt idx="5">
                  <c:v>86.29</c:v>
                </c:pt>
                <c:pt idx="6">
                  <c:v>83.138999999999996</c:v>
                </c:pt>
                <c:pt idx="7">
                  <c:v>79.683000000000007</c:v>
                </c:pt>
                <c:pt idx="8">
                  <c:v>76.192999999999998</c:v>
                </c:pt>
                <c:pt idx="9">
                  <c:v>72.224000000000004</c:v>
                </c:pt>
                <c:pt idx="10">
                  <c:v>68.296999999999997</c:v>
                </c:pt>
                <c:pt idx="11">
                  <c:v>64.349999999999994</c:v>
                </c:pt>
                <c:pt idx="12">
                  <c:v>60.805</c:v>
                </c:pt>
                <c:pt idx="13">
                  <c:v>56.83</c:v>
                </c:pt>
                <c:pt idx="14">
                  <c:v>52.91</c:v>
                </c:pt>
                <c:pt idx="15">
                  <c:v>49.079000000000001</c:v>
                </c:pt>
                <c:pt idx="16">
                  <c:v>45.133000000000003</c:v>
                </c:pt>
                <c:pt idx="17">
                  <c:v>41.441000000000003</c:v>
                </c:pt>
                <c:pt idx="18">
                  <c:v>37.582000000000001</c:v>
                </c:pt>
                <c:pt idx="19">
                  <c:v>33.82</c:v>
                </c:pt>
                <c:pt idx="20">
                  <c:v>30.600999999999999</c:v>
                </c:pt>
                <c:pt idx="21">
                  <c:v>28.3</c:v>
                </c:pt>
                <c:pt idx="22">
                  <c:v>25.448</c:v>
                </c:pt>
                <c:pt idx="23">
                  <c:v>23.341000000000001</c:v>
                </c:pt>
                <c:pt idx="24">
                  <c:v>20.103000000000002</c:v>
                </c:pt>
                <c:pt idx="25">
                  <c:v>17.879000000000001</c:v>
                </c:pt>
                <c:pt idx="26">
                  <c:v>13.262</c:v>
                </c:pt>
              </c:numCache>
            </c:numRef>
          </c:yVal>
          <c:smooth val="0"/>
          <c:extLst>
            <c:ext xmlns:c16="http://schemas.microsoft.com/office/drawing/2014/chart" uri="{C3380CC4-5D6E-409C-BE32-E72D297353CC}">
              <c16:uniqueId val="{00000001-F129-4856-A595-2C2B0D170C7D}"/>
            </c:ext>
          </c:extLst>
        </c:ser>
        <c:dLbls>
          <c:showLegendKey val="0"/>
          <c:showVal val="0"/>
          <c:showCatName val="0"/>
          <c:showSerName val="0"/>
          <c:showPercent val="0"/>
          <c:showBubbleSize val="0"/>
        </c:dLbls>
        <c:axId val="690692800"/>
        <c:axId val="690693192"/>
      </c:scatterChart>
      <c:valAx>
        <c:axId val="690692800"/>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693192"/>
        <c:crosses val="autoZero"/>
        <c:crossBetween val="midCat"/>
        <c:majorUnit val="1"/>
      </c:valAx>
      <c:valAx>
        <c:axId val="6906931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692800"/>
        <c:crosses val="autoZero"/>
        <c:crossBetween val="midCat"/>
        <c:majorUnit val="25"/>
      </c:valAx>
      <c:spPr>
        <a:noFill/>
        <a:ln>
          <a:solidFill>
            <a:schemeClr val="bg2"/>
          </a:solidFill>
        </a:ln>
      </c:spPr>
    </c:plotArea>
    <c:legend>
      <c:legendPos val="r"/>
      <c:layout>
        <c:manualLayout>
          <c:xMode val="edge"/>
          <c:yMode val="edge"/>
          <c:x val="0.67889113219821884"/>
          <c:y val="4.8387096774193547E-2"/>
          <c:w val="0.28227881912992625"/>
          <c:h val="0.1783672000677386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36"/>
          <c:h val="0.8245059690119273"/>
        </c:manualLayout>
      </c:layout>
      <c:scatterChart>
        <c:scatterStyle val="lineMarker"/>
        <c:varyColors val="0"/>
        <c:ser>
          <c:idx val="0"/>
          <c:order val="0"/>
          <c:tx>
            <c:strRef>
              <c:f>Sheet1!$B$1</c:f>
              <c:strCache>
                <c:ptCount val="1"/>
                <c:pt idx="0">
                  <c:v>Male/Male (N=59,723)</c:v>
                </c:pt>
              </c:strCache>
            </c:strRef>
          </c:tx>
          <c:spPr>
            <a:ln w="41275">
              <a:solidFill>
                <a:srgbClr val="00B0F0"/>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Sheet1!$B$2:$B$39</c:f>
              <c:numCache>
                <c:formatCode>General</c:formatCode>
                <c:ptCount val="38"/>
                <c:pt idx="0">
                  <c:v>100</c:v>
                </c:pt>
                <c:pt idx="1">
                  <c:v>92.191000000000003</c:v>
                </c:pt>
                <c:pt idx="2">
                  <c:v>90.17</c:v>
                </c:pt>
                <c:pt idx="3">
                  <c:v>89.081999999999994</c:v>
                </c:pt>
                <c:pt idx="4">
                  <c:v>88.292000000000002</c:v>
                </c:pt>
                <c:pt idx="5">
                  <c:v>87.674000000000007</c:v>
                </c:pt>
                <c:pt idx="6">
                  <c:v>87.134</c:v>
                </c:pt>
                <c:pt idx="7">
                  <c:v>86.617000000000004</c:v>
                </c:pt>
                <c:pt idx="8">
                  <c:v>86.13</c:v>
                </c:pt>
                <c:pt idx="9">
                  <c:v>85.701999999999998</c:v>
                </c:pt>
                <c:pt idx="10">
                  <c:v>85.323999999999998</c:v>
                </c:pt>
                <c:pt idx="11">
                  <c:v>84.983000000000004</c:v>
                </c:pt>
                <c:pt idx="12">
                  <c:v>84.578999999999994</c:v>
                </c:pt>
                <c:pt idx="13">
                  <c:v>81.120999999999995</c:v>
                </c:pt>
                <c:pt idx="14">
                  <c:v>78.409000000000006</c:v>
                </c:pt>
                <c:pt idx="15">
                  <c:v>75.715999999999994</c:v>
                </c:pt>
                <c:pt idx="16">
                  <c:v>72.81</c:v>
                </c:pt>
                <c:pt idx="17">
                  <c:v>69.748999999999995</c:v>
                </c:pt>
                <c:pt idx="18">
                  <c:v>66.566999999999993</c:v>
                </c:pt>
                <c:pt idx="19">
                  <c:v>63.204999999999998</c:v>
                </c:pt>
                <c:pt idx="20">
                  <c:v>59.664000000000001</c:v>
                </c:pt>
                <c:pt idx="21">
                  <c:v>56.198</c:v>
                </c:pt>
                <c:pt idx="22">
                  <c:v>52.45</c:v>
                </c:pt>
                <c:pt idx="23">
                  <c:v>48.781999999999996</c:v>
                </c:pt>
                <c:pt idx="24">
                  <c:v>44.981000000000002</c:v>
                </c:pt>
                <c:pt idx="25">
                  <c:v>41.423000000000002</c:v>
                </c:pt>
                <c:pt idx="26">
                  <c:v>37.682000000000002</c:v>
                </c:pt>
                <c:pt idx="27">
                  <c:v>34.064999999999998</c:v>
                </c:pt>
                <c:pt idx="28">
                  <c:v>30.82</c:v>
                </c:pt>
                <c:pt idx="29">
                  <c:v>27.661999999999999</c:v>
                </c:pt>
                <c:pt idx="30">
                  <c:v>24.710999999999999</c:v>
                </c:pt>
                <c:pt idx="31">
                  <c:v>21.780999999999999</c:v>
                </c:pt>
                <c:pt idx="32">
                  <c:v>19.202999999999999</c:v>
                </c:pt>
                <c:pt idx="33">
                  <c:v>16.994</c:v>
                </c:pt>
                <c:pt idx="34">
                  <c:v>15.045999999999999</c:v>
                </c:pt>
                <c:pt idx="35">
                  <c:v>12.986000000000001</c:v>
                </c:pt>
                <c:pt idx="36">
                  <c:v>11.4</c:v>
                </c:pt>
                <c:pt idx="37">
                  <c:v>9.1319999999999997</c:v>
                </c:pt>
              </c:numCache>
            </c:numRef>
          </c:yVal>
          <c:smooth val="0"/>
          <c:extLst>
            <c:ext xmlns:c16="http://schemas.microsoft.com/office/drawing/2014/chart" uri="{C3380CC4-5D6E-409C-BE32-E72D297353CC}">
              <c16:uniqueId val="{00000000-0448-4D84-9404-6EB9C61C8F56}"/>
            </c:ext>
          </c:extLst>
        </c:ser>
        <c:ser>
          <c:idx val="1"/>
          <c:order val="1"/>
          <c:tx>
            <c:strRef>
              <c:f>Sheet1!$C$1</c:f>
              <c:strCache>
                <c:ptCount val="1"/>
                <c:pt idx="0">
                  <c:v>Male/Female (N=9,558)</c:v>
                </c:pt>
              </c:strCache>
            </c:strRef>
          </c:tx>
          <c:spPr>
            <a:ln w="41275">
              <a:solidFill>
                <a:srgbClr val="009900"/>
              </a:solidFill>
              <a:prstDash val="solid"/>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Sheet1!$C$2:$C$39</c:f>
              <c:numCache>
                <c:formatCode>General</c:formatCode>
                <c:ptCount val="38"/>
                <c:pt idx="0">
                  <c:v>100</c:v>
                </c:pt>
                <c:pt idx="1">
                  <c:v>91.677000000000007</c:v>
                </c:pt>
                <c:pt idx="2">
                  <c:v>89.465000000000003</c:v>
                </c:pt>
                <c:pt idx="3">
                  <c:v>88.337000000000003</c:v>
                </c:pt>
                <c:pt idx="4">
                  <c:v>87.561000000000007</c:v>
                </c:pt>
                <c:pt idx="5">
                  <c:v>86.966999999999999</c:v>
                </c:pt>
                <c:pt idx="6">
                  <c:v>86.447000000000003</c:v>
                </c:pt>
                <c:pt idx="7">
                  <c:v>86.013000000000005</c:v>
                </c:pt>
                <c:pt idx="8">
                  <c:v>85.677000000000007</c:v>
                </c:pt>
                <c:pt idx="9">
                  <c:v>85.165000000000006</c:v>
                </c:pt>
                <c:pt idx="10">
                  <c:v>84.674000000000007</c:v>
                </c:pt>
                <c:pt idx="11">
                  <c:v>84.379000000000005</c:v>
                </c:pt>
                <c:pt idx="12">
                  <c:v>83.948999999999998</c:v>
                </c:pt>
                <c:pt idx="13">
                  <c:v>80.192999999999998</c:v>
                </c:pt>
                <c:pt idx="14">
                  <c:v>77.010999999999996</c:v>
                </c:pt>
                <c:pt idx="15">
                  <c:v>74.221999999999994</c:v>
                </c:pt>
                <c:pt idx="16">
                  <c:v>71.358000000000004</c:v>
                </c:pt>
                <c:pt idx="17">
                  <c:v>68.683000000000007</c:v>
                </c:pt>
                <c:pt idx="18">
                  <c:v>65.623000000000005</c:v>
                </c:pt>
                <c:pt idx="19">
                  <c:v>62.597999999999999</c:v>
                </c:pt>
                <c:pt idx="20">
                  <c:v>59.265999999999998</c:v>
                </c:pt>
                <c:pt idx="21">
                  <c:v>56.015000000000001</c:v>
                </c:pt>
                <c:pt idx="22">
                  <c:v>52.817</c:v>
                </c:pt>
                <c:pt idx="23">
                  <c:v>49.959000000000003</c:v>
                </c:pt>
                <c:pt idx="24">
                  <c:v>46.944000000000003</c:v>
                </c:pt>
                <c:pt idx="25">
                  <c:v>43.738999999999997</c:v>
                </c:pt>
                <c:pt idx="26">
                  <c:v>40.715000000000003</c:v>
                </c:pt>
                <c:pt idx="27">
                  <c:v>37.450000000000003</c:v>
                </c:pt>
                <c:pt idx="28">
                  <c:v>34.18</c:v>
                </c:pt>
                <c:pt idx="29">
                  <c:v>30.863</c:v>
                </c:pt>
                <c:pt idx="30">
                  <c:v>27.77</c:v>
                </c:pt>
                <c:pt idx="31">
                  <c:v>25.550999999999998</c:v>
                </c:pt>
                <c:pt idx="32">
                  <c:v>23.849</c:v>
                </c:pt>
                <c:pt idx="33">
                  <c:v>22.029</c:v>
                </c:pt>
                <c:pt idx="34">
                  <c:v>20.247</c:v>
                </c:pt>
                <c:pt idx="35">
                  <c:v>17.867999999999999</c:v>
                </c:pt>
                <c:pt idx="36">
                  <c:v>15.015000000000001</c:v>
                </c:pt>
              </c:numCache>
            </c:numRef>
          </c:yVal>
          <c:smooth val="0"/>
          <c:extLst>
            <c:ext xmlns:c16="http://schemas.microsoft.com/office/drawing/2014/chart" uri="{C3380CC4-5D6E-409C-BE32-E72D297353CC}">
              <c16:uniqueId val="{00000001-0448-4D84-9404-6EB9C61C8F56}"/>
            </c:ext>
          </c:extLst>
        </c:ser>
        <c:ser>
          <c:idx val="2"/>
          <c:order val="2"/>
          <c:tx>
            <c:strRef>
              <c:f>Sheet1!$D$1</c:f>
              <c:strCache>
                <c:ptCount val="1"/>
                <c:pt idx="0">
                  <c:v>Female/Male (N=18,690)</c:v>
                </c:pt>
              </c:strCache>
            </c:strRef>
          </c:tx>
          <c:spPr>
            <a:ln w="41275">
              <a:solidFill>
                <a:srgbClr val="FF0000"/>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Sheet1!$D$2:$D$39</c:f>
              <c:numCache>
                <c:formatCode>General</c:formatCode>
                <c:ptCount val="38"/>
                <c:pt idx="0">
                  <c:v>100</c:v>
                </c:pt>
                <c:pt idx="1">
                  <c:v>88.923000000000002</c:v>
                </c:pt>
                <c:pt idx="2">
                  <c:v>86.441000000000003</c:v>
                </c:pt>
                <c:pt idx="3">
                  <c:v>84.97</c:v>
                </c:pt>
                <c:pt idx="4">
                  <c:v>84.132999999999996</c:v>
                </c:pt>
                <c:pt idx="5">
                  <c:v>83.295000000000002</c:v>
                </c:pt>
                <c:pt idx="6">
                  <c:v>82.649000000000001</c:v>
                </c:pt>
                <c:pt idx="7">
                  <c:v>82.156999999999996</c:v>
                </c:pt>
                <c:pt idx="8">
                  <c:v>81.596999999999994</c:v>
                </c:pt>
                <c:pt idx="9">
                  <c:v>81.108000000000004</c:v>
                </c:pt>
                <c:pt idx="10">
                  <c:v>80.578999999999994</c:v>
                </c:pt>
                <c:pt idx="11">
                  <c:v>80.25</c:v>
                </c:pt>
                <c:pt idx="12">
                  <c:v>79.997</c:v>
                </c:pt>
                <c:pt idx="13">
                  <c:v>76.668000000000006</c:v>
                </c:pt>
                <c:pt idx="14">
                  <c:v>73.771000000000001</c:v>
                </c:pt>
                <c:pt idx="15">
                  <c:v>70.891999999999996</c:v>
                </c:pt>
                <c:pt idx="16">
                  <c:v>68.177000000000007</c:v>
                </c:pt>
                <c:pt idx="17">
                  <c:v>65.138999999999996</c:v>
                </c:pt>
                <c:pt idx="18">
                  <c:v>61.86</c:v>
                </c:pt>
                <c:pt idx="19">
                  <c:v>58.290999999999997</c:v>
                </c:pt>
                <c:pt idx="20">
                  <c:v>54.926000000000002</c:v>
                </c:pt>
                <c:pt idx="21">
                  <c:v>51.673000000000002</c:v>
                </c:pt>
                <c:pt idx="22">
                  <c:v>48</c:v>
                </c:pt>
                <c:pt idx="23">
                  <c:v>44.274000000000001</c:v>
                </c:pt>
                <c:pt idx="24">
                  <c:v>40.826000000000001</c:v>
                </c:pt>
                <c:pt idx="25">
                  <c:v>37.521000000000001</c:v>
                </c:pt>
                <c:pt idx="26">
                  <c:v>33.831000000000003</c:v>
                </c:pt>
                <c:pt idx="27">
                  <c:v>30.8</c:v>
                </c:pt>
                <c:pt idx="28">
                  <c:v>27.600999999999999</c:v>
                </c:pt>
                <c:pt idx="29">
                  <c:v>24.911999999999999</c:v>
                </c:pt>
                <c:pt idx="30">
                  <c:v>22.024999999999999</c:v>
                </c:pt>
                <c:pt idx="31">
                  <c:v>19.268999999999998</c:v>
                </c:pt>
                <c:pt idx="32">
                  <c:v>16.821999999999999</c:v>
                </c:pt>
                <c:pt idx="33">
                  <c:v>14.917999999999999</c:v>
                </c:pt>
                <c:pt idx="34">
                  <c:v>12.923999999999999</c:v>
                </c:pt>
                <c:pt idx="35">
                  <c:v>10.742000000000001</c:v>
                </c:pt>
                <c:pt idx="36">
                  <c:v>9.9130000000000003</c:v>
                </c:pt>
              </c:numCache>
            </c:numRef>
          </c:yVal>
          <c:smooth val="0"/>
          <c:extLst>
            <c:ext xmlns:c16="http://schemas.microsoft.com/office/drawing/2014/chart" uri="{C3380CC4-5D6E-409C-BE32-E72D297353CC}">
              <c16:uniqueId val="{00000002-0448-4D84-9404-6EB9C61C8F56}"/>
            </c:ext>
          </c:extLst>
        </c:ser>
        <c:ser>
          <c:idx val="3"/>
          <c:order val="3"/>
          <c:tx>
            <c:strRef>
              <c:f>Sheet1!$E$1</c:f>
              <c:strCache>
                <c:ptCount val="1"/>
                <c:pt idx="0">
                  <c:v>Female/Female (N=12,934)</c:v>
                </c:pt>
              </c:strCache>
            </c:strRef>
          </c:tx>
          <c:spPr>
            <a:ln w="41275">
              <a:solidFill>
                <a:srgbClr val="CC99FF"/>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Sheet1!$E$2:$E$39</c:f>
              <c:numCache>
                <c:formatCode>General</c:formatCode>
                <c:ptCount val="38"/>
                <c:pt idx="0">
                  <c:v>100</c:v>
                </c:pt>
                <c:pt idx="1">
                  <c:v>90.840999999999994</c:v>
                </c:pt>
                <c:pt idx="2">
                  <c:v>88.662999999999997</c:v>
                </c:pt>
                <c:pt idx="3">
                  <c:v>87.477000000000004</c:v>
                </c:pt>
                <c:pt idx="4">
                  <c:v>86.653000000000006</c:v>
                </c:pt>
                <c:pt idx="5">
                  <c:v>86.042000000000002</c:v>
                </c:pt>
                <c:pt idx="6">
                  <c:v>85.462000000000003</c:v>
                </c:pt>
                <c:pt idx="7">
                  <c:v>85.040999999999997</c:v>
                </c:pt>
                <c:pt idx="8">
                  <c:v>84.515000000000001</c:v>
                </c:pt>
                <c:pt idx="9">
                  <c:v>84.18</c:v>
                </c:pt>
                <c:pt idx="10">
                  <c:v>83.867999999999995</c:v>
                </c:pt>
                <c:pt idx="11">
                  <c:v>83.515000000000001</c:v>
                </c:pt>
                <c:pt idx="12">
                  <c:v>83.134</c:v>
                </c:pt>
                <c:pt idx="13">
                  <c:v>80.120999999999995</c:v>
                </c:pt>
                <c:pt idx="14">
                  <c:v>77.683000000000007</c:v>
                </c:pt>
                <c:pt idx="15">
                  <c:v>75.191999999999993</c:v>
                </c:pt>
                <c:pt idx="16">
                  <c:v>72.515000000000001</c:v>
                </c:pt>
                <c:pt idx="17">
                  <c:v>69.92</c:v>
                </c:pt>
                <c:pt idx="18">
                  <c:v>67.153000000000006</c:v>
                </c:pt>
                <c:pt idx="19">
                  <c:v>64.36</c:v>
                </c:pt>
                <c:pt idx="20">
                  <c:v>61.054000000000002</c:v>
                </c:pt>
                <c:pt idx="21">
                  <c:v>57.73</c:v>
                </c:pt>
                <c:pt idx="22">
                  <c:v>54.345999999999997</c:v>
                </c:pt>
                <c:pt idx="23">
                  <c:v>51.302</c:v>
                </c:pt>
                <c:pt idx="24">
                  <c:v>47.780999999999999</c:v>
                </c:pt>
                <c:pt idx="25">
                  <c:v>44.421999999999997</c:v>
                </c:pt>
                <c:pt idx="26">
                  <c:v>41.073</c:v>
                </c:pt>
                <c:pt idx="27">
                  <c:v>37.787999999999997</c:v>
                </c:pt>
                <c:pt idx="28">
                  <c:v>34.926000000000002</c:v>
                </c:pt>
                <c:pt idx="29">
                  <c:v>31.852</c:v>
                </c:pt>
                <c:pt idx="30">
                  <c:v>28.591000000000001</c:v>
                </c:pt>
                <c:pt idx="31">
                  <c:v>25.498999999999999</c:v>
                </c:pt>
                <c:pt idx="32">
                  <c:v>23.242000000000001</c:v>
                </c:pt>
                <c:pt idx="33">
                  <c:v>20.242999999999999</c:v>
                </c:pt>
                <c:pt idx="34">
                  <c:v>18.478000000000002</c:v>
                </c:pt>
                <c:pt idx="35">
                  <c:v>15.778</c:v>
                </c:pt>
                <c:pt idx="36">
                  <c:v>14.493</c:v>
                </c:pt>
              </c:numCache>
            </c:numRef>
          </c:yVal>
          <c:smooth val="0"/>
          <c:extLst>
            <c:ext xmlns:c16="http://schemas.microsoft.com/office/drawing/2014/chart" uri="{C3380CC4-5D6E-409C-BE32-E72D297353CC}">
              <c16:uniqueId val="{00000003-0448-4D84-9404-6EB9C61C8F56}"/>
            </c:ext>
          </c:extLst>
        </c:ser>
        <c:dLbls>
          <c:showLegendKey val="0"/>
          <c:showVal val="0"/>
          <c:showCatName val="0"/>
          <c:showSerName val="0"/>
          <c:showPercent val="0"/>
          <c:showBubbleSize val="0"/>
        </c:dLbls>
        <c:axId val="686554136"/>
        <c:axId val="690688880"/>
      </c:scatterChart>
      <c:valAx>
        <c:axId val="686554136"/>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688880"/>
        <c:crosses val="autoZero"/>
        <c:crossBetween val="midCat"/>
        <c:majorUnit val="1"/>
      </c:valAx>
      <c:valAx>
        <c:axId val="6906888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6554136"/>
        <c:crosses val="autoZero"/>
        <c:crossBetween val="midCat"/>
        <c:majorUnit val="25"/>
      </c:valAx>
      <c:spPr>
        <a:noFill/>
        <a:ln>
          <a:solidFill>
            <a:schemeClr val="bg2"/>
          </a:solidFill>
        </a:ln>
      </c:spPr>
    </c:plotArea>
    <c:legend>
      <c:legendPos val="r"/>
      <c:layout>
        <c:manualLayout>
          <c:xMode val="edge"/>
          <c:yMode val="edge"/>
          <c:x val="0.34365781710914456"/>
          <c:y val="4.8387096774193547E-2"/>
          <c:w val="0.62932896662253501"/>
          <c:h val="0.1611142155617644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36"/>
          <c:h val="0.82450596901192763"/>
        </c:manualLayout>
      </c:layout>
      <c:scatterChart>
        <c:scatterStyle val="lineMarker"/>
        <c:varyColors val="0"/>
        <c:ser>
          <c:idx val="0"/>
          <c:order val="0"/>
          <c:tx>
            <c:strRef>
              <c:f>Sheet1!$B$1</c:f>
              <c:strCache>
                <c:ptCount val="1"/>
                <c:pt idx="0">
                  <c:v>Male/Male (N=47,565)</c:v>
                </c:pt>
              </c:strCache>
            </c:strRef>
          </c:tx>
          <c:spPr>
            <a:ln w="41275">
              <a:solidFill>
                <a:srgbClr val="00B0F0"/>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Sheet1!$B$2:$B$28</c:f>
              <c:numCache>
                <c:formatCode>General</c:formatCode>
                <c:ptCount val="27"/>
                <c:pt idx="0">
                  <c:v>100</c:v>
                </c:pt>
                <c:pt idx="1">
                  <c:v>100</c:v>
                </c:pt>
                <c:pt idx="2">
                  <c:v>95.912000000000006</c:v>
                </c:pt>
                <c:pt idx="3">
                  <c:v>92.704999999999998</c:v>
                </c:pt>
                <c:pt idx="4">
                  <c:v>89.521000000000001</c:v>
                </c:pt>
                <c:pt idx="5">
                  <c:v>86.085999999999999</c:v>
                </c:pt>
                <c:pt idx="6">
                  <c:v>82.465999999999994</c:v>
                </c:pt>
                <c:pt idx="7">
                  <c:v>78.703999999999994</c:v>
                </c:pt>
                <c:pt idx="8">
                  <c:v>74.728999999999999</c:v>
                </c:pt>
                <c:pt idx="9">
                  <c:v>70.542000000000002</c:v>
                </c:pt>
                <c:pt idx="10">
                  <c:v>66.444999999999993</c:v>
                </c:pt>
                <c:pt idx="11">
                  <c:v>62.014000000000003</c:v>
                </c:pt>
                <c:pt idx="12">
                  <c:v>57.676000000000002</c:v>
                </c:pt>
                <c:pt idx="13">
                  <c:v>53.183</c:v>
                </c:pt>
                <c:pt idx="14">
                  <c:v>48.975999999999999</c:v>
                </c:pt>
                <c:pt idx="15">
                  <c:v>44.552</c:v>
                </c:pt>
                <c:pt idx="16">
                  <c:v>40.276000000000003</c:v>
                </c:pt>
                <c:pt idx="17">
                  <c:v>36.439</c:v>
                </c:pt>
                <c:pt idx="18">
                  <c:v>32.704999999999998</c:v>
                </c:pt>
                <c:pt idx="19">
                  <c:v>29.216000000000001</c:v>
                </c:pt>
                <c:pt idx="20">
                  <c:v>25.753</c:v>
                </c:pt>
                <c:pt idx="21">
                  <c:v>22.704000000000001</c:v>
                </c:pt>
                <c:pt idx="22">
                  <c:v>20.093</c:v>
                </c:pt>
                <c:pt idx="23">
                  <c:v>17.79</c:v>
                </c:pt>
                <c:pt idx="24">
                  <c:v>15.353999999999999</c:v>
                </c:pt>
                <c:pt idx="25">
                  <c:v>13.478</c:v>
                </c:pt>
                <c:pt idx="26">
                  <c:v>10.797000000000001</c:v>
                </c:pt>
              </c:numCache>
            </c:numRef>
          </c:yVal>
          <c:smooth val="0"/>
          <c:extLst>
            <c:ext xmlns:c16="http://schemas.microsoft.com/office/drawing/2014/chart" uri="{C3380CC4-5D6E-409C-BE32-E72D297353CC}">
              <c16:uniqueId val="{00000000-C460-48E8-9D39-360A06169116}"/>
            </c:ext>
          </c:extLst>
        </c:ser>
        <c:ser>
          <c:idx val="1"/>
          <c:order val="1"/>
          <c:tx>
            <c:strRef>
              <c:f>Sheet1!$C$1</c:f>
              <c:strCache>
                <c:ptCount val="1"/>
                <c:pt idx="0">
                  <c:v>Male/Female (N=7,543)</c:v>
                </c:pt>
              </c:strCache>
            </c:strRef>
          </c:tx>
          <c:spPr>
            <a:ln w="41275">
              <a:solidFill>
                <a:srgbClr val="009900"/>
              </a:solidFill>
              <a:prstDash val="solid"/>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Sheet1!$C$2:$C$28</c:f>
              <c:numCache>
                <c:formatCode>General</c:formatCode>
                <c:ptCount val="27"/>
                <c:pt idx="0">
                  <c:v>100</c:v>
                </c:pt>
                <c:pt idx="1">
                  <c:v>100</c:v>
                </c:pt>
                <c:pt idx="2">
                  <c:v>95.525999999999996</c:v>
                </c:pt>
                <c:pt idx="3">
                  <c:v>91.734999999999999</c:v>
                </c:pt>
                <c:pt idx="4">
                  <c:v>88.412999999999997</c:v>
                </c:pt>
                <c:pt idx="5">
                  <c:v>85.001000000000005</c:v>
                </c:pt>
                <c:pt idx="6">
                  <c:v>81.814999999999998</c:v>
                </c:pt>
                <c:pt idx="7">
                  <c:v>78.17</c:v>
                </c:pt>
                <c:pt idx="8">
                  <c:v>74.566999999999993</c:v>
                </c:pt>
                <c:pt idx="9">
                  <c:v>70.596999999999994</c:v>
                </c:pt>
                <c:pt idx="10">
                  <c:v>66.724999999999994</c:v>
                </c:pt>
                <c:pt idx="11">
                  <c:v>62.914999999999999</c:v>
                </c:pt>
                <c:pt idx="12">
                  <c:v>59.51</c:v>
                </c:pt>
                <c:pt idx="13">
                  <c:v>55.918999999999997</c:v>
                </c:pt>
                <c:pt idx="14">
                  <c:v>52.100999999999999</c:v>
                </c:pt>
                <c:pt idx="15">
                  <c:v>48.5</c:v>
                </c:pt>
                <c:pt idx="16">
                  <c:v>44.61</c:v>
                </c:pt>
                <c:pt idx="17">
                  <c:v>40.715000000000003</c:v>
                </c:pt>
                <c:pt idx="18">
                  <c:v>36.764000000000003</c:v>
                </c:pt>
                <c:pt idx="19">
                  <c:v>33.08</c:v>
                </c:pt>
                <c:pt idx="20">
                  <c:v>30.436</c:v>
                </c:pt>
                <c:pt idx="21">
                  <c:v>28.408000000000001</c:v>
                </c:pt>
                <c:pt idx="22">
                  <c:v>26.241</c:v>
                </c:pt>
                <c:pt idx="23">
                  <c:v>24.117999999999999</c:v>
                </c:pt>
                <c:pt idx="24">
                  <c:v>21.285</c:v>
                </c:pt>
                <c:pt idx="25">
                  <c:v>17.885000000000002</c:v>
                </c:pt>
              </c:numCache>
            </c:numRef>
          </c:yVal>
          <c:smooth val="0"/>
          <c:extLst>
            <c:ext xmlns:c16="http://schemas.microsoft.com/office/drawing/2014/chart" uri="{C3380CC4-5D6E-409C-BE32-E72D297353CC}">
              <c16:uniqueId val="{00000001-C460-48E8-9D39-360A06169116}"/>
            </c:ext>
          </c:extLst>
        </c:ser>
        <c:ser>
          <c:idx val="2"/>
          <c:order val="2"/>
          <c:tx>
            <c:strRef>
              <c:f>Sheet1!$D$1</c:f>
              <c:strCache>
                <c:ptCount val="1"/>
                <c:pt idx="0">
                  <c:v>Female/Male (N=14,104)</c:v>
                </c:pt>
              </c:strCache>
            </c:strRef>
          </c:tx>
          <c:spPr>
            <a:ln w="41275">
              <a:solidFill>
                <a:srgbClr val="FF0000"/>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Sheet1!$D$2:$D$28</c:f>
              <c:numCache>
                <c:formatCode>General</c:formatCode>
                <c:ptCount val="27"/>
                <c:pt idx="0">
                  <c:v>100</c:v>
                </c:pt>
                <c:pt idx="1">
                  <c:v>100</c:v>
                </c:pt>
                <c:pt idx="2">
                  <c:v>95.838999999999999</c:v>
                </c:pt>
                <c:pt idx="3">
                  <c:v>92.218000000000004</c:v>
                </c:pt>
                <c:pt idx="4">
                  <c:v>88.619</c:v>
                </c:pt>
                <c:pt idx="5">
                  <c:v>85.224999999999994</c:v>
                </c:pt>
                <c:pt idx="6">
                  <c:v>81.427000000000007</c:v>
                </c:pt>
                <c:pt idx="7">
                  <c:v>77.328000000000003</c:v>
                </c:pt>
                <c:pt idx="8">
                  <c:v>72.866</c:v>
                </c:pt>
                <c:pt idx="9">
                  <c:v>68.661000000000001</c:v>
                </c:pt>
                <c:pt idx="10">
                  <c:v>64.593999999999994</c:v>
                </c:pt>
                <c:pt idx="11">
                  <c:v>60.003</c:v>
                </c:pt>
                <c:pt idx="12">
                  <c:v>55.344999999999999</c:v>
                </c:pt>
                <c:pt idx="13">
                  <c:v>51.033999999999999</c:v>
                </c:pt>
                <c:pt idx="14">
                  <c:v>46.902999999999999</c:v>
                </c:pt>
                <c:pt idx="15">
                  <c:v>42.29</c:v>
                </c:pt>
                <c:pt idx="16">
                  <c:v>38.500999999999998</c:v>
                </c:pt>
                <c:pt idx="17">
                  <c:v>34.503</c:v>
                </c:pt>
                <c:pt idx="18">
                  <c:v>31.140999999999998</c:v>
                </c:pt>
                <c:pt idx="19">
                  <c:v>27.532</c:v>
                </c:pt>
                <c:pt idx="20">
                  <c:v>24.088000000000001</c:v>
                </c:pt>
                <c:pt idx="21">
                  <c:v>21.029</c:v>
                </c:pt>
                <c:pt idx="22">
                  <c:v>18.648</c:v>
                </c:pt>
                <c:pt idx="23">
                  <c:v>16.155999999999999</c:v>
                </c:pt>
                <c:pt idx="24">
                  <c:v>13.428000000000001</c:v>
                </c:pt>
                <c:pt idx="25">
                  <c:v>12.391</c:v>
                </c:pt>
              </c:numCache>
            </c:numRef>
          </c:yVal>
          <c:smooth val="0"/>
          <c:extLst>
            <c:ext xmlns:c16="http://schemas.microsoft.com/office/drawing/2014/chart" uri="{C3380CC4-5D6E-409C-BE32-E72D297353CC}">
              <c16:uniqueId val="{00000002-C460-48E8-9D39-360A06169116}"/>
            </c:ext>
          </c:extLst>
        </c:ser>
        <c:ser>
          <c:idx val="3"/>
          <c:order val="3"/>
          <c:tx>
            <c:strRef>
              <c:f>Sheet1!$E$1</c:f>
              <c:strCache>
                <c:ptCount val="1"/>
                <c:pt idx="0">
                  <c:v>Female/Female (N=10,134)</c:v>
                </c:pt>
              </c:strCache>
            </c:strRef>
          </c:tx>
          <c:spPr>
            <a:ln w="41275">
              <a:solidFill>
                <a:srgbClr val="CC99FF"/>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Sheet1!$E$2:$E$28</c:f>
              <c:numCache>
                <c:formatCode>General</c:formatCode>
                <c:ptCount val="27"/>
                <c:pt idx="0">
                  <c:v>100</c:v>
                </c:pt>
                <c:pt idx="1">
                  <c:v>100</c:v>
                </c:pt>
                <c:pt idx="2">
                  <c:v>96.376000000000005</c:v>
                </c:pt>
                <c:pt idx="3">
                  <c:v>93.442999999999998</c:v>
                </c:pt>
                <c:pt idx="4">
                  <c:v>90.445999999999998</c:v>
                </c:pt>
                <c:pt idx="5">
                  <c:v>87.225999999999999</c:v>
                </c:pt>
                <c:pt idx="6">
                  <c:v>84.105000000000004</c:v>
                </c:pt>
                <c:pt idx="7">
                  <c:v>80.777000000000001</c:v>
                </c:pt>
                <c:pt idx="8">
                  <c:v>77.417000000000002</c:v>
                </c:pt>
                <c:pt idx="9">
                  <c:v>73.441000000000003</c:v>
                </c:pt>
                <c:pt idx="10">
                  <c:v>69.441999999999993</c:v>
                </c:pt>
                <c:pt idx="11">
                  <c:v>65.372</c:v>
                </c:pt>
                <c:pt idx="12">
                  <c:v>61.71</c:v>
                </c:pt>
                <c:pt idx="13">
                  <c:v>57.475000000000001</c:v>
                </c:pt>
                <c:pt idx="14">
                  <c:v>53.433999999999997</c:v>
                </c:pt>
                <c:pt idx="15">
                  <c:v>49.405999999999999</c:v>
                </c:pt>
                <c:pt idx="16">
                  <c:v>45.454000000000001</c:v>
                </c:pt>
                <c:pt idx="17">
                  <c:v>42.012</c:v>
                </c:pt>
                <c:pt idx="18">
                  <c:v>38.314</c:v>
                </c:pt>
                <c:pt idx="19">
                  <c:v>34.392000000000003</c:v>
                </c:pt>
                <c:pt idx="20">
                  <c:v>30.672000000000001</c:v>
                </c:pt>
                <c:pt idx="21">
                  <c:v>27.957999999999998</c:v>
                </c:pt>
                <c:pt idx="22">
                  <c:v>24.349</c:v>
                </c:pt>
                <c:pt idx="23">
                  <c:v>22.227</c:v>
                </c:pt>
                <c:pt idx="24">
                  <c:v>18.978999999999999</c:v>
                </c:pt>
                <c:pt idx="25">
                  <c:v>17.433</c:v>
                </c:pt>
              </c:numCache>
            </c:numRef>
          </c:yVal>
          <c:smooth val="0"/>
          <c:extLst>
            <c:ext xmlns:c16="http://schemas.microsoft.com/office/drawing/2014/chart" uri="{C3380CC4-5D6E-409C-BE32-E72D297353CC}">
              <c16:uniqueId val="{00000003-C460-48E8-9D39-360A06169116}"/>
            </c:ext>
          </c:extLst>
        </c:ser>
        <c:dLbls>
          <c:showLegendKey val="0"/>
          <c:showVal val="0"/>
          <c:showCatName val="0"/>
          <c:showSerName val="0"/>
          <c:showPercent val="0"/>
          <c:showBubbleSize val="0"/>
        </c:dLbls>
        <c:axId val="690687312"/>
        <c:axId val="690686920"/>
      </c:scatterChart>
      <c:valAx>
        <c:axId val="690687312"/>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686920"/>
        <c:crosses val="autoZero"/>
        <c:crossBetween val="midCat"/>
        <c:majorUnit val="1"/>
      </c:valAx>
      <c:valAx>
        <c:axId val="69068692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687312"/>
        <c:crosses val="autoZero"/>
        <c:crossBetween val="midCat"/>
        <c:majorUnit val="25"/>
      </c:valAx>
      <c:spPr>
        <a:noFill/>
        <a:ln>
          <a:solidFill>
            <a:schemeClr val="bg2"/>
          </a:solidFill>
        </a:ln>
      </c:spPr>
    </c:plotArea>
    <c:legend>
      <c:legendPos val="t"/>
      <c:layout>
        <c:manualLayout>
          <c:xMode val="edge"/>
          <c:yMode val="edge"/>
          <c:x val="0.58701765897683844"/>
          <c:y val="5.1912568306010931E-2"/>
          <c:w val="0.37072408712068888"/>
          <c:h val="0.17614001118712619"/>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38270431713273E-2"/>
          <c:y val="3.1249908720556382E-2"/>
          <c:w val="0.89827073606950625"/>
          <c:h val="0.82704037201119818"/>
        </c:manualLayout>
      </c:layout>
      <c:scatterChart>
        <c:scatterStyle val="lineMarker"/>
        <c:varyColors val="0"/>
        <c:ser>
          <c:idx val="0"/>
          <c:order val="0"/>
          <c:tx>
            <c:strRef>
              <c:f>Sheet1!$B$1</c:f>
              <c:strCache>
                <c:ptCount val="1"/>
                <c:pt idx="0">
                  <c:v>1982-1991 (N=245)</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80.667000000000002</c:v>
                </c:pt>
                <c:pt idx="2">
                  <c:v>79.406999999999996</c:v>
                </c:pt>
                <c:pt idx="3">
                  <c:v>78.566999999999993</c:v>
                </c:pt>
                <c:pt idx="4">
                  <c:v>77.721999999999994</c:v>
                </c:pt>
                <c:pt idx="5">
                  <c:v>77.721999999999994</c:v>
                </c:pt>
                <c:pt idx="6">
                  <c:v>77.3</c:v>
                </c:pt>
                <c:pt idx="7">
                  <c:v>76.876999999999995</c:v>
                </c:pt>
                <c:pt idx="8">
                  <c:v>76.876999999999995</c:v>
                </c:pt>
                <c:pt idx="9">
                  <c:v>76.454999999999998</c:v>
                </c:pt>
                <c:pt idx="10">
                  <c:v>76.454999999999998</c:v>
                </c:pt>
                <c:pt idx="11">
                  <c:v>76.454999999999998</c:v>
                </c:pt>
                <c:pt idx="12">
                  <c:v>76.454999999999998</c:v>
                </c:pt>
                <c:pt idx="13">
                  <c:v>73.058999999999997</c:v>
                </c:pt>
                <c:pt idx="14">
                  <c:v>72.209999999999994</c:v>
                </c:pt>
                <c:pt idx="15">
                  <c:v>69.210999999999999</c:v>
                </c:pt>
                <c:pt idx="16">
                  <c:v>67.921000000000006</c:v>
                </c:pt>
                <c:pt idx="17">
                  <c:v>65.278000000000006</c:v>
                </c:pt>
                <c:pt idx="18">
                  <c:v>62.631</c:v>
                </c:pt>
                <c:pt idx="19">
                  <c:v>62.180999999999997</c:v>
                </c:pt>
                <c:pt idx="20">
                  <c:v>60.719000000000001</c:v>
                </c:pt>
                <c:pt idx="21">
                  <c:v>59.188000000000002</c:v>
                </c:pt>
                <c:pt idx="22">
                  <c:v>56.569000000000003</c:v>
                </c:pt>
                <c:pt idx="23">
                  <c:v>53.930999999999997</c:v>
                </c:pt>
                <c:pt idx="24">
                  <c:v>52.323</c:v>
                </c:pt>
                <c:pt idx="25">
                  <c:v>50.676000000000002</c:v>
                </c:pt>
                <c:pt idx="26">
                  <c:v>48.954999999999998</c:v>
                </c:pt>
                <c:pt idx="27">
                  <c:v>44.795999999999999</c:v>
                </c:pt>
                <c:pt idx="28">
                  <c:v>42.98</c:v>
                </c:pt>
                <c:pt idx="29">
                  <c:v>41.743000000000002</c:v>
                </c:pt>
                <c:pt idx="30">
                  <c:v>39.874000000000002</c:v>
                </c:pt>
                <c:pt idx="31">
                  <c:v>38.628</c:v>
                </c:pt>
                <c:pt idx="32">
                  <c:v>37.295999999999999</c:v>
                </c:pt>
                <c:pt idx="33">
                  <c:v>35.21</c:v>
                </c:pt>
                <c:pt idx="34">
                  <c:v>34.476999999999997</c:v>
                </c:pt>
                <c:pt idx="35">
                  <c:v>32.228000000000002</c:v>
                </c:pt>
                <c:pt idx="36">
                  <c:v>29.23</c:v>
                </c:pt>
              </c:numCache>
            </c:numRef>
          </c:yVal>
          <c:smooth val="0"/>
          <c:extLst>
            <c:ext xmlns:c16="http://schemas.microsoft.com/office/drawing/2014/chart" uri="{C3380CC4-5D6E-409C-BE32-E72D297353CC}">
              <c16:uniqueId val="{00000000-AEB0-415D-8F72-64F17D33A80C}"/>
            </c:ext>
          </c:extLst>
        </c:ser>
        <c:ser>
          <c:idx val="1"/>
          <c:order val="1"/>
          <c:tx>
            <c:strRef>
              <c:f>Sheet1!$C$1</c:f>
              <c:strCache>
                <c:ptCount val="1"/>
                <c:pt idx="0">
                  <c:v>1992-2001 (N=678)</c:v>
                </c:pt>
              </c:strCache>
            </c:strRef>
          </c:tx>
          <c:spPr>
            <a:ln w="41275">
              <a:solidFill>
                <a:srgbClr val="0099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80.632000000000005</c:v>
                </c:pt>
                <c:pt idx="2">
                  <c:v>77.944999999999993</c:v>
                </c:pt>
                <c:pt idx="3">
                  <c:v>77.194999999999993</c:v>
                </c:pt>
                <c:pt idx="4">
                  <c:v>76.593000000000004</c:v>
                </c:pt>
                <c:pt idx="5">
                  <c:v>75.989999999999995</c:v>
                </c:pt>
                <c:pt idx="6">
                  <c:v>75.537000000000006</c:v>
                </c:pt>
                <c:pt idx="7">
                  <c:v>75.387</c:v>
                </c:pt>
                <c:pt idx="8">
                  <c:v>74.481999999999999</c:v>
                </c:pt>
                <c:pt idx="9">
                  <c:v>74.481999999999999</c:v>
                </c:pt>
                <c:pt idx="10">
                  <c:v>74.33</c:v>
                </c:pt>
                <c:pt idx="11">
                  <c:v>74.179000000000002</c:v>
                </c:pt>
                <c:pt idx="12">
                  <c:v>73.569999999999993</c:v>
                </c:pt>
                <c:pt idx="13">
                  <c:v>71.575000000000003</c:v>
                </c:pt>
                <c:pt idx="14">
                  <c:v>69.251000000000005</c:v>
                </c:pt>
                <c:pt idx="15">
                  <c:v>66.724000000000004</c:v>
                </c:pt>
                <c:pt idx="16">
                  <c:v>64.814999999999998</c:v>
                </c:pt>
                <c:pt idx="17">
                  <c:v>62.713000000000001</c:v>
                </c:pt>
                <c:pt idx="18">
                  <c:v>60.55</c:v>
                </c:pt>
                <c:pt idx="19">
                  <c:v>58.701000000000001</c:v>
                </c:pt>
                <c:pt idx="20">
                  <c:v>56.295999999999999</c:v>
                </c:pt>
                <c:pt idx="21">
                  <c:v>54.207000000000001</c:v>
                </c:pt>
                <c:pt idx="22">
                  <c:v>52.430999999999997</c:v>
                </c:pt>
                <c:pt idx="23">
                  <c:v>51.162999999999997</c:v>
                </c:pt>
                <c:pt idx="24">
                  <c:v>49.863999999999997</c:v>
                </c:pt>
                <c:pt idx="25">
                  <c:v>47.795999999999999</c:v>
                </c:pt>
                <c:pt idx="26">
                  <c:v>46.042999999999999</c:v>
                </c:pt>
                <c:pt idx="27">
                  <c:v>43.402000000000001</c:v>
                </c:pt>
                <c:pt idx="28">
                  <c:v>41.433999999999997</c:v>
                </c:pt>
                <c:pt idx="29">
                  <c:v>38.417999999999999</c:v>
                </c:pt>
                <c:pt idx="30">
                  <c:v>36.619999999999997</c:v>
                </c:pt>
                <c:pt idx="31">
                  <c:v>34.872</c:v>
                </c:pt>
                <c:pt idx="32">
                  <c:v>32.770000000000003</c:v>
                </c:pt>
                <c:pt idx="33">
                  <c:v>30.215</c:v>
                </c:pt>
                <c:pt idx="34">
                  <c:v>27.439</c:v>
                </c:pt>
                <c:pt idx="35">
                  <c:v>23.666</c:v>
                </c:pt>
                <c:pt idx="36">
                  <c:v>23.666</c:v>
                </c:pt>
              </c:numCache>
            </c:numRef>
          </c:yVal>
          <c:smooth val="0"/>
          <c:extLst>
            <c:ext xmlns:c16="http://schemas.microsoft.com/office/drawing/2014/chart" uri="{C3380CC4-5D6E-409C-BE32-E72D297353CC}">
              <c16:uniqueId val="{00000001-AEB0-415D-8F72-64F17D33A80C}"/>
            </c:ext>
          </c:extLst>
        </c:ser>
        <c:ser>
          <c:idx val="2"/>
          <c:order val="2"/>
          <c:tx>
            <c:strRef>
              <c:f>Sheet1!$D$1</c:f>
              <c:strCache>
                <c:ptCount val="1"/>
                <c:pt idx="0">
                  <c:v>2002-2009 (N=749)</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85.108999999999995</c:v>
                </c:pt>
                <c:pt idx="2">
                  <c:v>82.947000000000003</c:v>
                </c:pt>
                <c:pt idx="3">
                  <c:v>81.587999999999994</c:v>
                </c:pt>
                <c:pt idx="4">
                  <c:v>81.314999999999998</c:v>
                </c:pt>
                <c:pt idx="5">
                  <c:v>80.903999999999996</c:v>
                </c:pt>
                <c:pt idx="6">
                  <c:v>80.63</c:v>
                </c:pt>
                <c:pt idx="7">
                  <c:v>80.355000000000004</c:v>
                </c:pt>
                <c:pt idx="8">
                  <c:v>80.081000000000003</c:v>
                </c:pt>
                <c:pt idx="9">
                  <c:v>79.805999999999997</c:v>
                </c:pt>
                <c:pt idx="10">
                  <c:v>79.394000000000005</c:v>
                </c:pt>
                <c:pt idx="11">
                  <c:v>79.119</c:v>
                </c:pt>
                <c:pt idx="12">
                  <c:v>78.843999999999994</c:v>
                </c:pt>
                <c:pt idx="13">
                  <c:v>76.772999999999996</c:v>
                </c:pt>
                <c:pt idx="14">
                  <c:v>74.259</c:v>
                </c:pt>
                <c:pt idx="15">
                  <c:v>71.572999999999993</c:v>
                </c:pt>
                <c:pt idx="16">
                  <c:v>70.572000000000003</c:v>
                </c:pt>
                <c:pt idx="17">
                  <c:v>69.7</c:v>
                </c:pt>
                <c:pt idx="18">
                  <c:v>68.061000000000007</c:v>
                </c:pt>
                <c:pt idx="19">
                  <c:v>66.986000000000004</c:v>
                </c:pt>
                <c:pt idx="20">
                  <c:v>65.3</c:v>
                </c:pt>
                <c:pt idx="21">
                  <c:v>64.697999999999993</c:v>
                </c:pt>
                <c:pt idx="22">
                  <c:v>62.506999999999998</c:v>
                </c:pt>
                <c:pt idx="23">
                  <c:v>59.655999999999999</c:v>
                </c:pt>
                <c:pt idx="24">
                  <c:v>57.585999999999999</c:v>
                </c:pt>
                <c:pt idx="25">
                  <c:v>56.11</c:v>
                </c:pt>
                <c:pt idx="26">
                  <c:v>54.805</c:v>
                </c:pt>
              </c:numCache>
            </c:numRef>
          </c:yVal>
          <c:smooth val="0"/>
          <c:extLst>
            <c:ext xmlns:c16="http://schemas.microsoft.com/office/drawing/2014/chart" uri="{C3380CC4-5D6E-409C-BE32-E72D297353CC}">
              <c16:uniqueId val="{00000002-AEB0-415D-8F72-64F17D33A80C}"/>
            </c:ext>
          </c:extLst>
        </c:ser>
        <c:ser>
          <c:idx val="3"/>
          <c:order val="3"/>
          <c:tx>
            <c:strRef>
              <c:f>Sheet1!$E$1</c:f>
              <c:strCache>
                <c:ptCount val="1"/>
                <c:pt idx="0">
                  <c:v>2010-6/2017 (N=976)</c:v>
                </c:pt>
              </c:strCache>
            </c:strRef>
          </c:tx>
          <c:spPr>
            <a:ln w="41275">
              <a:solidFill>
                <a:srgbClr val="CC99FF"/>
              </a:solidFill>
            </a:ln>
          </c:spPr>
          <c:marker>
            <c:symbol val="none"/>
          </c:marker>
          <c:xVal>
            <c:numRef>
              <c:f>Sheet1!$A$2:$A$41</c:f>
              <c:numCache>
                <c:formatCode>General</c:formatCode>
                <c:ptCount val="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numCache>
            </c:numRef>
          </c:xVal>
          <c:yVal>
            <c:numRef>
              <c:f>Sheet1!$E$2:$E$41</c:f>
              <c:numCache>
                <c:formatCode>General</c:formatCode>
                <c:ptCount val="40"/>
                <c:pt idx="0">
                  <c:v>100</c:v>
                </c:pt>
                <c:pt idx="1">
                  <c:v>89.018000000000001</c:v>
                </c:pt>
                <c:pt idx="2">
                  <c:v>85.894000000000005</c:v>
                </c:pt>
                <c:pt idx="3">
                  <c:v>84.741</c:v>
                </c:pt>
                <c:pt idx="4">
                  <c:v>83.581000000000003</c:v>
                </c:pt>
                <c:pt idx="5">
                  <c:v>83.474999999999994</c:v>
                </c:pt>
                <c:pt idx="6">
                  <c:v>83.262</c:v>
                </c:pt>
                <c:pt idx="7">
                  <c:v>83.049000000000007</c:v>
                </c:pt>
                <c:pt idx="8">
                  <c:v>82.512</c:v>
                </c:pt>
                <c:pt idx="9">
                  <c:v>82.405000000000001</c:v>
                </c:pt>
                <c:pt idx="10">
                  <c:v>82.188999999999993</c:v>
                </c:pt>
                <c:pt idx="11">
                  <c:v>81.971999999999994</c:v>
                </c:pt>
                <c:pt idx="12">
                  <c:v>81.533000000000001</c:v>
                </c:pt>
                <c:pt idx="13">
                  <c:v>78.057000000000002</c:v>
                </c:pt>
                <c:pt idx="14">
                  <c:v>76.103999999999999</c:v>
                </c:pt>
                <c:pt idx="15">
                  <c:v>73.42</c:v>
                </c:pt>
                <c:pt idx="16">
                  <c:v>72.188999999999993</c:v>
                </c:pt>
                <c:pt idx="17">
                  <c:v>70.72</c:v>
                </c:pt>
                <c:pt idx="18">
                  <c:v>68.361999999999995</c:v>
                </c:pt>
              </c:numCache>
            </c:numRef>
          </c:yVal>
          <c:smooth val="0"/>
          <c:extLst>
            <c:ext xmlns:c16="http://schemas.microsoft.com/office/drawing/2014/chart" uri="{C3380CC4-5D6E-409C-BE32-E72D297353CC}">
              <c16:uniqueId val="{00000000-E817-4956-BDEF-A22416241567}"/>
            </c:ext>
          </c:extLst>
        </c:ser>
        <c:dLbls>
          <c:showLegendKey val="0"/>
          <c:showVal val="0"/>
          <c:showCatName val="0"/>
          <c:showSerName val="0"/>
          <c:showPercent val="0"/>
          <c:showBubbleSize val="0"/>
        </c:dLbls>
        <c:axId val="690385576"/>
        <c:axId val="690384792"/>
      </c:scatterChart>
      <c:valAx>
        <c:axId val="690385576"/>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384792"/>
        <c:crosses val="autoZero"/>
        <c:crossBetween val="midCat"/>
        <c:majorUnit val="1"/>
      </c:valAx>
      <c:valAx>
        <c:axId val="6903847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385576"/>
        <c:crosses val="autoZero"/>
        <c:crossBetween val="midCat"/>
        <c:majorUnit val="25"/>
      </c:valAx>
      <c:spPr>
        <a:noFill/>
        <a:ln>
          <a:solidFill>
            <a:schemeClr val="bg2"/>
          </a:solidFill>
        </a:ln>
      </c:spPr>
    </c:plotArea>
    <c:legend>
      <c:legendPos val="r"/>
      <c:layout>
        <c:manualLayout>
          <c:xMode val="edge"/>
          <c:yMode val="edge"/>
          <c:x val="0.24951681147615168"/>
          <c:y val="7.2426848132286975E-2"/>
          <c:w val="0.61130102271698805"/>
          <c:h val="0.13496171687974939"/>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25"/>
          <c:h val="0.82712143370322821"/>
        </c:manualLayout>
      </c:layout>
      <c:scatterChart>
        <c:scatterStyle val="lineMarker"/>
        <c:varyColors val="0"/>
        <c:ser>
          <c:idx val="0"/>
          <c:order val="0"/>
          <c:tx>
            <c:strRef>
              <c:f>Sheet1!$B$1</c:f>
              <c:strCache>
                <c:ptCount val="1"/>
                <c:pt idx="0">
                  <c:v>1982-1991 (N=9,217)</c:v>
                </c:pt>
              </c:strCache>
            </c:strRef>
          </c:tx>
          <c:spPr>
            <a:ln w="41275">
              <a:solidFill>
                <a:srgbClr val="00B0F0"/>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Sheet1!$B$2:$B$39</c:f>
              <c:numCache>
                <c:formatCode>General</c:formatCode>
                <c:ptCount val="38"/>
                <c:pt idx="0">
                  <c:v>100</c:v>
                </c:pt>
                <c:pt idx="1">
                  <c:v>88.894000000000005</c:v>
                </c:pt>
                <c:pt idx="2">
                  <c:v>85.765000000000001</c:v>
                </c:pt>
                <c:pt idx="3">
                  <c:v>83.834999999999994</c:v>
                </c:pt>
                <c:pt idx="4">
                  <c:v>82.757000000000005</c:v>
                </c:pt>
                <c:pt idx="5">
                  <c:v>81.876000000000005</c:v>
                </c:pt>
                <c:pt idx="6">
                  <c:v>81.147999999999996</c:v>
                </c:pt>
                <c:pt idx="7">
                  <c:v>80.409000000000006</c:v>
                </c:pt>
                <c:pt idx="8">
                  <c:v>79.724000000000004</c:v>
                </c:pt>
                <c:pt idx="9">
                  <c:v>79.238</c:v>
                </c:pt>
                <c:pt idx="10">
                  <c:v>78.728999999999999</c:v>
                </c:pt>
                <c:pt idx="11">
                  <c:v>78.319999999999993</c:v>
                </c:pt>
                <c:pt idx="12">
                  <c:v>77.986999999999995</c:v>
                </c:pt>
                <c:pt idx="13">
                  <c:v>74.162999999999997</c:v>
                </c:pt>
                <c:pt idx="14">
                  <c:v>70.433999999999997</c:v>
                </c:pt>
                <c:pt idx="15">
                  <c:v>67.031000000000006</c:v>
                </c:pt>
                <c:pt idx="16">
                  <c:v>63.625999999999998</c:v>
                </c:pt>
                <c:pt idx="17">
                  <c:v>59.19</c:v>
                </c:pt>
                <c:pt idx="18">
                  <c:v>54.741999999999997</c:v>
                </c:pt>
                <c:pt idx="19">
                  <c:v>50.475999999999999</c:v>
                </c:pt>
                <c:pt idx="20">
                  <c:v>46.406999999999996</c:v>
                </c:pt>
                <c:pt idx="21">
                  <c:v>42.244</c:v>
                </c:pt>
                <c:pt idx="22">
                  <c:v>38.500999999999998</c:v>
                </c:pt>
                <c:pt idx="23">
                  <c:v>34.531999999999996</c:v>
                </c:pt>
                <c:pt idx="24">
                  <c:v>31.32</c:v>
                </c:pt>
                <c:pt idx="25">
                  <c:v>28.113</c:v>
                </c:pt>
                <c:pt idx="26">
                  <c:v>24.927</c:v>
                </c:pt>
                <c:pt idx="27">
                  <c:v>21.576000000000001</c:v>
                </c:pt>
                <c:pt idx="28">
                  <c:v>18.960999999999999</c:v>
                </c:pt>
                <c:pt idx="29">
                  <c:v>16.747</c:v>
                </c:pt>
                <c:pt idx="30">
                  <c:v>14.596</c:v>
                </c:pt>
                <c:pt idx="31">
                  <c:v>12.766</c:v>
                </c:pt>
                <c:pt idx="32">
                  <c:v>11.113</c:v>
                </c:pt>
                <c:pt idx="33">
                  <c:v>9.48</c:v>
                </c:pt>
                <c:pt idx="34">
                  <c:v>8.0120000000000005</c:v>
                </c:pt>
                <c:pt idx="35">
                  <c:v>6.9530000000000003</c:v>
                </c:pt>
                <c:pt idx="36">
                  <c:v>5.9240000000000004</c:v>
                </c:pt>
                <c:pt idx="37">
                  <c:v>5.1470000000000002</c:v>
                </c:pt>
              </c:numCache>
            </c:numRef>
          </c:yVal>
          <c:smooth val="0"/>
          <c:extLst>
            <c:ext xmlns:c16="http://schemas.microsoft.com/office/drawing/2014/chart" uri="{C3380CC4-5D6E-409C-BE32-E72D297353CC}">
              <c16:uniqueId val="{00000000-ADCA-4DBB-A731-701F532294E0}"/>
            </c:ext>
          </c:extLst>
        </c:ser>
        <c:ser>
          <c:idx val="1"/>
          <c:order val="1"/>
          <c:tx>
            <c:strRef>
              <c:f>Sheet1!$C$1</c:f>
              <c:strCache>
                <c:ptCount val="1"/>
                <c:pt idx="0">
                  <c:v>1992-2001 (N=17,447)</c:v>
                </c:pt>
              </c:strCache>
            </c:strRef>
          </c:tx>
          <c:spPr>
            <a:ln w="41275">
              <a:solidFill>
                <a:srgbClr val="009900"/>
              </a:solidFill>
              <a:prstDash val="solid"/>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Sheet1!$C$2:$C$39</c:f>
              <c:numCache>
                <c:formatCode>General</c:formatCode>
                <c:ptCount val="38"/>
                <c:pt idx="0">
                  <c:v>100</c:v>
                </c:pt>
                <c:pt idx="1">
                  <c:v>89.412000000000006</c:v>
                </c:pt>
                <c:pt idx="2">
                  <c:v>87.019000000000005</c:v>
                </c:pt>
                <c:pt idx="3">
                  <c:v>85.796999999999997</c:v>
                </c:pt>
                <c:pt idx="4">
                  <c:v>84.956999999999994</c:v>
                </c:pt>
                <c:pt idx="5">
                  <c:v>84.275000000000006</c:v>
                </c:pt>
                <c:pt idx="6">
                  <c:v>83.701999999999998</c:v>
                </c:pt>
                <c:pt idx="7">
                  <c:v>83.052999999999997</c:v>
                </c:pt>
                <c:pt idx="8">
                  <c:v>82.525999999999996</c:v>
                </c:pt>
                <c:pt idx="9">
                  <c:v>81.962999999999994</c:v>
                </c:pt>
                <c:pt idx="10">
                  <c:v>81.552999999999997</c:v>
                </c:pt>
                <c:pt idx="11">
                  <c:v>81.283000000000001</c:v>
                </c:pt>
                <c:pt idx="12">
                  <c:v>80.841999999999999</c:v>
                </c:pt>
                <c:pt idx="13">
                  <c:v>77.149000000000001</c:v>
                </c:pt>
                <c:pt idx="14">
                  <c:v>74.188000000000002</c:v>
                </c:pt>
                <c:pt idx="15">
                  <c:v>71.197999999999993</c:v>
                </c:pt>
                <c:pt idx="16">
                  <c:v>68.051000000000002</c:v>
                </c:pt>
                <c:pt idx="17">
                  <c:v>64.45</c:v>
                </c:pt>
                <c:pt idx="18">
                  <c:v>60.78</c:v>
                </c:pt>
                <c:pt idx="19">
                  <c:v>56.716000000000001</c:v>
                </c:pt>
                <c:pt idx="20">
                  <c:v>52.715000000000003</c:v>
                </c:pt>
                <c:pt idx="21">
                  <c:v>48.63</c:v>
                </c:pt>
                <c:pt idx="22">
                  <c:v>44.472999999999999</c:v>
                </c:pt>
                <c:pt idx="23">
                  <c:v>40.469000000000001</c:v>
                </c:pt>
                <c:pt idx="24">
                  <c:v>36.561</c:v>
                </c:pt>
                <c:pt idx="25">
                  <c:v>32.996000000000002</c:v>
                </c:pt>
                <c:pt idx="26">
                  <c:v>29.413</c:v>
                </c:pt>
                <c:pt idx="27">
                  <c:v>26.004000000000001</c:v>
                </c:pt>
                <c:pt idx="28">
                  <c:v>22.812999999999999</c:v>
                </c:pt>
                <c:pt idx="29">
                  <c:v>20.161999999999999</c:v>
                </c:pt>
                <c:pt idx="30">
                  <c:v>17.581</c:v>
                </c:pt>
                <c:pt idx="31">
                  <c:v>15.115</c:v>
                </c:pt>
                <c:pt idx="32">
                  <c:v>12.801</c:v>
                </c:pt>
                <c:pt idx="33">
                  <c:v>10.95</c:v>
                </c:pt>
                <c:pt idx="34">
                  <c:v>9.5419999999999998</c:v>
                </c:pt>
                <c:pt idx="35">
                  <c:v>7.98</c:v>
                </c:pt>
                <c:pt idx="36">
                  <c:v>7.0270000000000001</c:v>
                </c:pt>
              </c:numCache>
            </c:numRef>
          </c:yVal>
          <c:smooth val="0"/>
          <c:extLst>
            <c:ext xmlns:c16="http://schemas.microsoft.com/office/drawing/2014/chart" uri="{C3380CC4-5D6E-409C-BE32-E72D297353CC}">
              <c16:uniqueId val="{00000001-ADCA-4DBB-A731-701F532294E0}"/>
            </c:ext>
          </c:extLst>
        </c:ser>
        <c:ser>
          <c:idx val="2"/>
          <c:order val="2"/>
          <c:tx>
            <c:strRef>
              <c:f>Sheet1!$D$1</c:f>
              <c:strCache>
                <c:ptCount val="1"/>
                <c:pt idx="0">
                  <c:v>2002-2009 (N=10,980)</c:v>
                </c:pt>
              </c:strCache>
            </c:strRef>
          </c:tx>
          <c:spPr>
            <a:ln w="41275">
              <a:solidFill>
                <a:srgbClr val="FF0000"/>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Sheet1!$D$2:$D$39</c:f>
              <c:numCache>
                <c:formatCode>General</c:formatCode>
                <c:ptCount val="38"/>
                <c:pt idx="0">
                  <c:v>100</c:v>
                </c:pt>
                <c:pt idx="1">
                  <c:v>91.46</c:v>
                </c:pt>
                <c:pt idx="2">
                  <c:v>89.31</c:v>
                </c:pt>
                <c:pt idx="3">
                  <c:v>88.061000000000007</c:v>
                </c:pt>
                <c:pt idx="4">
                  <c:v>87.078999999999994</c:v>
                </c:pt>
                <c:pt idx="5">
                  <c:v>86.430999999999997</c:v>
                </c:pt>
                <c:pt idx="6">
                  <c:v>85.828000000000003</c:v>
                </c:pt>
                <c:pt idx="7">
                  <c:v>85.242999999999995</c:v>
                </c:pt>
                <c:pt idx="8">
                  <c:v>84.760999999999996</c:v>
                </c:pt>
                <c:pt idx="9">
                  <c:v>84.399000000000001</c:v>
                </c:pt>
                <c:pt idx="10">
                  <c:v>83.99</c:v>
                </c:pt>
                <c:pt idx="11">
                  <c:v>83.545000000000002</c:v>
                </c:pt>
                <c:pt idx="12">
                  <c:v>83.097999999999999</c:v>
                </c:pt>
                <c:pt idx="13">
                  <c:v>79.686999999999998</c:v>
                </c:pt>
                <c:pt idx="14">
                  <c:v>76.927999999999997</c:v>
                </c:pt>
                <c:pt idx="15">
                  <c:v>74.075999999999993</c:v>
                </c:pt>
                <c:pt idx="16">
                  <c:v>71.206000000000003</c:v>
                </c:pt>
                <c:pt idx="17">
                  <c:v>67.861000000000004</c:v>
                </c:pt>
                <c:pt idx="18">
                  <c:v>64.344999999999999</c:v>
                </c:pt>
                <c:pt idx="19">
                  <c:v>60.902000000000001</c:v>
                </c:pt>
                <c:pt idx="20">
                  <c:v>56.921999999999997</c:v>
                </c:pt>
                <c:pt idx="21">
                  <c:v>53.067999999999998</c:v>
                </c:pt>
                <c:pt idx="22">
                  <c:v>48.930999999999997</c:v>
                </c:pt>
                <c:pt idx="23">
                  <c:v>45.128</c:v>
                </c:pt>
                <c:pt idx="24">
                  <c:v>41.484999999999999</c:v>
                </c:pt>
                <c:pt idx="25">
                  <c:v>38.064</c:v>
                </c:pt>
                <c:pt idx="26">
                  <c:v>34.530999999999999</c:v>
                </c:pt>
              </c:numCache>
            </c:numRef>
          </c:yVal>
          <c:smooth val="0"/>
          <c:extLst>
            <c:ext xmlns:c16="http://schemas.microsoft.com/office/drawing/2014/chart" uri="{C3380CC4-5D6E-409C-BE32-E72D297353CC}">
              <c16:uniqueId val="{00000002-ADCA-4DBB-A731-701F532294E0}"/>
            </c:ext>
          </c:extLst>
        </c:ser>
        <c:ser>
          <c:idx val="3"/>
          <c:order val="3"/>
          <c:tx>
            <c:strRef>
              <c:f>Sheet1!$E$1</c:f>
              <c:strCache>
                <c:ptCount val="1"/>
                <c:pt idx="0">
                  <c:v>2010-6/2017 (N=10,154)</c:v>
                </c:pt>
              </c:strCache>
            </c:strRef>
          </c:tx>
          <c:spPr>
            <a:ln w="41275">
              <a:solidFill>
                <a:srgbClr val="CC99FF"/>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Sheet1!$E$2:$E$44</c:f>
              <c:numCache>
                <c:formatCode>General</c:formatCode>
                <c:ptCount val="43"/>
                <c:pt idx="0">
                  <c:v>100</c:v>
                </c:pt>
                <c:pt idx="1">
                  <c:v>92.753</c:v>
                </c:pt>
                <c:pt idx="2">
                  <c:v>90.837000000000003</c:v>
                </c:pt>
                <c:pt idx="3">
                  <c:v>89.623000000000005</c:v>
                </c:pt>
                <c:pt idx="4">
                  <c:v>88.78</c:v>
                </c:pt>
                <c:pt idx="5">
                  <c:v>88.21</c:v>
                </c:pt>
                <c:pt idx="6">
                  <c:v>87.679000000000002</c:v>
                </c:pt>
                <c:pt idx="7">
                  <c:v>87.093999999999994</c:v>
                </c:pt>
                <c:pt idx="8">
                  <c:v>86.754000000000005</c:v>
                </c:pt>
                <c:pt idx="9">
                  <c:v>86.400999999999996</c:v>
                </c:pt>
                <c:pt idx="10">
                  <c:v>86.004999999999995</c:v>
                </c:pt>
                <c:pt idx="11">
                  <c:v>85.784999999999997</c:v>
                </c:pt>
                <c:pt idx="12">
                  <c:v>85.516999999999996</c:v>
                </c:pt>
                <c:pt idx="13">
                  <c:v>81.861999999999995</c:v>
                </c:pt>
                <c:pt idx="14">
                  <c:v>78.738</c:v>
                </c:pt>
                <c:pt idx="15">
                  <c:v>75.941999999999993</c:v>
                </c:pt>
                <c:pt idx="16">
                  <c:v>72.25</c:v>
                </c:pt>
                <c:pt idx="17">
                  <c:v>69.034000000000006</c:v>
                </c:pt>
                <c:pt idx="18">
                  <c:v>64.545000000000002</c:v>
                </c:pt>
              </c:numCache>
            </c:numRef>
          </c:yVal>
          <c:smooth val="0"/>
          <c:extLst>
            <c:ext xmlns:c16="http://schemas.microsoft.com/office/drawing/2014/chart" uri="{C3380CC4-5D6E-409C-BE32-E72D297353CC}">
              <c16:uniqueId val="{00000000-CB02-47C4-B1EF-3B0ECC467094}"/>
            </c:ext>
          </c:extLst>
        </c:ser>
        <c:dLbls>
          <c:showLegendKey val="0"/>
          <c:showVal val="0"/>
          <c:showCatName val="0"/>
          <c:showSerName val="0"/>
          <c:showPercent val="0"/>
          <c:showBubbleSize val="0"/>
        </c:dLbls>
        <c:axId val="690391064"/>
        <c:axId val="690384400"/>
      </c:scatterChart>
      <c:valAx>
        <c:axId val="690391064"/>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9279946148972759"/>
              <c:y val="0.9390539502940205"/>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384400"/>
        <c:crosses val="autoZero"/>
        <c:crossBetween val="midCat"/>
        <c:majorUnit val="1"/>
      </c:valAx>
      <c:valAx>
        <c:axId val="69038440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391064"/>
        <c:crosses val="autoZero"/>
        <c:crossBetween val="midCat"/>
        <c:majorUnit val="25"/>
      </c:valAx>
      <c:spPr>
        <a:noFill/>
        <a:ln>
          <a:solidFill>
            <a:schemeClr val="bg2"/>
          </a:solidFill>
        </a:ln>
      </c:spPr>
    </c:plotArea>
    <c:legend>
      <c:legendPos val="r"/>
      <c:layout>
        <c:manualLayout>
          <c:xMode val="edge"/>
          <c:yMode val="edge"/>
          <c:x val="0.68851083808489455"/>
          <c:y val="6.1827956989247312E-2"/>
          <c:w val="0.26282412435514524"/>
          <c:h val="0.23225576889681873"/>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59"/>
          <c:h val="0.81644145288290582"/>
        </c:manualLayout>
      </c:layout>
      <c:scatterChart>
        <c:scatterStyle val="lineMarker"/>
        <c:varyColors val="0"/>
        <c:ser>
          <c:idx val="0"/>
          <c:order val="0"/>
          <c:tx>
            <c:strRef>
              <c:f>Sheet1!$B$1</c:f>
              <c:strCache>
                <c:ptCount val="1"/>
                <c:pt idx="0">
                  <c:v>1982-1991 (N=8,868)</c:v>
                </c:pt>
              </c:strCache>
            </c:strRef>
          </c:tx>
          <c:spPr>
            <a:ln w="41275">
              <a:solidFill>
                <a:srgbClr val="00B0F0"/>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Sheet1!$B$2:$B$39</c:f>
              <c:numCache>
                <c:formatCode>General</c:formatCode>
                <c:ptCount val="38"/>
                <c:pt idx="0">
                  <c:v>100</c:v>
                </c:pt>
                <c:pt idx="1">
                  <c:v>90.257000000000005</c:v>
                </c:pt>
                <c:pt idx="2">
                  <c:v>87.11</c:v>
                </c:pt>
                <c:pt idx="3">
                  <c:v>85.370999999999995</c:v>
                </c:pt>
                <c:pt idx="4">
                  <c:v>84.522000000000006</c:v>
                </c:pt>
                <c:pt idx="5">
                  <c:v>83.741</c:v>
                </c:pt>
                <c:pt idx="6">
                  <c:v>83.131</c:v>
                </c:pt>
                <c:pt idx="7">
                  <c:v>82.474000000000004</c:v>
                </c:pt>
                <c:pt idx="8">
                  <c:v>81.897999999999996</c:v>
                </c:pt>
                <c:pt idx="9">
                  <c:v>81.355000000000004</c:v>
                </c:pt>
                <c:pt idx="10">
                  <c:v>80.823999999999998</c:v>
                </c:pt>
                <c:pt idx="11">
                  <c:v>80.349000000000004</c:v>
                </c:pt>
                <c:pt idx="12">
                  <c:v>79.875</c:v>
                </c:pt>
                <c:pt idx="13">
                  <c:v>75.566999999999993</c:v>
                </c:pt>
                <c:pt idx="14">
                  <c:v>72.421999999999997</c:v>
                </c:pt>
                <c:pt idx="15">
                  <c:v>69.043000000000006</c:v>
                </c:pt>
                <c:pt idx="16">
                  <c:v>65.888999999999996</c:v>
                </c:pt>
                <c:pt idx="17">
                  <c:v>62.881999999999998</c:v>
                </c:pt>
                <c:pt idx="18">
                  <c:v>59.609000000000002</c:v>
                </c:pt>
                <c:pt idx="19">
                  <c:v>56.186999999999998</c:v>
                </c:pt>
                <c:pt idx="20">
                  <c:v>53.103000000000002</c:v>
                </c:pt>
                <c:pt idx="21">
                  <c:v>49.905999999999999</c:v>
                </c:pt>
                <c:pt idx="22">
                  <c:v>46.722000000000001</c:v>
                </c:pt>
                <c:pt idx="23">
                  <c:v>43.521999999999998</c:v>
                </c:pt>
                <c:pt idx="24">
                  <c:v>40.454000000000001</c:v>
                </c:pt>
                <c:pt idx="25">
                  <c:v>37.414000000000001</c:v>
                </c:pt>
                <c:pt idx="26">
                  <c:v>34.533999999999999</c:v>
                </c:pt>
                <c:pt idx="27">
                  <c:v>31.494</c:v>
                </c:pt>
                <c:pt idx="28">
                  <c:v>29.183</c:v>
                </c:pt>
                <c:pt idx="29">
                  <c:v>26.393999999999998</c:v>
                </c:pt>
                <c:pt idx="30">
                  <c:v>24.039000000000001</c:v>
                </c:pt>
                <c:pt idx="31">
                  <c:v>21.876999999999999</c:v>
                </c:pt>
                <c:pt idx="32">
                  <c:v>20.202999999999999</c:v>
                </c:pt>
                <c:pt idx="33">
                  <c:v>18.266999999999999</c:v>
                </c:pt>
                <c:pt idx="34">
                  <c:v>16.513999999999999</c:v>
                </c:pt>
                <c:pt idx="35">
                  <c:v>14.968999999999999</c:v>
                </c:pt>
                <c:pt idx="36">
                  <c:v>13.2</c:v>
                </c:pt>
                <c:pt idx="37">
                  <c:v>11.847</c:v>
                </c:pt>
              </c:numCache>
            </c:numRef>
          </c:yVal>
          <c:smooth val="0"/>
          <c:extLst>
            <c:ext xmlns:c16="http://schemas.microsoft.com/office/drawing/2014/chart" uri="{C3380CC4-5D6E-409C-BE32-E72D297353CC}">
              <c16:uniqueId val="{00000000-945C-4209-AD69-06A2E0623EC5}"/>
            </c:ext>
          </c:extLst>
        </c:ser>
        <c:ser>
          <c:idx val="1"/>
          <c:order val="1"/>
          <c:tx>
            <c:strRef>
              <c:f>Sheet1!$C$1</c:f>
              <c:strCache>
                <c:ptCount val="1"/>
                <c:pt idx="0">
                  <c:v>1992-2001 (N=16,878)</c:v>
                </c:pt>
              </c:strCache>
            </c:strRef>
          </c:tx>
          <c:spPr>
            <a:ln w="41275">
              <a:solidFill>
                <a:srgbClr val="009900"/>
              </a:solidFill>
              <a:prstDash val="solid"/>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Sheet1!$C$2:$C$39</c:f>
              <c:numCache>
                <c:formatCode>General</c:formatCode>
                <c:ptCount val="38"/>
                <c:pt idx="0">
                  <c:v>100</c:v>
                </c:pt>
                <c:pt idx="1">
                  <c:v>91.875</c:v>
                </c:pt>
                <c:pt idx="2">
                  <c:v>89.266999999999996</c:v>
                </c:pt>
                <c:pt idx="3">
                  <c:v>88.078000000000003</c:v>
                </c:pt>
                <c:pt idx="4">
                  <c:v>87.376999999999995</c:v>
                </c:pt>
                <c:pt idx="5">
                  <c:v>86.668999999999997</c:v>
                </c:pt>
                <c:pt idx="6">
                  <c:v>86.02</c:v>
                </c:pt>
                <c:pt idx="7">
                  <c:v>85.540999999999997</c:v>
                </c:pt>
                <c:pt idx="8">
                  <c:v>85.001000000000005</c:v>
                </c:pt>
                <c:pt idx="9">
                  <c:v>84.533000000000001</c:v>
                </c:pt>
                <c:pt idx="10">
                  <c:v>84.034999999999997</c:v>
                </c:pt>
                <c:pt idx="11">
                  <c:v>83.650999999999996</c:v>
                </c:pt>
                <c:pt idx="12">
                  <c:v>83.25</c:v>
                </c:pt>
                <c:pt idx="13">
                  <c:v>79.581000000000003</c:v>
                </c:pt>
                <c:pt idx="14">
                  <c:v>76.878</c:v>
                </c:pt>
                <c:pt idx="15">
                  <c:v>74.173000000000002</c:v>
                </c:pt>
                <c:pt idx="16">
                  <c:v>71.156999999999996</c:v>
                </c:pt>
                <c:pt idx="17">
                  <c:v>68.158000000000001</c:v>
                </c:pt>
                <c:pt idx="18">
                  <c:v>65.052000000000007</c:v>
                </c:pt>
                <c:pt idx="19">
                  <c:v>61.890999999999998</c:v>
                </c:pt>
                <c:pt idx="20">
                  <c:v>58.634</c:v>
                </c:pt>
                <c:pt idx="21">
                  <c:v>55.362000000000002</c:v>
                </c:pt>
                <c:pt idx="22">
                  <c:v>51.941000000000003</c:v>
                </c:pt>
                <c:pt idx="23">
                  <c:v>48.734000000000002</c:v>
                </c:pt>
                <c:pt idx="24">
                  <c:v>45.317</c:v>
                </c:pt>
                <c:pt idx="25">
                  <c:v>42.19</c:v>
                </c:pt>
                <c:pt idx="26">
                  <c:v>38.944000000000003</c:v>
                </c:pt>
                <c:pt idx="27">
                  <c:v>35.790999999999997</c:v>
                </c:pt>
                <c:pt idx="28">
                  <c:v>32.887</c:v>
                </c:pt>
                <c:pt idx="29">
                  <c:v>29.806999999999999</c:v>
                </c:pt>
                <c:pt idx="30">
                  <c:v>26.765999999999998</c:v>
                </c:pt>
                <c:pt idx="31">
                  <c:v>23.936</c:v>
                </c:pt>
                <c:pt idx="32">
                  <c:v>21.626999999999999</c:v>
                </c:pt>
                <c:pt idx="33">
                  <c:v>19.510000000000002</c:v>
                </c:pt>
                <c:pt idx="34">
                  <c:v>17.46</c:v>
                </c:pt>
                <c:pt idx="35">
                  <c:v>14.941000000000001</c:v>
                </c:pt>
                <c:pt idx="36">
                  <c:v>13.285</c:v>
                </c:pt>
              </c:numCache>
            </c:numRef>
          </c:yVal>
          <c:smooth val="0"/>
          <c:extLst>
            <c:ext xmlns:c16="http://schemas.microsoft.com/office/drawing/2014/chart" uri="{C3380CC4-5D6E-409C-BE32-E72D297353CC}">
              <c16:uniqueId val="{00000001-945C-4209-AD69-06A2E0623EC5}"/>
            </c:ext>
          </c:extLst>
        </c:ser>
        <c:ser>
          <c:idx val="2"/>
          <c:order val="2"/>
          <c:tx>
            <c:strRef>
              <c:f>Sheet1!$D$1</c:f>
              <c:strCache>
                <c:ptCount val="1"/>
                <c:pt idx="0">
                  <c:v>2002-2009 (N=13,107)</c:v>
                </c:pt>
              </c:strCache>
            </c:strRef>
          </c:tx>
          <c:spPr>
            <a:ln w="41275">
              <a:solidFill>
                <a:srgbClr val="FF0000"/>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Sheet1!$D$2:$D$39</c:f>
              <c:numCache>
                <c:formatCode>General</c:formatCode>
                <c:ptCount val="38"/>
                <c:pt idx="0">
                  <c:v>100</c:v>
                </c:pt>
                <c:pt idx="1">
                  <c:v>92.897999999999996</c:v>
                </c:pt>
                <c:pt idx="2">
                  <c:v>91.132999999999996</c:v>
                </c:pt>
                <c:pt idx="3">
                  <c:v>90.084999999999994</c:v>
                </c:pt>
                <c:pt idx="4">
                  <c:v>89.450999999999993</c:v>
                </c:pt>
                <c:pt idx="5">
                  <c:v>88.823999999999998</c:v>
                </c:pt>
                <c:pt idx="6">
                  <c:v>88.244</c:v>
                </c:pt>
                <c:pt idx="7">
                  <c:v>87.733000000000004</c:v>
                </c:pt>
                <c:pt idx="8">
                  <c:v>87.206999999999994</c:v>
                </c:pt>
                <c:pt idx="9">
                  <c:v>86.742999999999995</c:v>
                </c:pt>
                <c:pt idx="10">
                  <c:v>86.358000000000004</c:v>
                </c:pt>
                <c:pt idx="11">
                  <c:v>85.948999999999998</c:v>
                </c:pt>
                <c:pt idx="12">
                  <c:v>85.641999999999996</c:v>
                </c:pt>
                <c:pt idx="13">
                  <c:v>82.292000000000002</c:v>
                </c:pt>
                <c:pt idx="14">
                  <c:v>79.543000000000006</c:v>
                </c:pt>
                <c:pt idx="15">
                  <c:v>76.992000000000004</c:v>
                </c:pt>
                <c:pt idx="16">
                  <c:v>74.353999999999999</c:v>
                </c:pt>
                <c:pt idx="17">
                  <c:v>71.852000000000004</c:v>
                </c:pt>
                <c:pt idx="18">
                  <c:v>69.468999999999994</c:v>
                </c:pt>
                <c:pt idx="19">
                  <c:v>66.992000000000004</c:v>
                </c:pt>
                <c:pt idx="20">
                  <c:v>64.331000000000003</c:v>
                </c:pt>
                <c:pt idx="21">
                  <c:v>61.662999999999997</c:v>
                </c:pt>
                <c:pt idx="22">
                  <c:v>58.692</c:v>
                </c:pt>
                <c:pt idx="23">
                  <c:v>55.744</c:v>
                </c:pt>
                <c:pt idx="24">
                  <c:v>52.326999999999998</c:v>
                </c:pt>
                <c:pt idx="25">
                  <c:v>49.140999999999998</c:v>
                </c:pt>
                <c:pt idx="26">
                  <c:v>45.457999999999998</c:v>
                </c:pt>
              </c:numCache>
            </c:numRef>
          </c:yVal>
          <c:smooth val="0"/>
          <c:extLst>
            <c:ext xmlns:c16="http://schemas.microsoft.com/office/drawing/2014/chart" uri="{C3380CC4-5D6E-409C-BE32-E72D297353CC}">
              <c16:uniqueId val="{00000002-945C-4209-AD69-06A2E0623EC5}"/>
            </c:ext>
          </c:extLst>
        </c:ser>
        <c:ser>
          <c:idx val="3"/>
          <c:order val="3"/>
          <c:tx>
            <c:strRef>
              <c:f>Sheet1!$E$1</c:f>
              <c:strCache>
                <c:ptCount val="1"/>
                <c:pt idx="0">
                  <c:v>2010-6/2017 (N=15,665)</c:v>
                </c:pt>
              </c:strCache>
            </c:strRef>
          </c:tx>
          <c:spPr>
            <a:ln w="41275">
              <a:solidFill>
                <a:srgbClr val="CC99FF"/>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Sheet1!$E$2:$E$39</c:f>
              <c:numCache>
                <c:formatCode>General</c:formatCode>
                <c:ptCount val="38"/>
                <c:pt idx="0">
                  <c:v>100</c:v>
                </c:pt>
                <c:pt idx="1">
                  <c:v>94.084999999999994</c:v>
                </c:pt>
                <c:pt idx="2">
                  <c:v>92.518000000000001</c:v>
                </c:pt>
                <c:pt idx="3">
                  <c:v>91.531000000000006</c:v>
                </c:pt>
                <c:pt idx="4">
                  <c:v>90.757999999999996</c:v>
                </c:pt>
                <c:pt idx="5">
                  <c:v>90.218000000000004</c:v>
                </c:pt>
                <c:pt idx="6">
                  <c:v>89.724000000000004</c:v>
                </c:pt>
                <c:pt idx="7">
                  <c:v>89.450999999999993</c:v>
                </c:pt>
                <c:pt idx="8">
                  <c:v>88.959000000000003</c:v>
                </c:pt>
                <c:pt idx="9">
                  <c:v>88.587999999999994</c:v>
                </c:pt>
                <c:pt idx="10">
                  <c:v>88.234999999999999</c:v>
                </c:pt>
                <c:pt idx="11">
                  <c:v>87.954999999999998</c:v>
                </c:pt>
                <c:pt idx="12">
                  <c:v>87.644000000000005</c:v>
                </c:pt>
                <c:pt idx="13">
                  <c:v>84.63</c:v>
                </c:pt>
                <c:pt idx="14">
                  <c:v>82.099000000000004</c:v>
                </c:pt>
                <c:pt idx="15">
                  <c:v>79.531000000000006</c:v>
                </c:pt>
                <c:pt idx="16">
                  <c:v>77.206000000000003</c:v>
                </c:pt>
                <c:pt idx="17">
                  <c:v>74.472999999999999</c:v>
                </c:pt>
                <c:pt idx="18">
                  <c:v>72.031000000000006</c:v>
                </c:pt>
              </c:numCache>
            </c:numRef>
          </c:yVal>
          <c:smooth val="0"/>
          <c:extLst>
            <c:ext xmlns:c16="http://schemas.microsoft.com/office/drawing/2014/chart" uri="{C3380CC4-5D6E-409C-BE32-E72D297353CC}">
              <c16:uniqueId val="{00000003-945C-4209-AD69-06A2E0623EC5}"/>
            </c:ext>
          </c:extLst>
        </c:ser>
        <c:dLbls>
          <c:showLegendKey val="0"/>
          <c:showVal val="0"/>
          <c:showCatName val="0"/>
          <c:showSerName val="0"/>
          <c:showPercent val="0"/>
          <c:showBubbleSize val="0"/>
        </c:dLbls>
        <c:axId val="690387928"/>
        <c:axId val="687485856"/>
      </c:scatterChart>
      <c:valAx>
        <c:axId val="690387928"/>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7485856"/>
        <c:crosses val="autoZero"/>
        <c:crossBetween val="midCat"/>
        <c:majorUnit val="1"/>
      </c:valAx>
      <c:valAx>
        <c:axId val="68748585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387928"/>
        <c:crosses val="autoZero"/>
        <c:crossBetween val="midCat"/>
        <c:majorUnit val="25"/>
      </c:valAx>
      <c:spPr>
        <a:noFill/>
        <a:ln>
          <a:solidFill>
            <a:schemeClr val="bg2"/>
          </a:solidFill>
        </a:ln>
      </c:spPr>
    </c:plotArea>
    <c:legend>
      <c:legendPos val="r"/>
      <c:layout>
        <c:manualLayout>
          <c:xMode val="edge"/>
          <c:yMode val="edge"/>
          <c:x val="0.69075778989164827"/>
          <c:y val="6.1635635828610799E-2"/>
          <c:w val="0.27445308118536466"/>
          <c:h val="0.23910957998103058"/>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25"/>
          <c:h val="0.81644145288290582"/>
        </c:manualLayout>
      </c:layout>
      <c:scatterChart>
        <c:scatterStyle val="lineMarker"/>
        <c:varyColors val="0"/>
        <c:ser>
          <c:idx val="0"/>
          <c:order val="0"/>
          <c:tx>
            <c:strRef>
              <c:f>Sheet1!$B$1</c:f>
              <c:strCache>
                <c:ptCount val="1"/>
                <c:pt idx="0">
                  <c:v>1982-1991 (N=574)</c:v>
                </c:pt>
              </c:strCache>
            </c:strRef>
          </c:tx>
          <c:spPr>
            <a:ln w="41275">
              <a:solidFill>
                <a:srgbClr val="00B0F0"/>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Sheet1!$B$2:$B$39</c:f>
              <c:numCache>
                <c:formatCode>General</c:formatCode>
                <c:ptCount val="38"/>
                <c:pt idx="0">
                  <c:v>100</c:v>
                </c:pt>
                <c:pt idx="1">
                  <c:v>68.293000000000006</c:v>
                </c:pt>
                <c:pt idx="2">
                  <c:v>62.195</c:v>
                </c:pt>
                <c:pt idx="3">
                  <c:v>59.226999999999997</c:v>
                </c:pt>
                <c:pt idx="4">
                  <c:v>57.305</c:v>
                </c:pt>
                <c:pt idx="5">
                  <c:v>56.430999999999997</c:v>
                </c:pt>
                <c:pt idx="6">
                  <c:v>55.026000000000003</c:v>
                </c:pt>
                <c:pt idx="7">
                  <c:v>54.671999999999997</c:v>
                </c:pt>
                <c:pt idx="8">
                  <c:v>53.252000000000002</c:v>
                </c:pt>
                <c:pt idx="9">
                  <c:v>51.826999999999998</c:v>
                </c:pt>
                <c:pt idx="10">
                  <c:v>51.292999999999999</c:v>
                </c:pt>
                <c:pt idx="11">
                  <c:v>50.578000000000003</c:v>
                </c:pt>
                <c:pt idx="12">
                  <c:v>50.040999999999997</c:v>
                </c:pt>
                <c:pt idx="13">
                  <c:v>46.25</c:v>
                </c:pt>
                <c:pt idx="14">
                  <c:v>43.494</c:v>
                </c:pt>
                <c:pt idx="15">
                  <c:v>40.317999999999998</c:v>
                </c:pt>
                <c:pt idx="16">
                  <c:v>35.951000000000001</c:v>
                </c:pt>
                <c:pt idx="17">
                  <c:v>33.633000000000003</c:v>
                </c:pt>
                <c:pt idx="18">
                  <c:v>30.484999999999999</c:v>
                </c:pt>
                <c:pt idx="19">
                  <c:v>27.66</c:v>
                </c:pt>
                <c:pt idx="20">
                  <c:v>24.521999999999998</c:v>
                </c:pt>
                <c:pt idx="21">
                  <c:v>21.085000000000001</c:v>
                </c:pt>
                <c:pt idx="22">
                  <c:v>19.98</c:v>
                </c:pt>
                <c:pt idx="23">
                  <c:v>17.257999999999999</c:v>
                </c:pt>
                <c:pt idx="24">
                  <c:v>16.085000000000001</c:v>
                </c:pt>
                <c:pt idx="25">
                  <c:v>14.385999999999999</c:v>
                </c:pt>
                <c:pt idx="26">
                  <c:v>13.632999999999999</c:v>
                </c:pt>
                <c:pt idx="27">
                  <c:v>12.603999999999999</c:v>
                </c:pt>
                <c:pt idx="28">
                  <c:v>11.273</c:v>
                </c:pt>
                <c:pt idx="29">
                  <c:v>10.468</c:v>
                </c:pt>
                <c:pt idx="30">
                  <c:v>9.1259999999999994</c:v>
                </c:pt>
                <c:pt idx="31">
                  <c:v>8.5809999999999995</c:v>
                </c:pt>
                <c:pt idx="32">
                  <c:v>7.1970000000000001</c:v>
                </c:pt>
                <c:pt idx="33">
                  <c:v>6.6319999999999997</c:v>
                </c:pt>
                <c:pt idx="34">
                  <c:v>5.6669999999999998</c:v>
                </c:pt>
                <c:pt idx="35">
                  <c:v>4.9580000000000002</c:v>
                </c:pt>
                <c:pt idx="36">
                  <c:v>4.6040000000000001</c:v>
                </c:pt>
                <c:pt idx="37">
                  <c:v>3.5419999999999998</c:v>
                </c:pt>
              </c:numCache>
            </c:numRef>
          </c:yVal>
          <c:smooth val="0"/>
          <c:extLst>
            <c:ext xmlns:c16="http://schemas.microsoft.com/office/drawing/2014/chart" uri="{C3380CC4-5D6E-409C-BE32-E72D297353CC}">
              <c16:uniqueId val="{00000000-1ACE-4747-BE78-3561B4553E09}"/>
            </c:ext>
          </c:extLst>
        </c:ser>
        <c:ser>
          <c:idx val="1"/>
          <c:order val="1"/>
          <c:tx>
            <c:strRef>
              <c:f>Sheet1!$C$1</c:f>
              <c:strCache>
                <c:ptCount val="1"/>
                <c:pt idx="0">
                  <c:v>1992-2001 (N=1,001)</c:v>
                </c:pt>
              </c:strCache>
            </c:strRef>
          </c:tx>
          <c:spPr>
            <a:ln w="41275">
              <a:solidFill>
                <a:srgbClr val="009900"/>
              </a:solidFill>
              <a:prstDash val="solid"/>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Sheet1!$C$2:$C$39</c:f>
              <c:numCache>
                <c:formatCode>General</c:formatCode>
                <c:ptCount val="38"/>
                <c:pt idx="0">
                  <c:v>100</c:v>
                </c:pt>
                <c:pt idx="1">
                  <c:v>78.384</c:v>
                </c:pt>
                <c:pt idx="2">
                  <c:v>74.915999999999997</c:v>
                </c:pt>
                <c:pt idx="3">
                  <c:v>72.772000000000006</c:v>
                </c:pt>
                <c:pt idx="4">
                  <c:v>71.545000000000002</c:v>
                </c:pt>
                <c:pt idx="5">
                  <c:v>70.213999999999999</c:v>
                </c:pt>
                <c:pt idx="6">
                  <c:v>69.293000000000006</c:v>
                </c:pt>
                <c:pt idx="7">
                  <c:v>68.576999999999998</c:v>
                </c:pt>
                <c:pt idx="8">
                  <c:v>67.962000000000003</c:v>
                </c:pt>
                <c:pt idx="9">
                  <c:v>67.447999999999993</c:v>
                </c:pt>
                <c:pt idx="10">
                  <c:v>66.83</c:v>
                </c:pt>
                <c:pt idx="11">
                  <c:v>66.209999999999994</c:v>
                </c:pt>
                <c:pt idx="12">
                  <c:v>66.106999999999999</c:v>
                </c:pt>
                <c:pt idx="13">
                  <c:v>61.743000000000002</c:v>
                </c:pt>
                <c:pt idx="14">
                  <c:v>57.95</c:v>
                </c:pt>
                <c:pt idx="15">
                  <c:v>54.639000000000003</c:v>
                </c:pt>
                <c:pt idx="16">
                  <c:v>50.850999999999999</c:v>
                </c:pt>
                <c:pt idx="17">
                  <c:v>48.343000000000004</c:v>
                </c:pt>
                <c:pt idx="18">
                  <c:v>44.012</c:v>
                </c:pt>
                <c:pt idx="19">
                  <c:v>41.426000000000002</c:v>
                </c:pt>
                <c:pt idx="20">
                  <c:v>38.020000000000003</c:v>
                </c:pt>
                <c:pt idx="21">
                  <c:v>35.936</c:v>
                </c:pt>
                <c:pt idx="22">
                  <c:v>33.360999999999997</c:v>
                </c:pt>
                <c:pt idx="23">
                  <c:v>31.097999999999999</c:v>
                </c:pt>
                <c:pt idx="24">
                  <c:v>28.189</c:v>
                </c:pt>
                <c:pt idx="25">
                  <c:v>25.85</c:v>
                </c:pt>
                <c:pt idx="26">
                  <c:v>23.199000000000002</c:v>
                </c:pt>
                <c:pt idx="27">
                  <c:v>21.231000000000002</c:v>
                </c:pt>
                <c:pt idx="28">
                  <c:v>19.396999999999998</c:v>
                </c:pt>
                <c:pt idx="29">
                  <c:v>18.227</c:v>
                </c:pt>
                <c:pt idx="30">
                  <c:v>16.646000000000001</c:v>
                </c:pt>
                <c:pt idx="31">
                  <c:v>14.263999999999999</c:v>
                </c:pt>
                <c:pt idx="32">
                  <c:v>12.148</c:v>
                </c:pt>
                <c:pt idx="33">
                  <c:v>10.914</c:v>
                </c:pt>
                <c:pt idx="34">
                  <c:v>8.7910000000000004</c:v>
                </c:pt>
              </c:numCache>
            </c:numRef>
          </c:yVal>
          <c:smooth val="0"/>
          <c:extLst>
            <c:ext xmlns:c16="http://schemas.microsoft.com/office/drawing/2014/chart" uri="{C3380CC4-5D6E-409C-BE32-E72D297353CC}">
              <c16:uniqueId val="{00000001-1ACE-4747-BE78-3561B4553E09}"/>
            </c:ext>
          </c:extLst>
        </c:ser>
        <c:ser>
          <c:idx val="2"/>
          <c:order val="2"/>
          <c:tx>
            <c:strRef>
              <c:f>Sheet1!$D$1</c:f>
              <c:strCache>
                <c:ptCount val="1"/>
                <c:pt idx="0">
                  <c:v>2002-2009 (N=844)</c:v>
                </c:pt>
              </c:strCache>
            </c:strRef>
          </c:tx>
          <c:spPr>
            <a:ln w="41275">
              <a:solidFill>
                <a:srgbClr val="FF0000"/>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Sheet1!$D$2:$D$39</c:f>
              <c:numCache>
                <c:formatCode>General</c:formatCode>
                <c:ptCount val="38"/>
                <c:pt idx="0">
                  <c:v>100</c:v>
                </c:pt>
                <c:pt idx="1">
                  <c:v>87.081999999999994</c:v>
                </c:pt>
                <c:pt idx="2">
                  <c:v>83.643000000000001</c:v>
                </c:pt>
                <c:pt idx="3">
                  <c:v>82.158000000000001</c:v>
                </c:pt>
                <c:pt idx="4">
                  <c:v>81.164000000000001</c:v>
                </c:pt>
                <c:pt idx="5">
                  <c:v>79.668999999999997</c:v>
                </c:pt>
                <c:pt idx="6">
                  <c:v>79.045000000000002</c:v>
                </c:pt>
                <c:pt idx="7">
                  <c:v>78.421000000000006</c:v>
                </c:pt>
                <c:pt idx="8">
                  <c:v>77.671000000000006</c:v>
                </c:pt>
                <c:pt idx="9">
                  <c:v>77.295000000000002</c:v>
                </c:pt>
                <c:pt idx="10">
                  <c:v>76.918999999999997</c:v>
                </c:pt>
                <c:pt idx="11">
                  <c:v>76.668999999999997</c:v>
                </c:pt>
                <c:pt idx="12">
                  <c:v>75.665000000000006</c:v>
                </c:pt>
                <c:pt idx="13">
                  <c:v>71.995999999999995</c:v>
                </c:pt>
                <c:pt idx="14">
                  <c:v>68.141000000000005</c:v>
                </c:pt>
                <c:pt idx="15">
                  <c:v>65.548000000000002</c:v>
                </c:pt>
                <c:pt idx="16">
                  <c:v>62.91</c:v>
                </c:pt>
                <c:pt idx="17">
                  <c:v>60.369</c:v>
                </c:pt>
                <c:pt idx="18">
                  <c:v>57.808</c:v>
                </c:pt>
                <c:pt idx="19">
                  <c:v>54.750999999999998</c:v>
                </c:pt>
                <c:pt idx="20">
                  <c:v>51.387</c:v>
                </c:pt>
                <c:pt idx="21">
                  <c:v>48.456000000000003</c:v>
                </c:pt>
                <c:pt idx="22">
                  <c:v>45.642000000000003</c:v>
                </c:pt>
                <c:pt idx="23">
                  <c:v>41.768000000000001</c:v>
                </c:pt>
                <c:pt idx="24">
                  <c:v>40.317</c:v>
                </c:pt>
                <c:pt idx="25">
                  <c:v>35.75</c:v>
                </c:pt>
                <c:pt idx="26">
                  <c:v>29.17</c:v>
                </c:pt>
              </c:numCache>
            </c:numRef>
          </c:yVal>
          <c:smooth val="0"/>
          <c:extLst>
            <c:ext xmlns:c16="http://schemas.microsoft.com/office/drawing/2014/chart" uri="{C3380CC4-5D6E-409C-BE32-E72D297353CC}">
              <c16:uniqueId val="{00000002-1ACE-4747-BE78-3561B4553E09}"/>
            </c:ext>
          </c:extLst>
        </c:ser>
        <c:ser>
          <c:idx val="3"/>
          <c:order val="3"/>
          <c:tx>
            <c:strRef>
              <c:f>Sheet1!$E$1</c:f>
              <c:strCache>
                <c:ptCount val="1"/>
                <c:pt idx="0">
                  <c:v>2010-6/2017 (N=873)</c:v>
                </c:pt>
              </c:strCache>
            </c:strRef>
          </c:tx>
          <c:spPr>
            <a:ln w="41275">
              <a:solidFill>
                <a:srgbClr val="CC99FF"/>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Sheet1!$E$2:$E$39</c:f>
              <c:numCache>
                <c:formatCode>General</c:formatCode>
                <c:ptCount val="38"/>
                <c:pt idx="0">
                  <c:v>100</c:v>
                </c:pt>
                <c:pt idx="1">
                  <c:v>89.503</c:v>
                </c:pt>
                <c:pt idx="2">
                  <c:v>87.503</c:v>
                </c:pt>
                <c:pt idx="3">
                  <c:v>85.84</c:v>
                </c:pt>
                <c:pt idx="4">
                  <c:v>85.123000000000005</c:v>
                </c:pt>
                <c:pt idx="5">
                  <c:v>84.524000000000001</c:v>
                </c:pt>
                <c:pt idx="6">
                  <c:v>83.683999999999997</c:v>
                </c:pt>
                <c:pt idx="7">
                  <c:v>83.441999999999993</c:v>
                </c:pt>
                <c:pt idx="8">
                  <c:v>83.076999999999998</c:v>
                </c:pt>
                <c:pt idx="9">
                  <c:v>82.59</c:v>
                </c:pt>
                <c:pt idx="10">
                  <c:v>82.343999999999994</c:v>
                </c:pt>
                <c:pt idx="11">
                  <c:v>82.093999999999994</c:v>
                </c:pt>
                <c:pt idx="12">
                  <c:v>81.337999999999994</c:v>
                </c:pt>
                <c:pt idx="13">
                  <c:v>77.784000000000006</c:v>
                </c:pt>
                <c:pt idx="14">
                  <c:v>74.635999999999996</c:v>
                </c:pt>
                <c:pt idx="15">
                  <c:v>72.314999999999998</c:v>
                </c:pt>
                <c:pt idx="16">
                  <c:v>69.3</c:v>
                </c:pt>
                <c:pt idx="17">
                  <c:v>67.382000000000005</c:v>
                </c:pt>
                <c:pt idx="18">
                  <c:v>61.048000000000002</c:v>
                </c:pt>
              </c:numCache>
            </c:numRef>
          </c:yVal>
          <c:smooth val="0"/>
          <c:extLst>
            <c:ext xmlns:c16="http://schemas.microsoft.com/office/drawing/2014/chart" uri="{C3380CC4-5D6E-409C-BE32-E72D297353CC}">
              <c16:uniqueId val="{00000000-E5DA-4958-82C3-F2141731B665}"/>
            </c:ext>
          </c:extLst>
        </c:ser>
        <c:dLbls>
          <c:showLegendKey val="0"/>
          <c:showVal val="0"/>
          <c:showCatName val="0"/>
          <c:showSerName val="0"/>
          <c:showPercent val="0"/>
          <c:showBubbleSize val="0"/>
        </c:dLbls>
        <c:axId val="687483896"/>
        <c:axId val="687487424"/>
      </c:scatterChart>
      <c:valAx>
        <c:axId val="687483896"/>
        <c:scaling>
          <c:orientation val="minMax"/>
          <c:max val="2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7487424"/>
        <c:crosses val="autoZero"/>
        <c:crossBetween val="midCat"/>
        <c:majorUnit val="1"/>
      </c:valAx>
      <c:valAx>
        <c:axId val="68748742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7483896"/>
        <c:crosses val="autoZero"/>
        <c:crossBetween val="midCat"/>
        <c:majorUnit val="25"/>
      </c:valAx>
      <c:spPr>
        <a:noFill/>
        <a:ln>
          <a:solidFill>
            <a:schemeClr val="bg2"/>
          </a:solidFill>
        </a:ln>
      </c:spPr>
    </c:plotArea>
    <c:legend>
      <c:legendPos val="r"/>
      <c:layout>
        <c:manualLayout>
          <c:xMode val="edge"/>
          <c:yMode val="edge"/>
          <c:x val="8.8495575221238937E-2"/>
          <c:y val="0.59677419354838712"/>
          <c:w val="0.23486424110779258"/>
          <c:h val="0.22770163159658283"/>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81644145288290582"/>
        </c:manualLayout>
      </c:layout>
      <c:scatterChart>
        <c:scatterStyle val="lineMarker"/>
        <c:varyColors val="0"/>
        <c:ser>
          <c:idx val="0"/>
          <c:order val="0"/>
          <c:tx>
            <c:strRef>
              <c:f>Sheet1!$B$1</c:f>
              <c:strCache>
                <c:ptCount val="1"/>
                <c:pt idx="0">
                  <c:v>1982-1991 (N=929)</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84.656999999999996</c:v>
                </c:pt>
                <c:pt idx="2">
                  <c:v>81.067999999999998</c:v>
                </c:pt>
                <c:pt idx="3">
                  <c:v>79.653000000000006</c:v>
                </c:pt>
                <c:pt idx="4">
                  <c:v>78.891000000000005</c:v>
                </c:pt>
                <c:pt idx="5">
                  <c:v>78.126999999999995</c:v>
                </c:pt>
                <c:pt idx="6">
                  <c:v>77.691000000000003</c:v>
                </c:pt>
                <c:pt idx="7">
                  <c:v>77.472999999999999</c:v>
                </c:pt>
                <c:pt idx="8">
                  <c:v>76.709000000000003</c:v>
                </c:pt>
                <c:pt idx="9">
                  <c:v>75.944999999999993</c:v>
                </c:pt>
                <c:pt idx="10">
                  <c:v>75.727000000000004</c:v>
                </c:pt>
                <c:pt idx="11">
                  <c:v>75.507999999999996</c:v>
                </c:pt>
                <c:pt idx="12">
                  <c:v>75.070999999999998</c:v>
                </c:pt>
                <c:pt idx="13">
                  <c:v>71.885999999999996</c:v>
                </c:pt>
                <c:pt idx="14">
                  <c:v>68.233000000000004</c:v>
                </c:pt>
                <c:pt idx="15">
                  <c:v>65.111000000000004</c:v>
                </c:pt>
                <c:pt idx="16">
                  <c:v>62.976999999999997</c:v>
                </c:pt>
                <c:pt idx="17">
                  <c:v>61.161999999999999</c:v>
                </c:pt>
                <c:pt idx="18">
                  <c:v>57.652000000000001</c:v>
                </c:pt>
                <c:pt idx="19">
                  <c:v>53.972999999999999</c:v>
                </c:pt>
                <c:pt idx="20">
                  <c:v>51.439</c:v>
                </c:pt>
                <c:pt idx="21">
                  <c:v>48.728000000000002</c:v>
                </c:pt>
                <c:pt idx="22">
                  <c:v>45.691000000000003</c:v>
                </c:pt>
                <c:pt idx="23">
                  <c:v>41.948</c:v>
                </c:pt>
                <c:pt idx="24">
                  <c:v>38.305</c:v>
                </c:pt>
                <c:pt idx="25">
                  <c:v>35.143999999999998</c:v>
                </c:pt>
                <c:pt idx="26">
                  <c:v>32.479999999999997</c:v>
                </c:pt>
                <c:pt idx="27">
                  <c:v>28.942</c:v>
                </c:pt>
                <c:pt idx="28">
                  <c:v>26.317</c:v>
                </c:pt>
                <c:pt idx="29">
                  <c:v>23.373000000000001</c:v>
                </c:pt>
                <c:pt idx="30">
                  <c:v>20.811</c:v>
                </c:pt>
                <c:pt idx="31">
                  <c:v>18.628</c:v>
                </c:pt>
                <c:pt idx="32">
                  <c:v>17.308</c:v>
                </c:pt>
                <c:pt idx="33">
                  <c:v>15.188000000000001</c:v>
                </c:pt>
                <c:pt idx="34">
                  <c:v>13.166</c:v>
                </c:pt>
                <c:pt idx="35">
                  <c:v>11.897</c:v>
                </c:pt>
                <c:pt idx="36">
                  <c:v>11.082000000000001</c:v>
                </c:pt>
              </c:numCache>
            </c:numRef>
          </c:yVal>
          <c:smooth val="0"/>
          <c:extLst>
            <c:ext xmlns:c16="http://schemas.microsoft.com/office/drawing/2014/chart" uri="{C3380CC4-5D6E-409C-BE32-E72D297353CC}">
              <c16:uniqueId val="{00000000-EAB7-4831-B806-1A07525C9172}"/>
            </c:ext>
          </c:extLst>
        </c:ser>
        <c:ser>
          <c:idx val="1"/>
          <c:order val="1"/>
          <c:tx>
            <c:strRef>
              <c:f>Sheet1!$C$1</c:f>
              <c:strCache>
                <c:ptCount val="1"/>
                <c:pt idx="0">
                  <c:v>1992-2001 (N=1,489)</c:v>
                </c:pt>
              </c:strCache>
            </c:strRef>
          </c:tx>
          <c:spPr>
            <a:ln w="41275">
              <a:solidFill>
                <a:srgbClr val="0099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86.516999999999996</c:v>
                </c:pt>
                <c:pt idx="2">
                  <c:v>84.27</c:v>
                </c:pt>
                <c:pt idx="3">
                  <c:v>82.561000000000007</c:v>
                </c:pt>
                <c:pt idx="4">
                  <c:v>81.465999999999994</c:v>
                </c:pt>
                <c:pt idx="5">
                  <c:v>80.575000000000003</c:v>
                </c:pt>
                <c:pt idx="6">
                  <c:v>80.025999999999996</c:v>
                </c:pt>
                <c:pt idx="7">
                  <c:v>79.683000000000007</c:v>
                </c:pt>
                <c:pt idx="8">
                  <c:v>79.063999999999993</c:v>
                </c:pt>
                <c:pt idx="9">
                  <c:v>78.718999999999994</c:v>
                </c:pt>
                <c:pt idx="10">
                  <c:v>77.959999999999994</c:v>
                </c:pt>
                <c:pt idx="11">
                  <c:v>77.545000000000002</c:v>
                </c:pt>
                <c:pt idx="12">
                  <c:v>77.268000000000001</c:v>
                </c:pt>
                <c:pt idx="13">
                  <c:v>74.245000000000005</c:v>
                </c:pt>
                <c:pt idx="14">
                  <c:v>71.744</c:v>
                </c:pt>
                <c:pt idx="15">
                  <c:v>69.641999999999996</c:v>
                </c:pt>
                <c:pt idx="16">
                  <c:v>67.662999999999997</c:v>
                </c:pt>
                <c:pt idx="17">
                  <c:v>65.649000000000001</c:v>
                </c:pt>
                <c:pt idx="18">
                  <c:v>62.841999999999999</c:v>
                </c:pt>
                <c:pt idx="19">
                  <c:v>60.223999999999997</c:v>
                </c:pt>
                <c:pt idx="20">
                  <c:v>56.944000000000003</c:v>
                </c:pt>
                <c:pt idx="21">
                  <c:v>54.512</c:v>
                </c:pt>
                <c:pt idx="22">
                  <c:v>51.277000000000001</c:v>
                </c:pt>
                <c:pt idx="23">
                  <c:v>47.914000000000001</c:v>
                </c:pt>
                <c:pt idx="24">
                  <c:v>45.408000000000001</c:v>
                </c:pt>
                <c:pt idx="25">
                  <c:v>41.811</c:v>
                </c:pt>
                <c:pt idx="26">
                  <c:v>37.671999999999997</c:v>
                </c:pt>
                <c:pt idx="27">
                  <c:v>34.954000000000001</c:v>
                </c:pt>
                <c:pt idx="28">
                  <c:v>31.805</c:v>
                </c:pt>
                <c:pt idx="29">
                  <c:v>28.795000000000002</c:v>
                </c:pt>
                <c:pt idx="30">
                  <c:v>25.795999999999999</c:v>
                </c:pt>
                <c:pt idx="31">
                  <c:v>22.670999999999999</c:v>
                </c:pt>
                <c:pt idx="32">
                  <c:v>20.783999999999999</c:v>
                </c:pt>
                <c:pt idx="33">
                  <c:v>19.536999999999999</c:v>
                </c:pt>
                <c:pt idx="34">
                  <c:v>17.420000000000002</c:v>
                </c:pt>
                <c:pt idx="35">
                  <c:v>15.249000000000001</c:v>
                </c:pt>
                <c:pt idx="36">
                  <c:v>13.952</c:v>
                </c:pt>
              </c:numCache>
            </c:numRef>
          </c:yVal>
          <c:smooth val="0"/>
          <c:extLst>
            <c:ext xmlns:c16="http://schemas.microsoft.com/office/drawing/2014/chart" uri="{C3380CC4-5D6E-409C-BE32-E72D297353CC}">
              <c16:uniqueId val="{00000001-EAB7-4831-B806-1A07525C9172}"/>
            </c:ext>
          </c:extLst>
        </c:ser>
        <c:ser>
          <c:idx val="2"/>
          <c:order val="2"/>
          <c:tx>
            <c:strRef>
              <c:f>Sheet1!$D$1</c:f>
              <c:strCache>
                <c:ptCount val="1"/>
                <c:pt idx="0">
                  <c:v>2002-2009 (N=972)</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86.466999999999999</c:v>
                </c:pt>
                <c:pt idx="2">
                  <c:v>83.945999999999998</c:v>
                </c:pt>
                <c:pt idx="3">
                  <c:v>82.680999999999997</c:v>
                </c:pt>
                <c:pt idx="4">
                  <c:v>81.412999999999997</c:v>
                </c:pt>
                <c:pt idx="5">
                  <c:v>80.778999999999996</c:v>
                </c:pt>
                <c:pt idx="6">
                  <c:v>80.566999999999993</c:v>
                </c:pt>
                <c:pt idx="7">
                  <c:v>80.460999999999999</c:v>
                </c:pt>
                <c:pt idx="8">
                  <c:v>79.826999999999998</c:v>
                </c:pt>
                <c:pt idx="9">
                  <c:v>79.084999999999994</c:v>
                </c:pt>
                <c:pt idx="10">
                  <c:v>78.873000000000005</c:v>
                </c:pt>
                <c:pt idx="11">
                  <c:v>78.555000000000007</c:v>
                </c:pt>
                <c:pt idx="12">
                  <c:v>78.343000000000004</c:v>
                </c:pt>
                <c:pt idx="13">
                  <c:v>76.102999999999994</c:v>
                </c:pt>
                <c:pt idx="14">
                  <c:v>73.001999999999995</c:v>
                </c:pt>
                <c:pt idx="15">
                  <c:v>70.097999999999999</c:v>
                </c:pt>
                <c:pt idx="16">
                  <c:v>67.820999999999998</c:v>
                </c:pt>
                <c:pt idx="17">
                  <c:v>65.522000000000006</c:v>
                </c:pt>
                <c:pt idx="18">
                  <c:v>63.078000000000003</c:v>
                </c:pt>
                <c:pt idx="19">
                  <c:v>60.683</c:v>
                </c:pt>
                <c:pt idx="20">
                  <c:v>58.003999999999998</c:v>
                </c:pt>
                <c:pt idx="21">
                  <c:v>55.802999999999997</c:v>
                </c:pt>
                <c:pt idx="22">
                  <c:v>53.375999999999998</c:v>
                </c:pt>
                <c:pt idx="23">
                  <c:v>51.436999999999998</c:v>
                </c:pt>
                <c:pt idx="24">
                  <c:v>49.167999999999999</c:v>
                </c:pt>
                <c:pt idx="25">
                  <c:v>45.454999999999998</c:v>
                </c:pt>
                <c:pt idx="26">
                  <c:v>42.439</c:v>
                </c:pt>
              </c:numCache>
            </c:numRef>
          </c:yVal>
          <c:smooth val="0"/>
          <c:extLst>
            <c:ext xmlns:c16="http://schemas.microsoft.com/office/drawing/2014/chart" uri="{C3380CC4-5D6E-409C-BE32-E72D297353CC}">
              <c16:uniqueId val="{00000002-EAB7-4831-B806-1A07525C9172}"/>
            </c:ext>
          </c:extLst>
        </c:ser>
        <c:ser>
          <c:idx val="3"/>
          <c:order val="3"/>
          <c:tx>
            <c:strRef>
              <c:f>Sheet1!$E$1</c:f>
              <c:strCache>
                <c:ptCount val="1"/>
                <c:pt idx="0">
                  <c:v>2010-6/2017 (N=805)</c:v>
                </c:pt>
              </c:strCache>
            </c:strRef>
          </c:tx>
          <c:spPr>
            <a:ln w="41275">
              <a:solidFill>
                <a:srgbClr val="CC99FF"/>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Sheet1!$E$2:$E$43</c:f>
              <c:numCache>
                <c:formatCode>General</c:formatCode>
                <c:ptCount val="42"/>
                <c:pt idx="0">
                  <c:v>100</c:v>
                </c:pt>
                <c:pt idx="1">
                  <c:v>89.521000000000001</c:v>
                </c:pt>
                <c:pt idx="2">
                  <c:v>86.730999999999995</c:v>
                </c:pt>
                <c:pt idx="3">
                  <c:v>84.944000000000003</c:v>
                </c:pt>
                <c:pt idx="4">
                  <c:v>84.045000000000002</c:v>
                </c:pt>
                <c:pt idx="5">
                  <c:v>83.141999999999996</c:v>
                </c:pt>
                <c:pt idx="6">
                  <c:v>82.882999999999996</c:v>
                </c:pt>
                <c:pt idx="7">
                  <c:v>82.753</c:v>
                </c:pt>
                <c:pt idx="8">
                  <c:v>82.492000000000004</c:v>
                </c:pt>
                <c:pt idx="9">
                  <c:v>82.096000000000004</c:v>
                </c:pt>
                <c:pt idx="10">
                  <c:v>81.83</c:v>
                </c:pt>
                <c:pt idx="11">
                  <c:v>81.561999999999998</c:v>
                </c:pt>
                <c:pt idx="12">
                  <c:v>81.293000000000006</c:v>
                </c:pt>
                <c:pt idx="13">
                  <c:v>78.742000000000004</c:v>
                </c:pt>
                <c:pt idx="14">
                  <c:v>77.287999999999997</c:v>
                </c:pt>
                <c:pt idx="15">
                  <c:v>75.040000000000006</c:v>
                </c:pt>
                <c:pt idx="16">
                  <c:v>73.893000000000001</c:v>
                </c:pt>
                <c:pt idx="17">
                  <c:v>72.674000000000007</c:v>
                </c:pt>
                <c:pt idx="18">
                  <c:v>70.212000000000003</c:v>
                </c:pt>
              </c:numCache>
            </c:numRef>
          </c:yVal>
          <c:smooth val="0"/>
          <c:extLst>
            <c:ext xmlns:c16="http://schemas.microsoft.com/office/drawing/2014/chart" uri="{C3380CC4-5D6E-409C-BE32-E72D297353CC}">
              <c16:uniqueId val="{00000000-FB95-4686-BC09-AD26E402033A}"/>
            </c:ext>
          </c:extLst>
        </c:ser>
        <c:dLbls>
          <c:showLegendKey val="0"/>
          <c:showVal val="0"/>
          <c:showCatName val="0"/>
          <c:showSerName val="0"/>
          <c:showPercent val="0"/>
          <c:showBubbleSize val="0"/>
        </c:dLbls>
        <c:axId val="686556096"/>
        <c:axId val="686554920"/>
      </c:scatterChart>
      <c:valAx>
        <c:axId val="686556096"/>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6554920"/>
        <c:crosses val="autoZero"/>
        <c:crossBetween val="midCat"/>
        <c:majorUnit val="1"/>
      </c:valAx>
      <c:valAx>
        <c:axId val="68655492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6556096"/>
        <c:crosses val="autoZero"/>
        <c:crossBetween val="midCat"/>
        <c:majorUnit val="25"/>
      </c:valAx>
      <c:spPr>
        <a:noFill/>
        <a:ln>
          <a:solidFill>
            <a:schemeClr val="bg2"/>
          </a:solidFill>
        </a:ln>
      </c:spPr>
    </c:plotArea>
    <c:legend>
      <c:legendPos val="r"/>
      <c:layout>
        <c:manualLayout>
          <c:xMode val="edge"/>
          <c:yMode val="edge"/>
          <c:x val="0.38365813648293962"/>
          <c:y val="4.8694818707549846E-2"/>
          <c:w val="0.57825504570549358"/>
          <c:h val="0.1826565301626923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442489489698741"/>
          <c:h val="0.81387744801130624"/>
        </c:manualLayout>
      </c:layout>
      <c:scatterChart>
        <c:scatterStyle val="lineMarker"/>
        <c:varyColors val="0"/>
        <c:ser>
          <c:idx val="0"/>
          <c:order val="0"/>
          <c:tx>
            <c:strRef>
              <c:f>Sheet1!$B$1</c:f>
              <c:strCache>
                <c:ptCount val="1"/>
                <c:pt idx="0">
                  <c:v>1-&lt;3 (N=14,913)</c:v>
                </c:pt>
              </c:strCache>
            </c:strRef>
          </c:tx>
          <c:spPr>
            <a:ln w="41275">
              <a:solidFill>
                <a:srgbClr val="00B0F0"/>
              </a:solidFill>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Sheet1!$B$2:$B$61</c:f>
              <c:numCache>
                <c:formatCode>General</c:formatCode>
                <c:ptCount val="60"/>
                <c:pt idx="0">
                  <c:v>100</c:v>
                </c:pt>
                <c:pt idx="1">
                  <c:v>98.021000000000001</c:v>
                </c:pt>
                <c:pt idx="2">
                  <c:v>97.087000000000003</c:v>
                </c:pt>
                <c:pt idx="3">
                  <c:v>96.418999999999997</c:v>
                </c:pt>
                <c:pt idx="4">
                  <c:v>95.858999999999995</c:v>
                </c:pt>
                <c:pt idx="5">
                  <c:v>95.486999999999995</c:v>
                </c:pt>
                <c:pt idx="6">
                  <c:v>95.215999999999994</c:v>
                </c:pt>
                <c:pt idx="7">
                  <c:v>94.870999999999995</c:v>
                </c:pt>
                <c:pt idx="8">
                  <c:v>94.62</c:v>
                </c:pt>
                <c:pt idx="9">
                  <c:v>94.397000000000006</c:v>
                </c:pt>
                <c:pt idx="10">
                  <c:v>94.125</c:v>
                </c:pt>
                <c:pt idx="11">
                  <c:v>93.915000000000006</c:v>
                </c:pt>
                <c:pt idx="12">
                  <c:v>93.697999999999993</c:v>
                </c:pt>
                <c:pt idx="13">
                  <c:v>93.521000000000001</c:v>
                </c:pt>
                <c:pt idx="14">
                  <c:v>93.379000000000005</c:v>
                </c:pt>
                <c:pt idx="15">
                  <c:v>93.194999999999993</c:v>
                </c:pt>
                <c:pt idx="16">
                  <c:v>93.052999999999997</c:v>
                </c:pt>
                <c:pt idx="17">
                  <c:v>92.876000000000005</c:v>
                </c:pt>
                <c:pt idx="18">
                  <c:v>92.76</c:v>
                </c:pt>
                <c:pt idx="19">
                  <c:v>92.658000000000001</c:v>
                </c:pt>
                <c:pt idx="20">
                  <c:v>92.55</c:v>
                </c:pt>
                <c:pt idx="21">
                  <c:v>92.427000000000007</c:v>
                </c:pt>
                <c:pt idx="22">
                  <c:v>92.338999999999999</c:v>
                </c:pt>
                <c:pt idx="23">
                  <c:v>92.278000000000006</c:v>
                </c:pt>
                <c:pt idx="24">
                  <c:v>92.147999999999996</c:v>
                </c:pt>
                <c:pt idx="25">
                  <c:v>92.033000000000001</c:v>
                </c:pt>
                <c:pt idx="26">
                  <c:v>91.930999999999997</c:v>
                </c:pt>
                <c:pt idx="27">
                  <c:v>91.801000000000002</c:v>
                </c:pt>
                <c:pt idx="28">
                  <c:v>91.725999999999999</c:v>
                </c:pt>
                <c:pt idx="29">
                  <c:v>91.638000000000005</c:v>
                </c:pt>
                <c:pt idx="30">
                  <c:v>91.549000000000007</c:v>
                </c:pt>
                <c:pt idx="31">
                  <c:v>91.480999999999995</c:v>
                </c:pt>
                <c:pt idx="32">
                  <c:v>91.406000000000006</c:v>
                </c:pt>
                <c:pt idx="33">
                  <c:v>91.323999999999998</c:v>
                </c:pt>
                <c:pt idx="34">
                  <c:v>91.242000000000004</c:v>
                </c:pt>
                <c:pt idx="35">
                  <c:v>91.147000000000006</c:v>
                </c:pt>
                <c:pt idx="36">
                  <c:v>91.078999999999994</c:v>
                </c:pt>
                <c:pt idx="37">
                  <c:v>91.01</c:v>
                </c:pt>
                <c:pt idx="38">
                  <c:v>90.927999999999997</c:v>
                </c:pt>
                <c:pt idx="39">
                  <c:v>90.846000000000004</c:v>
                </c:pt>
                <c:pt idx="40">
                  <c:v>90.73</c:v>
                </c:pt>
                <c:pt idx="41">
                  <c:v>90.661000000000001</c:v>
                </c:pt>
                <c:pt idx="42">
                  <c:v>90.572000000000003</c:v>
                </c:pt>
                <c:pt idx="43">
                  <c:v>90.483000000000004</c:v>
                </c:pt>
                <c:pt idx="44">
                  <c:v>90.414000000000001</c:v>
                </c:pt>
                <c:pt idx="45">
                  <c:v>90.304000000000002</c:v>
                </c:pt>
                <c:pt idx="46">
                  <c:v>90.227999999999994</c:v>
                </c:pt>
                <c:pt idx="47">
                  <c:v>90.18</c:v>
                </c:pt>
                <c:pt idx="48">
                  <c:v>90.073999999999998</c:v>
                </c:pt>
                <c:pt idx="49">
                  <c:v>86.841999999999999</c:v>
                </c:pt>
                <c:pt idx="50">
                  <c:v>83.83</c:v>
                </c:pt>
                <c:pt idx="51">
                  <c:v>81.221999999999994</c:v>
                </c:pt>
                <c:pt idx="52">
                  <c:v>78.012</c:v>
                </c:pt>
                <c:pt idx="53">
                  <c:v>74.738</c:v>
                </c:pt>
                <c:pt idx="54">
                  <c:v>71.367999999999995</c:v>
                </c:pt>
                <c:pt idx="55">
                  <c:v>67.685000000000002</c:v>
                </c:pt>
                <c:pt idx="56">
                  <c:v>63.912999999999997</c:v>
                </c:pt>
                <c:pt idx="57">
                  <c:v>60.393999999999998</c:v>
                </c:pt>
                <c:pt idx="58">
                  <c:v>55.74</c:v>
                </c:pt>
                <c:pt idx="59">
                  <c:v>51.491999999999997</c:v>
                </c:pt>
              </c:numCache>
            </c:numRef>
          </c:yVal>
          <c:smooth val="0"/>
          <c:extLst>
            <c:ext xmlns:c16="http://schemas.microsoft.com/office/drawing/2014/chart" uri="{C3380CC4-5D6E-409C-BE32-E72D297353CC}">
              <c16:uniqueId val="{00000000-F9CC-4A05-A01D-946C64FE039E}"/>
            </c:ext>
          </c:extLst>
        </c:ser>
        <c:ser>
          <c:idx val="1"/>
          <c:order val="1"/>
          <c:tx>
            <c:strRef>
              <c:f>Sheet1!$C$1</c:f>
              <c:strCache>
                <c:ptCount val="1"/>
                <c:pt idx="0">
                  <c:v>3-&lt;5 (N=4,819)</c:v>
                </c:pt>
              </c:strCache>
            </c:strRef>
          </c:tx>
          <c:spPr>
            <a:ln w="41275">
              <a:solidFill>
                <a:srgbClr val="009900"/>
              </a:solidFill>
              <a:prstDash val="solid"/>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Sheet1!$C$2:$C$61</c:f>
              <c:numCache>
                <c:formatCode>General</c:formatCode>
                <c:ptCount val="60"/>
                <c:pt idx="0">
                  <c:v>100</c:v>
                </c:pt>
                <c:pt idx="1">
                  <c:v>97.507999999999996</c:v>
                </c:pt>
                <c:pt idx="2">
                  <c:v>96.572000000000003</c:v>
                </c:pt>
                <c:pt idx="3">
                  <c:v>95.78</c:v>
                </c:pt>
                <c:pt idx="4">
                  <c:v>95.007999999999996</c:v>
                </c:pt>
                <c:pt idx="5">
                  <c:v>94.653000000000006</c:v>
                </c:pt>
                <c:pt idx="6">
                  <c:v>94.275999999999996</c:v>
                </c:pt>
                <c:pt idx="7">
                  <c:v>93.962000000000003</c:v>
                </c:pt>
                <c:pt idx="8">
                  <c:v>93.69</c:v>
                </c:pt>
                <c:pt idx="9">
                  <c:v>93.396000000000001</c:v>
                </c:pt>
                <c:pt idx="10">
                  <c:v>93.248999999999995</c:v>
                </c:pt>
                <c:pt idx="11">
                  <c:v>93.039000000000001</c:v>
                </c:pt>
                <c:pt idx="12">
                  <c:v>92.808000000000007</c:v>
                </c:pt>
                <c:pt idx="13">
                  <c:v>92.682000000000002</c:v>
                </c:pt>
                <c:pt idx="14">
                  <c:v>92.471000000000004</c:v>
                </c:pt>
                <c:pt idx="15">
                  <c:v>92.344999999999999</c:v>
                </c:pt>
                <c:pt idx="16">
                  <c:v>92.239000000000004</c:v>
                </c:pt>
                <c:pt idx="17">
                  <c:v>92.091999999999999</c:v>
                </c:pt>
                <c:pt idx="18">
                  <c:v>91.986999999999995</c:v>
                </c:pt>
                <c:pt idx="19">
                  <c:v>91.944999999999993</c:v>
                </c:pt>
                <c:pt idx="20">
                  <c:v>91.775999999999996</c:v>
                </c:pt>
                <c:pt idx="21">
                  <c:v>91.628</c:v>
                </c:pt>
                <c:pt idx="22">
                  <c:v>91.480999999999995</c:v>
                </c:pt>
                <c:pt idx="23">
                  <c:v>91.396000000000001</c:v>
                </c:pt>
                <c:pt idx="24">
                  <c:v>91.248999999999995</c:v>
                </c:pt>
                <c:pt idx="25">
                  <c:v>91.164000000000001</c:v>
                </c:pt>
                <c:pt idx="26">
                  <c:v>91.122</c:v>
                </c:pt>
                <c:pt idx="27">
                  <c:v>90.995000000000005</c:v>
                </c:pt>
                <c:pt idx="28">
                  <c:v>90.846999999999994</c:v>
                </c:pt>
                <c:pt idx="29">
                  <c:v>90.7</c:v>
                </c:pt>
                <c:pt idx="30">
                  <c:v>90.635999999999996</c:v>
                </c:pt>
                <c:pt idx="31">
                  <c:v>90.445999999999998</c:v>
                </c:pt>
                <c:pt idx="32">
                  <c:v>90.319000000000003</c:v>
                </c:pt>
                <c:pt idx="33">
                  <c:v>90.212999999999994</c:v>
                </c:pt>
                <c:pt idx="34">
                  <c:v>90.129000000000005</c:v>
                </c:pt>
                <c:pt idx="35">
                  <c:v>90.043999999999997</c:v>
                </c:pt>
                <c:pt idx="36">
                  <c:v>89.938000000000002</c:v>
                </c:pt>
                <c:pt idx="37">
                  <c:v>89.79</c:v>
                </c:pt>
                <c:pt idx="38">
                  <c:v>89.727000000000004</c:v>
                </c:pt>
                <c:pt idx="39">
                  <c:v>89.578000000000003</c:v>
                </c:pt>
                <c:pt idx="40">
                  <c:v>89.536000000000001</c:v>
                </c:pt>
                <c:pt idx="41">
                  <c:v>89.515000000000001</c:v>
                </c:pt>
                <c:pt idx="42">
                  <c:v>89.471999999999994</c:v>
                </c:pt>
                <c:pt idx="43">
                  <c:v>89.366</c:v>
                </c:pt>
                <c:pt idx="44">
                  <c:v>89.28</c:v>
                </c:pt>
                <c:pt idx="45">
                  <c:v>89.108999999999995</c:v>
                </c:pt>
                <c:pt idx="46">
                  <c:v>88.959000000000003</c:v>
                </c:pt>
                <c:pt idx="47">
                  <c:v>88.83</c:v>
                </c:pt>
                <c:pt idx="48">
                  <c:v>88.721000000000004</c:v>
                </c:pt>
                <c:pt idx="49">
                  <c:v>85.117999999999995</c:v>
                </c:pt>
                <c:pt idx="50">
                  <c:v>81.963999999999999</c:v>
                </c:pt>
                <c:pt idx="51">
                  <c:v>79.138999999999996</c:v>
                </c:pt>
                <c:pt idx="52">
                  <c:v>76.093000000000004</c:v>
                </c:pt>
                <c:pt idx="53">
                  <c:v>72.950999999999993</c:v>
                </c:pt>
                <c:pt idx="54">
                  <c:v>69.822000000000003</c:v>
                </c:pt>
                <c:pt idx="55">
                  <c:v>66.221999999999994</c:v>
                </c:pt>
                <c:pt idx="56">
                  <c:v>63.395000000000003</c:v>
                </c:pt>
                <c:pt idx="57">
                  <c:v>60.92</c:v>
                </c:pt>
                <c:pt idx="58">
                  <c:v>56.837000000000003</c:v>
                </c:pt>
                <c:pt idx="59">
                  <c:v>53.767000000000003</c:v>
                </c:pt>
              </c:numCache>
            </c:numRef>
          </c:yVal>
          <c:smooth val="0"/>
          <c:extLst>
            <c:ext xmlns:c16="http://schemas.microsoft.com/office/drawing/2014/chart" uri="{C3380CC4-5D6E-409C-BE32-E72D297353CC}">
              <c16:uniqueId val="{00000001-F9CC-4A05-A01D-946C64FE039E}"/>
            </c:ext>
          </c:extLst>
        </c:ser>
        <c:ser>
          <c:idx val="2"/>
          <c:order val="2"/>
          <c:tx>
            <c:strRef>
              <c:f>Sheet1!$D$1</c:f>
              <c:strCache>
                <c:ptCount val="1"/>
                <c:pt idx="0">
                  <c:v>5+ (N=1,501)</c:v>
                </c:pt>
              </c:strCache>
            </c:strRef>
          </c:tx>
          <c:spPr>
            <a:ln w="41275">
              <a:solidFill>
                <a:srgbClr val="FF0000"/>
              </a:solidFill>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Sheet1!$D$2:$D$61</c:f>
              <c:numCache>
                <c:formatCode>General</c:formatCode>
                <c:ptCount val="60"/>
                <c:pt idx="0">
                  <c:v>100</c:v>
                </c:pt>
                <c:pt idx="1">
                  <c:v>96.730999999999995</c:v>
                </c:pt>
                <c:pt idx="2">
                  <c:v>95.194000000000003</c:v>
                </c:pt>
                <c:pt idx="3">
                  <c:v>94.322999999999993</c:v>
                </c:pt>
                <c:pt idx="4">
                  <c:v>93.453000000000003</c:v>
                </c:pt>
                <c:pt idx="5">
                  <c:v>92.849000000000004</c:v>
                </c:pt>
                <c:pt idx="6">
                  <c:v>92.581000000000003</c:v>
                </c:pt>
                <c:pt idx="7">
                  <c:v>92.177999999999997</c:v>
                </c:pt>
                <c:pt idx="8">
                  <c:v>91.977000000000004</c:v>
                </c:pt>
                <c:pt idx="9">
                  <c:v>91.641000000000005</c:v>
                </c:pt>
                <c:pt idx="10">
                  <c:v>91.507000000000005</c:v>
                </c:pt>
                <c:pt idx="11">
                  <c:v>91.372</c:v>
                </c:pt>
                <c:pt idx="12">
                  <c:v>90.968999999999994</c:v>
                </c:pt>
                <c:pt idx="13">
                  <c:v>90.834000000000003</c:v>
                </c:pt>
                <c:pt idx="14">
                  <c:v>90.632000000000005</c:v>
                </c:pt>
                <c:pt idx="15">
                  <c:v>90.497</c:v>
                </c:pt>
                <c:pt idx="16">
                  <c:v>90.295000000000002</c:v>
                </c:pt>
                <c:pt idx="17">
                  <c:v>90.093000000000004</c:v>
                </c:pt>
                <c:pt idx="18">
                  <c:v>89.756</c:v>
                </c:pt>
                <c:pt idx="19">
                  <c:v>89.688000000000002</c:v>
                </c:pt>
                <c:pt idx="20">
                  <c:v>89.688000000000002</c:v>
                </c:pt>
                <c:pt idx="21">
                  <c:v>89.552999999999997</c:v>
                </c:pt>
                <c:pt idx="22">
                  <c:v>89.486000000000004</c:v>
                </c:pt>
                <c:pt idx="23">
                  <c:v>89.283000000000001</c:v>
                </c:pt>
                <c:pt idx="24">
                  <c:v>89.283000000000001</c:v>
                </c:pt>
                <c:pt idx="25">
                  <c:v>89.215000000000003</c:v>
                </c:pt>
                <c:pt idx="26">
                  <c:v>89.08</c:v>
                </c:pt>
                <c:pt idx="27">
                  <c:v>89.08</c:v>
                </c:pt>
                <c:pt idx="28">
                  <c:v>89.012</c:v>
                </c:pt>
                <c:pt idx="29">
                  <c:v>88.808999999999997</c:v>
                </c:pt>
                <c:pt idx="30">
                  <c:v>88.808999999999997</c:v>
                </c:pt>
                <c:pt idx="31">
                  <c:v>88.808999999999997</c:v>
                </c:pt>
                <c:pt idx="32">
                  <c:v>88.605000000000004</c:v>
                </c:pt>
                <c:pt idx="33">
                  <c:v>88.537999999999997</c:v>
                </c:pt>
                <c:pt idx="34">
                  <c:v>88.47</c:v>
                </c:pt>
                <c:pt idx="35">
                  <c:v>88.47</c:v>
                </c:pt>
                <c:pt idx="36">
                  <c:v>88.266000000000005</c:v>
                </c:pt>
                <c:pt idx="37">
                  <c:v>88.13</c:v>
                </c:pt>
                <c:pt idx="38">
                  <c:v>87.994</c:v>
                </c:pt>
                <c:pt idx="39">
                  <c:v>87.926000000000002</c:v>
                </c:pt>
                <c:pt idx="40">
                  <c:v>87.858000000000004</c:v>
                </c:pt>
                <c:pt idx="41">
                  <c:v>87.79</c:v>
                </c:pt>
                <c:pt idx="42">
                  <c:v>87.721999999999994</c:v>
                </c:pt>
                <c:pt idx="43">
                  <c:v>87.584999999999994</c:v>
                </c:pt>
                <c:pt idx="44">
                  <c:v>87.516999999999996</c:v>
                </c:pt>
                <c:pt idx="45">
                  <c:v>87.447999999999993</c:v>
                </c:pt>
                <c:pt idx="46">
                  <c:v>87.447999999999993</c:v>
                </c:pt>
                <c:pt idx="47">
                  <c:v>87.31</c:v>
                </c:pt>
                <c:pt idx="48">
                  <c:v>87.241</c:v>
                </c:pt>
                <c:pt idx="49">
                  <c:v>83.73</c:v>
                </c:pt>
                <c:pt idx="50">
                  <c:v>81.135999999999996</c:v>
                </c:pt>
                <c:pt idx="51">
                  <c:v>78.260000000000005</c:v>
                </c:pt>
                <c:pt idx="52">
                  <c:v>76.247</c:v>
                </c:pt>
                <c:pt idx="53">
                  <c:v>73.841999999999999</c:v>
                </c:pt>
                <c:pt idx="54">
                  <c:v>70.356999999999999</c:v>
                </c:pt>
                <c:pt idx="55">
                  <c:v>66.781999999999996</c:v>
                </c:pt>
                <c:pt idx="56">
                  <c:v>63.603999999999999</c:v>
                </c:pt>
                <c:pt idx="57">
                  <c:v>61.067999999999998</c:v>
                </c:pt>
                <c:pt idx="58">
                  <c:v>56.719000000000001</c:v>
                </c:pt>
                <c:pt idx="59">
                  <c:v>55.399000000000001</c:v>
                </c:pt>
              </c:numCache>
            </c:numRef>
          </c:yVal>
          <c:smooth val="0"/>
          <c:extLst>
            <c:ext xmlns:c16="http://schemas.microsoft.com/office/drawing/2014/chart" uri="{C3380CC4-5D6E-409C-BE32-E72D297353CC}">
              <c16:uniqueId val="{00000002-F9CC-4A05-A01D-946C64FE039E}"/>
            </c:ext>
          </c:extLst>
        </c:ser>
        <c:dLbls>
          <c:showLegendKey val="0"/>
          <c:showVal val="0"/>
          <c:showCatName val="0"/>
          <c:showSerName val="0"/>
          <c:showPercent val="0"/>
          <c:showBubbleSize val="0"/>
        </c:dLbls>
        <c:axId val="691906288"/>
        <c:axId val="691906680"/>
      </c:scatterChart>
      <c:valAx>
        <c:axId val="691906288"/>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1906680"/>
        <c:crosses val="autoZero"/>
        <c:crossBetween val="midCat"/>
        <c:majorUnit val="1"/>
      </c:valAx>
      <c:valAx>
        <c:axId val="6919066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1906288"/>
        <c:crosses val="autoZero"/>
        <c:crossBetween val="midCat"/>
        <c:majorUnit val="25"/>
      </c:valAx>
      <c:spPr>
        <a:noFill/>
        <a:ln>
          <a:solidFill>
            <a:schemeClr val="bg2"/>
          </a:solidFill>
        </a:ln>
      </c:spPr>
    </c:plotArea>
    <c:legend>
      <c:legendPos val="r"/>
      <c:layout>
        <c:manualLayout>
          <c:xMode val="edge"/>
          <c:yMode val="edge"/>
          <c:x val="8.5583876368902162E-2"/>
          <c:y val="0.70661699979810222"/>
          <c:w val="0.876754683681781"/>
          <c:h val="0.1344894003634164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744E-2"/>
          <c:y val="3.1249894166455256E-2"/>
          <c:w val="0.90245337142590742"/>
          <c:h val="0.83254736712598421"/>
        </c:manualLayout>
      </c:layout>
      <c:scatterChart>
        <c:scatterStyle val="lineMarker"/>
        <c:varyColors val="0"/>
        <c:ser>
          <c:idx val="0"/>
          <c:order val="0"/>
          <c:tx>
            <c:strRef>
              <c:f>Sheet1!$B$1</c:f>
              <c:strCache>
                <c:ptCount val="1"/>
                <c:pt idx="0">
                  <c:v>&lt;18.5 (N=592)</c:v>
                </c:pt>
              </c:strCache>
            </c:strRef>
          </c:tx>
          <c:spPr>
            <a:ln w="41275">
              <a:solidFill>
                <a:srgbClr val="00B0F0"/>
              </a:solidFill>
            </a:ln>
          </c:spPr>
          <c:marker>
            <c:symbol val="none"/>
          </c:marker>
          <c:xVal>
            <c:numRef>
              <c:f>Sheet1!$A$2:$A$56</c:f>
              <c:numCache>
                <c:formatCode>General</c:formatCode>
                <c:ptCount val="5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Sheet1!$B$2:$B$56</c:f>
              <c:numCache>
                <c:formatCode>General</c:formatCode>
                <c:ptCount val="55"/>
                <c:pt idx="0">
                  <c:v>100</c:v>
                </c:pt>
                <c:pt idx="1">
                  <c:v>97.801000000000002</c:v>
                </c:pt>
                <c:pt idx="2">
                  <c:v>97.460999999999999</c:v>
                </c:pt>
                <c:pt idx="3">
                  <c:v>95.924999999999997</c:v>
                </c:pt>
                <c:pt idx="4">
                  <c:v>94.894999999999996</c:v>
                </c:pt>
                <c:pt idx="5">
                  <c:v>94.378</c:v>
                </c:pt>
                <c:pt idx="6">
                  <c:v>94.033000000000001</c:v>
                </c:pt>
                <c:pt idx="7">
                  <c:v>93.686999999999998</c:v>
                </c:pt>
                <c:pt idx="8">
                  <c:v>93.513000000000005</c:v>
                </c:pt>
                <c:pt idx="9">
                  <c:v>93.164000000000001</c:v>
                </c:pt>
                <c:pt idx="10">
                  <c:v>92.99</c:v>
                </c:pt>
                <c:pt idx="11">
                  <c:v>92.814999999999998</c:v>
                </c:pt>
                <c:pt idx="12">
                  <c:v>92.465999999999994</c:v>
                </c:pt>
                <c:pt idx="13">
                  <c:v>92.292000000000002</c:v>
                </c:pt>
                <c:pt idx="14">
                  <c:v>92.292000000000002</c:v>
                </c:pt>
                <c:pt idx="15">
                  <c:v>91.59</c:v>
                </c:pt>
                <c:pt idx="16">
                  <c:v>91.59</c:v>
                </c:pt>
                <c:pt idx="17">
                  <c:v>91.59</c:v>
                </c:pt>
                <c:pt idx="18">
                  <c:v>91.59</c:v>
                </c:pt>
                <c:pt idx="19">
                  <c:v>91.59</c:v>
                </c:pt>
                <c:pt idx="20">
                  <c:v>91.412999999999997</c:v>
                </c:pt>
                <c:pt idx="21">
                  <c:v>91.236000000000004</c:v>
                </c:pt>
                <c:pt idx="22">
                  <c:v>91.058999999999997</c:v>
                </c:pt>
                <c:pt idx="23">
                  <c:v>91.058999999999997</c:v>
                </c:pt>
                <c:pt idx="24">
                  <c:v>90.882000000000005</c:v>
                </c:pt>
                <c:pt idx="25">
                  <c:v>90.703999999999994</c:v>
                </c:pt>
                <c:pt idx="26">
                  <c:v>90.349000000000004</c:v>
                </c:pt>
                <c:pt idx="27">
                  <c:v>89.994</c:v>
                </c:pt>
                <c:pt idx="28">
                  <c:v>89.638999999999996</c:v>
                </c:pt>
                <c:pt idx="29">
                  <c:v>89.462000000000003</c:v>
                </c:pt>
                <c:pt idx="30">
                  <c:v>89.284000000000006</c:v>
                </c:pt>
                <c:pt idx="31">
                  <c:v>89.284000000000006</c:v>
                </c:pt>
                <c:pt idx="32">
                  <c:v>89.284000000000006</c:v>
                </c:pt>
                <c:pt idx="33">
                  <c:v>89.284000000000006</c:v>
                </c:pt>
                <c:pt idx="34">
                  <c:v>89.284000000000006</c:v>
                </c:pt>
                <c:pt idx="35">
                  <c:v>88.927999999999997</c:v>
                </c:pt>
                <c:pt idx="36">
                  <c:v>88.75</c:v>
                </c:pt>
                <c:pt idx="37">
                  <c:v>88.75</c:v>
                </c:pt>
                <c:pt idx="38">
                  <c:v>88.75</c:v>
                </c:pt>
                <c:pt idx="39">
                  <c:v>88.75</c:v>
                </c:pt>
                <c:pt idx="40">
                  <c:v>88.75</c:v>
                </c:pt>
                <c:pt idx="41">
                  <c:v>88.75</c:v>
                </c:pt>
                <c:pt idx="42">
                  <c:v>88.569000000000003</c:v>
                </c:pt>
                <c:pt idx="43">
                  <c:v>88.569000000000003</c:v>
                </c:pt>
                <c:pt idx="44">
                  <c:v>88.387</c:v>
                </c:pt>
                <c:pt idx="45">
                  <c:v>88.206000000000003</c:v>
                </c:pt>
                <c:pt idx="46">
                  <c:v>88.206000000000003</c:v>
                </c:pt>
                <c:pt idx="47">
                  <c:v>88.206000000000003</c:v>
                </c:pt>
                <c:pt idx="48">
                  <c:v>87.831999999999994</c:v>
                </c:pt>
                <c:pt idx="49">
                  <c:v>85.194999999999993</c:v>
                </c:pt>
                <c:pt idx="50">
                  <c:v>83.902000000000001</c:v>
                </c:pt>
                <c:pt idx="51">
                  <c:v>81.888999999999996</c:v>
                </c:pt>
                <c:pt idx="52">
                  <c:v>78.942999999999998</c:v>
                </c:pt>
                <c:pt idx="53">
                  <c:v>78.212000000000003</c:v>
                </c:pt>
                <c:pt idx="54">
                  <c:v>72.102000000000004</c:v>
                </c:pt>
              </c:numCache>
            </c:numRef>
          </c:yVal>
          <c:smooth val="0"/>
          <c:extLst>
            <c:ext xmlns:c16="http://schemas.microsoft.com/office/drawing/2014/chart" uri="{C3380CC4-5D6E-409C-BE32-E72D297353CC}">
              <c16:uniqueId val="{00000000-D084-4352-98C1-6CD406ABD0AC}"/>
            </c:ext>
          </c:extLst>
        </c:ser>
        <c:ser>
          <c:idx val="1"/>
          <c:order val="1"/>
          <c:tx>
            <c:strRef>
              <c:f>Sheet1!$C$1</c:f>
              <c:strCache>
                <c:ptCount val="1"/>
                <c:pt idx="0">
                  <c:v>18.5-&lt;25 (N=8,279)</c:v>
                </c:pt>
              </c:strCache>
            </c:strRef>
          </c:tx>
          <c:spPr>
            <a:ln w="41275">
              <a:solidFill>
                <a:srgbClr val="009900"/>
              </a:solidFill>
              <a:prstDash val="solid"/>
            </a:ln>
          </c:spPr>
          <c:marker>
            <c:symbol val="none"/>
          </c:marker>
          <c:xVal>
            <c:numRef>
              <c:f>Sheet1!$A$2:$A$56</c:f>
              <c:numCache>
                <c:formatCode>General</c:formatCode>
                <c:ptCount val="5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Sheet1!$C$2:$C$56</c:f>
              <c:numCache>
                <c:formatCode>General</c:formatCode>
                <c:ptCount val="55"/>
                <c:pt idx="0">
                  <c:v>100</c:v>
                </c:pt>
                <c:pt idx="1">
                  <c:v>97.616</c:v>
                </c:pt>
                <c:pt idx="2">
                  <c:v>96.474000000000004</c:v>
                </c:pt>
                <c:pt idx="3">
                  <c:v>95.876999999999995</c:v>
                </c:pt>
                <c:pt idx="4">
                  <c:v>95.265000000000001</c:v>
                </c:pt>
                <c:pt idx="5">
                  <c:v>94.748999999999995</c:v>
                </c:pt>
                <c:pt idx="6">
                  <c:v>94.39</c:v>
                </c:pt>
                <c:pt idx="7">
                  <c:v>93.903999999999996</c:v>
                </c:pt>
                <c:pt idx="8">
                  <c:v>93.742000000000004</c:v>
                </c:pt>
                <c:pt idx="9">
                  <c:v>93.466999999999999</c:v>
                </c:pt>
                <c:pt idx="10">
                  <c:v>93.228999999999999</c:v>
                </c:pt>
                <c:pt idx="11">
                  <c:v>93.016000000000005</c:v>
                </c:pt>
                <c:pt idx="12">
                  <c:v>92.778000000000006</c:v>
                </c:pt>
                <c:pt idx="13">
                  <c:v>92.588999999999999</c:v>
                </c:pt>
                <c:pt idx="14">
                  <c:v>92.313000000000002</c:v>
                </c:pt>
                <c:pt idx="15">
                  <c:v>92.137</c:v>
                </c:pt>
                <c:pt idx="16">
                  <c:v>91.923000000000002</c:v>
                </c:pt>
                <c:pt idx="17">
                  <c:v>91.747</c:v>
                </c:pt>
                <c:pt idx="18">
                  <c:v>91.620999999999995</c:v>
                </c:pt>
                <c:pt idx="19">
                  <c:v>91.495000000000005</c:v>
                </c:pt>
                <c:pt idx="20">
                  <c:v>91.367999999999995</c:v>
                </c:pt>
                <c:pt idx="21">
                  <c:v>91.254999999999995</c:v>
                </c:pt>
                <c:pt idx="22">
                  <c:v>91.129000000000005</c:v>
                </c:pt>
                <c:pt idx="23">
                  <c:v>91.028000000000006</c:v>
                </c:pt>
                <c:pt idx="24">
                  <c:v>90.864000000000004</c:v>
                </c:pt>
                <c:pt idx="25">
                  <c:v>90.787999999999997</c:v>
                </c:pt>
                <c:pt idx="26">
                  <c:v>90.635999999999996</c:v>
                </c:pt>
                <c:pt idx="27">
                  <c:v>90.522000000000006</c:v>
                </c:pt>
                <c:pt idx="28">
                  <c:v>90.459000000000003</c:v>
                </c:pt>
                <c:pt idx="29">
                  <c:v>90.344999999999999</c:v>
                </c:pt>
                <c:pt idx="30">
                  <c:v>90.269000000000005</c:v>
                </c:pt>
                <c:pt idx="31">
                  <c:v>90.18</c:v>
                </c:pt>
                <c:pt idx="32">
                  <c:v>90.04</c:v>
                </c:pt>
                <c:pt idx="33">
                  <c:v>89.977000000000004</c:v>
                </c:pt>
                <c:pt idx="34">
                  <c:v>89.85</c:v>
                </c:pt>
                <c:pt idx="35">
                  <c:v>89.772999999999996</c:v>
                </c:pt>
                <c:pt idx="36">
                  <c:v>89.71</c:v>
                </c:pt>
                <c:pt idx="37">
                  <c:v>89.581999999999994</c:v>
                </c:pt>
                <c:pt idx="38">
                  <c:v>89.48</c:v>
                </c:pt>
                <c:pt idx="39">
                  <c:v>89.415999999999997</c:v>
                </c:pt>
                <c:pt idx="40">
                  <c:v>89.325999999999993</c:v>
                </c:pt>
                <c:pt idx="41">
                  <c:v>89.275000000000006</c:v>
                </c:pt>
                <c:pt idx="42">
                  <c:v>89.185000000000002</c:v>
                </c:pt>
                <c:pt idx="43">
                  <c:v>89.094999999999999</c:v>
                </c:pt>
                <c:pt idx="44">
                  <c:v>89.004000000000005</c:v>
                </c:pt>
                <c:pt idx="45">
                  <c:v>88.888000000000005</c:v>
                </c:pt>
                <c:pt idx="46">
                  <c:v>88.796999999999997</c:v>
                </c:pt>
                <c:pt idx="47">
                  <c:v>88.730999999999995</c:v>
                </c:pt>
                <c:pt idx="48">
                  <c:v>88.650999999999996</c:v>
                </c:pt>
                <c:pt idx="49">
                  <c:v>85.358999999999995</c:v>
                </c:pt>
                <c:pt idx="50">
                  <c:v>82.906999999999996</c:v>
                </c:pt>
                <c:pt idx="51">
                  <c:v>80.543000000000006</c:v>
                </c:pt>
                <c:pt idx="52">
                  <c:v>77.727000000000004</c:v>
                </c:pt>
                <c:pt idx="53">
                  <c:v>74.248000000000005</c:v>
                </c:pt>
                <c:pt idx="54">
                  <c:v>70.953999999999994</c:v>
                </c:pt>
              </c:numCache>
            </c:numRef>
          </c:yVal>
          <c:smooth val="0"/>
          <c:extLst>
            <c:ext xmlns:c16="http://schemas.microsoft.com/office/drawing/2014/chart" uri="{C3380CC4-5D6E-409C-BE32-E72D297353CC}">
              <c16:uniqueId val="{00000001-D084-4352-98C1-6CD406ABD0AC}"/>
            </c:ext>
          </c:extLst>
        </c:ser>
        <c:ser>
          <c:idx val="2"/>
          <c:order val="2"/>
          <c:tx>
            <c:strRef>
              <c:f>Sheet1!$D$1</c:f>
              <c:strCache>
                <c:ptCount val="1"/>
                <c:pt idx="0">
                  <c:v>25-&lt;30 (N=8,622)</c:v>
                </c:pt>
              </c:strCache>
            </c:strRef>
          </c:tx>
          <c:spPr>
            <a:ln w="41275">
              <a:solidFill>
                <a:srgbClr val="FF0000"/>
              </a:solidFill>
            </a:ln>
          </c:spPr>
          <c:marker>
            <c:symbol val="none"/>
          </c:marker>
          <c:xVal>
            <c:numRef>
              <c:f>Sheet1!$A$2:$A$56</c:f>
              <c:numCache>
                <c:formatCode>General</c:formatCode>
                <c:ptCount val="5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Sheet1!$D$2:$D$56</c:f>
              <c:numCache>
                <c:formatCode>General</c:formatCode>
                <c:ptCount val="55"/>
                <c:pt idx="0">
                  <c:v>100</c:v>
                </c:pt>
                <c:pt idx="1">
                  <c:v>97.644000000000005</c:v>
                </c:pt>
                <c:pt idx="2">
                  <c:v>96.456999999999994</c:v>
                </c:pt>
                <c:pt idx="3">
                  <c:v>95.546999999999997</c:v>
                </c:pt>
                <c:pt idx="4">
                  <c:v>94.715999999999994</c:v>
                </c:pt>
                <c:pt idx="5">
                  <c:v>94.2</c:v>
                </c:pt>
                <c:pt idx="6">
                  <c:v>93.915999999999997</c:v>
                </c:pt>
                <c:pt idx="7">
                  <c:v>93.486999999999995</c:v>
                </c:pt>
                <c:pt idx="8">
                  <c:v>93.117999999999995</c:v>
                </c:pt>
                <c:pt idx="9">
                  <c:v>92.843999999999994</c:v>
                </c:pt>
                <c:pt idx="10">
                  <c:v>92.509</c:v>
                </c:pt>
                <c:pt idx="11">
                  <c:v>92.233999999999995</c:v>
                </c:pt>
                <c:pt idx="12">
                  <c:v>91.995000000000005</c:v>
                </c:pt>
                <c:pt idx="13">
                  <c:v>91.863</c:v>
                </c:pt>
                <c:pt idx="14">
                  <c:v>91.599000000000004</c:v>
                </c:pt>
                <c:pt idx="15">
                  <c:v>91.442999999999998</c:v>
                </c:pt>
                <c:pt idx="16">
                  <c:v>91.275000000000006</c:v>
                </c:pt>
                <c:pt idx="17">
                  <c:v>91.082999999999998</c:v>
                </c:pt>
                <c:pt idx="18">
                  <c:v>91.022999999999996</c:v>
                </c:pt>
                <c:pt idx="19">
                  <c:v>90.891000000000005</c:v>
                </c:pt>
                <c:pt idx="20">
                  <c:v>90.807000000000002</c:v>
                </c:pt>
                <c:pt idx="21">
                  <c:v>90.686999999999998</c:v>
                </c:pt>
                <c:pt idx="22">
                  <c:v>90.519000000000005</c:v>
                </c:pt>
                <c:pt idx="23">
                  <c:v>90.375</c:v>
                </c:pt>
                <c:pt idx="24">
                  <c:v>90.29</c:v>
                </c:pt>
                <c:pt idx="25">
                  <c:v>90.206000000000003</c:v>
                </c:pt>
                <c:pt idx="26">
                  <c:v>90.146000000000001</c:v>
                </c:pt>
                <c:pt idx="27">
                  <c:v>90.085999999999999</c:v>
                </c:pt>
                <c:pt idx="28">
                  <c:v>90.013000000000005</c:v>
                </c:pt>
                <c:pt idx="29">
                  <c:v>89.929000000000002</c:v>
                </c:pt>
                <c:pt idx="30">
                  <c:v>89.82</c:v>
                </c:pt>
                <c:pt idx="31">
                  <c:v>89.686999999999998</c:v>
                </c:pt>
                <c:pt idx="32">
                  <c:v>89.626999999999995</c:v>
                </c:pt>
                <c:pt idx="33">
                  <c:v>89.555000000000007</c:v>
                </c:pt>
                <c:pt idx="34">
                  <c:v>89.445999999999998</c:v>
                </c:pt>
                <c:pt idx="35">
                  <c:v>89.361000000000004</c:v>
                </c:pt>
                <c:pt idx="36">
                  <c:v>89.313000000000002</c:v>
                </c:pt>
                <c:pt idx="37">
                  <c:v>89.24</c:v>
                </c:pt>
                <c:pt idx="38">
                  <c:v>89.167000000000002</c:v>
                </c:pt>
                <c:pt idx="39">
                  <c:v>89.07</c:v>
                </c:pt>
                <c:pt idx="40">
                  <c:v>88.971999999999994</c:v>
                </c:pt>
                <c:pt idx="41">
                  <c:v>88.923000000000002</c:v>
                </c:pt>
                <c:pt idx="42">
                  <c:v>88.861999999999995</c:v>
                </c:pt>
                <c:pt idx="43">
                  <c:v>88.813000000000002</c:v>
                </c:pt>
                <c:pt idx="44">
                  <c:v>88.751999999999995</c:v>
                </c:pt>
                <c:pt idx="45">
                  <c:v>88.665999999999997</c:v>
                </c:pt>
                <c:pt idx="46">
                  <c:v>88.578999999999994</c:v>
                </c:pt>
                <c:pt idx="47">
                  <c:v>88.516999999999996</c:v>
                </c:pt>
                <c:pt idx="48">
                  <c:v>88.453999999999994</c:v>
                </c:pt>
                <c:pt idx="49">
                  <c:v>85.344999999999999</c:v>
                </c:pt>
                <c:pt idx="50">
                  <c:v>82.635999999999996</c:v>
                </c:pt>
                <c:pt idx="51">
                  <c:v>79.799000000000007</c:v>
                </c:pt>
                <c:pt idx="52">
                  <c:v>76.513999999999996</c:v>
                </c:pt>
                <c:pt idx="53">
                  <c:v>73.896000000000001</c:v>
                </c:pt>
                <c:pt idx="54">
                  <c:v>70.462000000000003</c:v>
                </c:pt>
              </c:numCache>
            </c:numRef>
          </c:yVal>
          <c:smooth val="0"/>
          <c:extLst>
            <c:ext xmlns:c16="http://schemas.microsoft.com/office/drawing/2014/chart" uri="{C3380CC4-5D6E-409C-BE32-E72D297353CC}">
              <c16:uniqueId val="{00000002-D084-4352-98C1-6CD406ABD0AC}"/>
            </c:ext>
          </c:extLst>
        </c:ser>
        <c:ser>
          <c:idx val="3"/>
          <c:order val="3"/>
          <c:tx>
            <c:strRef>
              <c:f>Sheet1!$E$1</c:f>
              <c:strCache>
                <c:ptCount val="1"/>
                <c:pt idx="0">
                  <c:v>30-&lt;35 (N=4,679)</c:v>
                </c:pt>
              </c:strCache>
            </c:strRef>
          </c:tx>
          <c:spPr>
            <a:ln w="41275">
              <a:solidFill>
                <a:srgbClr val="FF00FF"/>
              </a:solidFill>
            </a:ln>
          </c:spPr>
          <c:marker>
            <c:symbol val="none"/>
          </c:marker>
          <c:xVal>
            <c:numRef>
              <c:f>Sheet1!$A$2:$A$56</c:f>
              <c:numCache>
                <c:formatCode>General</c:formatCode>
                <c:ptCount val="5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Sheet1!$E$2:$E$56</c:f>
              <c:numCache>
                <c:formatCode>General</c:formatCode>
                <c:ptCount val="55"/>
                <c:pt idx="0">
                  <c:v>100</c:v>
                </c:pt>
                <c:pt idx="1">
                  <c:v>97.391000000000005</c:v>
                </c:pt>
                <c:pt idx="2">
                  <c:v>96.02</c:v>
                </c:pt>
                <c:pt idx="3">
                  <c:v>94.838999999999999</c:v>
                </c:pt>
                <c:pt idx="4">
                  <c:v>94.15</c:v>
                </c:pt>
                <c:pt idx="5">
                  <c:v>93.588999999999999</c:v>
                </c:pt>
                <c:pt idx="6">
                  <c:v>93.198999999999998</c:v>
                </c:pt>
                <c:pt idx="7">
                  <c:v>92.873000000000005</c:v>
                </c:pt>
                <c:pt idx="8">
                  <c:v>92.634</c:v>
                </c:pt>
                <c:pt idx="9">
                  <c:v>92.503</c:v>
                </c:pt>
                <c:pt idx="10">
                  <c:v>92.263000000000005</c:v>
                </c:pt>
                <c:pt idx="11">
                  <c:v>92.153999999999996</c:v>
                </c:pt>
                <c:pt idx="12">
                  <c:v>91.914000000000001</c:v>
                </c:pt>
                <c:pt idx="13">
                  <c:v>91.695999999999998</c:v>
                </c:pt>
                <c:pt idx="14">
                  <c:v>91.456000000000003</c:v>
                </c:pt>
                <c:pt idx="15">
                  <c:v>91.281000000000006</c:v>
                </c:pt>
                <c:pt idx="16">
                  <c:v>91.106999999999999</c:v>
                </c:pt>
                <c:pt idx="17">
                  <c:v>90.975999999999999</c:v>
                </c:pt>
                <c:pt idx="18">
                  <c:v>90.91</c:v>
                </c:pt>
                <c:pt idx="19">
                  <c:v>90.822999999999993</c:v>
                </c:pt>
                <c:pt idx="20">
                  <c:v>90.539000000000001</c:v>
                </c:pt>
                <c:pt idx="21">
                  <c:v>90.298000000000002</c:v>
                </c:pt>
                <c:pt idx="22">
                  <c:v>90.188999999999993</c:v>
                </c:pt>
                <c:pt idx="23">
                  <c:v>90.144999999999996</c:v>
                </c:pt>
                <c:pt idx="24">
                  <c:v>90.058000000000007</c:v>
                </c:pt>
                <c:pt idx="25">
                  <c:v>89.905000000000001</c:v>
                </c:pt>
                <c:pt idx="26">
                  <c:v>89.751000000000005</c:v>
                </c:pt>
                <c:pt idx="27">
                  <c:v>89.597999999999999</c:v>
                </c:pt>
                <c:pt idx="28">
                  <c:v>89.531999999999996</c:v>
                </c:pt>
                <c:pt idx="29">
                  <c:v>89.356999999999999</c:v>
                </c:pt>
                <c:pt idx="30">
                  <c:v>89.247</c:v>
                </c:pt>
                <c:pt idx="31">
                  <c:v>89.16</c:v>
                </c:pt>
                <c:pt idx="32">
                  <c:v>89.093999999999994</c:v>
                </c:pt>
                <c:pt idx="33">
                  <c:v>88.962000000000003</c:v>
                </c:pt>
                <c:pt idx="34">
                  <c:v>88.787000000000006</c:v>
                </c:pt>
                <c:pt idx="35">
                  <c:v>88.742999999999995</c:v>
                </c:pt>
                <c:pt idx="36">
                  <c:v>88.721000000000004</c:v>
                </c:pt>
                <c:pt idx="37">
                  <c:v>88.655000000000001</c:v>
                </c:pt>
                <c:pt idx="38">
                  <c:v>88.522999999999996</c:v>
                </c:pt>
                <c:pt idx="39">
                  <c:v>88.369</c:v>
                </c:pt>
                <c:pt idx="40">
                  <c:v>88.257999999999996</c:v>
                </c:pt>
                <c:pt idx="41">
                  <c:v>88.236000000000004</c:v>
                </c:pt>
                <c:pt idx="42">
                  <c:v>88.213999999999999</c:v>
                </c:pt>
                <c:pt idx="43">
                  <c:v>88.125</c:v>
                </c:pt>
                <c:pt idx="44">
                  <c:v>88.102999999999994</c:v>
                </c:pt>
                <c:pt idx="45">
                  <c:v>88.013999999999996</c:v>
                </c:pt>
                <c:pt idx="46">
                  <c:v>87.945999999999998</c:v>
                </c:pt>
                <c:pt idx="47">
                  <c:v>87.855999999999995</c:v>
                </c:pt>
                <c:pt idx="48">
                  <c:v>87.81</c:v>
                </c:pt>
                <c:pt idx="49">
                  <c:v>84.088999999999999</c:v>
                </c:pt>
                <c:pt idx="50">
                  <c:v>80.87</c:v>
                </c:pt>
                <c:pt idx="51">
                  <c:v>77.584000000000003</c:v>
                </c:pt>
                <c:pt idx="52">
                  <c:v>74.388000000000005</c:v>
                </c:pt>
                <c:pt idx="53">
                  <c:v>71.418000000000006</c:v>
                </c:pt>
                <c:pt idx="54">
                  <c:v>67.382000000000005</c:v>
                </c:pt>
              </c:numCache>
            </c:numRef>
          </c:yVal>
          <c:smooth val="0"/>
          <c:extLst>
            <c:ext xmlns:c16="http://schemas.microsoft.com/office/drawing/2014/chart" uri="{C3380CC4-5D6E-409C-BE32-E72D297353CC}">
              <c16:uniqueId val="{00000003-D084-4352-98C1-6CD406ABD0AC}"/>
            </c:ext>
          </c:extLst>
        </c:ser>
        <c:ser>
          <c:idx val="4"/>
          <c:order val="4"/>
          <c:tx>
            <c:strRef>
              <c:f>Sheet1!$F$1</c:f>
              <c:strCache>
                <c:ptCount val="1"/>
                <c:pt idx="0">
                  <c:v>35+ (N=1,087)</c:v>
                </c:pt>
              </c:strCache>
            </c:strRef>
          </c:tx>
          <c:spPr>
            <a:ln w="41275">
              <a:solidFill>
                <a:srgbClr val="FFC000"/>
              </a:solidFill>
            </a:ln>
          </c:spPr>
          <c:marker>
            <c:symbol val="none"/>
          </c:marker>
          <c:xVal>
            <c:numRef>
              <c:f>Sheet1!$A$2:$A$56</c:f>
              <c:numCache>
                <c:formatCode>General</c:formatCode>
                <c:ptCount val="5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Sheet1!$F$2:$F$56</c:f>
              <c:numCache>
                <c:formatCode>General</c:formatCode>
                <c:ptCount val="55"/>
                <c:pt idx="0">
                  <c:v>100</c:v>
                </c:pt>
                <c:pt idx="1">
                  <c:v>96.596000000000004</c:v>
                </c:pt>
                <c:pt idx="2">
                  <c:v>95.582999999999998</c:v>
                </c:pt>
                <c:pt idx="3">
                  <c:v>94.018000000000001</c:v>
                </c:pt>
                <c:pt idx="4">
                  <c:v>92.819000000000003</c:v>
                </c:pt>
                <c:pt idx="5">
                  <c:v>92.171999999999997</c:v>
                </c:pt>
                <c:pt idx="6">
                  <c:v>91.802999999999997</c:v>
                </c:pt>
                <c:pt idx="7">
                  <c:v>91.247</c:v>
                </c:pt>
                <c:pt idx="8">
                  <c:v>90.968999999999994</c:v>
                </c:pt>
                <c:pt idx="9">
                  <c:v>90.597999999999999</c:v>
                </c:pt>
                <c:pt idx="10">
                  <c:v>90.227000000000004</c:v>
                </c:pt>
                <c:pt idx="11">
                  <c:v>90.042000000000002</c:v>
                </c:pt>
                <c:pt idx="12">
                  <c:v>89.763999999999996</c:v>
                </c:pt>
                <c:pt idx="13">
                  <c:v>89.484999999999999</c:v>
                </c:pt>
                <c:pt idx="14">
                  <c:v>89.206999999999994</c:v>
                </c:pt>
                <c:pt idx="15">
                  <c:v>88.929000000000002</c:v>
                </c:pt>
                <c:pt idx="16">
                  <c:v>88.650999999999996</c:v>
                </c:pt>
                <c:pt idx="17">
                  <c:v>88.558000000000007</c:v>
                </c:pt>
                <c:pt idx="18">
                  <c:v>88.465000000000003</c:v>
                </c:pt>
                <c:pt idx="19">
                  <c:v>88.465000000000003</c:v>
                </c:pt>
                <c:pt idx="20">
                  <c:v>88.465000000000003</c:v>
                </c:pt>
                <c:pt idx="21">
                  <c:v>88.465000000000003</c:v>
                </c:pt>
                <c:pt idx="22">
                  <c:v>88.278999999999996</c:v>
                </c:pt>
                <c:pt idx="23">
                  <c:v>88.186000000000007</c:v>
                </c:pt>
                <c:pt idx="24">
                  <c:v>88</c:v>
                </c:pt>
                <c:pt idx="25">
                  <c:v>87.72</c:v>
                </c:pt>
                <c:pt idx="26">
                  <c:v>87.72</c:v>
                </c:pt>
                <c:pt idx="27">
                  <c:v>87.534000000000006</c:v>
                </c:pt>
                <c:pt idx="28">
                  <c:v>87.534000000000006</c:v>
                </c:pt>
                <c:pt idx="29">
                  <c:v>87.534000000000006</c:v>
                </c:pt>
                <c:pt idx="30">
                  <c:v>87.441000000000003</c:v>
                </c:pt>
                <c:pt idx="31">
                  <c:v>87.346999999999994</c:v>
                </c:pt>
                <c:pt idx="32">
                  <c:v>87.254000000000005</c:v>
                </c:pt>
                <c:pt idx="33">
                  <c:v>87.161000000000001</c:v>
                </c:pt>
                <c:pt idx="34">
                  <c:v>86.974000000000004</c:v>
                </c:pt>
                <c:pt idx="35">
                  <c:v>86.974000000000004</c:v>
                </c:pt>
                <c:pt idx="36">
                  <c:v>86.786000000000001</c:v>
                </c:pt>
                <c:pt idx="37">
                  <c:v>86.786000000000001</c:v>
                </c:pt>
                <c:pt idx="38">
                  <c:v>86.786000000000001</c:v>
                </c:pt>
                <c:pt idx="39">
                  <c:v>86.786000000000001</c:v>
                </c:pt>
                <c:pt idx="40">
                  <c:v>86.599000000000004</c:v>
                </c:pt>
                <c:pt idx="41">
                  <c:v>86.599000000000004</c:v>
                </c:pt>
                <c:pt idx="42">
                  <c:v>86.599000000000004</c:v>
                </c:pt>
                <c:pt idx="43">
                  <c:v>86.599000000000004</c:v>
                </c:pt>
                <c:pt idx="44">
                  <c:v>86.504000000000005</c:v>
                </c:pt>
                <c:pt idx="45">
                  <c:v>86.313999999999993</c:v>
                </c:pt>
                <c:pt idx="46">
                  <c:v>86.313999999999993</c:v>
                </c:pt>
                <c:pt idx="47">
                  <c:v>86.313999999999993</c:v>
                </c:pt>
                <c:pt idx="48">
                  <c:v>86.117999999999995</c:v>
                </c:pt>
                <c:pt idx="49">
                  <c:v>81.543000000000006</c:v>
                </c:pt>
                <c:pt idx="50">
                  <c:v>78.021000000000001</c:v>
                </c:pt>
                <c:pt idx="51">
                  <c:v>74.78</c:v>
                </c:pt>
                <c:pt idx="52">
                  <c:v>72.606999999999999</c:v>
                </c:pt>
                <c:pt idx="53">
                  <c:v>67.718999999999994</c:v>
                </c:pt>
                <c:pt idx="54">
                  <c:v>65.269000000000005</c:v>
                </c:pt>
              </c:numCache>
            </c:numRef>
          </c:yVal>
          <c:smooth val="0"/>
          <c:extLst>
            <c:ext xmlns:c16="http://schemas.microsoft.com/office/drawing/2014/chart" uri="{C3380CC4-5D6E-409C-BE32-E72D297353CC}">
              <c16:uniqueId val="{00000004-D084-4352-98C1-6CD406ABD0AC}"/>
            </c:ext>
          </c:extLst>
        </c:ser>
        <c:dLbls>
          <c:showLegendKey val="0"/>
          <c:showVal val="0"/>
          <c:showCatName val="0"/>
          <c:showSerName val="0"/>
          <c:showPercent val="0"/>
          <c:showBubbleSize val="0"/>
        </c:dLbls>
        <c:axId val="691908248"/>
        <c:axId val="691908640"/>
      </c:scatterChart>
      <c:valAx>
        <c:axId val="691908248"/>
        <c:scaling>
          <c:orientation val="minMax"/>
          <c:max val="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1908640"/>
        <c:crosses val="autoZero"/>
        <c:crossBetween val="midCat"/>
        <c:majorUnit val="1"/>
      </c:valAx>
      <c:valAx>
        <c:axId val="69190864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lang="en-US" sz="1500" b="1">
                <a:solidFill>
                  <a:schemeClr val="bg2"/>
                </a:solidFill>
              </a:defRPr>
            </a:pPr>
            <a:endParaRPr lang="en-US"/>
          </a:p>
        </c:txPr>
        <c:crossAx val="691908248"/>
        <c:crosses val="autoZero"/>
        <c:crossBetween val="midCat"/>
        <c:majorUnit val="25"/>
      </c:valAx>
      <c:spPr>
        <a:noFill/>
        <a:ln>
          <a:solidFill>
            <a:schemeClr val="bg2"/>
          </a:solidFill>
        </a:ln>
      </c:spPr>
    </c:plotArea>
    <c:legend>
      <c:legendPos val="r"/>
      <c:layout>
        <c:manualLayout>
          <c:xMode val="edge"/>
          <c:yMode val="edge"/>
          <c:x val="0.10234206715539867"/>
          <c:y val="0.67455403574290174"/>
          <c:w val="0.85328298941080638"/>
          <c:h val="0.1644525645973256"/>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12234357802048"/>
          <c:y val="0.45678221216367082"/>
          <c:w val="0.38920180340360688"/>
          <c:h val="0.5245763437179048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DFDB-4EF0-AE76-D04BB7D8008A}"/>
              </c:ext>
            </c:extLst>
          </c:dPt>
          <c:dPt>
            <c:idx val="1"/>
            <c:bubble3D val="0"/>
            <c:spPr>
              <a:solidFill>
                <a:srgbClr val="008000"/>
              </a:solidFill>
              <a:ln>
                <a:solidFill>
                  <a:srgbClr val="000000"/>
                </a:solidFill>
              </a:ln>
            </c:spPr>
            <c:extLst>
              <c:ext xmlns:c16="http://schemas.microsoft.com/office/drawing/2014/chart" uri="{C3380CC4-5D6E-409C-BE32-E72D297353CC}">
                <c16:uniqueId val="{00000003-DFDB-4EF0-AE76-D04BB7D8008A}"/>
              </c:ext>
            </c:extLst>
          </c:dPt>
          <c:dPt>
            <c:idx val="2"/>
            <c:bubble3D val="0"/>
            <c:spPr>
              <a:solidFill>
                <a:srgbClr val="FF0000"/>
              </a:solidFill>
              <a:ln>
                <a:solidFill>
                  <a:srgbClr val="000000"/>
                </a:solidFill>
              </a:ln>
            </c:spPr>
            <c:extLst>
              <c:ext xmlns:c16="http://schemas.microsoft.com/office/drawing/2014/chart" uri="{C3380CC4-5D6E-409C-BE32-E72D297353CC}">
                <c16:uniqueId val="{00000005-DFDB-4EF0-AE76-D04BB7D8008A}"/>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DFDB-4EF0-AE76-D04BB7D8008A}"/>
              </c:ext>
            </c:extLst>
          </c:dPt>
          <c:dPt>
            <c:idx val="4"/>
            <c:bubble3D val="0"/>
            <c:spPr>
              <a:solidFill>
                <a:srgbClr val="00FFFF"/>
              </a:solidFill>
              <a:ln>
                <a:solidFill>
                  <a:srgbClr val="000000"/>
                </a:solidFill>
              </a:ln>
            </c:spPr>
            <c:extLst>
              <c:ext xmlns:c16="http://schemas.microsoft.com/office/drawing/2014/chart" uri="{C3380CC4-5D6E-409C-BE32-E72D297353CC}">
                <c16:uniqueId val="{00000009-DFDB-4EF0-AE76-D04BB7D8008A}"/>
              </c:ext>
            </c:extLst>
          </c:dPt>
          <c:dPt>
            <c:idx val="5"/>
            <c:bubble3D val="0"/>
            <c:spPr>
              <a:solidFill>
                <a:srgbClr val="FF00FF"/>
              </a:solidFill>
              <a:ln>
                <a:solidFill>
                  <a:srgbClr val="000000"/>
                </a:solidFill>
              </a:ln>
            </c:spPr>
            <c:extLst>
              <c:ext xmlns:c16="http://schemas.microsoft.com/office/drawing/2014/chart" uri="{C3380CC4-5D6E-409C-BE32-E72D297353CC}">
                <c16:uniqueId val="{0000000B-DFDB-4EF0-AE76-D04BB7D8008A}"/>
              </c:ext>
            </c:extLst>
          </c:dPt>
          <c:dPt>
            <c:idx val="6"/>
            <c:bubble3D val="0"/>
            <c:spPr>
              <a:solidFill>
                <a:srgbClr val="00FF00"/>
              </a:solidFill>
              <a:ln>
                <a:solidFill>
                  <a:srgbClr val="000000"/>
                </a:solidFill>
              </a:ln>
            </c:spPr>
            <c:extLst>
              <c:ext xmlns:c16="http://schemas.microsoft.com/office/drawing/2014/chart" uri="{C3380CC4-5D6E-409C-BE32-E72D297353CC}">
                <c16:uniqueId val="{0000000D-DFDB-4EF0-AE76-D04BB7D8008A}"/>
              </c:ext>
            </c:extLst>
          </c:dPt>
          <c:dPt>
            <c:idx val="7"/>
            <c:bubble3D val="0"/>
            <c:spPr>
              <a:solidFill>
                <a:srgbClr val="FF9900"/>
              </a:solidFill>
              <a:ln>
                <a:solidFill>
                  <a:srgbClr val="000000"/>
                </a:solidFill>
              </a:ln>
            </c:spPr>
            <c:extLst>
              <c:ext xmlns:c16="http://schemas.microsoft.com/office/drawing/2014/chart" uri="{C3380CC4-5D6E-409C-BE32-E72D297353CC}">
                <c16:uniqueId val="{0000000F-DFDB-4EF0-AE76-D04BB7D8008A}"/>
              </c:ext>
            </c:extLst>
          </c:dPt>
          <c:dLbls>
            <c:dLbl>
              <c:idx val="0"/>
              <c:layout>
                <c:manualLayout>
                  <c:x val="0"/>
                  <c:y val="1.284056047934317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FDB-4EF0-AE76-D04BB7D8008A}"/>
                </c:ext>
              </c:extLst>
            </c:dLbl>
            <c:dLbl>
              <c:idx val="1"/>
              <c:layout>
                <c:manualLayout>
                  <c:x val="8.064516129032159E-3"/>
                  <c:y val="3.595356934216080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FDB-4EF0-AE76-D04BB7D8008A}"/>
                </c:ext>
              </c:extLst>
            </c:dLbl>
            <c:dLbl>
              <c:idx val="4"/>
              <c:layout>
                <c:manualLayout>
                  <c:x val="-2.150537634408612E-2"/>
                  <c:y val="-1.027244838347454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FDB-4EF0-AE76-D04BB7D8008A}"/>
                </c:ext>
              </c:extLst>
            </c:dLbl>
            <c:dLbl>
              <c:idx val="6"/>
              <c:layout>
                <c:manualLayout>
                  <c:x val="1.8817204301075169E-2"/>
                  <c:y val="-1.027244838347454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DFDB-4EF0-AE76-D04BB7D8008A}"/>
                </c:ext>
              </c:extLst>
            </c:dLbl>
            <c:numFmt formatCode="0%" sourceLinked="0"/>
            <c:spPr>
              <a:noFill/>
              <a:ln>
                <a:noFill/>
              </a:ln>
              <a:effectLst/>
            </c:spPr>
            <c:txPr>
              <a:bodyPr wrap="square" lIns="38100" tIns="19050" rIns="38100" bIns="19050" anchor="ctr">
                <a:spAutoFit/>
              </a:bodyPr>
              <a:lstStyle/>
              <a:p>
                <a:pPr>
                  <a:defRPr sz="13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1.3606999999999999E-2</c:v>
                </c:pt>
                <c:pt idx="1">
                  <c:v>2.2003000000000002E-2</c:v>
                </c:pt>
                <c:pt idx="2">
                  <c:v>0.27967999999999998</c:v>
                </c:pt>
                <c:pt idx="3">
                  <c:v>0.59091000000000005</c:v>
                </c:pt>
                <c:pt idx="4">
                  <c:v>2.8662E-2</c:v>
                </c:pt>
                <c:pt idx="5">
                  <c:v>1.6792000000000001E-2</c:v>
                </c:pt>
                <c:pt idx="6">
                  <c:v>2.9819999999999999E-2</c:v>
                </c:pt>
                <c:pt idx="7">
                  <c:v>1.8529E-2</c:v>
                </c:pt>
              </c:numCache>
            </c:numRef>
          </c:val>
          <c:extLst>
            <c:ext xmlns:c16="http://schemas.microsoft.com/office/drawing/2014/chart" uri="{C3380CC4-5D6E-409C-BE32-E72D297353CC}">
              <c16:uniqueId val="{00000010-DFDB-4EF0-AE76-D04BB7D8008A}"/>
            </c:ext>
          </c:extLst>
        </c:ser>
        <c:dLbls>
          <c:showLegendKey val="0"/>
          <c:showVal val="0"/>
          <c:showCatName val="0"/>
          <c:showSerName val="0"/>
          <c:showPercent val="0"/>
          <c:showBubbleSize val="0"/>
          <c:showLeaderLines val="1"/>
        </c:dLbls>
        <c:firstSliceAng val="70"/>
      </c:pieChart>
      <c:spPr>
        <a:noFill/>
        <a:ln w="25400">
          <a:noFill/>
        </a:ln>
      </c:spPr>
    </c:plotArea>
    <c:legend>
      <c:legendPos val="r"/>
      <c:layout>
        <c:manualLayout>
          <c:xMode val="edge"/>
          <c:yMode val="edge"/>
          <c:x val="0.3624889933113199"/>
          <c:y val="1.4896870077995809E-2"/>
          <c:w val="0.30312970959275254"/>
          <c:h val="0.46415613150917839"/>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01488822517872E-2"/>
          <c:y val="4.672043010752689E-2"/>
          <c:w val="0.89095913657344561"/>
          <c:h val="0.83254736712598421"/>
        </c:manualLayout>
      </c:layout>
      <c:scatterChart>
        <c:scatterStyle val="lineMarker"/>
        <c:varyColors val="0"/>
        <c:ser>
          <c:idx val="0"/>
          <c:order val="0"/>
          <c:tx>
            <c:strRef>
              <c:f>Sheet1!$B$1</c:f>
              <c:strCache>
                <c:ptCount val="1"/>
                <c:pt idx="0">
                  <c:v>Diabetes (N=7,624)</c:v>
                </c:pt>
              </c:strCache>
            </c:strRef>
          </c:tx>
          <c:spPr>
            <a:ln w="41275">
              <a:solidFill>
                <a:srgbClr val="00B0F0"/>
              </a:solidFill>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Sheet1!$B$2:$B$61</c:f>
              <c:numCache>
                <c:formatCode>General</c:formatCode>
                <c:ptCount val="60"/>
                <c:pt idx="0">
                  <c:v>100</c:v>
                </c:pt>
                <c:pt idx="1">
                  <c:v>97.834000000000003</c:v>
                </c:pt>
                <c:pt idx="2">
                  <c:v>96.900999999999996</c:v>
                </c:pt>
                <c:pt idx="3">
                  <c:v>96.045000000000002</c:v>
                </c:pt>
                <c:pt idx="4">
                  <c:v>95.32</c:v>
                </c:pt>
                <c:pt idx="5">
                  <c:v>94.816999999999993</c:v>
                </c:pt>
                <c:pt idx="6">
                  <c:v>94.46</c:v>
                </c:pt>
                <c:pt idx="7">
                  <c:v>94.01</c:v>
                </c:pt>
                <c:pt idx="8">
                  <c:v>93.653000000000006</c:v>
                </c:pt>
                <c:pt idx="9">
                  <c:v>93.269000000000005</c:v>
                </c:pt>
                <c:pt idx="10">
                  <c:v>92.963999999999999</c:v>
                </c:pt>
                <c:pt idx="11">
                  <c:v>92.698999999999998</c:v>
                </c:pt>
                <c:pt idx="12">
                  <c:v>92.513000000000005</c:v>
                </c:pt>
                <c:pt idx="13">
                  <c:v>92.3</c:v>
                </c:pt>
                <c:pt idx="14">
                  <c:v>92.075000000000003</c:v>
                </c:pt>
                <c:pt idx="15">
                  <c:v>91.902000000000001</c:v>
                </c:pt>
                <c:pt idx="16">
                  <c:v>91.676000000000002</c:v>
                </c:pt>
                <c:pt idx="17">
                  <c:v>91.462999999999994</c:v>
                </c:pt>
                <c:pt idx="18">
                  <c:v>91.396000000000001</c:v>
                </c:pt>
                <c:pt idx="19">
                  <c:v>91.263000000000005</c:v>
                </c:pt>
                <c:pt idx="20">
                  <c:v>91.144000000000005</c:v>
                </c:pt>
                <c:pt idx="21">
                  <c:v>90.930999999999997</c:v>
                </c:pt>
                <c:pt idx="22">
                  <c:v>90.837999999999994</c:v>
                </c:pt>
                <c:pt idx="23">
                  <c:v>90.730999999999995</c:v>
                </c:pt>
                <c:pt idx="24">
                  <c:v>90.584999999999994</c:v>
                </c:pt>
                <c:pt idx="25">
                  <c:v>90.504999999999995</c:v>
                </c:pt>
                <c:pt idx="26">
                  <c:v>90.438000000000002</c:v>
                </c:pt>
                <c:pt idx="27">
                  <c:v>90.265000000000001</c:v>
                </c:pt>
                <c:pt idx="28">
                  <c:v>90.158000000000001</c:v>
                </c:pt>
                <c:pt idx="29">
                  <c:v>90.064999999999998</c:v>
                </c:pt>
                <c:pt idx="30">
                  <c:v>89.944999999999993</c:v>
                </c:pt>
                <c:pt idx="31">
                  <c:v>89.837999999999994</c:v>
                </c:pt>
                <c:pt idx="32">
                  <c:v>89.757999999999996</c:v>
                </c:pt>
                <c:pt idx="33">
                  <c:v>89.652000000000001</c:v>
                </c:pt>
                <c:pt idx="34">
                  <c:v>89.477999999999994</c:v>
                </c:pt>
                <c:pt idx="35">
                  <c:v>89.372</c:v>
                </c:pt>
                <c:pt idx="36">
                  <c:v>89.278000000000006</c:v>
                </c:pt>
                <c:pt idx="37">
                  <c:v>89.210999999999999</c:v>
                </c:pt>
                <c:pt idx="38">
                  <c:v>89.105000000000004</c:v>
                </c:pt>
                <c:pt idx="39">
                  <c:v>88.957999999999998</c:v>
                </c:pt>
                <c:pt idx="40">
                  <c:v>88.864000000000004</c:v>
                </c:pt>
                <c:pt idx="41">
                  <c:v>88.796999999999997</c:v>
                </c:pt>
                <c:pt idx="42">
                  <c:v>88.757000000000005</c:v>
                </c:pt>
                <c:pt idx="43">
                  <c:v>88.69</c:v>
                </c:pt>
                <c:pt idx="44">
                  <c:v>88.608999999999995</c:v>
                </c:pt>
                <c:pt idx="45">
                  <c:v>88.488</c:v>
                </c:pt>
                <c:pt idx="46">
                  <c:v>88.406999999999996</c:v>
                </c:pt>
                <c:pt idx="47">
                  <c:v>88.311999999999998</c:v>
                </c:pt>
                <c:pt idx="48">
                  <c:v>88.188999999999993</c:v>
                </c:pt>
                <c:pt idx="49">
                  <c:v>84.332999999999998</c:v>
                </c:pt>
                <c:pt idx="50">
                  <c:v>80.677000000000007</c:v>
                </c:pt>
                <c:pt idx="51">
                  <c:v>77.308999999999997</c:v>
                </c:pt>
                <c:pt idx="52">
                  <c:v>73.566000000000003</c:v>
                </c:pt>
                <c:pt idx="53">
                  <c:v>69.622</c:v>
                </c:pt>
                <c:pt idx="54">
                  <c:v>65.179000000000002</c:v>
                </c:pt>
                <c:pt idx="55">
                  <c:v>60.473999999999997</c:v>
                </c:pt>
                <c:pt idx="56">
                  <c:v>55.673000000000002</c:v>
                </c:pt>
                <c:pt idx="57">
                  <c:v>51.386000000000003</c:v>
                </c:pt>
                <c:pt idx="58">
                  <c:v>47.326999999999998</c:v>
                </c:pt>
                <c:pt idx="59">
                  <c:v>43.101999999999997</c:v>
                </c:pt>
              </c:numCache>
            </c:numRef>
          </c:yVal>
          <c:smooth val="0"/>
          <c:extLst>
            <c:ext xmlns:c16="http://schemas.microsoft.com/office/drawing/2014/chart" uri="{C3380CC4-5D6E-409C-BE32-E72D297353CC}">
              <c16:uniqueId val="{00000000-20C8-40C1-8675-C4E113D8CA73}"/>
            </c:ext>
          </c:extLst>
        </c:ser>
        <c:ser>
          <c:idx val="1"/>
          <c:order val="1"/>
          <c:tx>
            <c:strRef>
              <c:f>Sheet1!$C$1</c:f>
              <c:strCache>
                <c:ptCount val="1"/>
                <c:pt idx="0">
                  <c:v>No Diabetes (N=21,983)</c:v>
                </c:pt>
              </c:strCache>
            </c:strRef>
          </c:tx>
          <c:spPr>
            <a:ln w="41275">
              <a:solidFill>
                <a:srgbClr val="009900"/>
              </a:solidFill>
              <a:prstDash val="solid"/>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Sheet1!$C$2:$C$61</c:f>
              <c:numCache>
                <c:formatCode>General</c:formatCode>
                <c:ptCount val="60"/>
                <c:pt idx="0">
                  <c:v>100</c:v>
                </c:pt>
                <c:pt idx="1">
                  <c:v>97.509</c:v>
                </c:pt>
                <c:pt idx="2">
                  <c:v>96.372</c:v>
                </c:pt>
                <c:pt idx="3">
                  <c:v>95.656999999999996</c:v>
                </c:pt>
                <c:pt idx="4">
                  <c:v>95.031999999999996</c:v>
                </c:pt>
                <c:pt idx="5">
                  <c:v>94.622</c:v>
                </c:pt>
                <c:pt idx="6">
                  <c:v>94.302999999999997</c:v>
                </c:pt>
                <c:pt idx="7">
                  <c:v>93.956999999999994</c:v>
                </c:pt>
                <c:pt idx="8">
                  <c:v>93.766999999999996</c:v>
                </c:pt>
                <c:pt idx="9">
                  <c:v>93.563999999999993</c:v>
                </c:pt>
                <c:pt idx="10">
                  <c:v>93.341999999999999</c:v>
                </c:pt>
                <c:pt idx="11">
                  <c:v>93.152000000000001</c:v>
                </c:pt>
                <c:pt idx="12">
                  <c:v>92.882999999999996</c:v>
                </c:pt>
                <c:pt idx="13">
                  <c:v>92.748000000000005</c:v>
                </c:pt>
                <c:pt idx="14">
                  <c:v>92.603999999999999</c:v>
                </c:pt>
                <c:pt idx="15">
                  <c:v>92.427999999999997</c:v>
                </c:pt>
                <c:pt idx="16">
                  <c:v>92.298000000000002</c:v>
                </c:pt>
                <c:pt idx="17">
                  <c:v>92.177000000000007</c:v>
                </c:pt>
                <c:pt idx="18">
                  <c:v>92.055999999999997</c:v>
                </c:pt>
                <c:pt idx="19">
                  <c:v>91.986999999999995</c:v>
                </c:pt>
                <c:pt idx="20">
                  <c:v>91.861000000000004</c:v>
                </c:pt>
                <c:pt idx="21">
                  <c:v>91.754000000000005</c:v>
                </c:pt>
                <c:pt idx="22">
                  <c:v>91.638000000000005</c:v>
                </c:pt>
                <c:pt idx="23">
                  <c:v>91.549000000000007</c:v>
                </c:pt>
                <c:pt idx="24">
                  <c:v>91.456000000000003</c:v>
                </c:pt>
                <c:pt idx="25">
                  <c:v>91.367999999999995</c:v>
                </c:pt>
                <c:pt idx="26">
                  <c:v>91.27</c:v>
                </c:pt>
                <c:pt idx="27">
                  <c:v>91.162999999999997</c:v>
                </c:pt>
                <c:pt idx="28">
                  <c:v>91.073999999999998</c:v>
                </c:pt>
                <c:pt idx="29">
                  <c:v>90.953000000000003</c:v>
                </c:pt>
                <c:pt idx="30">
                  <c:v>90.864000000000004</c:v>
                </c:pt>
                <c:pt idx="31">
                  <c:v>90.775000000000006</c:v>
                </c:pt>
                <c:pt idx="32">
                  <c:v>90.673000000000002</c:v>
                </c:pt>
                <c:pt idx="33">
                  <c:v>90.597999999999999</c:v>
                </c:pt>
                <c:pt idx="34">
                  <c:v>90.528000000000006</c:v>
                </c:pt>
                <c:pt idx="35">
                  <c:v>90.444000000000003</c:v>
                </c:pt>
                <c:pt idx="36">
                  <c:v>90.373999999999995</c:v>
                </c:pt>
                <c:pt idx="37">
                  <c:v>90.293999999999997</c:v>
                </c:pt>
                <c:pt idx="38">
                  <c:v>90.195999999999998</c:v>
                </c:pt>
                <c:pt idx="39">
                  <c:v>90.106999999999999</c:v>
                </c:pt>
                <c:pt idx="40">
                  <c:v>90.013000000000005</c:v>
                </c:pt>
                <c:pt idx="41">
                  <c:v>89.962000000000003</c:v>
                </c:pt>
                <c:pt idx="42">
                  <c:v>89.876999999999995</c:v>
                </c:pt>
                <c:pt idx="43">
                  <c:v>89.774000000000001</c:v>
                </c:pt>
                <c:pt idx="44">
                  <c:v>89.688999999999993</c:v>
                </c:pt>
                <c:pt idx="45">
                  <c:v>89.58</c:v>
                </c:pt>
                <c:pt idx="46">
                  <c:v>89.486000000000004</c:v>
                </c:pt>
                <c:pt idx="47">
                  <c:v>89.414000000000001</c:v>
                </c:pt>
                <c:pt idx="48">
                  <c:v>89.308000000000007</c:v>
                </c:pt>
                <c:pt idx="49">
                  <c:v>86.001999999999995</c:v>
                </c:pt>
                <c:pt idx="50">
                  <c:v>83.269000000000005</c:v>
                </c:pt>
                <c:pt idx="51">
                  <c:v>80.656000000000006</c:v>
                </c:pt>
                <c:pt idx="52">
                  <c:v>77.959999999999994</c:v>
                </c:pt>
                <c:pt idx="53">
                  <c:v>75.286000000000001</c:v>
                </c:pt>
                <c:pt idx="54">
                  <c:v>72.543999999999997</c:v>
                </c:pt>
                <c:pt idx="55">
                  <c:v>69.793999999999997</c:v>
                </c:pt>
                <c:pt idx="56">
                  <c:v>66.587000000000003</c:v>
                </c:pt>
                <c:pt idx="57">
                  <c:v>63.767000000000003</c:v>
                </c:pt>
                <c:pt idx="58">
                  <c:v>59.662999999999997</c:v>
                </c:pt>
                <c:pt idx="59">
                  <c:v>55.951000000000001</c:v>
                </c:pt>
              </c:numCache>
            </c:numRef>
          </c:yVal>
          <c:smooth val="0"/>
          <c:extLst>
            <c:ext xmlns:c16="http://schemas.microsoft.com/office/drawing/2014/chart" uri="{C3380CC4-5D6E-409C-BE32-E72D297353CC}">
              <c16:uniqueId val="{00000001-20C8-40C1-8675-C4E113D8CA73}"/>
            </c:ext>
          </c:extLst>
        </c:ser>
        <c:dLbls>
          <c:showLegendKey val="0"/>
          <c:showVal val="0"/>
          <c:showCatName val="0"/>
          <c:showSerName val="0"/>
          <c:showPercent val="0"/>
          <c:showBubbleSize val="0"/>
        </c:dLbls>
        <c:axId val="693161456"/>
        <c:axId val="693161848"/>
      </c:scatterChart>
      <c:valAx>
        <c:axId val="693161456"/>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161848"/>
        <c:crosses val="autoZero"/>
        <c:crossBetween val="midCat"/>
        <c:majorUnit val="1"/>
      </c:valAx>
      <c:valAx>
        <c:axId val="6931618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161456"/>
        <c:crosses val="autoZero"/>
        <c:crossBetween val="midCat"/>
        <c:majorUnit val="25"/>
      </c:valAx>
      <c:spPr>
        <a:noFill/>
        <a:ln>
          <a:solidFill>
            <a:schemeClr val="bg2"/>
          </a:solidFill>
        </a:ln>
      </c:spPr>
    </c:plotArea>
    <c:legend>
      <c:legendPos val="r"/>
      <c:layout>
        <c:manualLayout>
          <c:xMode val="edge"/>
          <c:yMode val="edge"/>
          <c:x val="0.10442732373970495"/>
          <c:y val="0.69540936415206167"/>
          <c:w val="0.61946902654868674"/>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88592659891872494"/>
          <c:h val="0.83254736712598421"/>
        </c:manualLayout>
      </c:layout>
      <c:scatterChart>
        <c:scatterStyle val="lineMarker"/>
        <c:varyColors val="0"/>
        <c:ser>
          <c:idx val="0"/>
          <c:order val="0"/>
          <c:tx>
            <c:strRef>
              <c:f>Sheet1!$B$1</c:f>
              <c:strCache>
                <c:ptCount val="1"/>
                <c:pt idx="0">
                  <c:v>Cigarette history (N=12,870)</c:v>
                </c:pt>
              </c:strCache>
            </c:strRef>
          </c:tx>
          <c:spPr>
            <a:ln w="41275">
              <a:solidFill>
                <a:srgbClr val="00B0F0"/>
              </a:solidFill>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Sheet1!$B$2:$B$61</c:f>
              <c:numCache>
                <c:formatCode>General</c:formatCode>
                <c:ptCount val="60"/>
                <c:pt idx="0">
                  <c:v>100</c:v>
                </c:pt>
                <c:pt idx="1">
                  <c:v>97.900999999999996</c:v>
                </c:pt>
                <c:pt idx="2">
                  <c:v>96.856999999999999</c:v>
                </c:pt>
                <c:pt idx="3">
                  <c:v>96.091999999999999</c:v>
                </c:pt>
                <c:pt idx="4">
                  <c:v>95.488</c:v>
                </c:pt>
                <c:pt idx="5">
                  <c:v>95.033000000000001</c:v>
                </c:pt>
                <c:pt idx="6">
                  <c:v>94.718000000000004</c:v>
                </c:pt>
                <c:pt idx="7">
                  <c:v>94.347999999999999</c:v>
                </c:pt>
                <c:pt idx="8">
                  <c:v>94.143000000000001</c:v>
                </c:pt>
                <c:pt idx="9">
                  <c:v>93.899000000000001</c:v>
                </c:pt>
                <c:pt idx="10">
                  <c:v>93.67</c:v>
                </c:pt>
                <c:pt idx="11">
                  <c:v>93.426000000000002</c:v>
                </c:pt>
                <c:pt idx="12">
                  <c:v>93.227999999999994</c:v>
                </c:pt>
                <c:pt idx="13">
                  <c:v>93.093999999999994</c:v>
                </c:pt>
                <c:pt idx="14">
                  <c:v>92.96</c:v>
                </c:pt>
                <c:pt idx="15">
                  <c:v>92.747</c:v>
                </c:pt>
                <c:pt idx="16">
                  <c:v>92.588999999999999</c:v>
                </c:pt>
                <c:pt idx="17">
                  <c:v>92.453999999999994</c:v>
                </c:pt>
                <c:pt idx="18">
                  <c:v>92.343999999999994</c:v>
                </c:pt>
                <c:pt idx="19">
                  <c:v>92.209000000000003</c:v>
                </c:pt>
                <c:pt idx="20">
                  <c:v>92.090999999999994</c:v>
                </c:pt>
                <c:pt idx="21">
                  <c:v>91.917000000000002</c:v>
                </c:pt>
                <c:pt idx="22">
                  <c:v>91.837999999999994</c:v>
                </c:pt>
                <c:pt idx="23">
                  <c:v>91.751000000000005</c:v>
                </c:pt>
                <c:pt idx="24">
                  <c:v>91.6</c:v>
                </c:pt>
                <c:pt idx="25">
                  <c:v>91.457999999999998</c:v>
                </c:pt>
                <c:pt idx="26">
                  <c:v>91.418000000000006</c:v>
                </c:pt>
                <c:pt idx="27">
                  <c:v>91.275999999999996</c:v>
                </c:pt>
                <c:pt idx="28">
                  <c:v>91.188999999999993</c:v>
                </c:pt>
                <c:pt idx="29">
                  <c:v>91.061999999999998</c:v>
                </c:pt>
                <c:pt idx="30">
                  <c:v>90.950999999999993</c:v>
                </c:pt>
                <c:pt idx="31">
                  <c:v>90.831999999999994</c:v>
                </c:pt>
                <c:pt idx="32">
                  <c:v>90.736999999999995</c:v>
                </c:pt>
                <c:pt idx="33">
                  <c:v>90.65</c:v>
                </c:pt>
                <c:pt idx="34">
                  <c:v>90.555000000000007</c:v>
                </c:pt>
                <c:pt idx="35">
                  <c:v>90.483999999999995</c:v>
                </c:pt>
                <c:pt idx="36">
                  <c:v>90.388000000000005</c:v>
                </c:pt>
                <c:pt idx="37">
                  <c:v>90.332999999999998</c:v>
                </c:pt>
                <c:pt idx="38">
                  <c:v>90.213999999999999</c:v>
                </c:pt>
                <c:pt idx="39">
                  <c:v>90.070999999999998</c:v>
                </c:pt>
                <c:pt idx="40">
                  <c:v>89.951999999999998</c:v>
                </c:pt>
                <c:pt idx="41">
                  <c:v>89.88</c:v>
                </c:pt>
                <c:pt idx="42">
                  <c:v>89.808000000000007</c:v>
                </c:pt>
                <c:pt idx="43">
                  <c:v>89.712999999999994</c:v>
                </c:pt>
                <c:pt idx="44">
                  <c:v>89.641000000000005</c:v>
                </c:pt>
                <c:pt idx="45">
                  <c:v>89.545000000000002</c:v>
                </c:pt>
                <c:pt idx="46">
                  <c:v>89.465000000000003</c:v>
                </c:pt>
                <c:pt idx="47">
                  <c:v>89.376000000000005</c:v>
                </c:pt>
                <c:pt idx="48">
                  <c:v>89.263000000000005</c:v>
                </c:pt>
                <c:pt idx="49">
                  <c:v>85.662000000000006</c:v>
                </c:pt>
                <c:pt idx="50">
                  <c:v>82.299000000000007</c:v>
                </c:pt>
                <c:pt idx="51">
                  <c:v>79.164000000000001</c:v>
                </c:pt>
                <c:pt idx="52">
                  <c:v>75.528000000000006</c:v>
                </c:pt>
                <c:pt idx="53">
                  <c:v>71.796000000000006</c:v>
                </c:pt>
                <c:pt idx="54">
                  <c:v>68.037999999999997</c:v>
                </c:pt>
                <c:pt idx="55">
                  <c:v>64.034000000000006</c:v>
                </c:pt>
                <c:pt idx="56">
                  <c:v>59.798999999999999</c:v>
                </c:pt>
                <c:pt idx="57">
                  <c:v>56.186999999999998</c:v>
                </c:pt>
                <c:pt idx="58">
                  <c:v>51.161000000000001</c:v>
                </c:pt>
                <c:pt idx="59">
                  <c:v>46.668999999999997</c:v>
                </c:pt>
              </c:numCache>
            </c:numRef>
          </c:yVal>
          <c:smooth val="0"/>
          <c:extLst>
            <c:ext xmlns:c16="http://schemas.microsoft.com/office/drawing/2014/chart" uri="{C3380CC4-5D6E-409C-BE32-E72D297353CC}">
              <c16:uniqueId val="{00000000-781F-4DF6-A77C-3A722A637500}"/>
            </c:ext>
          </c:extLst>
        </c:ser>
        <c:ser>
          <c:idx val="1"/>
          <c:order val="1"/>
          <c:tx>
            <c:strRef>
              <c:f>Sheet1!$C$1</c:f>
              <c:strCache>
                <c:ptCount val="1"/>
                <c:pt idx="0">
                  <c:v>No cigarette history (N=14,700)</c:v>
                </c:pt>
              </c:strCache>
            </c:strRef>
          </c:tx>
          <c:spPr>
            <a:ln w="41275">
              <a:solidFill>
                <a:srgbClr val="009900"/>
              </a:solidFill>
              <a:prstDash val="solid"/>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Sheet1!$C$2:$C$61</c:f>
              <c:numCache>
                <c:formatCode>General</c:formatCode>
                <c:ptCount val="60"/>
                <c:pt idx="0">
                  <c:v>100</c:v>
                </c:pt>
                <c:pt idx="1">
                  <c:v>97.596000000000004</c:v>
                </c:pt>
                <c:pt idx="2">
                  <c:v>96.653000000000006</c:v>
                </c:pt>
                <c:pt idx="3">
                  <c:v>95.974000000000004</c:v>
                </c:pt>
                <c:pt idx="4">
                  <c:v>95.341999999999999</c:v>
                </c:pt>
                <c:pt idx="5">
                  <c:v>94.95</c:v>
                </c:pt>
                <c:pt idx="6">
                  <c:v>94.605000000000004</c:v>
                </c:pt>
                <c:pt idx="7">
                  <c:v>94.247</c:v>
                </c:pt>
                <c:pt idx="8">
                  <c:v>93.991</c:v>
                </c:pt>
                <c:pt idx="9">
                  <c:v>93.721999999999994</c:v>
                </c:pt>
                <c:pt idx="10">
                  <c:v>93.451999999999998</c:v>
                </c:pt>
                <c:pt idx="11">
                  <c:v>93.272000000000006</c:v>
                </c:pt>
                <c:pt idx="12">
                  <c:v>93.003</c:v>
                </c:pt>
                <c:pt idx="13">
                  <c:v>92.828999999999994</c:v>
                </c:pt>
                <c:pt idx="14">
                  <c:v>92.641999999999996</c:v>
                </c:pt>
                <c:pt idx="15">
                  <c:v>92.518000000000001</c:v>
                </c:pt>
                <c:pt idx="16">
                  <c:v>92.350999999999999</c:v>
                </c:pt>
                <c:pt idx="17">
                  <c:v>92.191000000000003</c:v>
                </c:pt>
                <c:pt idx="18">
                  <c:v>92.093999999999994</c:v>
                </c:pt>
                <c:pt idx="19">
                  <c:v>92.06</c:v>
                </c:pt>
                <c:pt idx="20">
                  <c:v>91.941999999999993</c:v>
                </c:pt>
                <c:pt idx="21">
                  <c:v>91.837000000000003</c:v>
                </c:pt>
                <c:pt idx="22">
                  <c:v>91.697999999999993</c:v>
                </c:pt>
                <c:pt idx="23">
                  <c:v>91.600999999999999</c:v>
                </c:pt>
                <c:pt idx="24">
                  <c:v>91.518000000000001</c:v>
                </c:pt>
                <c:pt idx="25">
                  <c:v>91.468999999999994</c:v>
                </c:pt>
                <c:pt idx="26">
                  <c:v>91.33</c:v>
                </c:pt>
                <c:pt idx="27">
                  <c:v>91.224999999999994</c:v>
                </c:pt>
                <c:pt idx="28">
                  <c:v>91.114000000000004</c:v>
                </c:pt>
                <c:pt idx="29">
                  <c:v>91.03</c:v>
                </c:pt>
                <c:pt idx="30">
                  <c:v>90.953999999999994</c:v>
                </c:pt>
                <c:pt idx="31">
                  <c:v>90.876999999999995</c:v>
                </c:pt>
                <c:pt idx="32">
                  <c:v>90.786000000000001</c:v>
                </c:pt>
                <c:pt idx="33">
                  <c:v>90.703000000000003</c:v>
                </c:pt>
                <c:pt idx="34">
                  <c:v>90.611999999999995</c:v>
                </c:pt>
                <c:pt idx="35">
                  <c:v>90.507000000000005</c:v>
                </c:pt>
                <c:pt idx="36">
                  <c:v>90.436999999999998</c:v>
                </c:pt>
                <c:pt idx="37">
                  <c:v>90.338999999999999</c:v>
                </c:pt>
                <c:pt idx="38">
                  <c:v>90.248999999999995</c:v>
                </c:pt>
                <c:pt idx="39">
                  <c:v>90.192999999999998</c:v>
                </c:pt>
                <c:pt idx="40">
                  <c:v>90.137</c:v>
                </c:pt>
                <c:pt idx="41">
                  <c:v>90.094999999999999</c:v>
                </c:pt>
                <c:pt idx="42">
                  <c:v>90.016999999999996</c:v>
                </c:pt>
                <c:pt idx="43">
                  <c:v>89.912000000000006</c:v>
                </c:pt>
                <c:pt idx="44">
                  <c:v>89.82</c:v>
                </c:pt>
                <c:pt idx="45">
                  <c:v>89.694000000000003</c:v>
                </c:pt>
                <c:pt idx="46">
                  <c:v>89.587999999999994</c:v>
                </c:pt>
                <c:pt idx="47">
                  <c:v>89.509</c:v>
                </c:pt>
                <c:pt idx="48">
                  <c:v>89.400999999999996</c:v>
                </c:pt>
                <c:pt idx="49">
                  <c:v>86.039000000000001</c:v>
                </c:pt>
                <c:pt idx="50">
                  <c:v>83.355999999999995</c:v>
                </c:pt>
                <c:pt idx="51">
                  <c:v>80.819999999999993</c:v>
                </c:pt>
                <c:pt idx="52">
                  <c:v>78.399000000000001</c:v>
                </c:pt>
                <c:pt idx="53">
                  <c:v>76.024000000000001</c:v>
                </c:pt>
                <c:pt idx="54">
                  <c:v>73.408000000000001</c:v>
                </c:pt>
                <c:pt idx="55">
                  <c:v>70.73</c:v>
                </c:pt>
                <c:pt idx="56">
                  <c:v>67.653999999999996</c:v>
                </c:pt>
                <c:pt idx="57">
                  <c:v>64.685000000000002</c:v>
                </c:pt>
                <c:pt idx="58">
                  <c:v>61.42</c:v>
                </c:pt>
                <c:pt idx="59">
                  <c:v>58.273000000000003</c:v>
                </c:pt>
              </c:numCache>
            </c:numRef>
          </c:yVal>
          <c:smooth val="0"/>
          <c:extLst>
            <c:ext xmlns:c16="http://schemas.microsoft.com/office/drawing/2014/chart" uri="{C3380CC4-5D6E-409C-BE32-E72D297353CC}">
              <c16:uniqueId val="{00000001-781F-4DF6-A77C-3A722A637500}"/>
            </c:ext>
          </c:extLst>
        </c:ser>
        <c:dLbls>
          <c:showLegendKey val="0"/>
          <c:showVal val="0"/>
          <c:showCatName val="0"/>
          <c:showSerName val="0"/>
          <c:showPercent val="0"/>
          <c:showBubbleSize val="0"/>
        </c:dLbls>
        <c:axId val="693164592"/>
        <c:axId val="693164984"/>
      </c:scatterChart>
      <c:valAx>
        <c:axId val="693164592"/>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164984"/>
        <c:crosses val="autoZero"/>
        <c:crossBetween val="midCat"/>
        <c:majorUnit val="1"/>
      </c:valAx>
      <c:valAx>
        <c:axId val="693164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164592"/>
        <c:crosses val="autoZero"/>
        <c:crossBetween val="midCat"/>
        <c:majorUnit val="25"/>
      </c:valAx>
      <c:spPr>
        <a:noFill/>
        <a:ln>
          <a:solidFill>
            <a:schemeClr val="bg2"/>
          </a:solidFill>
        </a:ln>
      </c:spPr>
    </c:plotArea>
    <c:legend>
      <c:legendPos val="r"/>
      <c:layout>
        <c:manualLayout>
          <c:xMode val="edge"/>
          <c:yMode val="edge"/>
          <c:x val="0.11107331134890192"/>
          <c:y val="0.67928033189399717"/>
          <c:w val="0.68289085545722761"/>
          <c:h val="0.1181034628735925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072346725882E-2"/>
          <c:y val="6.4048556430446199E-2"/>
          <c:w val="0.90442489489698741"/>
          <c:h val="0.81431820045931769"/>
        </c:manualLayout>
      </c:layout>
      <c:scatterChart>
        <c:scatterStyle val="lineMarker"/>
        <c:varyColors val="0"/>
        <c:ser>
          <c:idx val="0"/>
          <c:order val="0"/>
          <c:tx>
            <c:strRef>
              <c:f>Sheet1!$B$1</c:f>
              <c:strCache>
                <c:ptCount val="1"/>
                <c:pt idx="0">
                  <c:v>LVAD Pulsatile (N=77)</c:v>
                </c:pt>
              </c:strCache>
            </c:strRef>
          </c:tx>
          <c:spPr>
            <a:ln w="41275">
              <a:solidFill>
                <a:srgbClr val="00B0F0"/>
              </a:solidFill>
            </a:ln>
          </c:spPr>
          <c:marker>
            <c:symbol val="none"/>
          </c:marker>
          <c:xVal>
            <c:numRef>
              <c:f>Sheet1!$A$2:$A$86</c:f>
              <c:numCache>
                <c:formatCode>General</c:formatCode>
                <c:ptCount val="8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numCache>
            </c:numRef>
          </c:xVal>
          <c:yVal>
            <c:numRef>
              <c:f>Sheet1!$B$2:$B$86</c:f>
              <c:numCache>
                <c:formatCode>General</c:formatCode>
                <c:ptCount val="85"/>
                <c:pt idx="0">
                  <c:v>100</c:v>
                </c:pt>
                <c:pt idx="1">
                  <c:v>90.909000000000006</c:v>
                </c:pt>
                <c:pt idx="2">
                  <c:v>88.311999999999998</c:v>
                </c:pt>
                <c:pt idx="3">
                  <c:v>87.013000000000005</c:v>
                </c:pt>
                <c:pt idx="4">
                  <c:v>87.013000000000005</c:v>
                </c:pt>
                <c:pt idx="5">
                  <c:v>85.694999999999993</c:v>
                </c:pt>
                <c:pt idx="6">
                  <c:v>85.694999999999993</c:v>
                </c:pt>
                <c:pt idx="7">
                  <c:v>85.694999999999993</c:v>
                </c:pt>
                <c:pt idx="8">
                  <c:v>85.694999999999993</c:v>
                </c:pt>
                <c:pt idx="9">
                  <c:v>85.694999999999993</c:v>
                </c:pt>
                <c:pt idx="10">
                  <c:v>84.376000000000005</c:v>
                </c:pt>
                <c:pt idx="11">
                  <c:v>84.376000000000005</c:v>
                </c:pt>
                <c:pt idx="12">
                  <c:v>81.718000000000004</c:v>
                </c:pt>
                <c:pt idx="13">
                  <c:v>81.718000000000004</c:v>
                </c:pt>
                <c:pt idx="14">
                  <c:v>81.718000000000004</c:v>
                </c:pt>
                <c:pt idx="15">
                  <c:v>81.718000000000004</c:v>
                </c:pt>
                <c:pt idx="16">
                  <c:v>81.718000000000004</c:v>
                </c:pt>
                <c:pt idx="17">
                  <c:v>80.355999999999995</c:v>
                </c:pt>
                <c:pt idx="18">
                  <c:v>80.355999999999995</c:v>
                </c:pt>
                <c:pt idx="19">
                  <c:v>80.355999999999995</c:v>
                </c:pt>
                <c:pt idx="20">
                  <c:v>80.355999999999995</c:v>
                </c:pt>
                <c:pt idx="21">
                  <c:v>78.971000000000004</c:v>
                </c:pt>
                <c:pt idx="22">
                  <c:v>78.971000000000004</c:v>
                </c:pt>
                <c:pt idx="23">
                  <c:v>78.971000000000004</c:v>
                </c:pt>
                <c:pt idx="24">
                  <c:v>77.534999999999997</c:v>
                </c:pt>
                <c:pt idx="25">
                  <c:v>77.534999999999997</c:v>
                </c:pt>
                <c:pt idx="26">
                  <c:v>77.534999999999997</c:v>
                </c:pt>
                <c:pt idx="27">
                  <c:v>77.534999999999997</c:v>
                </c:pt>
                <c:pt idx="28">
                  <c:v>75.885000000000005</c:v>
                </c:pt>
                <c:pt idx="29">
                  <c:v>74.236000000000004</c:v>
                </c:pt>
                <c:pt idx="30">
                  <c:v>74.236000000000004</c:v>
                </c:pt>
                <c:pt idx="31">
                  <c:v>74.236000000000004</c:v>
                </c:pt>
                <c:pt idx="32">
                  <c:v>74.236000000000004</c:v>
                </c:pt>
                <c:pt idx="33">
                  <c:v>74.236000000000004</c:v>
                </c:pt>
                <c:pt idx="34">
                  <c:v>74.236000000000004</c:v>
                </c:pt>
                <c:pt idx="35">
                  <c:v>74.236000000000004</c:v>
                </c:pt>
                <c:pt idx="36">
                  <c:v>74.236000000000004</c:v>
                </c:pt>
                <c:pt idx="37">
                  <c:v>74.236000000000004</c:v>
                </c:pt>
                <c:pt idx="38">
                  <c:v>74.236000000000004</c:v>
                </c:pt>
                <c:pt idx="39">
                  <c:v>74.236000000000004</c:v>
                </c:pt>
                <c:pt idx="40">
                  <c:v>74.236000000000004</c:v>
                </c:pt>
                <c:pt idx="41">
                  <c:v>74.236000000000004</c:v>
                </c:pt>
                <c:pt idx="42">
                  <c:v>74.236000000000004</c:v>
                </c:pt>
                <c:pt idx="43">
                  <c:v>74.236000000000004</c:v>
                </c:pt>
                <c:pt idx="44">
                  <c:v>74.236000000000004</c:v>
                </c:pt>
                <c:pt idx="45">
                  <c:v>74.236000000000004</c:v>
                </c:pt>
                <c:pt idx="46">
                  <c:v>74.236000000000004</c:v>
                </c:pt>
                <c:pt idx="47">
                  <c:v>74.236000000000004</c:v>
                </c:pt>
                <c:pt idx="48">
                  <c:v>74.236000000000004</c:v>
                </c:pt>
                <c:pt idx="49">
                  <c:v>74.236000000000004</c:v>
                </c:pt>
                <c:pt idx="50">
                  <c:v>74.236000000000004</c:v>
                </c:pt>
                <c:pt idx="51">
                  <c:v>74.236000000000004</c:v>
                </c:pt>
                <c:pt idx="52">
                  <c:v>74.236000000000004</c:v>
                </c:pt>
                <c:pt idx="53">
                  <c:v>74.236000000000004</c:v>
                </c:pt>
                <c:pt idx="54">
                  <c:v>74.236000000000004</c:v>
                </c:pt>
                <c:pt idx="55">
                  <c:v>74.236000000000004</c:v>
                </c:pt>
                <c:pt idx="56">
                  <c:v>74.236000000000004</c:v>
                </c:pt>
                <c:pt idx="57">
                  <c:v>74.236000000000004</c:v>
                </c:pt>
                <c:pt idx="58">
                  <c:v>74.236000000000004</c:v>
                </c:pt>
                <c:pt idx="59">
                  <c:v>74.236000000000004</c:v>
                </c:pt>
                <c:pt idx="60">
                  <c:v>74.236000000000004</c:v>
                </c:pt>
                <c:pt idx="61">
                  <c:v>74.236000000000004</c:v>
                </c:pt>
                <c:pt idx="62">
                  <c:v>74.236000000000004</c:v>
                </c:pt>
                <c:pt idx="63">
                  <c:v>74.236000000000004</c:v>
                </c:pt>
                <c:pt idx="64">
                  <c:v>74.236000000000004</c:v>
                </c:pt>
                <c:pt idx="65">
                  <c:v>74.236000000000004</c:v>
                </c:pt>
                <c:pt idx="66">
                  <c:v>74.236000000000004</c:v>
                </c:pt>
                <c:pt idx="67">
                  <c:v>74.236000000000004</c:v>
                </c:pt>
                <c:pt idx="68">
                  <c:v>74.236000000000004</c:v>
                </c:pt>
                <c:pt idx="69">
                  <c:v>74.236000000000004</c:v>
                </c:pt>
                <c:pt idx="70">
                  <c:v>74.236000000000004</c:v>
                </c:pt>
                <c:pt idx="71">
                  <c:v>74.236000000000004</c:v>
                </c:pt>
                <c:pt idx="72">
                  <c:v>74.236000000000004</c:v>
                </c:pt>
                <c:pt idx="73">
                  <c:v>74.236000000000004</c:v>
                </c:pt>
                <c:pt idx="74">
                  <c:v>70.111000000000004</c:v>
                </c:pt>
                <c:pt idx="75">
                  <c:v>70.111000000000004</c:v>
                </c:pt>
                <c:pt idx="76">
                  <c:v>70.111000000000004</c:v>
                </c:pt>
                <c:pt idx="77">
                  <c:v>70.111000000000004</c:v>
                </c:pt>
                <c:pt idx="78">
                  <c:v>70.111000000000004</c:v>
                </c:pt>
                <c:pt idx="79">
                  <c:v>70.111000000000004</c:v>
                </c:pt>
                <c:pt idx="80">
                  <c:v>70.111000000000004</c:v>
                </c:pt>
                <c:pt idx="81">
                  <c:v>70.111000000000004</c:v>
                </c:pt>
                <c:pt idx="82">
                  <c:v>70.111000000000004</c:v>
                </c:pt>
                <c:pt idx="83">
                  <c:v>70.111000000000004</c:v>
                </c:pt>
                <c:pt idx="84">
                  <c:v>70.111000000000004</c:v>
                </c:pt>
              </c:numCache>
            </c:numRef>
          </c:yVal>
          <c:smooth val="0"/>
          <c:extLst>
            <c:ext xmlns:c16="http://schemas.microsoft.com/office/drawing/2014/chart" uri="{C3380CC4-5D6E-409C-BE32-E72D297353CC}">
              <c16:uniqueId val="{00000000-CDAF-49CB-9B6B-F3698A7A86B3}"/>
            </c:ext>
          </c:extLst>
        </c:ser>
        <c:ser>
          <c:idx val="1"/>
          <c:order val="1"/>
          <c:tx>
            <c:strRef>
              <c:f>Sheet1!$C$1</c:f>
              <c:strCache>
                <c:ptCount val="1"/>
                <c:pt idx="0">
                  <c:v>LVAD Continuous (N=7,072)</c:v>
                </c:pt>
              </c:strCache>
            </c:strRef>
          </c:tx>
          <c:spPr>
            <a:ln w="41275">
              <a:solidFill>
                <a:srgbClr val="009900"/>
              </a:solidFill>
              <a:prstDash val="solid"/>
            </a:ln>
          </c:spPr>
          <c:marker>
            <c:symbol val="none"/>
          </c:marker>
          <c:xVal>
            <c:numRef>
              <c:f>Sheet1!$A$2:$A$86</c:f>
              <c:numCache>
                <c:formatCode>General</c:formatCode>
                <c:ptCount val="8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numCache>
            </c:numRef>
          </c:xVal>
          <c:yVal>
            <c:numRef>
              <c:f>Sheet1!$C$2:$C$86</c:f>
              <c:numCache>
                <c:formatCode>General</c:formatCode>
                <c:ptCount val="85"/>
                <c:pt idx="0">
                  <c:v>100</c:v>
                </c:pt>
                <c:pt idx="1">
                  <c:v>95.522999999999996</c:v>
                </c:pt>
                <c:pt idx="2">
                  <c:v>94.256</c:v>
                </c:pt>
                <c:pt idx="3">
                  <c:v>93.415000000000006</c:v>
                </c:pt>
                <c:pt idx="4">
                  <c:v>92.802000000000007</c:v>
                </c:pt>
                <c:pt idx="5">
                  <c:v>92.444999999999993</c:v>
                </c:pt>
                <c:pt idx="6">
                  <c:v>91.930999999999997</c:v>
                </c:pt>
                <c:pt idx="7">
                  <c:v>91.558999999999997</c:v>
                </c:pt>
                <c:pt idx="8">
                  <c:v>91.272999999999996</c:v>
                </c:pt>
                <c:pt idx="9">
                  <c:v>90.814999999999998</c:v>
                </c:pt>
                <c:pt idx="10">
                  <c:v>90.427999999999997</c:v>
                </c:pt>
                <c:pt idx="11">
                  <c:v>90.153999999999996</c:v>
                </c:pt>
                <c:pt idx="12">
                  <c:v>89.918999999999997</c:v>
                </c:pt>
                <c:pt idx="13">
                  <c:v>89.516000000000005</c:v>
                </c:pt>
                <c:pt idx="14">
                  <c:v>89.283000000000001</c:v>
                </c:pt>
                <c:pt idx="15">
                  <c:v>88.948999999999998</c:v>
                </c:pt>
                <c:pt idx="16">
                  <c:v>88.596999999999994</c:v>
                </c:pt>
                <c:pt idx="17">
                  <c:v>88.278999999999996</c:v>
                </c:pt>
                <c:pt idx="18">
                  <c:v>87.992999999999995</c:v>
                </c:pt>
                <c:pt idx="19">
                  <c:v>87.790999999999997</c:v>
                </c:pt>
                <c:pt idx="20">
                  <c:v>87.47</c:v>
                </c:pt>
                <c:pt idx="21">
                  <c:v>87.147999999999996</c:v>
                </c:pt>
                <c:pt idx="22">
                  <c:v>86.822999999999993</c:v>
                </c:pt>
                <c:pt idx="23">
                  <c:v>86.563999999999993</c:v>
                </c:pt>
                <c:pt idx="24">
                  <c:v>86.382999999999996</c:v>
                </c:pt>
                <c:pt idx="25">
                  <c:v>86.200999999999993</c:v>
                </c:pt>
                <c:pt idx="26">
                  <c:v>85.947999999999993</c:v>
                </c:pt>
                <c:pt idx="27">
                  <c:v>85.691999999999993</c:v>
                </c:pt>
                <c:pt idx="28">
                  <c:v>85.308000000000007</c:v>
                </c:pt>
                <c:pt idx="29">
                  <c:v>85.009</c:v>
                </c:pt>
                <c:pt idx="30">
                  <c:v>84.667000000000002</c:v>
                </c:pt>
                <c:pt idx="31">
                  <c:v>84.409000000000006</c:v>
                </c:pt>
                <c:pt idx="32">
                  <c:v>84.192999999999998</c:v>
                </c:pt>
                <c:pt idx="33">
                  <c:v>83.933000000000007</c:v>
                </c:pt>
                <c:pt idx="34">
                  <c:v>83.734999999999999</c:v>
                </c:pt>
                <c:pt idx="35">
                  <c:v>83.512</c:v>
                </c:pt>
                <c:pt idx="36">
                  <c:v>83.33</c:v>
                </c:pt>
                <c:pt idx="37">
                  <c:v>83.046000000000006</c:v>
                </c:pt>
                <c:pt idx="38">
                  <c:v>82.855999999999995</c:v>
                </c:pt>
                <c:pt idx="39">
                  <c:v>82.608999999999995</c:v>
                </c:pt>
                <c:pt idx="40">
                  <c:v>82.471000000000004</c:v>
                </c:pt>
                <c:pt idx="41">
                  <c:v>82.305999999999997</c:v>
                </c:pt>
                <c:pt idx="42">
                  <c:v>82.111999999999995</c:v>
                </c:pt>
                <c:pt idx="43">
                  <c:v>81.972999999999999</c:v>
                </c:pt>
                <c:pt idx="44">
                  <c:v>81.861000000000004</c:v>
                </c:pt>
                <c:pt idx="45">
                  <c:v>81.634</c:v>
                </c:pt>
                <c:pt idx="46">
                  <c:v>81.346999999999994</c:v>
                </c:pt>
                <c:pt idx="47">
                  <c:v>81.260000000000005</c:v>
                </c:pt>
                <c:pt idx="48">
                  <c:v>80.984999999999999</c:v>
                </c:pt>
                <c:pt idx="49">
                  <c:v>80.677999999999997</c:v>
                </c:pt>
                <c:pt idx="50">
                  <c:v>80.313999999999993</c:v>
                </c:pt>
                <c:pt idx="51">
                  <c:v>79.760000000000005</c:v>
                </c:pt>
                <c:pt idx="52">
                  <c:v>79.573999999999998</c:v>
                </c:pt>
                <c:pt idx="53">
                  <c:v>79.462000000000003</c:v>
                </c:pt>
                <c:pt idx="54">
                  <c:v>79.162000000000006</c:v>
                </c:pt>
                <c:pt idx="55">
                  <c:v>78.897000000000006</c:v>
                </c:pt>
                <c:pt idx="56">
                  <c:v>78.628</c:v>
                </c:pt>
                <c:pt idx="57">
                  <c:v>78.316999999999993</c:v>
                </c:pt>
                <c:pt idx="58">
                  <c:v>78.040999999999997</c:v>
                </c:pt>
                <c:pt idx="59">
                  <c:v>77.840999999999994</c:v>
                </c:pt>
                <c:pt idx="60">
                  <c:v>77.585999999999999</c:v>
                </c:pt>
                <c:pt idx="61">
                  <c:v>77.234999999999999</c:v>
                </c:pt>
                <c:pt idx="62">
                  <c:v>76.760000000000005</c:v>
                </c:pt>
                <c:pt idx="63">
                  <c:v>76.438000000000002</c:v>
                </c:pt>
                <c:pt idx="64">
                  <c:v>76.221000000000004</c:v>
                </c:pt>
                <c:pt idx="65">
                  <c:v>75.896000000000001</c:v>
                </c:pt>
                <c:pt idx="66">
                  <c:v>75.516000000000005</c:v>
                </c:pt>
                <c:pt idx="67">
                  <c:v>75.296999999999997</c:v>
                </c:pt>
                <c:pt idx="68">
                  <c:v>75.186000000000007</c:v>
                </c:pt>
                <c:pt idx="69">
                  <c:v>74.902000000000001</c:v>
                </c:pt>
                <c:pt idx="70">
                  <c:v>74.784999999999997</c:v>
                </c:pt>
                <c:pt idx="71">
                  <c:v>74.3</c:v>
                </c:pt>
                <c:pt idx="72">
                  <c:v>74.043999999999997</c:v>
                </c:pt>
                <c:pt idx="73">
                  <c:v>73.738</c:v>
                </c:pt>
                <c:pt idx="74">
                  <c:v>73.319999999999993</c:v>
                </c:pt>
                <c:pt idx="75">
                  <c:v>73.061999999999998</c:v>
                </c:pt>
                <c:pt idx="76">
                  <c:v>72.8</c:v>
                </c:pt>
                <c:pt idx="77">
                  <c:v>72.712000000000003</c:v>
                </c:pt>
                <c:pt idx="78">
                  <c:v>72.180000000000007</c:v>
                </c:pt>
                <c:pt idx="79">
                  <c:v>72.001999999999995</c:v>
                </c:pt>
                <c:pt idx="80">
                  <c:v>71.727999999999994</c:v>
                </c:pt>
                <c:pt idx="81">
                  <c:v>71.447999999999993</c:v>
                </c:pt>
                <c:pt idx="82">
                  <c:v>71.152000000000001</c:v>
                </c:pt>
                <c:pt idx="83">
                  <c:v>70.731999999999999</c:v>
                </c:pt>
                <c:pt idx="84">
                  <c:v>70.117999999999995</c:v>
                </c:pt>
              </c:numCache>
            </c:numRef>
          </c:yVal>
          <c:smooth val="0"/>
          <c:extLst>
            <c:ext xmlns:c16="http://schemas.microsoft.com/office/drawing/2014/chart" uri="{C3380CC4-5D6E-409C-BE32-E72D297353CC}">
              <c16:uniqueId val="{00000001-CDAF-49CB-9B6B-F3698A7A86B3}"/>
            </c:ext>
          </c:extLst>
        </c:ser>
        <c:ser>
          <c:idx val="2"/>
          <c:order val="2"/>
          <c:tx>
            <c:strRef>
              <c:f>Sheet1!$D$1</c:f>
              <c:strCache>
                <c:ptCount val="1"/>
                <c:pt idx="0">
                  <c:v>LVAD+RVAD Pulsatile (N=141)</c:v>
                </c:pt>
              </c:strCache>
            </c:strRef>
          </c:tx>
          <c:spPr>
            <a:ln w="41275">
              <a:solidFill>
                <a:schemeClr val="bg1">
                  <a:lumMod val="50000"/>
                  <a:lumOff val="50000"/>
                </a:schemeClr>
              </a:solidFill>
            </a:ln>
          </c:spPr>
          <c:marker>
            <c:symbol val="none"/>
          </c:marker>
          <c:xVal>
            <c:numRef>
              <c:f>Sheet1!$A$2:$A$86</c:f>
              <c:numCache>
                <c:formatCode>General</c:formatCode>
                <c:ptCount val="8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numCache>
            </c:numRef>
          </c:xVal>
          <c:yVal>
            <c:numRef>
              <c:f>Sheet1!$D$2:$D$86</c:f>
              <c:numCache>
                <c:formatCode>General</c:formatCode>
                <c:ptCount val="85"/>
                <c:pt idx="0">
                  <c:v>100</c:v>
                </c:pt>
                <c:pt idx="1">
                  <c:v>94.325999999999993</c:v>
                </c:pt>
                <c:pt idx="2">
                  <c:v>92.182000000000002</c:v>
                </c:pt>
                <c:pt idx="3">
                  <c:v>90.748000000000005</c:v>
                </c:pt>
                <c:pt idx="4">
                  <c:v>90.748000000000005</c:v>
                </c:pt>
                <c:pt idx="5">
                  <c:v>89.307000000000002</c:v>
                </c:pt>
                <c:pt idx="6">
                  <c:v>89.307000000000002</c:v>
                </c:pt>
                <c:pt idx="7">
                  <c:v>89.307000000000002</c:v>
                </c:pt>
                <c:pt idx="8">
                  <c:v>87.867000000000004</c:v>
                </c:pt>
                <c:pt idx="9">
                  <c:v>87.867000000000004</c:v>
                </c:pt>
                <c:pt idx="10">
                  <c:v>87.867000000000004</c:v>
                </c:pt>
                <c:pt idx="11">
                  <c:v>86.414000000000001</c:v>
                </c:pt>
                <c:pt idx="12">
                  <c:v>85.688000000000002</c:v>
                </c:pt>
                <c:pt idx="13">
                  <c:v>85.688000000000002</c:v>
                </c:pt>
                <c:pt idx="14">
                  <c:v>85.688000000000002</c:v>
                </c:pt>
                <c:pt idx="15">
                  <c:v>85.688000000000002</c:v>
                </c:pt>
                <c:pt idx="16">
                  <c:v>85.688000000000002</c:v>
                </c:pt>
                <c:pt idx="17">
                  <c:v>84.956000000000003</c:v>
                </c:pt>
                <c:pt idx="18">
                  <c:v>84.956000000000003</c:v>
                </c:pt>
                <c:pt idx="19">
                  <c:v>84.956000000000003</c:v>
                </c:pt>
                <c:pt idx="20">
                  <c:v>84.956000000000003</c:v>
                </c:pt>
                <c:pt idx="21">
                  <c:v>84.956000000000003</c:v>
                </c:pt>
                <c:pt idx="22">
                  <c:v>84.956000000000003</c:v>
                </c:pt>
                <c:pt idx="23">
                  <c:v>84.222999999999999</c:v>
                </c:pt>
                <c:pt idx="24">
                  <c:v>84.222999999999999</c:v>
                </c:pt>
                <c:pt idx="25">
                  <c:v>83.471000000000004</c:v>
                </c:pt>
                <c:pt idx="26">
                  <c:v>83.471000000000004</c:v>
                </c:pt>
                <c:pt idx="27">
                  <c:v>83.471000000000004</c:v>
                </c:pt>
                <c:pt idx="28">
                  <c:v>83.471000000000004</c:v>
                </c:pt>
                <c:pt idx="29">
                  <c:v>82.718999999999994</c:v>
                </c:pt>
                <c:pt idx="30">
                  <c:v>81.966999999999999</c:v>
                </c:pt>
                <c:pt idx="31">
                  <c:v>81.966999999999999</c:v>
                </c:pt>
                <c:pt idx="32">
                  <c:v>81.966999999999999</c:v>
                </c:pt>
                <c:pt idx="33">
                  <c:v>81.966999999999999</c:v>
                </c:pt>
                <c:pt idx="34">
                  <c:v>81.966999999999999</c:v>
                </c:pt>
                <c:pt idx="35">
                  <c:v>81.966999999999999</c:v>
                </c:pt>
                <c:pt idx="36">
                  <c:v>81.966999999999999</c:v>
                </c:pt>
                <c:pt idx="37">
                  <c:v>81.966999999999999</c:v>
                </c:pt>
                <c:pt idx="38">
                  <c:v>81.966999999999999</c:v>
                </c:pt>
                <c:pt idx="39">
                  <c:v>81.147999999999996</c:v>
                </c:pt>
                <c:pt idx="40">
                  <c:v>81.147999999999996</c:v>
                </c:pt>
                <c:pt idx="41">
                  <c:v>81.147999999999996</c:v>
                </c:pt>
                <c:pt idx="42">
                  <c:v>81.147999999999996</c:v>
                </c:pt>
                <c:pt idx="43">
                  <c:v>81.147999999999996</c:v>
                </c:pt>
                <c:pt idx="44">
                  <c:v>81.147999999999996</c:v>
                </c:pt>
                <c:pt idx="45">
                  <c:v>81.147999999999996</c:v>
                </c:pt>
                <c:pt idx="46">
                  <c:v>81.147999999999996</c:v>
                </c:pt>
                <c:pt idx="47">
                  <c:v>81.147999999999996</c:v>
                </c:pt>
                <c:pt idx="48">
                  <c:v>81.147999999999996</c:v>
                </c:pt>
                <c:pt idx="49">
                  <c:v>81.147999999999996</c:v>
                </c:pt>
                <c:pt idx="50">
                  <c:v>81.147999999999996</c:v>
                </c:pt>
                <c:pt idx="51">
                  <c:v>81.147999999999996</c:v>
                </c:pt>
                <c:pt idx="52">
                  <c:v>81.147999999999996</c:v>
                </c:pt>
                <c:pt idx="53">
                  <c:v>81.147999999999996</c:v>
                </c:pt>
                <c:pt idx="54">
                  <c:v>81.147999999999996</c:v>
                </c:pt>
                <c:pt idx="55">
                  <c:v>81.147999999999996</c:v>
                </c:pt>
                <c:pt idx="56">
                  <c:v>81.147999999999996</c:v>
                </c:pt>
                <c:pt idx="57">
                  <c:v>79.238</c:v>
                </c:pt>
                <c:pt idx="58">
                  <c:v>79.238</c:v>
                </c:pt>
                <c:pt idx="59">
                  <c:v>78.260000000000005</c:v>
                </c:pt>
                <c:pt idx="60">
                  <c:v>78.260000000000005</c:v>
                </c:pt>
                <c:pt idx="61">
                  <c:v>78.260000000000005</c:v>
                </c:pt>
                <c:pt idx="62">
                  <c:v>77.158000000000001</c:v>
                </c:pt>
                <c:pt idx="63">
                  <c:v>77.158000000000001</c:v>
                </c:pt>
                <c:pt idx="64">
                  <c:v>77.158000000000001</c:v>
                </c:pt>
                <c:pt idx="65">
                  <c:v>77.158000000000001</c:v>
                </c:pt>
                <c:pt idx="66">
                  <c:v>77.158000000000001</c:v>
                </c:pt>
                <c:pt idx="67">
                  <c:v>77.158000000000001</c:v>
                </c:pt>
                <c:pt idx="68">
                  <c:v>76.006</c:v>
                </c:pt>
                <c:pt idx="69">
                  <c:v>76.006</c:v>
                </c:pt>
                <c:pt idx="70">
                  <c:v>76.006</c:v>
                </c:pt>
                <c:pt idx="71">
                  <c:v>76.006</c:v>
                </c:pt>
                <c:pt idx="72">
                  <c:v>76.006</c:v>
                </c:pt>
                <c:pt idx="73">
                  <c:v>76.006</c:v>
                </c:pt>
                <c:pt idx="74">
                  <c:v>76.006</c:v>
                </c:pt>
                <c:pt idx="75">
                  <c:v>76.006</c:v>
                </c:pt>
                <c:pt idx="76">
                  <c:v>74.105999999999995</c:v>
                </c:pt>
                <c:pt idx="77">
                  <c:v>74.105999999999995</c:v>
                </c:pt>
                <c:pt idx="78">
                  <c:v>74.105999999999995</c:v>
                </c:pt>
                <c:pt idx="79">
                  <c:v>74.105999999999995</c:v>
                </c:pt>
                <c:pt idx="80">
                  <c:v>74.105999999999995</c:v>
                </c:pt>
                <c:pt idx="81">
                  <c:v>74.105999999999995</c:v>
                </c:pt>
                <c:pt idx="82">
                  <c:v>74.105999999999995</c:v>
                </c:pt>
                <c:pt idx="83">
                  <c:v>72.102999999999994</c:v>
                </c:pt>
                <c:pt idx="84">
                  <c:v>72.102999999999994</c:v>
                </c:pt>
              </c:numCache>
            </c:numRef>
          </c:yVal>
          <c:smooth val="0"/>
          <c:extLst>
            <c:ext xmlns:c16="http://schemas.microsoft.com/office/drawing/2014/chart" uri="{C3380CC4-5D6E-409C-BE32-E72D297353CC}">
              <c16:uniqueId val="{00000002-CDAF-49CB-9B6B-F3698A7A86B3}"/>
            </c:ext>
          </c:extLst>
        </c:ser>
        <c:ser>
          <c:idx val="3"/>
          <c:order val="3"/>
          <c:tx>
            <c:strRef>
              <c:f>Sheet1!$E$1</c:f>
              <c:strCache>
                <c:ptCount val="1"/>
                <c:pt idx="0">
                  <c:v>ECMO (N=144)</c:v>
                </c:pt>
              </c:strCache>
            </c:strRef>
          </c:tx>
          <c:spPr>
            <a:ln w="41275">
              <a:solidFill>
                <a:srgbClr val="FF0000"/>
              </a:solidFill>
            </a:ln>
          </c:spPr>
          <c:marker>
            <c:symbol val="none"/>
          </c:marker>
          <c:xVal>
            <c:numRef>
              <c:f>Sheet1!$A$2:$A$86</c:f>
              <c:numCache>
                <c:formatCode>General</c:formatCode>
                <c:ptCount val="8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numCache>
            </c:numRef>
          </c:xVal>
          <c:yVal>
            <c:numRef>
              <c:f>Sheet1!$E$2:$E$86</c:f>
              <c:numCache>
                <c:formatCode>General</c:formatCode>
                <c:ptCount val="85"/>
                <c:pt idx="0">
                  <c:v>100</c:v>
                </c:pt>
                <c:pt idx="1">
                  <c:v>79.787999999999997</c:v>
                </c:pt>
                <c:pt idx="2">
                  <c:v>78.363</c:v>
                </c:pt>
                <c:pt idx="3">
                  <c:v>76.938000000000002</c:v>
                </c:pt>
                <c:pt idx="4">
                  <c:v>75.513000000000005</c:v>
                </c:pt>
                <c:pt idx="5">
                  <c:v>75.513000000000005</c:v>
                </c:pt>
                <c:pt idx="6">
                  <c:v>75.513000000000005</c:v>
                </c:pt>
                <c:pt idx="7">
                  <c:v>75.513000000000005</c:v>
                </c:pt>
                <c:pt idx="8">
                  <c:v>75.513000000000005</c:v>
                </c:pt>
                <c:pt idx="9">
                  <c:v>75.513000000000005</c:v>
                </c:pt>
                <c:pt idx="10">
                  <c:v>75.513000000000005</c:v>
                </c:pt>
                <c:pt idx="11">
                  <c:v>74.772999999999996</c:v>
                </c:pt>
                <c:pt idx="12">
                  <c:v>74.033000000000001</c:v>
                </c:pt>
                <c:pt idx="13">
                  <c:v>74.033000000000001</c:v>
                </c:pt>
                <c:pt idx="14">
                  <c:v>74.033000000000001</c:v>
                </c:pt>
                <c:pt idx="15">
                  <c:v>74.033000000000001</c:v>
                </c:pt>
                <c:pt idx="16">
                  <c:v>74.033000000000001</c:v>
                </c:pt>
                <c:pt idx="17">
                  <c:v>73.218999999999994</c:v>
                </c:pt>
                <c:pt idx="18">
                  <c:v>73.218999999999994</c:v>
                </c:pt>
                <c:pt idx="19">
                  <c:v>72.397000000000006</c:v>
                </c:pt>
                <c:pt idx="20">
                  <c:v>70.751000000000005</c:v>
                </c:pt>
                <c:pt idx="21">
                  <c:v>70.751000000000005</c:v>
                </c:pt>
                <c:pt idx="22">
                  <c:v>69.909000000000006</c:v>
                </c:pt>
                <c:pt idx="23">
                  <c:v>69.055999999999997</c:v>
                </c:pt>
                <c:pt idx="24">
                  <c:v>69.055999999999997</c:v>
                </c:pt>
                <c:pt idx="25">
                  <c:v>69.055999999999997</c:v>
                </c:pt>
                <c:pt idx="26">
                  <c:v>69.055999999999997</c:v>
                </c:pt>
                <c:pt idx="27">
                  <c:v>69.055999999999997</c:v>
                </c:pt>
                <c:pt idx="28">
                  <c:v>69.055999999999997</c:v>
                </c:pt>
                <c:pt idx="29">
                  <c:v>69.055999999999997</c:v>
                </c:pt>
                <c:pt idx="30">
                  <c:v>67.977000000000004</c:v>
                </c:pt>
                <c:pt idx="31">
                  <c:v>66.881</c:v>
                </c:pt>
                <c:pt idx="32">
                  <c:v>66.881</c:v>
                </c:pt>
                <c:pt idx="33">
                  <c:v>66.881</c:v>
                </c:pt>
                <c:pt idx="34">
                  <c:v>66.881</c:v>
                </c:pt>
                <c:pt idx="35">
                  <c:v>66.881</c:v>
                </c:pt>
                <c:pt idx="36">
                  <c:v>66.881</c:v>
                </c:pt>
                <c:pt idx="37">
                  <c:v>66.881</c:v>
                </c:pt>
                <c:pt idx="38">
                  <c:v>66.881</c:v>
                </c:pt>
                <c:pt idx="39">
                  <c:v>66.881</c:v>
                </c:pt>
                <c:pt idx="40">
                  <c:v>65.289000000000001</c:v>
                </c:pt>
                <c:pt idx="41">
                  <c:v>65.289000000000001</c:v>
                </c:pt>
                <c:pt idx="42">
                  <c:v>65.289000000000001</c:v>
                </c:pt>
                <c:pt idx="43">
                  <c:v>65.289000000000001</c:v>
                </c:pt>
                <c:pt idx="44">
                  <c:v>65.289000000000001</c:v>
                </c:pt>
                <c:pt idx="45">
                  <c:v>65.289000000000001</c:v>
                </c:pt>
                <c:pt idx="46">
                  <c:v>65.289000000000001</c:v>
                </c:pt>
                <c:pt idx="47">
                  <c:v>65.289000000000001</c:v>
                </c:pt>
                <c:pt idx="48">
                  <c:v>65.289000000000001</c:v>
                </c:pt>
                <c:pt idx="49">
                  <c:v>65.289000000000001</c:v>
                </c:pt>
                <c:pt idx="50">
                  <c:v>65.289000000000001</c:v>
                </c:pt>
                <c:pt idx="51">
                  <c:v>65.289000000000001</c:v>
                </c:pt>
                <c:pt idx="52">
                  <c:v>65.289000000000001</c:v>
                </c:pt>
                <c:pt idx="53">
                  <c:v>65.289000000000001</c:v>
                </c:pt>
                <c:pt idx="54">
                  <c:v>65.289000000000001</c:v>
                </c:pt>
                <c:pt idx="55">
                  <c:v>65.289000000000001</c:v>
                </c:pt>
                <c:pt idx="56">
                  <c:v>65.289000000000001</c:v>
                </c:pt>
                <c:pt idx="57">
                  <c:v>62.957000000000001</c:v>
                </c:pt>
                <c:pt idx="58">
                  <c:v>62.957000000000001</c:v>
                </c:pt>
                <c:pt idx="59">
                  <c:v>60.534999999999997</c:v>
                </c:pt>
                <c:pt idx="60">
                  <c:v>60.534999999999997</c:v>
                </c:pt>
                <c:pt idx="61">
                  <c:v>60.534999999999997</c:v>
                </c:pt>
                <c:pt idx="62">
                  <c:v>60.534999999999997</c:v>
                </c:pt>
                <c:pt idx="63">
                  <c:v>60.534999999999997</c:v>
                </c:pt>
                <c:pt idx="64">
                  <c:v>60.534999999999997</c:v>
                </c:pt>
                <c:pt idx="65">
                  <c:v>60.534999999999997</c:v>
                </c:pt>
                <c:pt idx="66">
                  <c:v>60.534999999999997</c:v>
                </c:pt>
                <c:pt idx="67">
                  <c:v>60.534999999999997</c:v>
                </c:pt>
                <c:pt idx="68">
                  <c:v>60.534999999999997</c:v>
                </c:pt>
                <c:pt idx="69">
                  <c:v>60.534999999999997</c:v>
                </c:pt>
                <c:pt idx="70">
                  <c:v>60.534999999999997</c:v>
                </c:pt>
                <c:pt idx="71">
                  <c:v>60.534999999999997</c:v>
                </c:pt>
                <c:pt idx="72">
                  <c:v>60.534999999999997</c:v>
                </c:pt>
                <c:pt idx="73">
                  <c:v>60.534999999999997</c:v>
                </c:pt>
                <c:pt idx="74">
                  <c:v>60.534999999999997</c:v>
                </c:pt>
                <c:pt idx="75">
                  <c:v>60.534999999999997</c:v>
                </c:pt>
                <c:pt idx="76">
                  <c:v>60.534999999999997</c:v>
                </c:pt>
                <c:pt idx="77">
                  <c:v>60.534999999999997</c:v>
                </c:pt>
                <c:pt idx="78">
                  <c:v>60.534999999999997</c:v>
                </c:pt>
                <c:pt idx="79">
                  <c:v>60.534999999999997</c:v>
                </c:pt>
                <c:pt idx="80">
                  <c:v>60.534999999999997</c:v>
                </c:pt>
                <c:pt idx="81">
                  <c:v>60.534999999999997</c:v>
                </c:pt>
                <c:pt idx="82">
                  <c:v>60.534999999999997</c:v>
                </c:pt>
                <c:pt idx="83">
                  <c:v>#N/A</c:v>
                </c:pt>
                <c:pt idx="84">
                  <c:v>#N/A</c:v>
                </c:pt>
              </c:numCache>
            </c:numRef>
          </c:yVal>
          <c:smooth val="0"/>
          <c:extLst>
            <c:ext xmlns:c16="http://schemas.microsoft.com/office/drawing/2014/chart" uri="{C3380CC4-5D6E-409C-BE32-E72D297353CC}">
              <c16:uniqueId val="{00000003-CDAF-49CB-9B6B-F3698A7A86B3}"/>
            </c:ext>
          </c:extLst>
        </c:ser>
        <c:ser>
          <c:idx val="4"/>
          <c:order val="4"/>
          <c:tx>
            <c:strRef>
              <c:f>Sheet1!$F$1</c:f>
              <c:strCache>
                <c:ptCount val="1"/>
                <c:pt idx="0">
                  <c:v>No LVAD/No Inotropes (N=4,221)</c:v>
                </c:pt>
              </c:strCache>
            </c:strRef>
          </c:tx>
          <c:spPr>
            <a:ln w="41275">
              <a:solidFill>
                <a:srgbClr val="9933FF"/>
              </a:solidFill>
            </a:ln>
          </c:spPr>
          <c:marker>
            <c:symbol val="none"/>
          </c:marker>
          <c:xVal>
            <c:numRef>
              <c:f>Sheet1!$A$2:$A$86</c:f>
              <c:numCache>
                <c:formatCode>General</c:formatCode>
                <c:ptCount val="8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numCache>
            </c:numRef>
          </c:xVal>
          <c:yVal>
            <c:numRef>
              <c:f>Sheet1!$F$2:$F$86</c:f>
              <c:numCache>
                <c:formatCode>General</c:formatCode>
                <c:ptCount val="85"/>
                <c:pt idx="0">
                  <c:v>100</c:v>
                </c:pt>
                <c:pt idx="1">
                  <c:v>95.102000000000004</c:v>
                </c:pt>
                <c:pt idx="2">
                  <c:v>94.150999999999996</c:v>
                </c:pt>
                <c:pt idx="3">
                  <c:v>93.191999999999993</c:v>
                </c:pt>
                <c:pt idx="4">
                  <c:v>92.427000000000007</c:v>
                </c:pt>
                <c:pt idx="5">
                  <c:v>92.105999999999995</c:v>
                </c:pt>
                <c:pt idx="6">
                  <c:v>91.882000000000005</c:v>
                </c:pt>
                <c:pt idx="7">
                  <c:v>91.632999999999996</c:v>
                </c:pt>
                <c:pt idx="8">
                  <c:v>91.183000000000007</c:v>
                </c:pt>
                <c:pt idx="9">
                  <c:v>90.956999999999994</c:v>
                </c:pt>
                <c:pt idx="10">
                  <c:v>90.53</c:v>
                </c:pt>
                <c:pt idx="11">
                  <c:v>90.453999999999994</c:v>
                </c:pt>
                <c:pt idx="12">
                  <c:v>90.043999999999997</c:v>
                </c:pt>
                <c:pt idx="13">
                  <c:v>89.715000000000003</c:v>
                </c:pt>
                <c:pt idx="14">
                  <c:v>89.436000000000007</c:v>
                </c:pt>
                <c:pt idx="15">
                  <c:v>89.043000000000006</c:v>
                </c:pt>
                <c:pt idx="16">
                  <c:v>88.902000000000001</c:v>
                </c:pt>
                <c:pt idx="17">
                  <c:v>88.561999999999998</c:v>
                </c:pt>
                <c:pt idx="18">
                  <c:v>88.308000000000007</c:v>
                </c:pt>
                <c:pt idx="19">
                  <c:v>87.965999999999994</c:v>
                </c:pt>
                <c:pt idx="20">
                  <c:v>87.766999999999996</c:v>
                </c:pt>
                <c:pt idx="21">
                  <c:v>87.537999999999997</c:v>
                </c:pt>
                <c:pt idx="22">
                  <c:v>87.450999999999993</c:v>
                </c:pt>
                <c:pt idx="23">
                  <c:v>87.16</c:v>
                </c:pt>
                <c:pt idx="24">
                  <c:v>86.863</c:v>
                </c:pt>
                <c:pt idx="25">
                  <c:v>86.546000000000006</c:v>
                </c:pt>
                <c:pt idx="26">
                  <c:v>86.35</c:v>
                </c:pt>
                <c:pt idx="27">
                  <c:v>86.052999999999997</c:v>
                </c:pt>
                <c:pt idx="28">
                  <c:v>85.721999999999994</c:v>
                </c:pt>
                <c:pt idx="29">
                  <c:v>85.557000000000002</c:v>
                </c:pt>
                <c:pt idx="30">
                  <c:v>85.391000000000005</c:v>
                </c:pt>
                <c:pt idx="31">
                  <c:v>85.158000000000001</c:v>
                </c:pt>
                <c:pt idx="32">
                  <c:v>84.924000000000007</c:v>
                </c:pt>
                <c:pt idx="33">
                  <c:v>84.756</c:v>
                </c:pt>
                <c:pt idx="34">
                  <c:v>84.688000000000002</c:v>
                </c:pt>
                <c:pt idx="35">
                  <c:v>84.483000000000004</c:v>
                </c:pt>
                <c:pt idx="36">
                  <c:v>84.483000000000004</c:v>
                </c:pt>
                <c:pt idx="37">
                  <c:v>84.253</c:v>
                </c:pt>
                <c:pt idx="38">
                  <c:v>83.938000000000002</c:v>
                </c:pt>
                <c:pt idx="39">
                  <c:v>83.697999999999993</c:v>
                </c:pt>
                <c:pt idx="40">
                  <c:v>83.658000000000001</c:v>
                </c:pt>
                <c:pt idx="41">
                  <c:v>83.415999999999997</c:v>
                </c:pt>
                <c:pt idx="42">
                  <c:v>83.215000000000003</c:v>
                </c:pt>
                <c:pt idx="43">
                  <c:v>82.89</c:v>
                </c:pt>
                <c:pt idx="44">
                  <c:v>82.48</c:v>
                </c:pt>
                <c:pt idx="45">
                  <c:v>82.314999999999998</c:v>
                </c:pt>
                <c:pt idx="46">
                  <c:v>82.231999999999999</c:v>
                </c:pt>
                <c:pt idx="47">
                  <c:v>82.105000000000004</c:v>
                </c:pt>
                <c:pt idx="48">
                  <c:v>81.757000000000005</c:v>
                </c:pt>
                <c:pt idx="49">
                  <c:v>81.566000000000003</c:v>
                </c:pt>
                <c:pt idx="50">
                  <c:v>81.215000000000003</c:v>
                </c:pt>
                <c:pt idx="51">
                  <c:v>80.962000000000003</c:v>
                </c:pt>
                <c:pt idx="52">
                  <c:v>80.608000000000004</c:v>
                </c:pt>
                <c:pt idx="53">
                  <c:v>80.353999999999999</c:v>
                </c:pt>
                <c:pt idx="54">
                  <c:v>80.097999999999999</c:v>
                </c:pt>
                <c:pt idx="55">
                  <c:v>80.046999999999997</c:v>
                </c:pt>
                <c:pt idx="56">
                  <c:v>79.942999999999998</c:v>
                </c:pt>
                <c:pt idx="57">
                  <c:v>79.733999999999995</c:v>
                </c:pt>
                <c:pt idx="58">
                  <c:v>79.521000000000001</c:v>
                </c:pt>
                <c:pt idx="59">
                  <c:v>79.143000000000001</c:v>
                </c:pt>
                <c:pt idx="60">
                  <c:v>79.031000000000006</c:v>
                </c:pt>
                <c:pt idx="61">
                  <c:v>78.846000000000004</c:v>
                </c:pt>
                <c:pt idx="62">
                  <c:v>78.644000000000005</c:v>
                </c:pt>
                <c:pt idx="63">
                  <c:v>78.372</c:v>
                </c:pt>
                <c:pt idx="64">
                  <c:v>78.302999999999997</c:v>
                </c:pt>
                <c:pt idx="65">
                  <c:v>78.233999999999995</c:v>
                </c:pt>
                <c:pt idx="66">
                  <c:v>77.885999999999996</c:v>
                </c:pt>
                <c:pt idx="67">
                  <c:v>77.674999999999997</c:v>
                </c:pt>
                <c:pt idx="68">
                  <c:v>77.317999999999998</c:v>
                </c:pt>
                <c:pt idx="69">
                  <c:v>77.173000000000002</c:v>
                </c:pt>
                <c:pt idx="70">
                  <c:v>77.025000000000006</c:v>
                </c:pt>
                <c:pt idx="71">
                  <c:v>76.563000000000002</c:v>
                </c:pt>
                <c:pt idx="72">
                  <c:v>76.075999999999993</c:v>
                </c:pt>
                <c:pt idx="73">
                  <c:v>75.391000000000005</c:v>
                </c:pt>
                <c:pt idx="74">
                  <c:v>75.284999999999997</c:v>
                </c:pt>
                <c:pt idx="75">
                  <c:v>74.959999999999994</c:v>
                </c:pt>
                <c:pt idx="76">
                  <c:v>74.849999999999994</c:v>
                </c:pt>
                <c:pt idx="77">
                  <c:v>74.521000000000001</c:v>
                </c:pt>
                <c:pt idx="78">
                  <c:v>74.19</c:v>
                </c:pt>
                <c:pt idx="79">
                  <c:v>74.076999999999998</c:v>
                </c:pt>
                <c:pt idx="80">
                  <c:v>73.962000000000003</c:v>
                </c:pt>
                <c:pt idx="81">
                  <c:v>73.498000000000005</c:v>
                </c:pt>
                <c:pt idx="82">
                  <c:v>73.498000000000005</c:v>
                </c:pt>
                <c:pt idx="83">
                  <c:v>73.251999999999995</c:v>
                </c:pt>
                <c:pt idx="84">
                  <c:v>72.974999999999994</c:v>
                </c:pt>
              </c:numCache>
            </c:numRef>
          </c:yVal>
          <c:smooth val="0"/>
          <c:extLst>
            <c:ext xmlns:c16="http://schemas.microsoft.com/office/drawing/2014/chart" uri="{C3380CC4-5D6E-409C-BE32-E72D297353CC}">
              <c16:uniqueId val="{00000004-CDAF-49CB-9B6B-F3698A7A86B3}"/>
            </c:ext>
          </c:extLst>
        </c:ser>
        <c:ser>
          <c:idx val="5"/>
          <c:order val="5"/>
          <c:tx>
            <c:strRef>
              <c:f>Sheet1!$G$1</c:f>
              <c:strCache>
                <c:ptCount val="1"/>
                <c:pt idx="0">
                  <c:v>No LVAD/Inotropes (N=5,878)</c:v>
                </c:pt>
              </c:strCache>
            </c:strRef>
          </c:tx>
          <c:spPr>
            <a:ln w="41275">
              <a:solidFill>
                <a:srgbClr val="FFC000"/>
              </a:solidFill>
            </a:ln>
          </c:spPr>
          <c:marker>
            <c:symbol val="none"/>
          </c:marker>
          <c:xVal>
            <c:numRef>
              <c:f>Sheet1!$A$2:$A$86</c:f>
              <c:numCache>
                <c:formatCode>General</c:formatCode>
                <c:ptCount val="8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numCache>
            </c:numRef>
          </c:xVal>
          <c:yVal>
            <c:numRef>
              <c:f>Sheet1!$G$2:$G$86</c:f>
              <c:numCache>
                <c:formatCode>General</c:formatCode>
                <c:ptCount val="85"/>
                <c:pt idx="0">
                  <c:v>100</c:v>
                </c:pt>
                <c:pt idx="1">
                  <c:v>97.185000000000002</c:v>
                </c:pt>
                <c:pt idx="2">
                  <c:v>95.676000000000002</c:v>
                </c:pt>
                <c:pt idx="3">
                  <c:v>94.85</c:v>
                </c:pt>
                <c:pt idx="4">
                  <c:v>94.334000000000003</c:v>
                </c:pt>
                <c:pt idx="5">
                  <c:v>93.903000000000006</c:v>
                </c:pt>
                <c:pt idx="6">
                  <c:v>93.403000000000006</c:v>
                </c:pt>
                <c:pt idx="7">
                  <c:v>93.108999999999995</c:v>
                </c:pt>
                <c:pt idx="8">
                  <c:v>92.832999999999998</c:v>
                </c:pt>
                <c:pt idx="9">
                  <c:v>92.641999999999996</c:v>
                </c:pt>
                <c:pt idx="10">
                  <c:v>92.364000000000004</c:v>
                </c:pt>
                <c:pt idx="11">
                  <c:v>92.224999999999994</c:v>
                </c:pt>
                <c:pt idx="12">
                  <c:v>91.942999999999998</c:v>
                </c:pt>
                <c:pt idx="13">
                  <c:v>91.585999999999999</c:v>
                </c:pt>
                <c:pt idx="14">
                  <c:v>91.272000000000006</c:v>
                </c:pt>
                <c:pt idx="15">
                  <c:v>90.936000000000007</c:v>
                </c:pt>
                <c:pt idx="16">
                  <c:v>90.58</c:v>
                </c:pt>
                <c:pt idx="17">
                  <c:v>90.322999999999993</c:v>
                </c:pt>
                <c:pt idx="18">
                  <c:v>89.986000000000004</c:v>
                </c:pt>
                <c:pt idx="19">
                  <c:v>89.688000000000002</c:v>
                </c:pt>
                <c:pt idx="20">
                  <c:v>89.409000000000006</c:v>
                </c:pt>
                <c:pt idx="21">
                  <c:v>89.108999999999995</c:v>
                </c:pt>
                <c:pt idx="22">
                  <c:v>88.826999999999998</c:v>
                </c:pt>
                <c:pt idx="23">
                  <c:v>88.542000000000002</c:v>
                </c:pt>
                <c:pt idx="24">
                  <c:v>88.311999999999998</c:v>
                </c:pt>
                <c:pt idx="25">
                  <c:v>88.013999999999996</c:v>
                </c:pt>
                <c:pt idx="26">
                  <c:v>87.727999999999994</c:v>
                </c:pt>
                <c:pt idx="27">
                  <c:v>87.391999999999996</c:v>
                </c:pt>
                <c:pt idx="28">
                  <c:v>86.935000000000002</c:v>
                </c:pt>
                <c:pt idx="29">
                  <c:v>86.694000000000003</c:v>
                </c:pt>
                <c:pt idx="30">
                  <c:v>86.307000000000002</c:v>
                </c:pt>
                <c:pt idx="31">
                  <c:v>86.088999999999999</c:v>
                </c:pt>
                <c:pt idx="32">
                  <c:v>85.942999999999998</c:v>
                </c:pt>
                <c:pt idx="33">
                  <c:v>85.697999999999993</c:v>
                </c:pt>
                <c:pt idx="34">
                  <c:v>85.477000000000004</c:v>
                </c:pt>
                <c:pt idx="35">
                  <c:v>85.302000000000007</c:v>
                </c:pt>
                <c:pt idx="36">
                  <c:v>85.224999999999994</c:v>
                </c:pt>
                <c:pt idx="37">
                  <c:v>84.912999999999997</c:v>
                </c:pt>
                <c:pt idx="38">
                  <c:v>84.795000000000002</c:v>
                </c:pt>
                <c:pt idx="39">
                  <c:v>84.557000000000002</c:v>
                </c:pt>
                <c:pt idx="40">
                  <c:v>84.259</c:v>
                </c:pt>
                <c:pt idx="41">
                  <c:v>84.05</c:v>
                </c:pt>
                <c:pt idx="42">
                  <c:v>83.72</c:v>
                </c:pt>
                <c:pt idx="43">
                  <c:v>83.42</c:v>
                </c:pt>
                <c:pt idx="44">
                  <c:v>83.147999999999996</c:v>
                </c:pt>
                <c:pt idx="45">
                  <c:v>82.995000000000005</c:v>
                </c:pt>
                <c:pt idx="46">
                  <c:v>82.563999999999993</c:v>
                </c:pt>
                <c:pt idx="47">
                  <c:v>82.376000000000005</c:v>
                </c:pt>
                <c:pt idx="48">
                  <c:v>82.084000000000003</c:v>
                </c:pt>
                <c:pt idx="49">
                  <c:v>81.8</c:v>
                </c:pt>
                <c:pt idx="50">
                  <c:v>81.539000000000001</c:v>
                </c:pt>
                <c:pt idx="51">
                  <c:v>81.350999999999999</c:v>
                </c:pt>
                <c:pt idx="52">
                  <c:v>81.010999999999996</c:v>
                </c:pt>
                <c:pt idx="53">
                  <c:v>80.519000000000005</c:v>
                </c:pt>
                <c:pt idx="54">
                  <c:v>80.290000000000006</c:v>
                </c:pt>
                <c:pt idx="55">
                  <c:v>79.831000000000003</c:v>
                </c:pt>
                <c:pt idx="56">
                  <c:v>79.676000000000002</c:v>
                </c:pt>
                <c:pt idx="57">
                  <c:v>79.325000000000003</c:v>
                </c:pt>
                <c:pt idx="58">
                  <c:v>79.126000000000005</c:v>
                </c:pt>
                <c:pt idx="59">
                  <c:v>78.923000000000002</c:v>
                </c:pt>
                <c:pt idx="60">
                  <c:v>78.706999999999994</c:v>
                </c:pt>
                <c:pt idx="61">
                  <c:v>78.513999999999996</c:v>
                </c:pt>
                <c:pt idx="62">
                  <c:v>78.150000000000006</c:v>
                </c:pt>
                <c:pt idx="63">
                  <c:v>77.566999999999993</c:v>
                </c:pt>
                <c:pt idx="64">
                  <c:v>77.406999999999996</c:v>
                </c:pt>
                <c:pt idx="65">
                  <c:v>77.245999999999995</c:v>
                </c:pt>
                <c:pt idx="66">
                  <c:v>77.084000000000003</c:v>
                </c:pt>
                <c:pt idx="67">
                  <c:v>76.864999999999995</c:v>
                </c:pt>
                <c:pt idx="68">
                  <c:v>76.643000000000001</c:v>
                </c:pt>
                <c:pt idx="69">
                  <c:v>76.474000000000004</c:v>
                </c:pt>
                <c:pt idx="70">
                  <c:v>76.182000000000002</c:v>
                </c:pt>
                <c:pt idx="71">
                  <c:v>76</c:v>
                </c:pt>
                <c:pt idx="72">
                  <c:v>75.738</c:v>
                </c:pt>
                <c:pt idx="73">
                  <c:v>75.120999999999995</c:v>
                </c:pt>
                <c:pt idx="74">
                  <c:v>75.036000000000001</c:v>
                </c:pt>
                <c:pt idx="75">
                  <c:v>74.774000000000001</c:v>
                </c:pt>
                <c:pt idx="76">
                  <c:v>74.686000000000007</c:v>
                </c:pt>
                <c:pt idx="77">
                  <c:v>74.42</c:v>
                </c:pt>
                <c:pt idx="78">
                  <c:v>73.792000000000002</c:v>
                </c:pt>
                <c:pt idx="79">
                  <c:v>73.52</c:v>
                </c:pt>
                <c:pt idx="80">
                  <c:v>73.242999999999995</c:v>
                </c:pt>
                <c:pt idx="81">
                  <c:v>72.956000000000003</c:v>
                </c:pt>
                <c:pt idx="82">
                  <c:v>72.656999999999996</c:v>
                </c:pt>
                <c:pt idx="83">
                  <c:v>72.126000000000005</c:v>
                </c:pt>
                <c:pt idx="84">
                  <c:v>71.900999999999996</c:v>
                </c:pt>
              </c:numCache>
            </c:numRef>
          </c:yVal>
          <c:smooth val="0"/>
          <c:extLst>
            <c:ext xmlns:c16="http://schemas.microsoft.com/office/drawing/2014/chart" uri="{C3380CC4-5D6E-409C-BE32-E72D297353CC}">
              <c16:uniqueId val="{00000005-CDAF-49CB-9B6B-F3698A7A86B3}"/>
            </c:ext>
          </c:extLst>
        </c:ser>
        <c:dLbls>
          <c:showLegendKey val="0"/>
          <c:showVal val="0"/>
          <c:showCatName val="0"/>
          <c:showSerName val="0"/>
          <c:showPercent val="0"/>
          <c:showBubbleSize val="0"/>
        </c:dLbls>
        <c:axId val="691800560"/>
        <c:axId val="691800952"/>
      </c:scatterChart>
      <c:valAx>
        <c:axId val="691800560"/>
        <c:scaling>
          <c:orientation val="minMax"/>
          <c:max val="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1800952"/>
        <c:crosses val="autoZero"/>
        <c:crossBetween val="midCat"/>
        <c:majorUnit val="1"/>
      </c:valAx>
      <c:valAx>
        <c:axId val="6918009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1800560"/>
        <c:crosses val="autoZero"/>
        <c:crossBetween val="midCat"/>
        <c:majorUnit val="25"/>
      </c:valAx>
      <c:spPr>
        <a:noFill/>
        <a:ln>
          <a:solidFill>
            <a:schemeClr val="bg2"/>
          </a:solidFill>
        </a:ln>
      </c:spPr>
    </c:plotArea>
    <c:legend>
      <c:legendPos val="r"/>
      <c:layout>
        <c:manualLayout>
          <c:xMode val="edge"/>
          <c:yMode val="edge"/>
          <c:x val="9.8769656998003441E-2"/>
          <c:y val="0.66451065775868934"/>
          <c:w val="0.8578982881564583"/>
          <c:h val="0.17136318897637795"/>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0.1187653947102766"/>
          <c:w val="0.88622918263535633"/>
          <c:h val="0.73484514435695536"/>
        </c:manualLayout>
      </c:layout>
      <c:barChart>
        <c:barDir val="col"/>
        <c:grouping val="clustered"/>
        <c:varyColors val="0"/>
        <c:ser>
          <c:idx val="0"/>
          <c:order val="0"/>
          <c:tx>
            <c:strRef>
              <c:f>Sheet1!$B$1</c:f>
              <c:strCache>
                <c:ptCount val="1"/>
                <c:pt idx="0">
                  <c:v>1982-1991</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cat>
            <c:strRef>
              <c:f>Sheet1!$A$2:$A$6</c:f>
              <c:strCache>
                <c:ptCount val="5"/>
                <c:pt idx="0">
                  <c:v>0-12</c:v>
                </c:pt>
                <c:pt idx="1">
                  <c:v>&gt;12-36</c:v>
                </c:pt>
                <c:pt idx="2">
                  <c:v>&gt;36-60</c:v>
                </c:pt>
                <c:pt idx="3">
                  <c:v>&gt;60</c:v>
                </c:pt>
                <c:pt idx="4">
                  <c:v>Primary Transplant</c:v>
                </c:pt>
              </c:strCache>
            </c:strRef>
          </c:cat>
          <c:val>
            <c:numRef>
              <c:f>Sheet1!$B$2:$B$6</c:f>
              <c:numCache>
                <c:formatCode>General</c:formatCode>
                <c:ptCount val="5"/>
                <c:pt idx="0">
                  <c:v>39.2104</c:v>
                </c:pt>
                <c:pt idx="1">
                  <c:v>57.5914</c:v>
                </c:pt>
                <c:pt idx="2">
                  <c:v>73.725499999999997</c:v>
                </c:pt>
                <c:pt idx="3">
                  <c:v>63.636400000000002</c:v>
                </c:pt>
                <c:pt idx="4">
                  <c:v>78.139499999999998</c:v>
                </c:pt>
              </c:numCache>
            </c:numRef>
          </c:val>
          <c:extLst>
            <c:ext xmlns:c16="http://schemas.microsoft.com/office/drawing/2014/chart" uri="{C3380CC4-5D6E-409C-BE32-E72D297353CC}">
              <c16:uniqueId val="{00000000-D9B6-4DBB-BCF7-49CCCBD04ADC}"/>
            </c:ext>
          </c:extLst>
        </c:ser>
        <c:ser>
          <c:idx val="1"/>
          <c:order val="1"/>
          <c:tx>
            <c:strRef>
              <c:f>Sheet1!$C$1</c:f>
              <c:strCache>
                <c:ptCount val="1"/>
                <c:pt idx="0">
                  <c:v>1992-2001</c:v>
                </c:pt>
              </c:strCache>
            </c:strRef>
          </c:tx>
          <c:spPr>
            <a:gradFill>
              <a:gsLst>
                <a:gs pos="0">
                  <a:srgbClr val="009900"/>
                </a:gs>
                <a:gs pos="50000">
                  <a:srgbClr val="00FF00"/>
                </a:gs>
                <a:gs pos="100000">
                  <a:srgbClr val="009900"/>
                </a:gs>
              </a:gsLst>
              <a:lin ang="10800000" scaled="1"/>
            </a:gradFill>
            <a:ln>
              <a:solidFill>
                <a:srgbClr val="000000"/>
              </a:solidFill>
            </a:ln>
          </c:spPr>
          <c:invertIfNegative val="0"/>
          <c:cat>
            <c:strRef>
              <c:f>Sheet1!$A$2:$A$6</c:f>
              <c:strCache>
                <c:ptCount val="5"/>
                <c:pt idx="0">
                  <c:v>0-12</c:v>
                </c:pt>
                <c:pt idx="1">
                  <c:v>&gt;12-36</c:v>
                </c:pt>
                <c:pt idx="2">
                  <c:v>&gt;36-60</c:v>
                </c:pt>
                <c:pt idx="3">
                  <c:v>&gt;60</c:v>
                </c:pt>
                <c:pt idx="4">
                  <c:v>Primary Transplant</c:v>
                </c:pt>
              </c:strCache>
            </c:strRef>
          </c:cat>
          <c:val>
            <c:numRef>
              <c:f>Sheet1!$C$2:$C$6</c:f>
              <c:numCache>
                <c:formatCode>General</c:formatCode>
                <c:ptCount val="5"/>
                <c:pt idx="0">
                  <c:v>41.8874</c:v>
                </c:pt>
                <c:pt idx="1">
                  <c:v>74.766300000000001</c:v>
                </c:pt>
                <c:pt idx="2">
                  <c:v>73.315600000000003</c:v>
                </c:pt>
                <c:pt idx="3">
                  <c:v>75.6053</c:v>
                </c:pt>
                <c:pt idx="4">
                  <c:v>81.456100000000006</c:v>
                </c:pt>
              </c:numCache>
            </c:numRef>
          </c:val>
          <c:extLst>
            <c:ext xmlns:c16="http://schemas.microsoft.com/office/drawing/2014/chart" uri="{C3380CC4-5D6E-409C-BE32-E72D297353CC}">
              <c16:uniqueId val="{00000001-D9B6-4DBB-BCF7-49CCCBD04ADC}"/>
            </c:ext>
          </c:extLst>
        </c:ser>
        <c:ser>
          <c:idx val="2"/>
          <c:order val="2"/>
          <c:tx>
            <c:strRef>
              <c:f>Sheet1!$D$1</c:f>
              <c:strCache>
                <c:ptCount val="1"/>
                <c:pt idx="0">
                  <c:v>2002-2009</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Sheet1!$A$2:$A$6</c:f>
              <c:strCache>
                <c:ptCount val="5"/>
                <c:pt idx="0">
                  <c:v>0-12</c:v>
                </c:pt>
                <c:pt idx="1">
                  <c:v>&gt;12-36</c:v>
                </c:pt>
                <c:pt idx="2">
                  <c:v>&gt;36-60</c:v>
                </c:pt>
                <c:pt idx="3">
                  <c:v>&gt;60</c:v>
                </c:pt>
                <c:pt idx="4">
                  <c:v>Primary Transplant</c:v>
                </c:pt>
              </c:strCache>
            </c:strRef>
          </c:cat>
          <c:val>
            <c:numRef>
              <c:f>Sheet1!$D$2:$D$6</c:f>
              <c:numCache>
                <c:formatCode>General</c:formatCode>
                <c:ptCount val="5"/>
                <c:pt idx="0">
                  <c:v>55.290300000000002</c:v>
                </c:pt>
                <c:pt idx="1">
                  <c:v>75.450999999999993</c:v>
                </c:pt>
                <c:pt idx="2">
                  <c:v>75</c:v>
                </c:pt>
                <c:pt idx="3">
                  <c:v>81.724599999999995</c:v>
                </c:pt>
                <c:pt idx="4">
                  <c:v>83.934399999999997</c:v>
                </c:pt>
              </c:numCache>
            </c:numRef>
          </c:val>
          <c:extLst>
            <c:ext xmlns:c16="http://schemas.microsoft.com/office/drawing/2014/chart" uri="{C3380CC4-5D6E-409C-BE32-E72D297353CC}">
              <c16:uniqueId val="{00000002-D9B6-4DBB-BCF7-49CCCBD04ADC}"/>
            </c:ext>
          </c:extLst>
        </c:ser>
        <c:ser>
          <c:idx val="3"/>
          <c:order val="3"/>
          <c:tx>
            <c:strRef>
              <c:f>Sheet1!$E$1</c:f>
              <c:strCache>
                <c:ptCount val="1"/>
                <c:pt idx="0">
                  <c:v>2010-6/2017</c:v>
                </c:pt>
              </c:strCache>
            </c:strRef>
          </c:tx>
          <c:spPr>
            <a:gradFill>
              <a:gsLst>
                <a:gs pos="0">
                  <a:srgbClr val="7030A0"/>
                </a:gs>
                <a:gs pos="50000">
                  <a:srgbClr val="CC66FF"/>
                </a:gs>
                <a:gs pos="100000">
                  <a:srgbClr val="7030A0"/>
                </a:gs>
              </a:gsLst>
              <a:lin ang="10800000" scaled="1"/>
            </a:gradFill>
            <a:ln>
              <a:solidFill>
                <a:srgbClr val="000000"/>
              </a:solidFill>
            </a:ln>
          </c:spPr>
          <c:invertIfNegative val="0"/>
          <c:cat>
            <c:strRef>
              <c:f>Sheet1!$A$2:$A$6</c:f>
              <c:strCache>
                <c:ptCount val="5"/>
                <c:pt idx="0">
                  <c:v>0-12</c:v>
                </c:pt>
                <c:pt idx="1">
                  <c:v>&gt;12-36</c:v>
                </c:pt>
                <c:pt idx="2">
                  <c:v>&gt;36-60</c:v>
                </c:pt>
                <c:pt idx="3">
                  <c:v>&gt;60</c:v>
                </c:pt>
                <c:pt idx="4">
                  <c:v>Primary Transplant</c:v>
                </c:pt>
              </c:strCache>
            </c:strRef>
          </c:cat>
          <c:val>
            <c:numRef>
              <c:f>Sheet1!$E$2:$E$6</c:f>
              <c:numCache>
                <c:formatCode>General</c:formatCode>
                <c:ptCount val="5"/>
                <c:pt idx="0">
                  <c:v>56.601999999999997</c:v>
                </c:pt>
                <c:pt idx="1">
                  <c:v>82.975399999999993</c:v>
                </c:pt>
                <c:pt idx="2">
                  <c:v>87.977099999999993</c:v>
                </c:pt>
                <c:pt idx="3">
                  <c:v>85.982699999999994</c:v>
                </c:pt>
                <c:pt idx="4">
                  <c:v>86.149100000000004</c:v>
                </c:pt>
              </c:numCache>
            </c:numRef>
          </c:val>
          <c:extLst>
            <c:ext xmlns:c16="http://schemas.microsoft.com/office/drawing/2014/chart" uri="{C3380CC4-5D6E-409C-BE32-E72D297353CC}">
              <c16:uniqueId val="{00000003-D9B6-4DBB-BCF7-49CCCBD04ADC}"/>
            </c:ext>
          </c:extLst>
        </c:ser>
        <c:dLbls>
          <c:showLegendKey val="0"/>
          <c:showVal val="0"/>
          <c:showCatName val="0"/>
          <c:showSerName val="0"/>
          <c:showPercent val="0"/>
          <c:showBubbleSize val="0"/>
        </c:dLbls>
        <c:gapWidth val="35"/>
        <c:axId val="693163416"/>
        <c:axId val="693163024"/>
      </c:barChart>
      <c:catAx>
        <c:axId val="693163416"/>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400" b="1">
                <a:solidFill>
                  <a:schemeClr val="bg2"/>
                </a:solidFill>
              </a:defRPr>
            </a:pPr>
            <a:endParaRPr lang="en-US"/>
          </a:p>
        </c:txPr>
        <c:crossAx val="693163024"/>
        <c:crosses val="autoZero"/>
        <c:auto val="1"/>
        <c:lblAlgn val="ctr"/>
        <c:lblOffset val="100"/>
        <c:tickLblSkip val="1"/>
        <c:noMultiLvlLbl val="0"/>
      </c:catAx>
      <c:valAx>
        <c:axId val="693163024"/>
        <c:scaling>
          <c:orientation val="minMax"/>
          <c:max val="1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1 Year Patient Survival (%)</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163416"/>
        <c:crosses val="autoZero"/>
        <c:crossBetween val="between"/>
        <c:majorUnit val="10"/>
      </c:valAx>
      <c:spPr>
        <a:noFill/>
        <a:ln>
          <a:solidFill>
            <a:schemeClr val="bg2"/>
          </a:solidFill>
        </a:ln>
      </c:spPr>
    </c:plotArea>
    <c:legend>
      <c:legendPos val="r"/>
      <c:layout>
        <c:manualLayout>
          <c:xMode val="edge"/>
          <c:yMode val="edge"/>
          <c:x val="0.11458841428007338"/>
          <c:y val="0.13631112457096844"/>
          <c:w val="0.17139259086001549"/>
          <c:h val="0.25880637997173428"/>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71832197445905E-2"/>
          <c:y val="3.0945090197058701E-2"/>
          <c:w val="0.8853367961357772"/>
          <c:h val="0.83952568428946373"/>
        </c:manualLayout>
      </c:layout>
      <c:lineChart>
        <c:grouping val="standard"/>
        <c:varyColors val="0"/>
        <c:ser>
          <c:idx val="0"/>
          <c:order val="0"/>
          <c:tx>
            <c:strRef>
              <c:f>Sheet1!$A$2</c:f>
              <c:strCache>
                <c:ptCount val="1"/>
                <c:pt idx="0">
                  <c:v>CAV</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(N=2,107)</c:v>
                </c:pt>
                <c:pt idx="1">
                  <c:v>31 Days - 1 Year (N=2,029)</c:v>
                </c:pt>
                <c:pt idx="2">
                  <c:v>&gt;1-3 Years (N=1,364)</c:v>
                </c:pt>
                <c:pt idx="3">
                  <c:v>&gt;3-5 Years (N=1,108)</c:v>
                </c:pt>
                <c:pt idx="4">
                  <c:v>&gt;5-10 Years (N=2,818)</c:v>
                </c:pt>
                <c:pt idx="5">
                  <c:v>&gt;10-15 Years (N=2,795)</c:v>
                </c:pt>
                <c:pt idx="6">
                  <c:v>&gt;15 years (N=3,893)</c:v>
                </c:pt>
              </c:strCache>
            </c:strRef>
          </c:cat>
          <c:val>
            <c:numRef>
              <c:f>Sheet1!$B$2:$H$2</c:f>
              <c:numCache>
                <c:formatCode>General</c:formatCode>
                <c:ptCount val="7"/>
                <c:pt idx="0">
                  <c:v>0.8</c:v>
                </c:pt>
                <c:pt idx="1">
                  <c:v>2.1</c:v>
                </c:pt>
                <c:pt idx="2">
                  <c:v>8.1999999999999993</c:v>
                </c:pt>
                <c:pt idx="3">
                  <c:v>9.6999999999999993</c:v>
                </c:pt>
                <c:pt idx="4">
                  <c:v>8.8000000000000007</c:v>
                </c:pt>
                <c:pt idx="5">
                  <c:v>8.8000000000000007</c:v>
                </c:pt>
                <c:pt idx="6">
                  <c:v>9.6999999999999993</c:v>
                </c:pt>
              </c:numCache>
            </c:numRef>
          </c:val>
          <c:smooth val="0"/>
          <c:extLst>
            <c:ext xmlns:c16="http://schemas.microsoft.com/office/drawing/2014/chart" uri="{C3380CC4-5D6E-409C-BE32-E72D297353CC}">
              <c16:uniqueId val="{00000000-E64C-4B90-9300-FE4FC6F36BEA}"/>
            </c:ext>
          </c:extLst>
        </c:ser>
        <c:ser>
          <c:idx val="1"/>
          <c:order val="1"/>
          <c:tx>
            <c:strRef>
              <c:f>Sheet1!$A$3</c:f>
              <c:strCache>
                <c:ptCount val="1"/>
                <c:pt idx="0">
                  <c:v>Acute Rejection</c:v>
                </c:pt>
              </c:strCache>
            </c:strRef>
          </c:tx>
          <c:spPr>
            <a:ln w="41275">
              <a:solidFill>
                <a:schemeClr val="bg1">
                  <a:lumMod val="50000"/>
                  <a:lumOff val="50000"/>
                </a:schemeClr>
              </a:solidFill>
              <a:prstDash val="solid"/>
            </a:ln>
          </c:spPr>
          <c:marker>
            <c:symbol val="diamond"/>
            <c:size val="9"/>
            <c:spPr>
              <a:solidFill>
                <a:schemeClr val="bg1">
                  <a:lumMod val="50000"/>
                  <a:lumOff val="50000"/>
                </a:schemeClr>
              </a:solidFill>
              <a:ln>
                <a:noFill/>
              </a:ln>
            </c:spPr>
          </c:marker>
          <c:cat>
            <c:strRef>
              <c:f>Sheet1!$B$1:$H$1</c:f>
              <c:strCache>
                <c:ptCount val="7"/>
                <c:pt idx="0">
                  <c:v>0-30 Days (N=2,107)</c:v>
                </c:pt>
                <c:pt idx="1">
                  <c:v>31 Days - 1 Year (N=2,029)</c:v>
                </c:pt>
                <c:pt idx="2">
                  <c:v>&gt;1-3 Years (N=1,364)</c:v>
                </c:pt>
                <c:pt idx="3">
                  <c:v>&gt;3-5 Years (N=1,108)</c:v>
                </c:pt>
                <c:pt idx="4">
                  <c:v>&gt;5-10 Years (N=2,818)</c:v>
                </c:pt>
                <c:pt idx="5">
                  <c:v>&gt;10-15 Years (N=2,795)</c:v>
                </c:pt>
                <c:pt idx="6">
                  <c:v>&gt;15 years (N=3,893)</c:v>
                </c:pt>
              </c:strCache>
            </c:strRef>
          </c:cat>
          <c:val>
            <c:numRef>
              <c:f>Sheet1!$B$3:$H$3</c:f>
              <c:numCache>
                <c:formatCode>General</c:formatCode>
                <c:ptCount val="7"/>
                <c:pt idx="0">
                  <c:v>2.8</c:v>
                </c:pt>
                <c:pt idx="1">
                  <c:v>5.8</c:v>
                </c:pt>
                <c:pt idx="2">
                  <c:v>9.9</c:v>
                </c:pt>
                <c:pt idx="3">
                  <c:v>5.6</c:v>
                </c:pt>
                <c:pt idx="4">
                  <c:v>2.1</c:v>
                </c:pt>
                <c:pt idx="5">
                  <c:v>1</c:v>
                </c:pt>
                <c:pt idx="6">
                  <c:v>0.4</c:v>
                </c:pt>
              </c:numCache>
            </c:numRef>
          </c:val>
          <c:smooth val="0"/>
          <c:extLst>
            <c:ext xmlns:c16="http://schemas.microsoft.com/office/drawing/2014/chart" uri="{C3380CC4-5D6E-409C-BE32-E72D297353CC}">
              <c16:uniqueId val="{00000001-E64C-4B90-9300-FE4FC6F36BEA}"/>
            </c:ext>
          </c:extLst>
        </c:ser>
        <c:ser>
          <c:idx val="2"/>
          <c:order val="2"/>
          <c:tx>
            <c:strRef>
              <c:f>Sheet1!$A$4</c:f>
              <c:strCache>
                <c:ptCount val="1"/>
                <c:pt idx="0">
                  <c:v>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(N=2,107)</c:v>
                </c:pt>
                <c:pt idx="1">
                  <c:v>31 Days - 1 Year (N=2,029)</c:v>
                </c:pt>
                <c:pt idx="2">
                  <c:v>&gt;1-3 Years (N=1,364)</c:v>
                </c:pt>
                <c:pt idx="3">
                  <c:v>&gt;3-5 Years (N=1,108)</c:v>
                </c:pt>
                <c:pt idx="4">
                  <c:v>&gt;5-10 Years (N=2,818)</c:v>
                </c:pt>
                <c:pt idx="5">
                  <c:v>&gt;10-15 Years (N=2,795)</c:v>
                </c:pt>
                <c:pt idx="6">
                  <c:v>&gt;15 years (N=3,893)</c:v>
                </c:pt>
              </c:strCache>
            </c:strRef>
          </c:cat>
          <c:val>
            <c:numRef>
              <c:f>Sheet1!$B$4:$H$4</c:f>
              <c:numCache>
                <c:formatCode>General</c:formatCode>
                <c:ptCount val="7"/>
                <c:pt idx="0">
                  <c:v>0</c:v>
                </c:pt>
                <c:pt idx="1">
                  <c:v>0.5</c:v>
                </c:pt>
                <c:pt idx="2">
                  <c:v>2.2000000000000002</c:v>
                </c:pt>
                <c:pt idx="3">
                  <c:v>1.6</c:v>
                </c:pt>
                <c:pt idx="4">
                  <c:v>2</c:v>
                </c:pt>
                <c:pt idx="5">
                  <c:v>2</c:v>
                </c:pt>
                <c:pt idx="6">
                  <c:v>1.8</c:v>
                </c:pt>
              </c:numCache>
            </c:numRef>
          </c:val>
          <c:smooth val="0"/>
          <c:extLst>
            <c:ext xmlns:c16="http://schemas.microsoft.com/office/drawing/2014/chart" uri="{C3380CC4-5D6E-409C-BE32-E72D297353CC}">
              <c16:uniqueId val="{00000002-E64C-4B90-9300-FE4FC6F36BEA}"/>
            </c:ext>
          </c:extLst>
        </c:ser>
        <c:ser>
          <c:idx val="3"/>
          <c:order val="3"/>
          <c:tx>
            <c:strRef>
              <c:f>Sheet1!$A$5</c:f>
              <c:strCache>
                <c:ptCount val="1"/>
                <c:pt idx="0">
                  <c:v>Malignancy (non-PTLD)</c:v>
                </c:pt>
              </c:strCache>
            </c:strRef>
          </c:tx>
          <c:spPr>
            <a:ln w="41275">
              <a:solidFill>
                <a:srgbClr val="00B0F0"/>
              </a:solidFill>
            </a:ln>
          </c:spPr>
          <c:marker>
            <c:symbol val="diamond"/>
            <c:size val="9"/>
            <c:spPr>
              <a:solidFill>
                <a:srgbClr val="00B0F0"/>
              </a:solidFill>
              <a:ln>
                <a:noFill/>
              </a:ln>
            </c:spPr>
          </c:marker>
          <c:cat>
            <c:strRef>
              <c:f>Sheet1!$B$1:$H$1</c:f>
              <c:strCache>
                <c:ptCount val="7"/>
                <c:pt idx="0">
                  <c:v>0-30 Days (N=2,107)</c:v>
                </c:pt>
                <c:pt idx="1">
                  <c:v>31 Days - 1 Year (N=2,029)</c:v>
                </c:pt>
                <c:pt idx="2">
                  <c:v>&gt;1-3 Years (N=1,364)</c:v>
                </c:pt>
                <c:pt idx="3">
                  <c:v>&gt;3-5 Years (N=1,108)</c:v>
                </c:pt>
                <c:pt idx="4">
                  <c:v>&gt;5-10 Years (N=2,818)</c:v>
                </c:pt>
                <c:pt idx="5">
                  <c:v>&gt;10-15 Years (N=2,795)</c:v>
                </c:pt>
                <c:pt idx="6">
                  <c:v>&gt;15 years (N=3,893)</c:v>
                </c:pt>
              </c:strCache>
            </c:strRef>
          </c:cat>
          <c:val>
            <c:numRef>
              <c:f>Sheet1!$B$5:$H$5</c:f>
              <c:numCache>
                <c:formatCode>General</c:formatCode>
                <c:ptCount val="7"/>
                <c:pt idx="0">
                  <c:v>0.1</c:v>
                </c:pt>
                <c:pt idx="1">
                  <c:v>1.7</c:v>
                </c:pt>
                <c:pt idx="2">
                  <c:v>11.5</c:v>
                </c:pt>
                <c:pt idx="3">
                  <c:v>19</c:v>
                </c:pt>
                <c:pt idx="4">
                  <c:v>24.1</c:v>
                </c:pt>
                <c:pt idx="5">
                  <c:v>22.9</c:v>
                </c:pt>
                <c:pt idx="6">
                  <c:v>19.899999999999999</c:v>
                </c:pt>
              </c:numCache>
            </c:numRef>
          </c:val>
          <c:smooth val="0"/>
          <c:extLst>
            <c:ext xmlns:c16="http://schemas.microsoft.com/office/drawing/2014/chart" uri="{C3380CC4-5D6E-409C-BE32-E72D297353CC}">
              <c16:uniqueId val="{00000003-E64C-4B90-9300-FE4FC6F36BEA}"/>
            </c:ext>
          </c:extLst>
        </c:ser>
        <c:ser>
          <c:idx val="4"/>
          <c:order val="4"/>
          <c:tx>
            <c:strRef>
              <c:f>Sheet1!$A$6</c:f>
              <c:strCache>
                <c:ptCount val="1"/>
                <c:pt idx="0">
                  <c:v>Infection (non-CMV)</c:v>
                </c:pt>
              </c:strCache>
            </c:strRef>
          </c:tx>
          <c:spPr>
            <a:ln w="41275">
              <a:solidFill>
                <a:srgbClr val="009900"/>
              </a:solidFill>
            </a:ln>
          </c:spPr>
          <c:marker>
            <c:symbol val="diamond"/>
            <c:size val="9"/>
            <c:spPr>
              <a:solidFill>
                <a:srgbClr val="009900"/>
              </a:solidFill>
              <a:ln>
                <a:noFill/>
              </a:ln>
            </c:spPr>
          </c:marker>
          <c:cat>
            <c:strRef>
              <c:f>Sheet1!$B$1:$H$1</c:f>
              <c:strCache>
                <c:ptCount val="7"/>
                <c:pt idx="0">
                  <c:v>0-30 Days (N=2,107)</c:v>
                </c:pt>
                <c:pt idx="1">
                  <c:v>31 Days - 1 Year (N=2,029)</c:v>
                </c:pt>
                <c:pt idx="2">
                  <c:v>&gt;1-3 Years (N=1,364)</c:v>
                </c:pt>
                <c:pt idx="3">
                  <c:v>&gt;3-5 Years (N=1,108)</c:v>
                </c:pt>
                <c:pt idx="4">
                  <c:v>&gt;5-10 Years (N=2,818)</c:v>
                </c:pt>
                <c:pt idx="5">
                  <c:v>&gt;10-15 Years (N=2,795)</c:v>
                </c:pt>
                <c:pt idx="6">
                  <c:v>&gt;15 years (N=3,893)</c:v>
                </c:pt>
              </c:strCache>
            </c:strRef>
          </c:cat>
          <c:val>
            <c:numRef>
              <c:f>Sheet1!$B$6:$H$6</c:f>
              <c:numCache>
                <c:formatCode>General</c:formatCode>
                <c:ptCount val="7"/>
                <c:pt idx="0">
                  <c:v>15.4</c:v>
                </c:pt>
                <c:pt idx="1">
                  <c:v>34.299999999999997</c:v>
                </c:pt>
                <c:pt idx="2">
                  <c:v>14.3</c:v>
                </c:pt>
                <c:pt idx="3">
                  <c:v>12.2</c:v>
                </c:pt>
                <c:pt idx="4">
                  <c:v>11.5</c:v>
                </c:pt>
                <c:pt idx="5">
                  <c:v>12.5</c:v>
                </c:pt>
                <c:pt idx="6">
                  <c:v>12.9</c:v>
                </c:pt>
              </c:numCache>
            </c:numRef>
          </c:val>
          <c:smooth val="0"/>
          <c:extLst>
            <c:ext xmlns:c16="http://schemas.microsoft.com/office/drawing/2014/chart" uri="{C3380CC4-5D6E-409C-BE32-E72D297353CC}">
              <c16:uniqueId val="{00000004-E64C-4B90-9300-FE4FC6F36BEA}"/>
            </c:ext>
          </c:extLst>
        </c:ser>
        <c:ser>
          <c:idx val="5"/>
          <c:order val="5"/>
          <c:tx>
            <c:strRef>
              <c:f>Sheet1!$A$7</c:f>
              <c:strCache>
                <c:ptCount val="1"/>
                <c:pt idx="0">
                  <c:v>Graft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(N=2,107)</c:v>
                </c:pt>
                <c:pt idx="1">
                  <c:v>31 Days - 1 Year (N=2,029)</c:v>
                </c:pt>
                <c:pt idx="2">
                  <c:v>&gt;1-3 Years (N=1,364)</c:v>
                </c:pt>
                <c:pt idx="3">
                  <c:v>&gt;3-5 Years (N=1,108)</c:v>
                </c:pt>
                <c:pt idx="4">
                  <c:v>&gt;5-10 Years (N=2,818)</c:v>
                </c:pt>
                <c:pt idx="5">
                  <c:v>&gt;10-15 Years (N=2,795)</c:v>
                </c:pt>
                <c:pt idx="6">
                  <c:v>&gt;15 years (N=3,893)</c:v>
                </c:pt>
              </c:strCache>
            </c:strRef>
          </c:cat>
          <c:val>
            <c:numRef>
              <c:f>Sheet1!$B$7:$H$7</c:f>
              <c:numCache>
                <c:formatCode>General</c:formatCode>
                <c:ptCount val="7"/>
                <c:pt idx="0">
                  <c:v>35.5</c:v>
                </c:pt>
                <c:pt idx="1">
                  <c:v>16.2</c:v>
                </c:pt>
                <c:pt idx="2">
                  <c:v>27.2</c:v>
                </c:pt>
                <c:pt idx="3">
                  <c:v>28.6</c:v>
                </c:pt>
                <c:pt idx="4">
                  <c:v>19.600000000000001</c:v>
                </c:pt>
                <c:pt idx="5">
                  <c:v>16.7</c:v>
                </c:pt>
                <c:pt idx="6">
                  <c:v>16.100000000000001</c:v>
                </c:pt>
              </c:numCache>
            </c:numRef>
          </c:val>
          <c:smooth val="0"/>
          <c:extLst>
            <c:ext xmlns:c16="http://schemas.microsoft.com/office/drawing/2014/chart" uri="{C3380CC4-5D6E-409C-BE32-E72D297353CC}">
              <c16:uniqueId val="{00000005-E64C-4B90-9300-FE4FC6F36BEA}"/>
            </c:ext>
          </c:extLst>
        </c:ser>
        <c:ser>
          <c:idx val="6"/>
          <c:order val="6"/>
          <c:tx>
            <c:strRef>
              <c:f>Sheet1!$A$8</c:f>
              <c:strCache>
                <c:ptCount val="1"/>
                <c:pt idx="0">
                  <c:v>Multiple Organ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(N=2,107)</c:v>
                </c:pt>
                <c:pt idx="1">
                  <c:v>31 Days - 1 Year (N=2,029)</c:v>
                </c:pt>
                <c:pt idx="2">
                  <c:v>&gt;1-3 Years (N=1,364)</c:v>
                </c:pt>
                <c:pt idx="3">
                  <c:v>&gt;3-5 Years (N=1,108)</c:v>
                </c:pt>
                <c:pt idx="4">
                  <c:v>&gt;5-10 Years (N=2,818)</c:v>
                </c:pt>
                <c:pt idx="5">
                  <c:v>&gt;10-15 Years (N=2,795)</c:v>
                </c:pt>
                <c:pt idx="6">
                  <c:v>&gt;15 years (N=3,893)</c:v>
                </c:pt>
              </c:strCache>
            </c:strRef>
          </c:cat>
          <c:val>
            <c:numRef>
              <c:f>Sheet1!$B$8:$H$8</c:f>
              <c:numCache>
                <c:formatCode>General</c:formatCode>
                <c:ptCount val="7"/>
                <c:pt idx="0">
                  <c:v>20.5</c:v>
                </c:pt>
                <c:pt idx="1">
                  <c:v>20.100000000000001</c:v>
                </c:pt>
                <c:pt idx="2">
                  <c:v>7.8</c:v>
                </c:pt>
                <c:pt idx="3">
                  <c:v>4.4000000000000004</c:v>
                </c:pt>
                <c:pt idx="4">
                  <c:v>6.8</c:v>
                </c:pt>
                <c:pt idx="5">
                  <c:v>8.1</c:v>
                </c:pt>
                <c:pt idx="6">
                  <c:v>9.5</c:v>
                </c:pt>
              </c:numCache>
            </c:numRef>
          </c:val>
          <c:smooth val="0"/>
          <c:extLst>
            <c:ext xmlns:c16="http://schemas.microsoft.com/office/drawing/2014/chart" uri="{C3380CC4-5D6E-409C-BE32-E72D297353CC}">
              <c16:uniqueId val="{00000006-E64C-4B90-9300-FE4FC6F36BEA}"/>
            </c:ext>
          </c:extLst>
        </c:ser>
        <c:ser>
          <c:idx val="7"/>
          <c:order val="7"/>
          <c:tx>
            <c:strRef>
              <c:f>Sheet1!$A$9</c:f>
              <c:strCache>
                <c:ptCount val="1"/>
                <c:pt idx="0">
                  <c:v>Renal Failure</c:v>
                </c:pt>
              </c:strCache>
            </c:strRef>
          </c:tx>
          <c:spPr>
            <a:ln w="41275">
              <a:solidFill>
                <a:schemeClr val="accent6">
                  <a:lumMod val="75000"/>
                </a:schemeClr>
              </a:solidFill>
            </a:ln>
          </c:spPr>
          <c:marker>
            <c:symbol val="diamond"/>
            <c:size val="9"/>
            <c:spPr>
              <a:solidFill>
                <a:schemeClr val="accent6">
                  <a:lumMod val="75000"/>
                </a:schemeClr>
              </a:solidFill>
              <a:ln w="9525" cap="rnd">
                <a:noFill/>
                <a:headEnd type="diamond"/>
                <a:tailEnd type="diamond"/>
              </a:ln>
            </c:spPr>
          </c:marker>
          <c:cat>
            <c:strRef>
              <c:f>Sheet1!$B$1:$H$1</c:f>
              <c:strCache>
                <c:ptCount val="7"/>
                <c:pt idx="0">
                  <c:v>0-30 Days (N=2,107)</c:v>
                </c:pt>
                <c:pt idx="1">
                  <c:v>31 Days - 1 Year (N=2,029)</c:v>
                </c:pt>
                <c:pt idx="2">
                  <c:v>&gt;1-3 Years (N=1,364)</c:v>
                </c:pt>
                <c:pt idx="3">
                  <c:v>&gt;3-5 Years (N=1,108)</c:v>
                </c:pt>
                <c:pt idx="4">
                  <c:v>&gt;5-10 Years (N=2,818)</c:v>
                </c:pt>
                <c:pt idx="5">
                  <c:v>&gt;10-15 Years (N=2,795)</c:v>
                </c:pt>
                <c:pt idx="6">
                  <c:v>&gt;15 years (N=3,893)</c:v>
                </c:pt>
              </c:strCache>
            </c:strRef>
          </c:cat>
          <c:val>
            <c:numRef>
              <c:f>Sheet1!$B$9:$H$9</c:f>
              <c:numCache>
                <c:formatCode>General</c:formatCode>
                <c:ptCount val="7"/>
                <c:pt idx="0">
                  <c:v>0.3</c:v>
                </c:pt>
                <c:pt idx="1">
                  <c:v>0.7</c:v>
                </c:pt>
                <c:pt idx="2">
                  <c:v>1.2</c:v>
                </c:pt>
                <c:pt idx="3">
                  <c:v>2.9</c:v>
                </c:pt>
                <c:pt idx="4">
                  <c:v>5.0999999999999996</c:v>
                </c:pt>
                <c:pt idx="5">
                  <c:v>7.6</c:v>
                </c:pt>
                <c:pt idx="6">
                  <c:v>9.6999999999999993</c:v>
                </c:pt>
              </c:numCache>
            </c:numRef>
          </c:val>
          <c:smooth val="0"/>
          <c:extLst>
            <c:ext xmlns:c16="http://schemas.microsoft.com/office/drawing/2014/chart" uri="{C3380CC4-5D6E-409C-BE32-E72D297353CC}">
              <c16:uniqueId val="{00000000-0FB2-4952-8D1F-C4F9D15DD703}"/>
            </c:ext>
          </c:extLst>
        </c:ser>
        <c:dLbls>
          <c:showLegendKey val="0"/>
          <c:showVal val="0"/>
          <c:showCatName val="0"/>
          <c:showSerName val="0"/>
          <c:showPercent val="0"/>
          <c:showBubbleSize val="0"/>
        </c:dLbls>
        <c:marker val="1"/>
        <c:smooth val="0"/>
        <c:axId val="694337672"/>
        <c:axId val="694338064"/>
      </c:lineChart>
      <c:catAx>
        <c:axId val="694337672"/>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300" b="1">
                <a:solidFill>
                  <a:schemeClr val="bg2"/>
                </a:solidFill>
              </a:defRPr>
            </a:pPr>
            <a:endParaRPr lang="en-US"/>
          </a:p>
        </c:txPr>
        <c:crossAx val="694338064"/>
        <c:crosses val="autoZero"/>
        <c:auto val="1"/>
        <c:lblAlgn val="ctr"/>
        <c:lblOffset val="100"/>
        <c:noMultiLvlLbl val="0"/>
      </c:catAx>
      <c:valAx>
        <c:axId val="694338064"/>
        <c:scaling>
          <c:orientation val="minMax"/>
          <c:max val="5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 of Deaths</a:t>
                </a:r>
                <a:endParaRPr lang="en-US" sz="1700" b="1" i="0" baseline="0" dirty="0">
                  <a:solidFill>
                    <a:schemeClr val="bg2"/>
                  </a:solidFill>
                </a:endParaRPr>
              </a:p>
            </c:rich>
          </c:tx>
          <c:layout>
            <c:manualLayout>
              <c:xMode val="edge"/>
              <c:yMode val="edge"/>
              <c:x val="7.0734908136482963E-3"/>
              <c:y val="0.32317772778402698"/>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4337672"/>
        <c:crosses val="autoZero"/>
        <c:crossBetween val="between"/>
        <c:majorUnit val="10"/>
      </c:valAx>
      <c:spPr>
        <a:noFill/>
        <a:ln>
          <a:solidFill>
            <a:schemeClr val="bg2"/>
          </a:solidFill>
        </a:ln>
      </c:spPr>
    </c:plotArea>
    <c:legend>
      <c:legendPos val="r"/>
      <c:layout>
        <c:manualLayout>
          <c:xMode val="edge"/>
          <c:yMode val="edge"/>
          <c:x val="9.9779770175786847E-2"/>
          <c:y val="4.6353789109694614E-2"/>
          <c:w val="0.85760603453980022"/>
          <c:h val="0.17586385035203933"/>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303"/>
          <c:h val="0.77074260114041304"/>
        </c:manualLayout>
      </c:layout>
      <c:scatterChart>
        <c:scatterStyle val="lineMarker"/>
        <c:varyColors val="0"/>
        <c:ser>
          <c:idx val="0"/>
          <c:order val="0"/>
          <c:tx>
            <c:strRef>
              <c:f>Sheet1!$B$1</c:f>
              <c:strCache>
                <c:ptCount val="1"/>
                <c:pt idx="0">
                  <c:v>CAV</c:v>
                </c:pt>
              </c:strCache>
            </c:strRef>
          </c:tx>
          <c:spPr>
            <a:ln w="41275">
              <a:solidFill>
                <a:srgbClr val="FF0000"/>
              </a:solidFill>
            </a:ln>
          </c:spPr>
          <c:marker>
            <c:symbol val="none"/>
          </c:marker>
          <c:xVal>
            <c:numRef>
              <c:f>Sheet1!$A$2:$A$29</c:f>
              <c:numCache>
                <c:formatCode>General</c:formatCode>
                <c:ptCount val="28"/>
                <c:pt idx="0">
                  <c:v>0</c:v>
                </c:pt>
                <c:pt idx="1">
                  <c:v>1.9178082199999998E-2</c:v>
                </c:pt>
                <c:pt idx="2">
                  <c:v>3.8356164399999997E-2</c:v>
                </c:pt>
                <c:pt idx="3">
                  <c:v>8.2191780800000003E-2</c:v>
                </c:pt>
                <c:pt idx="4">
                  <c:v>0.1232876712</c:v>
                </c:pt>
                <c:pt idx="5">
                  <c:v>0.16712328770000001</c:v>
                </c:pt>
                <c:pt idx="6">
                  <c:v>0.24931506849999999</c:v>
                </c:pt>
                <c:pt idx="7">
                  <c:v>0.33424657530000002</c:v>
                </c:pt>
                <c:pt idx="8">
                  <c:v>0.49863013699999997</c:v>
                </c:pt>
                <c:pt idx="9">
                  <c:v>0.74794520549999999</c:v>
                </c:pt>
                <c:pt idx="10">
                  <c:v>1</c:v>
                </c:pt>
                <c:pt idx="11">
                  <c:v>1.2493150685000001</c:v>
                </c:pt>
                <c:pt idx="12">
                  <c:v>1.4986301369999999</c:v>
                </c:pt>
                <c:pt idx="13">
                  <c:v>1.7506849314999999</c:v>
                </c:pt>
                <c:pt idx="14">
                  <c:v>2</c:v>
                </c:pt>
                <c:pt idx="15">
                  <c:v>2.2493150685000001</c:v>
                </c:pt>
                <c:pt idx="16">
                  <c:v>2.4986301370000001</c:v>
                </c:pt>
                <c:pt idx="17">
                  <c:v>2.7506849314999999</c:v>
                </c:pt>
                <c:pt idx="18">
                  <c:v>3</c:v>
                </c:pt>
                <c:pt idx="19">
                  <c:v>3.2493150685000001</c:v>
                </c:pt>
                <c:pt idx="20">
                  <c:v>3.4986301370000001</c:v>
                </c:pt>
                <c:pt idx="21">
                  <c:v>4</c:v>
                </c:pt>
                <c:pt idx="22">
                  <c:v>4.2493150684999996</c:v>
                </c:pt>
                <c:pt idx="23">
                  <c:v>4.4986301370000001</c:v>
                </c:pt>
                <c:pt idx="24">
                  <c:v>5</c:v>
                </c:pt>
                <c:pt idx="25">
                  <c:v>5.4986301370000001</c:v>
                </c:pt>
                <c:pt idx="26">
                  <c:v>6</c:v>
                </c:pt>
                <c:pt idx="27">
                  <c:v>7</c:v>
                </c:pt>
              </c:numCache>
            </c:numRef>
          </c:xVal>
          <c:yVal>
            <c:numRef>
              <c:f>Sheet1!$B$2:$B$29</c:f>
              <c:numCache>
                <c:formatCode>General</c:formatCode>
                <c:ptCount val="28"/>
                <c:pt idx="0">
                  <c:v>0</c:v>
                </c:pt>
                <c:pt idx="1">
                  <c:v>1.569222E-4</c:v>
                </c:pt>
                <c:pt idx="2">
                  <c:v>3.1446190000000002E-4</c:v>
                </c:pt>
                <c:pt idx="3">
                  <c:v>4.7296270000000002E-4</c:v>
                </c:pt>
                <c:pt idx="4">
                  <c:v>6.0064790000000003E-4</c:v>
                </c:pt>
                <c:pt idx="5">
                  <c:v>6.9760899999999997E-4</c:v>
                </c:pt>
                <c:pt idx="6">
                  <c:v>7.6253200000000001E-4</c:v>
                </c:pt>
                <c:pt idx="7">
                  <c:v>8.9329920000000003E-4</c:v>
                </c:pt>
                <c:pt idx="8">
                  <c:v>1.0243234999999999E-3</c:v>
                </c:pt>
                <c:pt idx="9">
                  <c:v>1.2899052999999999E-3</c:v>
                </c:pt>
                <c:pt idx="10">
                  <c:v>1.6977261999999999E-3</c:v>
                </c:pt>
                <c:pt idx="11">
                  <c:v>2.0764159000000002E-3</c:v>
                </c:pt>
                <c:pt idx="12">
                  <c:v>2.6201215000000002E-3</c:v>
                </c:pt>
                <c:pt idx="13">
                  <c:v>3.0930251000000001E-3</c:v>
                </c:pt>
                <c:pt idx="14">
                  <c:v>3.5854795000000001E-3</c:v>
                </c:pt>
                <c:pt idx="15">
                  <c:v>4.2859417000000004E-3</c:v>
                </c:pt>
                <c:pt idx="16">
                  <c:v>4.5738743999999996E-3</c:v>
                </c:pt>
                <c:pt idx="17">
                  <c:v>4.9157343999999999E-3</c:v>
                </c:pt>
                <c:pt idx="18">
                  <c:v>5.2681144999999997E-3</c:v>
                </c:pt>
                <c:pt idx="19">
                  <c:v>5.9071732E-3</c:v>
                </c:pt>
                <c:pt idx="20">
                  <c:v>6.3928261000000004E-3</c:v>
                </c:pt>
                <c:pt idx="21">
                  <c:v>6.8314504999999999E-3</c:v>
                </c:pt>
                <c:pt idx="22">
                  <c:v>7.2171416999999996E-3</c:v>
                </c:pt>
                <c:pt idx="23">
                  <c:v>7.4570330000000001E-3</c:v>
                </c:pt>
                <c:pt idx="24">
                  <c:v>8.4820691999999993E-3</c:v>
                </c:pt>
                <c:pt idx="25">
                  <c:v>8.8233652000000006E-3</c:v>
                </c:pt>
                <c:pt idx="26">
                  <c:v>9.5814869999999996E-3</c:v>
                </c:pt>
                <c:pt idx="27">
                  <c:v>1.26935951E-2</c:v>
                </c:pt>
              </c:numCache>
            </c:numRef>
          </c:yVal>
          <c:smooth val="0"/>
          <c:extLst>
            <c:ext xmlns:c16="http://schemas.microsoft.com/office/drawing/2014/chart" uri="{C3380CC4-5D6E-409C-BE32-E72D297353CC}">
              <c16:uniqueId val="{00000000-8FDB-4F2D-BEBA-50D92520FBE0}"/>
            </c:ext>
          </c:extLst>
        </c:ser>
        <c:ser>
          <c:idx val="1"/>
          <c:order val="1"/>
          <c:tx>
            <c:strRef>
              <c:f>Sheet1!$C$1</c:f>
              <c:strCache>
                <c:ptCount val="1"/>
                <c:pt idx="0">
                  <c:v>Acute Rejection</c:v>
                </c:pt>
              </c:strCache>
            </c:strRef>
          </c:tx>
          <c:spPr>
            <a:ln w="41275">
              <a:solidFill>
                <a:schemeClr val="bg1">
                  <a:lumMod val="50000"/>
                  <a:lumOff val="50000"/>
                </a:schemeClr>
              </a:solidFill>
              <a:prstDash val="solid"/>
            </a:ln>
          </c:spPr>
          <c:marker>
            <c:symbol val="none"/>
          </c:marker>
          <c:xVal>
            <c:numRef>
              <c:f>Sheet1!$A$2:$A$29</c:f>
              <c:numCache>
                <c:formatCode>General</c:formatCode>
                <c:ptCount val="28"/>
                <c:pt idx="0">
                  <c:v>0</c:v>
                </c:pt>
                <c:pt idx="1">
                  <c:v>1.9178082199999998E-2</c:v>
                </c:pt>
                <c:pt idx="2">
                  <c:v>3.8356164399999997E-2</c:v>
                </c:pt>
                <c:pt idx="3">
                  <c:v>8.2191780800000003E-2</c:v>
                </c:pt>
                <c:pt idx="4">
                  <c:v>0.1232876712</c:v>
                </c:pt>
                <c:pt idx="5">
                  <c:v>0.16712328770000001</c:v>
                </c:pt>
                <c:pt idx="6">
                  <c:v>0.24931506849999999</c:v>
                </c:pt>
                <c:pt idx="7">
                  <c:v>0.33424657530000002</c:v>
                </c:pt>
                <c:pt idx="8">
                  <c:v>0.49863013699999997</c:v>
                </c:pt>
                <c:pt idx="9">
                  <c:v>0.74794520549999999</c:v>
                </c:pt>
                <c:pt idx="10">
                  <c:v>1</c:v>
                </c:pt>
                <c:pt idx="11">
                  <c:v>1.2493150685000001</c:v>
                </c:pt>
                <c:pt idx="12">
                  <c:v>1.4986301369999999</c:v>
                </c:pt>
                <c:pt idx="13">
                  <c:v>1.7506849314999999</c:v>
                </c:pt>
                <c:pt idx="14">
                  <c:v>2</c:v>
                </c:pt>
                <c:pt idx="15">
                  <c:v>2.2493150685000001</c:v>
                </c:pt>
                <c:pt idx="16">
                  <c:v>2.4986301370000001</c:v>
                </c:pt>
                <c:pt idx="17">
                  <c:v>2.7506849314999999</c:v>
                </c:pt>
                <c:pt idx="18">
                  <c:v>3</c:v>
                </c:pt>
                <c:pt idx="19">
                  <c:v>3.2493150685000001</c:v>
                </c:pt>
                <c:pt idx="20">
                  <c:v>3.4986301370000001</c:v>
                </c:pt>
                <c:pt idx="21">
                  <c:v>4</c:v>
                </c:pt>
                <c:pt idx="22">
                  <c:v>4.2493150684999996</c:v>
                </c:pt>
                <c:pt idx="23">
                  <c:v>4.4986301370000001</c:v>
                </c:pt>
                <c:pt idx="24">
                  <c:v>5</c:v>
                </c:pt>
                <c:pt idx="25">
                  <c:v>5.4986301370000001</c:v>
                </c:pt>
                <c:pt idx="26">
                  <c:v>6</c:v>
                </c:pt>
                <c:pt idx="27">
                  <c:v>7</c:v>
                </c:pt>
              </c:numCache>
            </c:numRef>
          </c:xVal>
          <c:yVal>
            <c:numRef>
              <c:f>Sheet1!$C$2:$C$29</c:f>
              <c:numCache>
                <c:formatCode>General</c:formatCode>
                <c:ptCount val="28"/>
                <c:pt idx="0">
                  <c:v>0</c:v>
                </c:pt>
                <c:pt idx="1">
                  <c:v>9.7228739999999998E-4</c:v>
                </c:pt>
                <c:pt idx="2">
                  <c:v>1.2243256000000001E-3</c:v>
                </c:pt>
                <c:pt idx="3">
                  <c:v>1.7311081999999999E-3</c:v>
                </c:pt>
                <c:pt idx="4">
                  <c:v>1.9556552999999998E-3</c:v>
                </c:pt>
                <c:pt idx="5">
                  <c:v>2.1496142999999999E-3</c:v>
                </c:pt>
                <c:pt idx="6">
                  <c:v>2.5068254E-3</c:v>
                </c:pt>
                <c:pt idx="7">
                  <c:v>2.8987491E-3</c:v>
                </c:pt>
                <c:pt idx="8">
                  <c:v>3.4237944000000001E-3</c:v>
                </c:pt>
                <c:pt idx="9">
                  <c:v>4.2870145999999998E-3</c:v>
                </c:pt>
                <c:pt idx="10">
                  <c:v>5.1333606999999998E-3</c:v>
                </c:pt>
                <c:pt idx="11">
                  <c:v>5.9240665000000001E-3</c:v>
                </c:pt>
                <c:pt idx="12">
                  <c:v>6.6231312000000001E-3</c:v>
                </c:pt>
                <c:pt idx="13">
                  <c:v>7.4124522999999996E-3</c:v>
                </c:pt>
                <c:pt idx="14">
                  <c:v>7.6968784999999996E-3</c:v>
                </c:pt>
                <c:pt idx="15">
                  <c:v>8.3377945000000005E-3</c:v>
                </c:pt>
                <c:pt idx="16">
                  <c:v>8.9102963000000004E-3</c:v>
                </c:pt>
                <c:pt idx="17">
                  <c:v>9.4488485000000007E-3</c:v>
                </c:pt>
                <c:pt idx="18">
                  <c:v>9.7026587000000001E-3</c:v>
                </c:pt>
                <c:pt idx="19">
                  <c:v>9.9887412999999994E-3</c:v>
                </c:pt>
                <c:pt idx="20">
                  <c:v>1.00491096E-2</c:v>
                </c:pt>
                <c:pt idx="21">
                  <c:v>1.0683083499999999E-2</c:v>
                </c:pt>
                <c:pt idx="22">
                  <c:v>1.09728E-2</c:v>
                </c:pt>
                <c:pt idx="23">
                  <c:v>1.1131483100000001E-2</c:v>
                </c:pt>
                <c:pt idx="24">
                  <c:v>1.14694915E-2</c:v>
                </c:pt>
                <c:pt idx="25">
                  <c:v>1.16965309E-2</c:v>
                </c:pt>
                <c:pt idx="26">
                  <c:v>1.2091143699999999E-2</c:v>
                </c:pt>
                <c:pt idx="27">
                  <c:v>1.2347798300000001E-2</c:v>
                </c:pt>
              </c:numCache>
            </c:numRef>
          </c:yVal>
          <c:smooth val="0"/>
          <c:extLst>
            <c:ext xmlns:c16="http://schemas.microsoft.com/office/drawing/2014/chart" uri="{C3380CC4-5D6E-409C-BE32-E72D297353CC}">
              <c16:uniqueId val="{00000001-8FDB-4F2D-BEBA-50D92520FBE0}"/>
            </c:ext>
          </c:extLst>
        </c:ser>
        <c:ser>
          <c:idx val="2"/>
          <c:order val="2"/>
          <c:tx>
            <c:strRef>
              <c:f>Sheet1!$D$1</c:f>
              <c:strCache>
                <c:ptCount val="1"/>
                <c:pt idx="0">
                  <c:v>PTLD</c:v>
                </c:pt>
              </c:strCache>
            </c:strRef>
          </c:tx>
          <c:spPr>
            <a:ln w="41275">
              <a:solidFill>
                <a:srgbClr val="9900FF"/>
              </a:solidFill>
            </a:ln>
          </c:spPr>
          <c:marker>
            <c:symbol val="none"/>
          </c:marker>
          <c:xVal>
            <c:numRef>
              <c:f>Sheet1!$A$2:$A$29</c:f>
              <c:numCache>
                <c:formatCode>General</c:formatCode>
                <c:ptCount val="28"/>
                <c:pt idx="0">
                  <c:v>0</c:v>
                </c:pt>
                <c:pt idx="1">
                  <c:v>1.9178082199999998E-2</c:v>
                </c:pt>
                <c:pt idx="2">
                  <c:v>3.8356164399999997E-2</c:v>
                </c:pt>
                <c:pt idx="3">
                  <c:v>8.2191780800000003E-2</c:v>
                </c:pt>
                <c:pt idx="4">
                  <c:v>0.1232876712</c:v>
                </c:pt>
                <c:pt idx="5">
                  <c:v>0.16712328770000001</c:v>
                </c:pt>
                <c:pt idx="6">
                  <c:v>0.24931506849999999</c:v>
                </c:pt>
                <c:pt idx="7">
                  <c:v>0.33424657530000002</c:v>
                </c:pt>
                <c:pt idx="8">
                  <c:v>0.49863013699999997</c:v>
                </c:pt>
                <c:pt idx="9">
                  <c:v>0.74794520549999999</c:v>
                </c:pt>
                <c:pt idx="10">
                  <c:v>1</c:v>
                </c:pt>
                <c:pt idx="11">
                  <c:v>1.2493150685000001</c:v>
                </c:pt>
                <c:pt idx="12">
                  <c:v>1.4986301369999999</c:v>
                </c:pt>
                <c:pt idx="13">
                  <c:v>1.7506849314999999</c:v>
                </c:pt>
                <c:pt idx="14">
                  <c:v>2</c:v>
                </c:pt>
                <c:pt idx="15">
                  <c:v>2.2493150685000001</c:v>
                </c:pt>
                <c:pt idx="16">
                  <c:v>2.4986301370000001</c:v>
                </c:pt>
                <c:pt idx="17">
                  <c:v>2.7506849314999999</c:v>
                </c:pt>
                <c:pt idx="18">
                  <c:v>3</c:v>
                </c:pt>
                <c:pt idx="19">
                  <c:v>3.2493150685000001</c:v>
                </c:pt>
                <c:pt idx="20">
                  <c:v>3.4986301370000001</c:v>
                </c:pt>
                <c:pt idx="21">
                  <c:v>4</c:v>
                </c:pt>
                <c:pt idx="22">
                  <c:v>4.2493150684999996</c:v>
                </c:pt>
                <c:pt idx="23">
                  <c:v>4.4986301370000001</c:v>
                </c:pt>
                <c:pt idx="24">
                  <c:v>5</c:v>
                </c:pt>
                <c:pt idx="25">
                  <c:v>5.4986301370000001</c:v>
                </c:pt>
                <c:pt idx="26">
                  <c:v>6</c:v>
                </c:pt>
                <c:pt idx="27">
                  <c:v>7</c:v>
                </c:pt>
              </c:numCache>
            </c:numRef>
          </c:xVal>
          <c:yVal>
            <c:numRef>
              <c:f>Sheet1!$D$2:$D$29</c:f>
              <c:numCache>
                <c:formatCode>General</c:formatCode>
                <c:ptCount val="28"/>
                <c:pt idx="0">
                  <c:v>0</c:v>
                </c:pt>
                <c:pt idx="1">
                  <c:v>0</c:v>
                </c:pt>
                <c:pt idx="2">
                  <c:v>0</c:v>
                </c:pt>
                <c:pt idx="3">
                  <c:v>0</c:v>
                </c:pt>
                <c:pt idx="4">
                  <c:v>0</c:v>
                </c:pt>
                <c:pt idx="5">
                  <c:v>0</c:v>
                </c:pt>
                <c:pt idx="6">
                  <c:v>0</c:v>
                </c:pt>
                <c:pt idx="7">
                  <c:v>0</c:v>
                </c:pt>
                <c:pt idx="8">
                  <c:v>3.2861200000000003E-5</c:v>
                </c:pt>
                <c:pt idx="9">
                  <c:v>9.9162300000000004E-5</c:v>
                </c:pt>
                <c:pt idx="10">
                  <c:v>3.052331E-4</c:v>
                </c:pt>
                <c:pt idx="11">
                  <c:v>5.6672839999999999E-4</c:v>
                </c:pt>
                <c:pt idx="12">
                  <c:v>7.6087080000000003E-4</c:v>
                </c:pt>
                <c:pt idx="13">
                  <c:v>9.5814450000000003E-4</c:v>
                </c:pt>
                <c:pt idx="14">
                  <c:v>1.0797722E-3</c:v>
                </c:pt>
                <c:pt idx="15">
                  <c:v>1.1713279999999999E-3</c:v>
                </c:pt>
                <c:pt idx="16">
                  <c:v>1.3631490999999999E-3</c:v>
                </c:pt>
                <c:pt idx="17">
                  <c:v>1.4118242E-3</c:v>
                </c:pt>
                <c:pt idx="18">
                  <c:v>1.4624115E-3</c:v>
                </c:pt>
                <c:pt idx="19">
                  <c:v>1.4624115E-3</c:v>
                </c:pt>
                <c:pt idx="20">
                  <c:v>1.5228166E-3</c:v>
                </c:pt>
                <c:pt idx="21">
                  <c:v>1.8410115E-3</c:v>
                </c:pt>
                <c:pt idx="22">
                  <c:v>1.8410115E-3</c:v>
                </c:pt>
                <c:pt idx="23">
                  <c:v>1.9207197E-3</c:v>
                </c:pt>
                <c:pt idx="24">
                  <c:v>2.1800521000000001E-3</c:v>
                </c:pt>
                <c:pt idx="25">
                  <c:v>2.2937338999999999E-3</c:v>
                </c:pt>
                <c:pt idx="26">
                  <c:v>2.8126391000000001E-3</c:v>
                </c:pt>
                <c:pt idx="27">
                  <c:v>2.9946872999999999E-3</c:v>
                </c:pt>
              </c:numCache>
            </c:numRef>
          </c:yVal>
          <c:smooth val="0"/>
          <c:extLst>
            <c:ext xmlns:c16="http://schemas.microsoft.com/office/drawing/2014/chart" uri="{C3380CC4-5D6E-409C-BE32-E72D297353CC}">
              <c16:uniqueId val="{00000002-8FDB-4F2D-BEBA-50D92520FBE0}"/>
            </c:ext>
          </c:extLst>
        </c:ser>
        <c:ser>
          <c:idx val="3"/>
          <c:order val="3"/>
          <c:tx>
            <c:strRef>
              <c:f>Sheet1!$E$1</c:f>
              <c:strCache>
                <c:ptCount val="1"/>
                <c:pt idx="0">
                  <c:v>Malignancy (non-PTLD)</c:v>
                </c:pt>
              </c:strCache>
            </c:strRef>
          </c:tx>
          <c:spPr>
            <a:ln w="41275">
              <a:solidFill>
                <a:srgbClr val="00B0F0"/>
              </a:solidFill>
            </a:ln>
          </c:spPr>
          <c:marker>
            <c:symbol val="none"/>
          </c:marker>
          <c:xVal>
            <c:numRef>
              <c:f>Sheet1!$A$2:$A$29</c:f>
              <c:numCache>
                <c:formatCode>General</c:formatCode>
                <c:ptCount val="28"/>
                <c:pt idx="0">
                  <c:v>0</c:v>
                </c:pt>
                <c:pt idx="1">
                  <c:v>1.9178082199999998E-2</c:v>
                </c:pt>
                <c:pt idx="2">
                  <c:v>3.8356164399999997E-2</c:v>
                </c:pt>
                <c:pt idx="3">
                  <c:v>8.2191780800000003E-2</c:v>
                </c:pt>
                <c:pt idx="4">
                  <c:v>0.1232876712</c:v>
                </c:pt>
                <c:pt idx="5">
                  <c:v>0.16712328770000001</c:v>
                </c:pt>
                <c:pt idx="6">
                  <c:v>0.24931506849999999</c:v>
                </c:pt>
                <c:pt idx="7">
                  <c:v>0.33424657530000002</c:v>
                </c:pt>
                <c:pt idx="8">
                  <c:v>0.49863013699999997</c:v>
                </c:pt>
                <c:pt idx="9">
                  <c:v>0.74794520549999999</c:v>
                </c:pt>
                <c:pt idx="10">
                  <c:v>1</c:v>
                </c:pt>
                <c:pt idx="11">
                  <c:v>1.2493150685000001</c:v>
                </c:pt>
                <c:pt idx="12">
                  <c:v>1.4986301369999999</c:v>
                </c:pt>
                <c:pt idx="13">
                  <c:v>1.7506849314999999</c:v>
                </c:pt>
                <c:pt idx="14">
                  <c:v>2</c:v>
                </c:pt>
                <c:pt idx="15">
                  <c:v>2.2493150685000001</c:v>
                </c:pt>
                <c:pt idx="16">
                  <c:v>2.4986301370000001</c:v>
                </c:pt>
                <c:pt idx="17">
                  <c:v>2.7506849314999999</c:v>
                </c:pt>
                <c:pt idx="18">
                  <c:v>3</c:v>
                </c:pt>
                <c:pt idx="19">
                  <c:v>3.2493150685000001</c:v>
                </c:pt>
                <c:pt idx="20">
                  <c:v>3.4986301370000001</c:v>
                </c:pt>
                <c:pt idx="21">
                  <c:v>4</c:v>
                </c:pt>
                <c:pt idx="22">
                  <c:v>4.2493150684999996</c:v>
                </c:pt>
                <c:pt idx="23">
                  <c:v>4.4986301370000001</c:v>
                </c:pt>
                <c:pt idx="24">
                  <c:v>5</c:v>
                </c:pt>
                <c:pt idx="25">
                  <c:v>5.4986301370000001</c:v>
                </c:pt>
                <c:pt idx="26">
                  <c:v>6</c:v>
                </c:pt>
                <c:pt idx="27">
                  <c:v>7</c:v>
                </c:pt>
              </c:numCache>
            </c:numRef>
          </c:xVal>
          <c:yVal>
            <c:numRef>
              <c:f>Sheet1!$E$2:$E$29</c:f>
              <c:numCache>
                <c:formatCode>General</c:formatCode>
                <c:ptCount val="28"/>
                <c:pt idx="0">
                  <c:v>0</c:v>
                </c:pt>
                <c:pt idx="1">
                  <c:v>3.1310699999999998E-5</c:v>
                </c:pt>
                <c:pt idx="2">
                  <c:v>3.1310699999999998E-5</c:v>
                </c:pt>
                <c:pt idx="3">
                  <c:v>6.2892700000000002E-5</c:v>
                </c:pt>
                <c:pt idx="4">
                  <c:v>9.4793300000000006E-5</c:v>
                </c:pt>
                <c:pt idx="5">
                  <c:v>9.4793300000000006E-5</c:v>
                </c:pt>
                <c:pt idx="6">
                  <c:v>1.5976210000000001E-4</c:v>
                </c:pt>
                <c:pt idx="7">
                  <c:v>1.9242200000000001E-4</c:v>
                </c:pt>
                <c:pt idx="8">
                  <c:v>3.8931339999999999E-4</c:v>
                </c:pt>
                <c:pt idx="9">
                  <c:v>7.2071549999999998E-4</c:v>
                </c:pt>
                <c:pt idx="10">
                  <c:v>1.0276891000000001E-3</c:v>
                </c:pt>
                <c:pt idx="11">
                  <c:v>1.5583151E-3</c:v>
                </c:pt>
                <c:pt idx="12">
                  <c:v>1.9467522E-3</c:v>
                </c:pt>
                <c:pt idx="13">
                  <c:v>2.3033049999999998E-3</c:v>
                </c:pt>
                <c:pt idx="14">
                  <c:v>2.9150500999999998E-3</c:v>
                </c:pt>
                <c:pt idx="15">
                  <c:v>3.562604E-3</c:v>
                </c:pt>
                <c:pt idx="16">
                  <c:v>4.7603202999999998E-3</c:v>
                </c:pt>
                <c:pt idx="17">
                  <c:v>5.7368491999999997E-3</c:v>
                </c:pt>
                <c:pt idx="18">
                  <c:v>6.3910534E-3</c:v>
                </c:pt>
                <c:pt idx="19">
                  <c:v>6.9155954999999998E-3</c:v>
                </c:pt>
                <c:pt idx="20">
                  <c:v>8.0075851000000007E-3</c:v>
                </c:pt>
                <c:pt idx="21">
                  <c:v>1.01761035E-2</c:v>
                </c:pt>
                <c:pt idx="22">
                  <c:v>1.13003194E-2</c:v>
                </c:pt>
                <c:pt idx="23">
                  <c:v>1.26532348E-2</c:v>
                </c:pt>
                <c:pt idx="24">
                  <c:v>1.4603599199999999E-2</c:v>
                </c:pt>
                <c:pt idx="25">
                  <c:v>1.6464228500000001E-2</c:v>
                </c:pt>
                <c:pt idx="26">
                  <c:v>1.9112725300000001E-2</c:v>
                </c:pt>
                <c:pt idx="27">
                  <c:v>2.47444003E-2</c:v>
                </c:pt>
              </c:numCache>
            </c:numRef>
          </c:yVal>
          <c:smooth val="0"/>
          <c:extLst>
            <c:ext xmlns:c16="http://schemas.microsoft.com/office/drawing/2014/chart" uri="{C3380CC4-5D6E-409C-BE32-E72D297353CC}">
              <c16:uniqueId val="{00000003-8FDB-4F2D-BEBA-50D92520FBE0}"/>
            </c:ext>
          </c:extLst>
        </c:ser>
        <c:ser>
          <c:idx val="4"/>
          <c:order val="4"/>
          <c:tx>
            <c:strRef>
              <c:f>Sheet1!$F$1</c:f>
              <c:strCache>
                <c:ptCount val="1"/>
                <c:pt idx="0">
                  <c:v>Infection (non-CMV)</c:v>
                </c:pt>
              </c:strCache>
            </c:strRef>
          </c:tx>
          <c:spPr>
            <a:ln w="41275">
              <a:solidFill>
                <a:srgbClr val="009900"/>
              </a:solidFill>
            </a:ln>
          </c:spPr>
          <c:marker>
            <c:symbol val="none"/>
          </c:marker>
          <c:xVal>
            <c:numRef>
              <c:f>Sheet1!$A$2:$A$29</c:f>
              <c:numCache>
                <c:formatCode>General</c:formatCode>
                <c:ptCount val="28"/>
                <c:pt idx="0">
                  <c:v>0</c:v>
                </c:pt>
                <c:pt idx="1">
                  <c:v>1.9178082199999998E-2</c:v>
                </c:pt>
                <c:pt idx="2">
                  <c:v>3.8356164399999997E-2</c:v>
                </c:pt>
                <c:pt idx="3">
                  <c:v>8.2191780800000003E-2</c:v>
                </c:pt>
                <c:pt idx="4">
                  <c:v>0.1232876712</c:v>
                </c:pt>
                <c:pt idx="5">
                  <c:v>0.16712328770000001</c:v>
                </c:pt>
                <c:pt idx="6">
                  <c:v>0.24931506849999999</c:v>
                </c:pt>
                <c:pt idx="7">
                  <c:v>0.33424657530000002</c:v>
                </c:pt>
                <c:pt idx="8">
                  <c:v>0.49863013699999997</c:v>
                </c:pt>
                <c:pt idx="9">
                  <c:v>0.74794520549999999</c:v>
                </c:pt>
                <c:pt idx="10">
                  <c:v>1</c:v>
                </c:pt>
                <c:pt idx="11">
                  <c:v>1.2493150685000001</c:v>
                </c:pt>
                <c:pt idx="12">
                  <c:v>1.4986301369999999</c:v>
                </c:pt>
                <c:pt idx="13">
                  <c:v>1.7506849314999999</c:v>
                </c:pt>
                <c:pt idx="14">
                  <c:v>2</c:v>
                </c:pt>
                <c:pt idx="15">
                  <c:v>2.2493150685000001</c:v>
                </c:pt>
                <c:pt idx="16">
                  <c:v>2.4986301370000001</c:v>
                </c:pt>
                <c:pt idx="17">
                  <c:v>2.7506849314999999</c:v>
                </c:pt>
                <c:pt idx="18">
                  <c:v>3</c:v>
                </c:pt>
                <c:pt idx="19">
                  <c:v>3.2493150685000001</c:v>
                </c:pt>
                <c:pt idx="20">
                  <c:v>3.4986301370000001</c:v>
                </c:pt>
                <c:pt idx="21">
                  <c:v>4</c:v>
                </c:pt>
                <c:pt idx="22">
                  <c:v>4.2493150684999996</c:v>
                </c:pt>
                <c:pt idx="23">
                  <c:v>4.4986301370000001</c:v>
                </c:pt>
                <c:pt idx="24">
                  <c:v>5</c:v>
                </c:pt>
                <c:pt idx="25">
                  <c:v>5.4986301370000001</c:v>
                </c:pt>
                <c:pt idx="26">
                  <c:v>6</c:v>
                </c:pt>
                <c:pt idx="27">
                  <c:v>7</c:v>
                </c:pt>
              </c:numCache>
            </c:numRef>
          </c:xVal>
          <c:yVal>
            <c:numRef>
              <c:f>Sheet1!$F$2:$F$29</c:f>
              <c:numCache>
                <c:formatCode>General</c:formatCode>
                <c:ptCount val="28"/>
                <c:pt idx="0">
                  <c:v>0</c:v>
                </c:pt>
                <c:pt idx="1">
                  <c:v>2.4182193999999998E-3</c:v>
                </c:pt>
                <c:pt idx="2">
                  <c:v>4.3404346E-3</c:v>
                </c:pt>
                <c:pt idx="3">
                  <c:v>9.2826044E-3</c:v>
                </c:pt>
                <c:pt idx="4">
                  <c:v>1.2513131E-2</c:v>
                </c:pt>
                <c:pt idx="5">
                  <c:v>1.4936267600000001E-2</c:v>
                </c:pt>
                <c:pt idx="6">
                  <c:v>1.93510538E-2</c:v>
                </c:pt>
                <c:pt idx="7">
                  <c:v>2.2126222099999999E-2</c:v>
                </c:pt>
                <c:pt idx="8">
                  <c:v>2.5507181199999999E-2</c:v>
                </c:pt>
                <c:pt idx="9">
                  <c:v>2.7928208100000001E-2</c:v>
                </c:pt>
                <c:pt idx="10">
                  <c:v>2.97276013E-2</c:v>
                </c:pt>
                <c:pt idx="11">
                  <c:v>3.1283248499999999E-2</c:v>
                </c:pt>
                <c:pt idx="12">
                  <c:v>3.25655605E-2</c:v>
                </c:pt>
                <c:pt idx="13">
                  <c:v>3.3197258799999997E-2</c:v>
                </c:pt>
                <c:pt idx="14">
                  <c:v>3.39339081E-2</c:v>
                </c:pt>
                <c:pt idx="15">
                  <c:v>3.4675705699999997E-2</c:v>
                </c:pt>
                <c:pt idx="16">
                  <c:v>3.5726711600000002E-2</c:v>
                </c:pt>
                <c:pt idx="17">
                  <c:v>3.6117915799999997E-2</c:v>
                </c:pt>
                <c:pt idx="18">
                  <c:v>3.6370819200000001E-2</c:v>
                </c:pt>
                <c:pt idx="19">
                  <c:v>3.7008484199999997E-2</c:v>
                </c:pt>
                <c:pt idx="20">
                  <c:v>3.7551590199999998E-2</c:v>
                </c:pt>
                <c:pt idx="21">
                  <c:v>3.8579754399999999E-2</c:v>
                </c:pt>
                <c:pt idx="22">
                  <c:v>3.87246417E-2</c:v>
                </c:pt>
                <c:pt idx="23">
                  <c:v>3.8964794400000002E-2</c:v>
                </c:pt>
                <c:pt idx="24">
                  <c:v>4.01642849E-2</c:v>
                </c:pt>
                <c:pt idx="25">
                  <c:v>4.1271746099999999E-2</c:v>
                </c:pt>
                <c:pt idx="26">
                  <c:v>4.1877191600000002E-2</c:v>
                </c:pt>
                <c:pt idx="27">
                  <c:v>4.45894571E-2</c:v>
                </c:pt>
              </c:numCache>
            </c:numRef>
          </c:yVal>
          <c:smooth val="0"/>
          <c:extLst>
            <c:ext xmlns:c16="http://schemas.microsoft.com/office/drawing/2014/chart" uri="{C3380CC4-5D6E-409C-BE32-E72D297353CC}">
              <c16:uniqueId val="{00000004-8FDB-4F2D-BEBA-50D92520FBE0}"/>
            </c:ext>
          </c:extLst>
        </c:ser>
        <c:ser>
          <c:idx val="5"/>
          <c:order val="5"/>
          <c:tx>
            <c:strRef>
              <c:f>Sheet1!$G$1</c:f>
              <c:strCache>
                <c:ptCount val="1"/>
                <c:pt idx="0">
                  <c:v>Graft Failure</c:v>
                </c:pt>
              </c:strCache>
            </c:strRef>
          </c:tx>
          <c:spPr>
            <a:ln w="41275">
              <a:solidFill>
                <a:srgbClr val="FF66FF"/>
              </a:solidFill>
            </a:ln>
          </c:spPr>
          <c:marker>
            <c:symbol val="none"/>
          </c:marker>
          <c:xVal>
            <c:numRef>
              <c:f>Sheet1!$A$2:$A$29</c:f>
              <c:numCache>
                <c:formatCode>General</c:formatCode>
                <c:ptCount val="28"/>
                <c:pt idx="0">
                  <c:v>0</c:v>
                </c:pt>
                <c:pt idx="1">
                  <c:v>1.9178082199999998E-2</c:v>
                </c:pt>
                <c:pt idx="2">
                  <c:v>3.8356164399999997E-2</c:v>
                </c:pt>
                <c:pt idx="3">
                  <c:v>8.2191780800000003E-2</c:v>
                </c:pt>
                <c:pt idx="4">
                  <c:v>0.1232876712</c:v>
                </c:pt>
                <c:pt idx="5">
                  <c:v>0.16712328770000001</c:v>
                </c:pt>
                <c:pt idx="6">
                  <c:v>0.24931506849999999</c:v>
                </c:pt>
                <c:pt idx="7">
                  <c:v>0.33424657530000002</c:v>
                </c:pt>
                <c:pt idx="8">
                  <c:v>0.49863013699999997</c:v>
                </c:pt>
                <c:pt idx="9">
                  <c:v>0.74794520549999999</c:v>
                </c:pt>
                <c:pt idx="10">
                  <c:v>1</c:v>
                </c:pt>
                <c:pt idx="11">
                  <c:v>1.2493150685000001</c:v>
                </c:pt>
                <c:pt idx="12">
                  <c:v>1.4986301369999999</c:v>
                </c:pt>
                <c:pt idx="13">
                  <c:v>1.7506849314999999</c:v>
                </c:pt>
                <c:pt idx="14">
                  <c:v>2</c:v>
                </c:pt>
                <c:pt idx="15">
                  <c:v>2.2493150685000001</c:v>
                </c:pt>
                <c:pt idx="16">
                  <c:v>2.4986301370000001</c:v>
                </c:pt>
                <c:pt idx="17">
                  <c:v>2.7506849314999999</c:v>
                </c:pt>
                <c:pt idx="18">
                  <c:v>3</c:v>
                </c:pt>
                <c:pt idx="19">
                  <c:v>3.2493150685000001</c:v>
                </c:pt>
                <c:pt idx="20">
                  <c:v>3.4986301370000001</c:v>
                </c:pt>
                <c:pt idx="21">
                  <c:v>4</c:v>
                </c:pt>
                <c:pt idx="22">
                  <c:v>4.2493150684999996</c:v>
                </c:pt>
                <c:pt idx="23">
                  <c:v>4.4986301370000001</c:v>
                </c:pt>
                <c:pt idx="24">
                  <c:v>5</c:v>
                </c:pt>
                <c:pt idx="25">
                  <c:v>5.4986301370000001</c:v>
                </c:pt>
                <c:pt idx="26">
                  <c:v>6</c:v>
                </c:pt>
                <c:pt idx="27">
                  <c:v>7</c:v>
                </c:pt>
              </c:numCache>
            </c:numRef>
          </c:xVal>
          <c:yVal>
            <c:numRef>
              <c:f>Sheet1!$G$2:$G$29</c:f>
              <c:numCache>
                <c:formatCode>General</c:formatCode>
                <c:ptCount val="28"/>
                <c:pt idx="0">
                  <c:v>0</c:v>
                </c:pt>
                <c:pt idx="1">
                  <c:v>1.2765738800000001E-2</c:v>
                </c:pt>
                <c:pt idx="2">
                  <c:v>1.6640903499999998E-2</c:v>
                </c:pt>
                <c:pt idx="3">
                  <c:v>2.1612639400000001E-2</c:v>
                </c:pt>
                <c:pt idx="4">
                  <c:v>2.3051319599999998E-2</c:v>
                </c:pt>
                <c:pt idx="5">
                  <c:v>2.3858524700000001E-2</c:v>
                </c:pt>
                <c:pt idx="6">
                  <c:v>2.4832609799999999E-2</c:v>
                </c:pt>
                <c:pt idx="7">
                  <c:v>2.56491805E-2</c:v>
                </c:pt>
                <c:pt idx="8">
                  <c:v>2.7126061399999998E-2</c:v>
                </c:pt>
                <c:pt idx="9">
                  <c:v>2.9353377399999998E-2</c:v>
                </c:pt>
                <c:pt idx="10">
                  <c:v>3.1084567399999999E-2</c:v>
                </c:pt>
                <c:pt idx="11">
                  <c:v>3.2775493000000003E-2</c:v>
                </c:pt>
                <c:pt idx="12">
                  <c:v>3.4523260899999998E-2</c:v>
                </c:pt>
                <c:pt idx="13">
                  <c:v>3.6693298499999999E-2</c:v>
                </c:pt>
                <c:pt idx="14">
                  <c:v>3.7963850899999999E-2</c:v>
                </c:pt>
                <c:pt idx="15">
                  <c:v>3.93049803E-2</c:v>
                </c:pt>
                <c:pt idx="16">
                  <c:v>4.12171624E-2</c:v>
                </c:pt>
                <c:pt idx="17">
                  <c:v>4.2244457499999999E-2</c:v>
                </c:pt>
                <c:pt idx="18">
                  <c:v>4.3050760399999999E-2</c:v>
                </c:pt>
                <c:pt idx="19">
                  <c:v>4.4722684700000001E-2</c:v>
                </c:pt>
                <c:pt idx="20">
                  <c:v>4.6356299900000002E-2</c:v>
                </c:pt>
                <c:pt idx="21">
                  <c:v>4.89693987E-2</c:v>
                </c:pt>
                <c:pt idx="22">
                  <c:v>5.0862957100000002E-2</c:v>
                </c:pt>
                <c:pt idx="23">
                  <c:v>5.1973207200000003E-2</c:v>
                </c:pt>
                <c:pt idx="24">
                  <c:v>5.4182022199999999E-2</c:v>
                </c:pt>
                <c:pt idx="25">
                  <c:v>5.66539561E-2</c:v>
                </c:pt>
                <c:pt idx="26">
                  <c:v>5.8036388299999998E-2</c:v>
                </c:pt>
                <c:pt idx="27">
                  <c:v>6.2409292599999999E-2</c:v>
                </c:pt>
              </c:numCache>
            </c:numRef>
          </c:yVal>
          <c:smooth val="0"/>
          <c:extLst>
            <c:ext xmlns:c16="http://schemas.microsoft.com/office/drawing/2014/chart" uri="{C3380CC4-5D6E-409C-BE32-E72D297353CC}">
              <c16:uniqueId val="{00000005-8FDB-4F2D-BEBA-50D92520FBE0}"/>
            </c:ext>
          </c:extLst>
        </c:ser>
        <c:ser>
          <c:idx val="6"/>
          <c:order val="6"/>
          <c:tx>
            <c:strRef>
              <c:f>Sheet1!$H$1</c:f>
              <c:strCache>
                <c:ptCount val="1"/>
                <c:pt idx="0">
                  <c:v>Multiple Organ Failure</c:v>
                </c:pt>
              </c:strCache>
            </c:strRef>
          </c:tx>
          <c:spPr>
            <a:ln w="41275">
              <a:solidFill>
                <a:srgbClr val="CC9900"/>
              </a:solidFill>
            </a:ln>
          </c:spPr>
          <c:marker>
            <c:symbol val="none"/>
          </c:marker>
          <c:xVal>
            <c:numRef>
              <c:f>Sheet1!$A$2:$A$29</c:f>
              <c:numCache>
                <c:formatCode>General</c:formatCode>
                <c:ptCount val="28"/>
                <c:pt idx="0">
                  <c:v>0</c:v>
                </c:pt>
                <c:pt idx="1">
                  <c:v>1.9178082199999998E-2</c:v>
                </c:pt>
                <c:pt idx="2">
                  <c:v>3.8356164399999997E-2</c:v>
                </c:pt>
                <c:pt idx="3">
                  <c:v>8.2191780800000003E-2</c:v>
                </c:pt>
                <c:pt idx="4">
                  <c:v>0.1232876712</c:v>
                </c:pt>
                <c:pt idx="5">
                  <c:v>0.16712328770000001</c:v>
                </c:pt>
                <c:pt idx="6">
                  <c:v>0.24931506849999999</c:v>
                </c:pt>
                <c:pt idx="7">
                  <c:v>0.33424657530000002</c:v>
                </c:pt>
                <c:pt idx="8">
                  <c:v>0.49863013699999997</c:v>
                </c:pt>
                <c:pt idx="9">
                  <c:v>0.74794520549999999</c:v>
                </c:pt>
                <c:pt idx="10">
                  <c:v>1</c:v>
                </c:pt>
                <c:pt idx="11">
                  <c:v>1.2493150685000001</c:v>
                </c:pt>
                <c:pt idx="12">
                  <c:v>1.4986301369999999</c:v>
                </c:pt>
                <c:pt idx="13">
                  <c:v>1.7506849314999999</c:v>
                </c:pt>
                <c:pt idx="14">
                  <c:v>2</c:v>
                </c:pt>
                <c:pt idx="15">
                  <c:v>2.2493150685000001</c:v>
                </c:pt>
                <c:pt idx="16">
                  <c:v>2.4986301370000001</c:v>
                </c:pt>
                <c:pt idx="17">
                  <c:v>2.7506849314999999</c:v>
                </c:pt>
                <c:pt idx="18">
                  <c:v>3</c:v>
                </c:pt>
                <c:pt idx="19">
                  <c:v>3.2493150685000001</c:v>
                </c:pt>
                <c:pt idx="20">
                  <c:v>3.4986301370000001</c:v>
                </c:pt>
                <c:pt idx="21">
                  <c:v>4</c:v>
                </c:pt>
                <c:pt idx="22">
                  <c:v>4.2493150684999996</c:v>
                </c:pt>
                <c:pt idx="23">
                  <c:v>4.4986301370000001</c:v>
                </c:pt>
                <c:pt idx="24">
                  <c:v>5</c:v>
                </c:pt>
                <c:pt idx="25">
                  <c:v>5.4986301370000001</c:v>
                </c:pt>
                <c:pt idx="26">
                  <c:v>6</c:v>
                </c:pt>
                <c:pt idx="27">
                  <c:v>7</c:v>
                </c:pt>
              </c:numCache>
            </c:numRef>
          </c:xVal>
          <c:yVal>
            <c:numRef>
              <c:f>Sheet1!$H$2:$H$29</c:f>
              <c:numCache>
                <c:formatCode>General</c:formatCode>
                <c:ptCount val="28"/>
                <c:pt idx="0">
                  <c:v>0</c:v>
                </c:pt>
                <c:pt idx="1">
                  <c:v>5.1797083000000004E-3</c:v>
                </c:pt>
                <c:pt idx="2">
                  <c:v>7.7946100000000004E-3</c:v>
                </c:pt>
                <c:pt idx="3">
                  <c:v>1.26733587E-2</c:v>
                </c:pt>
                <c:pt idx="4">
                  <c:v>1.4879606300000001E-2</c:v>
                </c:pt>
                <c:pt idx="5">
                  <c:v>1.7108175699999999E-2</c:v>
                </c:pt>
                <c:pt idx="6">
                  <c:v>1.9347740200000001E-2</c:v>
                </c:pt>
                <c:pt idx="7">
                  <c:v>2.11116007E-2</c:v>
                </c:pt>
                <c:pt idx="8">
                  <c:v>2.2260446400000002E-2</c:v>
                </c:pt>
                <c:pt idx="9">
                  <c:v>2.3885673E-2</c:v>
                </c:pt>
                <c:pt idx="10">
                  <c:v>2.4732434000000001E-2</c:v>
                </c:pt>
                <c:pt idx="11">
                  <c:v>2.5484927000000001E-2</c:v>
                </c:pt>
                <c:pt idx="12">
                  <c:v>2.59896698E-2</c:v>
                </c:pt>
                <c:pt idx="13">
                  <c:v>2.6345620300000001E-2</c:v>
                </c:pt>
                <c:pt idx="14">
                  <c:v>2.6750404299999999E-2</c:v>
                </c:pt>
                <c:pt idx="15">
                  <c:v>2.6796909800000001E-2</c:v>
                </c:pt>
                <c:pt idx="16">
                  <c:v>2.74669562E-2</c:v>
                </c:pt>
                <c:pt idx="17">
                  <c:v>2.7809912999999999E-2</c:v>
                </c:pt>
                <c:pt idx="18">
                  <c:v>2.8165423700000001E-2</c:v>
                </c:pt>
                <c:pt idx="19">
                  <c:v>2.83976479E-2</c:v>
                </c:pt>
                <c:pt idx="20">
                  <c:v>2.8458522E-2</c:v>
                </c:pt>
                <c:pt idx="21">
                  <c:v>2.9029512600000001E-2</c:v>
                </c:pt>
                <c:pt idx="22">
                  <c:v>2.9182518500000001E-2</c:v>
                </c:pt>
                <c:pt idx="23">
                  <c:v>2.9498557599999999E-2</c:v>
                </c:pt>
                <c:pt idx="24">
                  <c:v>2.9832361700000001E-2</c:v>
                </c:pt>
                <c:pt idx="25">
                  <c:v>3.0606911399999999E-2</c:v>
                </c:pt>
                <c:pt idx="26">
                  <c:v>3.1253139100000001E-2</c:v>
                </c:pt>
                <c:pt idx="27">
                  <c:v>3.3931694599999999E-2</c:v>
                </c:pt>
              </c:numCache>
            </c:numRef>
          </c:yVal>
          <c:smooth val="0"/>
          <c:extLst>
            <c:ext xmlns:c16="http://schemas.microsoft.com/office/drawing/2014/chart" uri="{C3380CC4-5D6E-409C-BE32-E72D297353CC}">
              <c16:uniqueId val="{00000006-8FDB-4F2D-BEBA-50D92520FBE0}"/>
            </c:ext>
          </c:extLst>
        </c:ser>
        <c:ser>
          <c:idx val="7"/>
          <c:order val="7"/>
          <c:tx>
            <c:strRef>
              <c:f>Sheet1!$I$1</c:f>
              <c:strCache>
                <c:ptCount val="1"/>
                <c:pt idx="0">
                  <c:v>Renal Failure</c:v>
                </c:pt>
              </c:strCache>
            </c:strRef>
          </c:tx>
          <c:spPr>
            <a:ln w="41275">
              <a:solidFill>
                <a:schemeClr val="accent6">
                  <a:lumMod val="75000"/>
                </a:schemeClr>
              </a:solidFill>
            </a:ln>
          </c:spPr>
          <c:marker>
            <c:symbol val="none"/>
          </c:marker>
          <c:xVal>
            <c:numRef>
              <c:f>Sheet1!$A$2:$A$29</c:f>
              <c:numCache>
                <c:formatCode>General</c:formatCode>
                <c:ptCount val="28"/>
                <c:pt idx="0">
                  <c:v>0</c:v>
                </c:pt>
                <c:pt idx="1">
                  <c:v>1.9178082199999998E-2</c:v>
                </c:pt>
                <c:pt idx="2">
                  <c:v>3.8356164399999997E-2</c:v>
                </c:pt>
                <c:pt idx="3">
                  <c:v>8.2191780800000003E-2</c:v>
                </c:pt>
                <c:pt idx="4">
                  <c:v>0.1232876712</c:v>
                </c:pt>
                <c:pt idx="5">
                  <c:v>0.16712328770000001</c:v>
                </c:pt>
                <c:pt idx="6">
                  <c:v>0.24931506849999999</c:v>
                </c:pt>
                <c:pt idx="7">
                  <c:v>0.33424657530000002</c:v>
                </c:pt>
                <c:pt idx="8">
                  <c:v>0.49863013699999997</c:v>
                </c:pt>
                <c:pt idx="9">
                  <c:v>0.74794520549999999</c:v>
                </c:pt>
                <c:pt idx="10">
                  <c:v>1</c:v>
                </c:pt>
                <c:pt idx="11">
                  <c:v>1.2493150685000001</c:v>
                </c:pt>
                <c:pt idx="12">
                  <c:v>1.4986301369999999</c:v>
                </c:pt>
                <c:pt idx="13">
                  <c:v>1.7506849314999999</c:v>
                </c:pt>
                <c:pt idx="14">
                  <c:v>2</c:v>
                </c:pt>
                <c:pt idx="15">
                  <c:v>2.2493150685000001</c:v>
                </c:pt>
                <c:pt idx="16">
                  <c:v>2.4986301370000001</c:v>
                </c:pt>
                <c:pt idx="17">
                  <c:v>2.7506849314999999</c:v>
                </c:pt>
                <c:pt idx="18">
                  <c:v>3</c:v>
                </c:pt>
                <c:pt idx="19">
                  <c:v>3.2493150685000001</c:v>
                </c:pt>
                <c:pt idx="20">
                  <c:v>3.4986301370000001</c:v>
                </c:pt>
                <c:pt idx="21">
                  <c:v>4</c:v>
                </c:pt>
                <c:pt idx="22">
                  <c:v>4.2493150684999996</c:v>
                </c:pt>
                <c:pt idx="23">
                  <c:v>4.4986301370000001</c:v>
                </c:pt>
                <c:pt idx="24">
                  <c:v>5</c:v>
                </c:pt>
                <c:pt idx="25">
                  <c:v>5.4986301370000001</c:v>
                </c:pt>
                <c:pt idx="26">
                  <c:v>6</c:v>
                </c:pt>
                <c:pt idx="27">
                  <c:v>7</c:v>
                </c:pt>
              </c:numCache>
            </c:numRef>
          </c:xVal>
          <c:yVal>
            <c:numRef>
              <c:f>Sheet1!$I$2:$I$29</c:f>
              <c:numCache>
                <c:formatCode>General</c:formatCode>
                <c:ptCount val="28"/>
                <c:pt idx="0">
                  <c:v>0</c:v>
                </c:pt>
                <c:pt idx="1">
                  <c:v>6.2712200000000006E-5</c:v>
                </c:pt>
                <c:pt idx="2">
                  <c:v>9.4182899999999996E-5</c:v>
                </c:pt>
                <c:pt idx="3">
                  <c:v>1.575069E-4</c:v>
                </c:pt>
                <c:pt idx="4">
                  <c:v>1.575069E-4</c:v>
                </c:pt>
                <c:pt idx="5">
                  <c:v>2.220848E-4</c:v>
                </c:pt>
                <c:pt idx="6">
                  <c:v>3.5201870000000003E-4</c:v>
                </c:pt>
                <c:pt idx="7">
                  <c:v>4.4982399999999998E-4</c:v>
                </c:pt>
                <c:pt idx="8">
                  <c:v>4.4982399999999998E-4</c:v>
                </c:pt>
                <c:pt idx="9">
                  <c:v>4.8310079999999998E-4</c:v>
                </c:pt>
                <c:pt idx="10">
                  <c:v>5.5067669999999997E-4</c:v>
                </c:pt>
                <c:pt idx="11">
                  <c:v>5.8919859999999997E-4</c:v>
                </c:pt>
                <c:pt idx="12">
                  <c:v>6.6654240000000003E-4</c:v>
                </c:pt>
                <c:pt idx="13">
                  <c:v>7.4504970000000004E-4</c:v>
                </c:pt>
                <c:pt idx="14">
                  <c:v>8.251984E-4</c:v>
                </c:pt>
                <c:pt idx="15">
                  <c:v>1.0101827999999999E-3</c:v>
                </c:pt>
                <c:pt idx="16">
                  <c:v>1.0101827999999999E-3</c:v>
                </c:pt>
                <c:pt idx="17">
                  <c:v>1.1078501000000001E-3</c:v>
                </c:pt>
                <c:pt idx="18">
                  <c:v>1.1078501000000001E-3</c:v>
                </c:pt>
                <c:pt idx="19">
                  <c:v>1.2840595999999999E-3</c:v>
                </c:pt>
                <c:pt idx="20">
                  <c:v>1.4054394E-3</c:v>
                </c:pt>
                <c:pt idx="21">
                  <c:v>1.7251537999999999E-3</c:v>
                </c:pt>
                <c:pt idx="22">
                  <c:v>2.4035061000000002E-3</c:v>
                </c:pt>
                <c:pt idx="23">
                  <c:v>2.4822158000000001E-3</c:v>
                </c:pt>
                <c:pt idx="24">
                  <c:v>2.733568E-3</c:v>
                </c:pt>
                <c:pt idx="25">
                  <c:v>3.0668088000000001E-3</c:v>
                </c:pt>
                <c:pt idx="26">
                  <c:v>3.7113754E-3</c:v>
                </c:pt>
                <c:pt idx="27">
                  <c:v>6.3591057000000001E-3</c:v>
                </c:pt>
              </c:numCache>
            </c:numRef>
          </c:yVal>
          <c:smooth val="0"/>
          <c:extLst>
            <c:ext xmlns:c16="http://schemas.microsoft.com/office/drawing/2014/chart" uri="{C3380CC4-5D6E-409C-BE32-E72D297353CC}">
              <c16:uniqueId val="{00000000-976E-4A8E-80BE-65240BFFB6BF}"/>
            </c:ext>
          </c:extLst>
        </c:ser>
        <c:dLbls>
          <c:showLegendKey val="0"/>
          <c:showVal val="0"/>
          <c:showCatName val="0"/>
          <c:showSerName val="0"/>
          <c:showPercent val="0"/>
          <c:showBubbleSize val="0"/>
        </c:dLbls>
        <c:axId val="694340416"/>
        <c:axId val="694340808"/>
      </c:scatterChart>
      <c:valAx>
        <c:axId val="694340416"/>
        <c:scaling>
          <c:orientation val="minMax"/>
          <c:max val="7"/>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4340808"/>
        <c:crosses val="autoZero"/>
        <c:crossBetween val="midCat"/>
        <c:majorUnit val="1"/>
      </c:valAx>
      <c:valAx>
        <c:axId val="694340808"/>
        <c:scaling>
          <c:orientation val="minMax"/>
          <c:max val="0.1"/>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Incidence of Cause-Specific Deaths</a:t>
                </a:r>
                <a:endParaRPr lang="en-US" sz="1700" b="1" i="0" baseline="0" dirty="0">
                  <a:solidFill>
                    <a:schemeClr val="bg2"/>
                  </a:solidFill>
                </a:endParaRPr>
              </a:p>
            </c:rich>
          </c:tx>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4340416"/>
        <c:crosses val="autoZero"/>
        <c:crossBetween val="midCat"/>
        <c:majorUnit val="2.0000000000000004E-2"/>
      </c:valAx>
      <c:spPr>
        <a:noFill/>
        <a:ln>
          <a:solidFill>
            <a:schemeClr val="bg2"/>
          </a:solidFill>
        </a:ln>
      </c:spPr>
    </c:plotArea>
    <c:legend>
      <c:legendPos val="r"/>
      <c:layout>
        <c:manualLayout>
          <c:xMode val="edge"/>
          <c:yMode val="edge"/>
          <c:x val="0.12691354285842474"/>
          <c:y val="5.6641602561509151E-2"/>
          <c:w val="0.83771395562734141"/>
          <c:h val="0.17828766503104596"/>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0-7 days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2005-2009</c:v>
                </c:pt>
                <c:pt idx="1">
                  <c:v>2010-2013</c:v>
                </c:pt>
                <c:pt idx="2">
                  <c:v>2014-6/2018</c:v>
                </c:pt>
              </c:strCache>
            </c:strRef>
          </c:cat>
          <c:val>
            <c:numRef>
              <c:f>Sheet1!$B$2:$D$2</c:f>
              <c:numCache>
                <c:formatCode>General</c:formatCode>
                <c:ptCount val="3"/>
                <c:pt idx="0">
                  <c:v>6.9549000000000003</c:v>
                </c:pt>
                <c:pt idx="1">
                  <c:v>6.9660000000000002</c:v>
                </c:pt>
                <c:pt idx="2">
                  <c:v>4.1669999999999998</c:v>
                </c:pt>
              </c:numCache>
            </c:numRef>
          </c:val>
          <c:extLst>
            <c:ext xmlns:c16="http://schemas.microsoft.com/office/drawing/2014/chart" uri="{C3380CC4-5D6E-409C-BE32-E72D297353CC}">
              <c16:uniqueId val="{00000000-202C-4317-87A9-91E8971C7475}"/>
            </c:ext>
          </c:extLst>
        </c:ser>
        <c:ser>
          <c:idx val="1"/>
          <c:order val="1"/>
          <c:tx>
            <c:strRef>
              <c:f>Sheet1!$A$3</c:f>
              <c:strCache>
                <c:ptCount val="1"/>
                <c:pt idx="0">
                  <c:v>8-10 days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2005-2009</c:v>
                </c:pt>
                <c:pt idx="1">
                  <c:v>2010-2013</c:v>
                </c:pt>
                <c:pt idx="2">
                  <c:v>2014-6/2018</c:v>
                </c:pt>
              </c:strCache>
            </c:strRef>
          </c:cat>
          <c:val>
            <c:numRef>
              <c:f>Sheet1!$B$3:$D$3</c:f>
              <c:numCache>
                <c:formatCode>General</c:formatCode>
                <c:ptCount val="3"/>
                <c:pt idx="0">
                  <c:v>19.348500000000001</c:v>
                </c:pt>
                <c:pt idx="1">
                  <c:v>18.715399999999999</c:v>
                </c:pt>
                <c:pt idx="2">
                  <c:v>16.165099999999999</c:v>
                </c:pt>
              </c:numCache>
            </c:numRef>
          </c:val>
          <c:extLst>
            <c:ext xmlns:c16="http://schemas.microsoft.com/office/drawing/2014/chart" uri="{C3380CC4-5D6E-409C-BE32-E72D297353CC}">
              <c16:uniqueId val="{00000001-202C-4317-87A9-91E8971C7475}"/>
            </c:ext>
          </c:extLst>
        </c:ser>
        <c:ser>
          <c:idx val="2"/>
          <c:order val="2"/>
          <c:tx>
            <c:strRef>
              <c:f>Sheet1!$A$4</c:f>
              <c:strCache>
                <c:ptCount val="1"/>
                <c:pt idx="0">
                  <c:v>11-14 days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2005-2009</c:v>
                </c:pt>
                <c:pt idx="1">
                  <c:v>2010-2013</c:v>
                </c:pt>
                <c:pt idx="2">
                  <c:v>2014-6/2018</c:v>
                </c:pt>
              </c:strCache>
            </c:strRef>
          </c:cat>
          <c:val>
            <c:numRef>
              <c:f>Sheet1!$B$4:$D$4</c:f>
              <c:numCache>
                <c:formatCode>General</c:formatCode>
                <c:ptCount val="3"/>
                <c:pt idx="0">
                  <c:v>22.410299999999999</c:v>
                </c:pt>
                <c:pt idx="1">
                  <c:v>22.910799999999998</c:v>
                </c:pt>
                <c:pt idx="2">
                  <c:v>21.433700000000002</c:v>
                </c:pt>
              </c:numCache>
            </c:numRef>
          </c:val>
          <c:extLst>
            <c:ext xmlns:c16="http://schemas.microsoft.com/office/drawing/2014/chart" uri="{C3380CC4-5D6E-409C-BE32-E72D297353CC}">
              <c16:uniqueId val="{00000002-202C-4317-87A9-91E8971C7475}"/>
            </c:ext>
          </c:extLst>
        </c:ser>
        <c:ser>
          <c:idx val="3"/>
          <c:order val="3"/>
          <c:tx>
            <c:strRef>
              <c:f>Sheet1!$A$5</c:f>
              <c:strCache>
                <c:ptCount val="1"/>
                <c:pt idx="0">
                  <c:v>15-21 days</c:v>
                </c:pt>
              </c:strCache>
            </c:strRef>
          </c:tx>
          <c:spPr>
            <a:gradFill>
              <a:gsLst>
                <a:gs pos="0">
                  <a:srgbClr val="009999"/>
                </a:gs>
                <a:gs pos="50000">
                  <a:srgbClr val="00FFFF"/>
                </a:gs>
                <a:gs pos="100000">
                  <a:srgbClr val="009999"/>
                </a:gs>
              </a:gsLst>
              <a:lin ang="10800000" scaled="0"/>
            </a:gradFill>
            <a:ln>
              <a:solidFill>
                <a:schemeClr val="bg2"/>
              </a:solidFill>
            </a:ln>
          </c:spPr>
          <c:invertIfNegative val="0"/>
          <c:cat>
            <c:strRef>
              <c:f>Sheet1!$B$1:$D$1</c:f>
              <c:strCache>
                <c:ptCount val="3"/>
                <c:pt idx="0">
                  <c:v>2005-2009</c:v>
                </c:pt>
                <c:pt idx="1">
                  <c:v>2010-2013</c:v>
                </c:pt>
                <c:pt idx="2">
                  <c:v>2014-6/2018</c:v>
                </c:pt>
              </c:strCache>
            </c:strRef>
          </c:cat>
          <c:val>
            <c:numRef>
              <c:f>Sheet1!$B$5:$D$5</c:f>
              <c:numCache>
                <c:formatCode>General</c:formatCode>
                <c:ptCount val="3"/>
                <c:pt idx="0">
                  <c:v>23.721</c:v>
                </c:pt>
                <c:pt idx="1">
                  <c:v>23.894600000000001</c:v>
                </c:pt>
                <c:pt idx="2">
                  <c:v>26.191400000000002</c:v>
                </c:pt>
              </c:numCache>
            </c:numRef>
          </c:val>
          <c:extLst>
            <c:ext xmlns:c16="http://schemas.microsoft.com/office/drawing/2014/chart" uri="{C3380CC4-5D6E-409C-BE32-E72D297353CC}">
              <c16:uniqueId val="{00000003-202C-4317-87A9-91E8971C7475}"/>
            </c:ext>
          </c:extLst>
        </c:ser>
        <c:ser>
          <c:idx val="4"/>
          <c:order val="4"/>
          <c:tx>
            <c:strRef>
              <c:f>Sheet1!$A$6</c:f>
              <c:strCache>
                <c:ptCount val="1"/>
                <c:pt idx="0">
                  <c:v>22-28 days</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0"/>
            </a:gradFill>
            <a:ln>
              <a:solidFill>
                <a:schemeClr val="bg2"/>
              </a:solidFill>
            </a:ln>
          </c:spPr>
          <c:invertIfNegative val="0"/>
          <c:cat>
            <c:strRef>
              <c:f>Sheet1!$B$1:$D$1</c:f>
              <c:strCache>
                <c:ptCount val="3"/>
                <c:pt idx="0">
                  <c:v>2005-2009</c:v>
                </c:pt>
                <c:pt idx="1">
                  <c:v>2010-2013</c:v>
                </c:pt>
                <c:pt idx="2">
                  <c:v>2014-6/2018</c:v>
                </c:pt>
              </c:strCache>
            </c:strRef>
          </c:cat>
          <c:val>
            <c:numRef>
              <c:f>Sheet1!$B$6:$D$6</c:f>
              <c:numCache>
                <c:formatCode>General</c:formatCode>
                <c:ptCount val="3"/>
                <c:pt idx="0">
                  <c:v>10.6427</c:v>
                </c:pt>
                <c:pt idx="1">
                  <c:v>10.0192</c:v>
                </c:pt>
                <c:pt idx="2">
                  <c:v>12.149800000000001</c:v>
                </c:pt>
              </c:numCache>
            </c:numRef>
          </c:val>
          <c:extLst>
            <c:ext xmlns:c16="http://schemas.microsoft.com/office/drawing/2014/chart" uri="{C3380CC4-5D6E-409C-BE32-E72D297353CC}">
              <c16:uniqueId val="{00000004-202C-4317-87A9-91E8971C7475}"/>
            </c:ext>
          </c:extLst>
        </c:ser>
        <c:ser>
          <c:idx val="5"/>
          <c:order val="5"/>
          <c:tx>
            <c:strRef>
              <c:f>Sheet1!$A$7</c:f>
              <c:strCache>
                <c:ptCount val="1"/>
                <c:pt idx="0">
                  <c:v>29+ days</c:v>
                </c:pt>
              </c:strCache>
            </c:strRef>
          </c:tx>
          <c:spPr>
            <a:gradFill>
              <a:gsLst>
                <a:gs pos="0">
                  <a:schemeClr val="tx2">
                    <a:lumMod val="75000"/>
                  </a:schemeClr>
                </a:gs>
                <a:gs pos="50000">
                  <a:srgbClr val="FFFF00"/>
                </a:gs>
                <a:gs pos="100000">
                  <a:schemeClr val="tx2">
                    <a:lumMod val="75000"/>
                  </a:schemeClr>
                </a:gs>
              </a:gsLst>
              <a:lin ang="10800000" scaled="0"/>
            </a:gradFill>
            <a:ln>
              <a:solidFill>
                <a:schemeClr val="bg2"/>
              </a:solidFill>
            </a:ln>
          </c:spPr>
          <c:invertIfNegative val="0"/>
          <c:cat>
            <c:strRef>
              <c:f>Sheet1!$B$1:$D$1</c:f>
              <c:strCache>
                <c:ptCount val="3"/>
                <c:pt idx="0">
                  <c:v>2005-2009</c:v>
                </c:pt>
                <c:pt idx="1">
                  <c:v>2010-2013</c:v>
                </c:pt>
                <c:pt idx="2">
                  <c:v>2014-6/2018</c:v>
                </c:pt>
              </c:strCache>
            </c:strRef>
          </c:cat>
          <c:val>
            <c:numRef>
              <c:f>Sheet1!$B$7:$D$7</c:f>
              <c:numCache>
                <c:formatCode>General</c:formatCode>
                <c:ptCount val="3"/>
                <c:pt idx="0">
                  <c:v>16.922599999999999</c:v>
                </c:pt>
                <c:pt idx="1">
                  <c:v>17.4941</c:v>
                </c:pt>
                <c:pt idx="2">
                  <c:v>19.893000000000001</c:v>
                </c:pt>
              </c:numCache>
            </c:numRef>
          </c:val>
          <c:extLst>
            <c:ext xmlns:c16="http://schemas.microsoft.com/office/drawing/2014/chart" uri="{C3380CC4-5D6E-409C-BE32-E72D297353CC}">
              <c16:uniqueId val="{00000005-202C-4317-87A9-91E8971C7475}"/>
            </c:ext>
          </c:extLst>
        </c:ser>
        <c:dLbls>
          <c:showLegendKey val="0"/>
          <c:showVal val="0"/>
          <c:showCatName val="0"/>
          <c:showSerName val="0"/>
          <c:showPercent val="0"/>
          <c:showBubbleSize val="0"/>
        </c:dLbls>
        <c:gapWidth val="40"/>
        <c:overlap val="100"/>
        <c:axId val="690691232"/>
        <c:axId val="687485072"/>
      </c:barChart>
      <c:catAx>
        <c:axId val="690691232"/>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7485072"/>
        <c:crosses val="autoZero"/>
        <c:auto val="1"/>
        <c:lblAlgn val="ctr"/>
        <c:lblOffset val="100"/>
        <c:noMultiLvlLbl val="0"/>
      </c:catAx>
      <c:valAx>
        <c:axId val="687485072"/>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691232"/>
        <c:crosses val="autoZero"/>
        <c:crossBetween val="between"/>
        <c:majorUnit val="0.2"/>
      </c:valAx>
      <c:spPr>
        <a:noFill/>
        <a:ln w="12700">
          <a:solidFill>
            <a:schemeClr val="bg2"/>
          </a:solidFill>
        </a:ln>
      </c:spPr>
    </c:plotArea>
    <c:legend>
      <c:legendPos val="t"/>
      <c:layout>
        <c:manualLayout>
          <c:xMode val="edge"/>
          <c:yMode val="edge"/>
          <c:x val="0.16300177221437068"/>
          <c:y val="2.5548883675477637E-2"/>
          <c:w val="0.78001817080557234"/>
          <c:h val="6.106032953450442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0-7 days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2.0179</c:v>
                </c:pt>
                <c:pt idx="1">
                  <c:v>6.1021000000000001</c:v>
                </c:pt>
                <c:pt idx="2">
                  <c:v>5.2916999999999996</c:v>
                </c:pt>
              </c:numCache>
            </c:numRef>
          </c:val>
          <c:extLst>
            <c:ext xmlns:c16="http://schemas.microsoft.com/office/drawing/2014/chart" uri="{C3380CC4-5D6E-409C-BE32-E72D297353CC}">
              <c16:uniqueId val="{00000000-20F3-4DBF-AA08-65692F1265E8}"/>
            </c:ext>
          </c:extLst>
        </c:ser>
        <c:ser>
          <c:idx val="1"/>
          <c:order val="1"/>
          <c:tx>
            <c:strRef>
              <c:f>Sheet1!$A$3</c:f>
              <c:strCache>
                <c:ptCount val="1"/>
                <c:pt idx="0">
                  <c:v>8-10 days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0.95289999999999997</c:v>
                </c:pt>
                <c:pt idx="1">
                  <c:v>19.128399999999999</c:v>
                </c:pt>
                <c:pt idx="2">
                  <c:v>10.854799999999999</c:v>
                </c:pt>
              </c:numCache>
            </c:numRef>
          </c:val>
          <c:extLst>
            <c:ext xmlns:c16="http://schemas.microsoft.com/office/drawing/2014/chart" uri="{C3380CC4-5D6E-409C-BE32-E72D297353CC}">
              <c16:uniqueId val="{00000001-20F3-4DBF-AA08-65692F1265E8}"/>
            </c:ext>
          </c:extLst>
        </c:ser>
        <c:ser>
          <c:idx val="2"/>
          <c:order val="2"/>
          <c:tx>
            <c:strRef>
              <c:f>Sheet1!$A$4</c:f>
              <c:strCache>
                <c:ptCount val="1"/>
                <c:pt idx="0">
                  <c:v>11-14 days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7.0067000000000004</c:v>
                </c:pt>
                <c:pt idx="1">
                  <c:v>23.221699999999998</c:v>
                </c:pt>
                <c:pt idx="2">
                  <c:v>17.096299999999999</c:v>
                </c:pt>
              </c:numCache>
            </c:numRef>
          </c:val>
          <c:extLst>
            <c:ext xmlns:c16="http://schemas.microsoft.com/office/drawing/2014/chart" uri="{C3380CC4-5D6E-409C-BE32-E72D297353CC}">
              <c16:uniqueId val="{00000002-20F3-4DBF-AA08-65692F1265E8}"/>
            </c:ext>
          </c:extLst>
        </c:ser>
        <c:ser>
          <c:idx val="3"/>
          <c:order val="3"/>
          <c:tx>
            <c:strRef>
              <c:f>Sheet1!$A$5</c:f>
              <c:strCache>
                <c:ptCount val="1"/>
                <c:pt idx="0">
                  <c:v>15-21 days</c:v>
                </c:pt>
              </c:strCache>
            </c:strRef>
          </c:tx>
          <c:spPr>
            <a:gradFill>
              <a:gsLst>
                <a:gs pos="0">
                  <a:srgbClr val="009999"/>
                </a:gs>
                <a:gs pos="50000">
                  <a:srgbClr val="00FFFF"/>
                </a:gs>
                <a:gs pos="100000">
                  <a:srgbClr val="009999"/>
                </a:gs>
              </a:gsLst>
              <a:lin ang="10800000" scaled="0"/>
            </a:gradFill>
            <a:ln>
              <a:solidFill>
                <a:schemeClr val="bg2"/>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28.6435</c:v>
                </c:pt>
                <c:pt idx="1">
                  <c:v>24.5047</c:v>
                </c:pt>
                <c:pt idx="2">
                  <c:v>24.966100000000001</c:v>
                </c:pt>
              </c:numCache>
            </c:numRef>
          </c:val>
          <c:extLst>
            <c:ext xmlns:c16="http://schemas.microsoft.com/office/drawing/2014/chart" uri="{C3380CC4-5D6E-409C-BE32-E72D297353CC}">
              <c16:uniqueId val="{00000003-20F3-4DBF-AA08-65692F1265E8}"/>
            </c:ext>
          </c:extLst>
        </c:ser>
        <c:ser>
          <c:idx val="4"/>
          <c:order val="4"/>
          <c:tx>
            <c:strRef>
              <c:f>Sheet1!$A$6</c:f>
              <c:strCache>
                <c:ptCount val="1"/>
                <c:pt idx="0">
                  <c:v>22-28 days</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0"/>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22.645700000000001</c:v>
                </c:pt>
                <c:pt idx="1">
                  <c:v>10.250400000000001</c:v>
                </c:pt>
                <c:pt idx="2">
                  <c:v>15.1967</c:v>
                </c:pt>
              </c:numCache>
            </c:numRef>
          </c:val>
          <c:extLst>
            <c:ext xmlns:c16="http://schemas.microsoft.com/office/drawing/2014/chart" uri="{C3380CC4-5D6E-409C-BE32-E72D297353CC}">
              <c16:uniqueId val="{00000004-20F3-4DBF-AA08-65692F1265E8}"/>
            </c:ext>
          </c:extLst>
        </c:ser>
        <c:ser>
          <c:idx val="5"/>
          <c:order val="5"/>
          <c:tx>
            <c:strRef>
              <c:f>Sheet1!$A$7</c:f>
              <c:strCache>
                <c:ptCount val="1"/>
                <c:pt idx="0">
                  <c:v>29+ days</c:v>
                </c:pt>
              </c:strCache>
            </c:strRef>
          </c:tx>
          <c:spPr>
            <a:gradFill>
              <a:gsLst>
                <a:gs pos="0">
                  <a:schemeClr val="tx2">
                    <a:lumMod val="75000"/>
                  </a:schemeClr>
                </a:gs>
                <a:gs pos="50000">
                  <a:srgbClr val="FFFF00"/>
                </a:gs>
                <a:gs pos="100000">
                  <a:schemeClr val="tx2">
                    <a:lumMod val="75000"/>
                  </a:schemeClr>
                </a:gs>
              </a:gsLst>
              <a:lin ang="10800000" scaled="0"/>
            </a:gradFill>
            <a:ln>
              <a:solidFill>
                <a:schemeClr val="bg2"/>
              </a:solidFill>
            </a:ln>
          </c:spPr>
          <c:invertIfNegative val="0"/>
          <c:cat>
            <c:strRef>
              <c:f>Sheet1!$B$1:$D$1</c:f>
              <c:strCache>
                <c:ptCount val="3"/>
                <c:pt idx="0">
                  <c:v>Europe</c:v>
                </c:pt>
                <c:pt idx="1">
                  <c:v>North America</c:v>
                </c:pt>
                <c:pt idx="2">
                  <c:v>Other</c:v>
                </c:pt>
              </c:strCache>
            </c:strRef>
          </c:cat>
          <c:val>
            <c:numRef>
              <c:f>Sheet1!$B$7:$D$7</c:f>
              <c:numCache>
                <c:formatCode>General</c:formatCode>
                <c:ptCount val="3"/>
                <c:pt idx="0">
                  <c:v>38.733199999999997</c:v>
                </c:pt>
                <c:pt idx="1">
                  <c:v>16.7928</c:v>
                </c:pt>
                <c:pt idx="2">
                  <c:v>26.5943</c:v>
                </c:pt>
              </c:numCache>
            </c:numRef>
          </c:val>
          <c:extLst>
            <c:ext xmlns:c16="http://schemas.microsoft.com/office/drawing/2014/chart" uri="{C3380CC4-5D6E-409C-BE32-E72D297353CC}">
              <c16:uniqueId val="{00000005-20F3-4DBF-AA08-65692F1265E8}"/>
            </c:ext>
          </c:extLst>
        </c:ser>
        <c:dLbls>
          <c:showLegendKey val="0"/>
          <c:showVal val="0"/>
          <c:showCatName val="0"/>
          <c:showSerName val="0"/>
          <c:showPercent val="0"/>
          <c:showBubbleSize val="0"/>
        </c:dLbls>
        <c:gapWidth val="40"/>
        <c:overlap val="100"/>
        <c:axId val="692651888"/>
        <c:axId val="692652280"/>
      </c:barChart>
      <c:catAx>
        <c:axId val="692651888"/>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2652280"/>
        <c:crosses val="autoZero"/>
        <c:auto val="1"/>
        <c:lblAlgn val="ctr"/>
        <c:lblOffset val="100"/>
        <c:noMultiLvlLbl val="0"/>
      </c:catAx>
      <c:valAx>
        <c:axId val="69265228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2651888"/>
        <c:crosses val="autoZero"/>
        <c:crossBetween val="between"/>
        <c:majorUnit val="0.2"/>
      </c:valAx>
      <c:spPr>
        <a:noFill/>
        <a:ln w="12700">
          <a:solidFill>
            <a:schemeClr val="bg2"/>
          </a:solidFill>
        </a:ln>
      </c:spPr>
    </c:plotArea>
    <c:legend>
      <c:legendPos val="t"/>
      <c:layout>
        <c:manualLayout>
          <c:xMode val="edge"/>
          <c:yMode val="edge"/>
          <c:x val="0.16300177221437068"/>
          <c:y val="2.5548883675477637E-2"/>
          <c:w val="0.78001817080557234"/>
          <c:h val="6.106032953450442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2.3565466201970628E-2"/>
          <c:w val="0.53060778272281184"/>
          <c:h val="0.82823590907068823"/>
        </c:manualLayout>
      </c:layout>
      <c:barChart>
        <c:barDir val="col"/>
        <c:grouping val="percentStacked"/>
        <c:varyColors val="0"/>
        <c:ser>
          <c:idx val="0"/>
          <c:order val="0"/>
          <c:tx>
            <c:strRef>
              <c:f>Sheet1!$A$2</c:f>
              <c:strCache>
                <c:ptCount val="1"/>
                <c:pt idx="0">
                  <c:v>Normal, no complaints, no evidence of disease</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1.4492753623188421E-3"/>
                  <c:y val="0.21101372574329849"/>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C70-48EA-B036-5D0030ED8F23}"/>
                </c:ext>
              </c:extLst>
            </c:dLbl>
            <c:dLbl>
              <c:idx val="1"/>
              <c:layout>
                <c:manualLayout>
                  <c:x val="4.3478260869565313E-3"/>
                  <c:y val="0.22008799105029941"/>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C70-48EA-B036-5D0030ED8F23}"/>
                </c:ext>
              </c:extLst>
            </c:dLbl>
            <c:dLbl>
              <c:idx val="2"/>
              <c:layout>
                <c:manualLayout>
                  <c:x val="7.2463768115943201E-3"/>
                  <c:y val="0.21599371799836697"/>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C70-48EA-B036-5D0030ED8F23}"/>
                </c:ext>
              </c:extLst>
            </c:dLbl>
            <c:spPr>
              <a:noFill/>
              <a:ln>
                <a:noFill/>
              </a:ln>
              <a:effectLst/>
            </c:spPr>
            <c:txPr>
              <a:bodyPr/>
              <a:lstStyle/>
              <a:p>
                <a:pPr>
                  <a:defRPr sz="1500" b="1">
                    <a:solidFill>
                      <a:schemeClr val="bg2"/>
                    </a:solidFill>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 Year               (N=16,767)</c:v>
                </c:pt>
                <c:pt idx="1">
                  <c:v>3 Years                     (N=13,431)</c:v>
                </c:pt>
                <c:pt idx="2">
                  <c:v>5 Years                           (N=11,453)</c:v>
                </c:pt>
              </c:strCache>
            </c:strRef>
          </c:cat>
          <c:val>
            <c:numRef>
              <c:f>Sheet1!$B$2:$D$2</c:f>
              <c:numCache>
                <c:formatCode>General</c:formatCode>
                <c:ptCount val="3"/>
                <c:pt idx="0">
                  <c:v>6348</c:v>
                </c:pt>
                <c:pt idx="1">
                  <c:v>5510</c:v>
                </c:pt>
                <c:pt idx="2">
                  <c:v>4509</c:v>
                </c:pt>
              </c:numCache>
            </c:numRef>
          </c:val>
          <c:extLst>
            <c:ext xmlns:c16="http://schemas.microsoft.com/office/drawing/2014/chart" uri="{C3380CC4-5D6E-409C-BE32-E72D297353CC}">
              <c16:uniqueId val="{00000003-7C70-48EA-B036-5D0030ED8F23}"/>
            </c:ext>
          </c:extLst>
        </c:ser>
        <c:ser>
          <c:idx val="1"/>
          <c:order val="1"/>
          <c:tx>
            <c:strRef>
              <c:f>Sheet1!$A$3</c:f>
              <c:strCache>
                <c:ptCount val="1"/>
                <c:pt idx="0">
                  <c:v>Able to carry on normal activity: minor symptoms of disease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(N=16,767)</c:v>
                </c:pt>
                <c:pt idx="1">
                  <c:v>3 Years                     (N=13,431)</c:v>
                </c:pt>
                <c:pt idx="2">
                  <c:v>5 Years                           (N=11,453)</c:v>
                </c:pt>
              </c:strCache>
            </c:strRef>
          </c:cat>
          <c:val>
            <c:numRef>
              <c:f>Sheet1!$B$3:$D$3</c:f>
              <c:numCache>
                <c:formatCode>General</c:formatCode>
                <c:ptCount val="3"/>
                <c:pt idx="0">
                  <c:v>5606</c:v>
                </c:pt>
                <c:pt idx="1">
                  <c:v>4553</c:v>
                </c:pt>
                <c:pt idx="2">
                  <c:v>4009</c:v>
                </c:pt>
              </c:numCache>
            </c:numRef>
          </c:val>
          <c:extLst>
            <c:ext xmlns:c16="http://schemas.microsoft.com/office/drawing/2014/chart" uri="{C3380CC4-5D6E-409C-BE32-E72D297353CC}">
              <c16:uniqueId val="{00000004-7C70-48EA-B036-5D0030ED8F23}"/>
            </c:ext>
          </c:extLst>
        </c:ser>
        <c:ser>
          <c:idx val="2"/>
          <c:order val="2"/>
          <c:tx>
            <c:strRef>
              <c:f>Sheet1!$A$4</c:f>
              <c:strCache>
                <c:ptCount val="1"/>
                <c:pt idx="0">
                  <c:v>Normal activity with effort: some symptoms of disease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(N=16,767)</c:v>
                </c:pt>
                <c:pt idx="1">
                  <c:v>3 Years                     (N=13,431)</c:v>
                </c:pt>
                <c:pt idx="2">
                  <c:v>5 Years                           (N=11,453)</c:v>
                </c:pt>
              </c:strCache>
            </c:strRef>
          </c:cat>
          <c:val>
            <c:numRef>
              <c:f>Sheet1!$B$4:$D$4</c:f>
              <c:numCache>
                <c:formatCode>General</c:formatCode>
                <c:ptCount val="3"/>
                <c:pt idx="0">
                  <c:v>2482</c:v>
                </c:pt>
                <c:pt idx="1">
                  <c:v>2120</c:v>
                </c:pt>
                <c:pt idx="2">
                  <c:v>1734</c:v>
                </c:pt>
              </c:numCache>
            </c:numRef>
          </c:val>
          <c:extLst>
            <c:ext xmlns:c16="http://schemas.microsoft.com/office/drawing/2014/chart" uri="{C3380CC4-5D6E-409C-BE32-E72D297353CC}">
              <c16:uniqueId val="{00000005-7C70-48EA-B036-5D0030ED8F23}"/>
            </c:ext>
          </c:extLst>
        </c:ser>
        <c:ser>
          <c:idx val="3"/>
          <c:order val="3"/>
          <c:tx>
            <c:strRef>
              <c:f>Sheet1!$A$5</c:f>
              <c:strCache>
                <c:ptCount val="1"/>
                <c:pt idx="0">
                  <c:v>Cares for self: unable to carry on normal activity or active work</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(N=16,767)</c:v>
                </c:pt>
                <c:pt idx="1">
                  <c:v>3 Years                     (N=13,431)</c:v>
                </c:pt>
                <c:pt idx="2">
                  <c:v>5 Years                           (N=11,453)</c:v>
                </c:pt>
              </c:strCache>
            </c:strRef>
          </c:cat>
          <c:val>
            <c:numRef>
              <c:f>Sheet1!$B$5:$D$5</c:f>
              <c:numCache>
                <c:formatCode>General</c:formatCode>
                <c:ptCount val="3"/>
                <c:pt idx="0">
                  <c:v>1297</c:v>
                </c:pt>
                <c:pt idx="1">
                  <c:v>743</c:v>
                </c:pt>
                <c:pt idx="2">
                  <c:v>669</c:v>
                </c:pt>
              </c:numCache>
            </c:numRef>
          </c:val>
          <c:extLst>
            <c:ext xmlns:c16="http://schemas.microsoft.com/office/drawing/2014/chart" uri="{C3380CC4-5D6E-409C-BE32-E72D297353CC}">
              <c16:uniqueId val="{00000006-7C70-48EA-B036-5D0030ED8F23}"/>
            </c:ext>
          </c:extLst>
        </c:ser>
        <c:ser>
          <c:idx val="4"/>
          <c:order val="4"/>
          <c:tx>
            <c:strRef>
              <c:f>Sheet1!$A$6</c:f>
              <c:strCache>
                <c:ptCount val="1"/>
                <c:pt idx="0">
                  <c:v>Requires occasional assistance but is able to care for needs</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1 Year               (N=16,767)</c:v>
                </c:pt>
                <c:pt idx="1">
                  <c:v>3 Years                     (N=13,431)</c:v>
                </c:pt>
                <c:pt idx="2">
                  <c:v>5 Years                           (N=11,453)</c:v>
                </c:pt>
              </c:strCache>
            </c:strRef>
          </c:cat>
          <c:val>
            <c:numRef>
              <c:f>Sheet1!$B$6:$D$6</c:f>
              <c:numCache>
                <c:formatCode>General</c:formatCode>
                <c:ptCount val="3"/>
                <c:pt idx="0">
                  <c:v>345</c:v>
                </c:pt>
                <c:pt idx="1">
                  <c:v>207</c:v>
                </c:pt>
                <c:pt idx="2">
                  <c:v>211</c:v>
                </c:pt>
              </c:numCache>
            </c:numRef>
          </c:val>
          <c:extLst>
            <c:ext xmlns:c16="http://schemas.microsoft.com/office/drawing/2014/chart" uri="{C3380CC4-5D6E-409C-BE32-E72D297353CC}">
              <c16:uniqueId val="{00000007-7C70-48EA-B036-5D0030ED8F23}"/>
            </c:ext>
          </c:extLst>
        </c:ser>
        <c:ser>
          <c:idx val="5"/>
          <c:order val="5"/>
          <c:tx>
            <c:strRef>
              <c:f>Sheet1!$A$7</c:f>
              <c:strCache>
                <c:ptCount val="1"/>
                <c:pt idx="0">
                  <c:v>Requires considerable assistance and frequent medical care</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Sheet1!$B$1:$D$1</c:f>
              <c:strCache>
                <c:ptCount val="3"/>
                <c:pt idx="0">
                  <c:v>1 Year               (N=16,767)</c:v>
                </c:pt>
                <c:pt idx="1">
                  <c:v>3 Years                     (N=13,431)</c:v>
                </c:pt>
                <c:pt idx="2">
                  <c:v>5 Years                           (N=11,453)</c:v>
                </c:pt>
              </c:strCache>
            </c:strRef>
          </c:cat>
          <c:val>
            <c:numRef>
              <c:f>Sheet1!$B$7:$D$7</c:f>
              <c:numCache>
                <c:formatCode>General</c:formatCode>
                <c:ptCount val="3"/>
                <c:pt idx="0">
                  <c:v>234</c:v>
                </c:pt>
                <c:pt idx="1">
                  <c:v>127</c:v>
                </c:pt>
                <c:pt idx="2">
                  <c:v>127</c:v>
                </c:pt>
              </c:numCache>
            </c:numRef>
          </c:val>
          <c:extLst>
            <c:ext xmlns:c16="http://schemas.microsoft.com/office/drawing/2014/chart" uri="{C3380CC4-5D6E-409C-BE32-E72D297353CC}">
              <c16:uniqueId val="{00000008-7C70-48EA-B036-5D0030ED8F23}"/>
            </c:ext>
          </c:extLst>
        </c:ser>
        <c:ser>
          <c:idx val="6"/>
          <c:order val="6"/>
          <c:tx>
            <c:strRef>
              <c:f>Sheet1!$A$8</c:f>
              <c:strCache>
                <c:ptCount val="1"/>
                <c:pt idx="0">
                  <c:v>Disabled: requires special care and assistance</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Sheet1!$B$1:$D$1</c:f>
              <c:strCache>
                <c:ptCount val="3"/>
                <c:pt idx="0">
                  <c:v>1 Year               (N=16,767)</c:v>
                </c:pt>
                <c:pt idx="1">
                  <c:v>3 Years                     (N=13,431)</c:v>
                </c:pt>
                <c:pt idx="2">
                  <c:v>5 Years                           (N=11,453)</c:v>
                </c:pt>
              </c:strCache>
            </c:strRef>
          </c:cat>
          <c:val>
            <c:numRef>
              <c:f>Sheet1!$B$8:$D$8</c:f>
              <c:numCache>
                <c:formatCode>General</c:formatCode>
                <c:ptCount val="3"/>
                <c:pt idx="0">
                  <c:v>129</c:v>
                </c:pt>
                <c:pt idx="1">
                  <c:v>70</c:v>
                </c:pt>
                <c:pt idx="2">
                  <c:v>82</c:v>
                </c:pt>
              </c:numCache>
            </c:numRef>
          </c:val>
          <c:extLst>
            <c:ext xmlns:c16="http://schemas.microsoft.com/office/drawing/2014/chart" uri="{C3380CC4-5D6E-409C-BE32-E72D297353CC}">
              <c16:uniqueId val="{00000009-7C70-48EA-B036-5D0030ED8F23}"/>
            </c:ext>
          </c:extLst>
        </c:ser>
        <c:ser>
          <c:idx val="7"/>
          <c:order val="7"/>
          <c:tx>
            <c:strRef>
              <c:f>Sheet1!$A$9</c:f>
              <c:strCache>
                <c:ptCount val="1"/>
                <c:pt idx="0">
                  <c:v>Severely disabled: hospitalization is indicated, death not imminent</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Sheet1!$B$1:$D$1</c:f>
              <c:strCache>
                <c:ptCount val="3"/>
                <c:pt idx="0">
                  <c:v>1 Year               (N=16,767)</c:v>
                </c:pt>
                <c:pt idx="1">
                  <c:v>3 Years                     (N=13,431)</c:v>
                </c:pt>
                <c:pt idx="2">
                  <c:v>5 Years                           (N=11,453)</c:v>
                </c:pt>
              </c:strCache>
            </c:strRef>
          </c:cat>
          <c:val>
            <c:numRef>
              <c:f>Sheet1!$B$9:$D$9</c:f>
              <c:numCache>
                <c:formatCode>General</c:formatCode>
                <c:ptCount val="3"/>
                <c:pt idx="0">
                  <c:v>38</c:v>
                </c:pt>
                <c:pt idx="1">
                  <c:v>13</c:v>
                </c:pt>
                <c:pt idx="2">
                  <c:v>19</c:v>
                </c:pt>
              </c:numCache>
            </c:numRef>
          </c:val>
          <c:extLst>
            <c:ext xmlns:c16="http://schemas.microsoft.com/office/drawing/2014/chart" uri="{C3380CC4-5D6E-409C-BE32-E72D297353CC}">
              <c16:uniqueId val="{0000000A-7C70-48EA-B036-5D0030ED8F23}"/>
            </c:ext>
          </c:extLst>
        </c:ser>
        <c:ser>
          <c:idx val="8"/>
          <c:order val="8"/>
          <c:tx>
            <c:strRef>
              <c:f>Sheet1!$A$10</c:f>
              <c:strCache>
                <c:ptCount val="1"/>
                <c:pt idx="0">
                  <c:v>Very sick, hospitalization necessary: active treatment necessary</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Sheet1!$B$1:$D$1</c:f>
              <c:strCache>
                <c:ptCount val="3"/>
                <c:pt idx="0">
                  <c:v>1 Year               (N=16,767)</c:v>
                </c:pt>
                <c:pt idx="1">
                  <c:v>3 Years                     (N=13,431)</c:v>
                </c:pt>
                <c:pt idx="2">
                  <c:v>5 Years                           (N=11,453)</c:v>
                </c:pt>
              </c:strCache>
            </c:strRef>
          </c:cat>
          <c:val>
            <c:numRef>
              <c:f>Sheet1!$B$10:$D$10</c:f>
              <c:numCache>
                <c:formatCode>General</c:formatCode>
                <c:ptCount val="3"/>
                <c:pt idx="0">
                  <c:v>135</c:v>
                </c:pt>
                <c:pt idx="1">
                  <c:v>31</c:v>
                </c:pt>
                <c:pt idx="2">
                  <c:v>42</c:v>
                </c:pt>
              </c:numCache>
            </c:numRef>
          </c:val>
          <c:extLst>
            <c:ext xmlns:c16="http://schemas.microsoft.com/office/drawing/2014/chart" uri="{C3380CC4-5D6E-409C-BE32-E72D297353CC}">
              <c16:uniqueId val="{0000000B-7C70-48EA-B036-5D0030ED8F23}"/>
            </c:ext>
          </c:extLst>
        </c:ser>
        <c:ser>
          <c:idx val="9"/>
          <c:order val="9"/>
          <c:tx>
            <c:strRef>
              <c:f>Sheet1!$A$11</c:f>
              <c:strCache>
                <c:ptCount val="1"/>
                <c:pt idx="0">
                  <c:v>Moribund, fatal processes progressing rapidly</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Sheet1!$B$1:$D$1</c:f>
              <c:strCache>
                <c:ptCount val="3"/>
                <c:pt idx="0">
                  <c:v>1 Year               (N=16,767)</c:v>
                </c:pt>
                <c:pt idx="1">
                  <c:v>3 Years                     (N=13,431)</c:v>
                </c:pt>
                <c:pt idx="2">
                  <c:v>5 Years                           (N=11,453)</c:v>
                </c:pt>
              </c:strCache>
            </c:strRef>
          </c:cat>
          <c:val>
            <c:numRef>
              <c:f>Sheet1!$B$11:$D$11</c:f>
              <c:numCache>
                <c:formatCode>General</c:formatCode>
                <c:ptCount val="3"/>
                <c:pt idx="0">
                  <c:v>153</c:v>
                </c:pt>
                <c:pt idx="1">
                  <c:v>57</c:v>
                </c:pt>
                <c:pt idx="2">
                  <c:v>51</c:v>
                </c:pt>
              </c:numCache>
            </c:numRef>
          </c:val>
          <c:extLst>
            <c:ext xmlns:c16="http://schemas.microsoft.com/office/drawing/2014/chart" uri="{C3380CC4-5D6E-409C-BE32-E72D297353CC}">
              <c16:uniqueId val="{0000000C-7C70-48EA-B036-5D0030ED8F23}"/>
            </c:ext>
          </c:extLst>
        </c:ser>
        <c:dLbls>
          <c:showLegendKey val="0"/>
          <c:showVal val="0"/>
          <c:showCatName val="0"/>
          <c:showSerName val="0"/>
          <c:showPercent val="0"/>
          <c:showBubbleSize val="0"/>
        </c:dLbls>
        <c:gapWidth val="100"/>
        <c:overlap val="100"/>
        <c:axId val="692653064"/>
        <c:axId val="692653456"/>
      </c:barChart>
      <c:catAx>
        <c:axId val="692653064"/>
        <c:scaling>
          <c:orientation val="minMax"/>
        </c:scaling>
        <c:delete val="1"/>
        <c:axPos val="b"/>
        <c:numFmt formatCode="General" sourceLinked="0"/>
        <c:majorTickMark val="out"/>
        <c:minorTickMark val="none"/>
        <c:tickLblPos val="none"/>
        <c:crossAx val="692653456"/>
        <c:crosses val="autoZero"/>
        <c:auto val="1"/>
        <c:lblAlgn val="ctr"/>
        <c:lblOffset val="100"/>
        <c:noMultiLvlLbl val="0"/>
      </c:catAx>
      <c:valAx>
        <c:axId val="692653456"/>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2653064"/>
        <c:crosses val="autoZero"/>
        <c:crossBetween val="between"/>
        <c:majorUnit val="0.2"/>
      </c:valAx>
      <c:spPr>
        <a:noFill/>
        <a:ln>
          <a:solidFill>
            <a:schemeClr val="bg2"/>
          </a:solidFill>
        </a:ln>
      </c:spPr>
    </c:plotArea>
    <c:legend>
      <c:legendPos val="r"/>
      <c:layout>
        <c:manualLayout>
          <c:xMode val="edge"/>
          <c:yMode val="edge"/>
          <c:x val="0.64220130092434102"/>
          <c:y val="1.7435136181747773E-2"/>
          <c:w val="0.34765377153942717"/>
          <c:h val="0.9617028096897724"/>
        </c:manualLayout>
      </c:layout>
      <c:overlay val="0"/>
      <c:spPr>
        <a:solidFill>
          <a:schemeClr val="tx1"/>
        </a:solidFill>
        <a:ln w="12700">
          <a:solidFill>
            <a:schemeClr val="bg2"/>
          </a:solidFill>
        </a:ln>
      </c:spPr>
      <c:txPr>
        <a:bodyPr/>
        <a:lstStyle/>
        <a:p>
          <a:pPr>
            <a:defRPr sz="125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gradFill>
              <a:gsLst>
                <a:gs pos="50000">
                  <a:srgbClr val="00FF00"/>
                </a:gs>
                <a:gs pos="0">
                  <a:srgbClr val="009900"/>
                </a:gs>
                <a:gs pos="100000">
                  <a:srgbClr val="009900"/>
                </a:gs>
              </a:gsLst>
              <a:lin ang="10800000" scaled="0"/>
            </a:gradFill>
            <a:ln>
              <a:solidFill>
                <a:schemeClr val="bg2"/>
              </a:solidFill>
            </a:ln>
            <a:effectLst/>
          </c:spPr>
          <c:invertIfNegative val="0"/>
          <c:cat>
            <c:strRef>
              <c:f>Sheet1!$A$2:$A$4</c:f>
              <c:strCache>
                <c:ptCount val="3"/>
                <c:pt idx="0">
                  <c:v>1 Year (N=12,741)</c:v>
                </c:pt>
                <c:pt idx="1">
                  <c:v>3 Years (N=9,381)</c:v>
                </c:pt>
                <c:pt idx="2">
                  <c:v>5 Years (N=7,207)</c:v>
                </c:pt>
              </c:strCache>
            </c:strRef>
          </c:cat>
          <c:val>
            <c:numRef>
              <c:f>Sheet1!$B$2:$B$4</c:f>
              <c:numCache>
                <c:formatCode>General</c:formatCode>
                <c:ptCount val="3"/>
                <c:pt idx="0">
                  <c:v>0.26967999999999998</c:v>
                </c:pt>
                <c:pt idx="1">
                  <c:v>0.35892000000000002</c:v>
                </c:pt>
                <c:pt idx="2">
                  <c:v>0.38601000000000002</c:v>
                </c:pt>
              </c:numCache>
            </c:numRef>
          </c:val>
          <c:extLst>
            <c:ext xmlns:c16="http://schemas.microsoft.com/office/drawing/2014/chart" uri="{C3380CC4-5D6E-409C-BE32-E72D297353CC}">
              <c16:uniqueId val="{00000000-9FEC-4CBC-81F6-54C611B7953C}"/>
            </c:ext>
          </c:extLst>
        </c:ser>
        <c:dLbls>
          <c:showLegendKey val="0"/>
          <c:showVal val="0"/>
          <c:showCatName val="0"/>
          <c:showSerName val="0"/>
          <c:showPercent val="0"/>
          <c:showBubbleSize val="0"/>
        </c:dLbls>
        <c:gapWidth val="50"/>
        <c:overlap val="25"/>
        <c:axId val="693599872"/>
        <c:axId val="693600264"/>
      </c:barChart>
      <c:catAx>
        <c:axId val="693599872"/>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693600264"/>
        <c:crosses val="autoZero"/>
        <c:auto val="1"/>
        <c:lblAlgn val="ctr"/>
        <c:lblOffset val="100"/>
        <c:noMultiLvlLbl val="0"/>
      </c:catAx>
      <c:valAx>
        <c:axId val="693600264"/>
        <c:scaling>
          <c:orientation val="minMax"/>
          <c:max val="0.5"/>
        </c:scaling>
        <c:delete val="0"/>
        <c:axPos val="l"/>
        <c:majorGridlines>
          <c:spPr>
            <a:ln w="9525" cap="flat" cmpd="sng" algn="ctr">
              <a:solidFill>
                <a:schemeClr val="bg2"/>
              </a:solidFill>
              <a:prstDash val="sysDash"/>
              <a:round/>
            </a:ln>
            <a:effectLst/>
          </c:spPr>
        </c:majorGridlines>
        <c:numFmt formatCode="0%" sourceLinked="0"/>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693599872"/>
        <c:crosses val="autoZero"/>
        <c:crossBetween val="between"/>
        <c:majorUnit val="0.1"/>
      </c:valAx>
      <c:spPr>
        <a:noFill/>
        <a:ln>
          <a:solidFill>
            <a:schemeClr val="bg2"/>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6062992125984"/>
          <c:y val="0.15663896179644451"/>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8395-4D91-A0AC-E38A82C6559A}"/>
              </c:ext>
            </c:extLst>
          </c:dPt>
          <c:dPt>
            <c:idx val="1"/>
            <c:bubble3D val="0"/>
            <c:spPr>
              <a:solidFill>
                <a:srgbClr val="008000"/>
              </a:solidFill>
              <a:ln>
                <a:solidFill>
                  <a:srgbClr val="000000"/>
                </a:solidFill>
              </a:ln>
            </c:spPr>
            <c:extLst>
              <c:ext xmlns:c16="http://schemas.microsoft.com/office/drawing/2014/chart" uri="{C3380CC4-5D6E-409C-BE32-E72D297353CC}">
                <c16:uniqueId val="{00000003-8395-4D91-A0AC-E38A82C6559A}"/>
              </c:ext>
            </c:extLst>
          </c:dPt>
          <c:dPt>
            <c:idx val="2"/>
            <c:bubble3D val="0"/>
            <c:spPr>
              <a:solidFill>
                <a:srgbClr val="FF0000"/>
              </a:solidFill>
              <a:ln>
                <a:solidFill>
                  <a:srgbClr val="000000"/>
                </a:solidFill>
              </a:ln>
            </c:spPr>
            <c:extLst>
              <c:ext xmlns:c16="http://schemas.microsoft.com/office/drawing/2014/chart" uri="{C3380CC4-5D6E-409C-BE32-E72D297353CC}">
                <c16:uniqueId val="{00000005-8395-4D91-A0AC-E38A82C6559A}"/>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8395-4D91-A0AC-E38A82C6559A}"/>
              </c:ext>
            </c:extLst>
          </c:dPt>
          <c:dPt>
            <c:idx val="4"/>
            <c:bubble3D val="0"/>
            <c:spPr>
              <a:solidFill>
                <a:srgbClr val="00FFFF"/>
              </a:solidFill>
              <a:ln>
                <a:solidFill>
                  <a:srgbClr val="000000"/>
                </a:solidFill>
              </a:ln>
            </c:spPr>
            <c:extLst>
              <c:ext xmlns:c16="http://schemas.microsoft.com/office/drawing/2014/chart" uri="{C3380CC4-5D6E-409C-BE32-E72D297353CC}">
                <c16:uniqueId val="{00000009-8395-4D91-A0AC-E38A82C6559A}"/>
              </c:ext>
            </c:extLst>
          </c:dPt>
          <c:dPt>
            <c:idx val="5"/>
            <c:bubble3D val="0"/>
            <c:spPr>
              <a:solidFill>
                <a:srgbClr val="FF00FF"/>
              </a:solidFill>
              <a:ln>
                <a:solidFill>
                  <a:srgbClr val="000000"/>
                </a:solidFill>
              </a:ln>
            </c:spPr>
            <c:extLst>
              <c:ext xmlns:c16="http://schemas.microsoft.com/office/drawing/2014/chart" uri="{C3380CC4-5D6E-409C-BE32-E72D297353CC}">
                <c16:uniqueId val="{0000000B-8395-4D91-A0AC-E38A82C6559A}"/>
              </c:ext>
            </c:extLst>
          </c:dPt>
          <c:dPt>
            <c:idx val="6"/>
            <c:bubble3D val="0"/>
            <c:spPr>
              <a:solidFill>
                <a:srgbClr val="00FF00"/>
              </a:solidFill>
              <a:ln>
                <a:solidFill>
                  <a:srgbClr val="000000"/>
                </a:solidFill>
              </a:ln>
            </c:spPr>
            <c:extLst>
              <c:ext xmlns:c16="http://schemas.microsoft.com/office/drawing/2014/chart" uri="{C3380CC4-5D6E-409C-BE32-E72D297353CC}">
                <c16:uniqueId val="{0000000D-8395-4D91-A0AC-E38A82C6559A}"/>
              </c:ext>
            </c:extLst>
          </c:dPt>
          <c:dPt>
            <c:idx val="7"/>
            <c:bubble3D val="0"/>
            <c:spPr>
              <a:solidFill>
                <a:srgbClr val="FF9900"/>
              </a:solidFill>
              <a:ln>
                <a:solidFill>
                  <a:srgbClr val="000000"/>
                </a:solidFill>
              </a:ln>
            </c:spPr>
            <c:extLst>
              <c:ext xmlns:c16="http://schemas.microsoft.com/office/drawing/2014/chart" uri="{C3380CC4-5D6E-409C-BE32-E72D297353CC}">
                <c16:uniqueId val="{0000000F-8395-4D91-A0AC-E38A82C6559A}"/>
              </c:ext>
            </c:extLst>
          </c:dPt>
          <c:dLbls>
            <c:dLbl>
              <c:idx val="6"/>
              <c:layout>
                <c:manualLayout>
                  <c:x val="0"/>
                  <c:y val="-1.315789473684210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8395-4D91-A0AC-E38A82C6559A}"/>
                </c:ext>
              </c:extLst>
            </c:dLbl>
            <c:numFmt formatCode="0%" sourceLinked="0"/>
            <c:spPr>
              <a:noFill/>
              <a:ln>
                <a:noFill/>
              </a:ln>
              <a:effectLst/>
            </c:spPr>
            <c:txPr>
              <a:bodyPr wrap="square" lIns="38100" tIns="19050" rIns="38100" bIns="19050" anchor="ctr">
                <a:spAutoFit/>
              </a:bodyPr>
              <a:lstStyle/>
              <a:p>
                <a:pPr>
                  <a:defRPr sz="13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0.10616</c:v>
                </c:pt>
                <c:pt idx="1">
                  <c:v>5.4619000000000001E-2</c:v>
                </c:pt>
                <c:pt idx="2">
                  <c:v>5.8671000000000001E-2</c:v>
                </c:pt>
                <c:pt idx="3">
                  <c:v>0.63727999999999996</c:v>
                </c:pt>
                <c:pt idx="4">
                  <c:v>3.2091000000000001E-2</c:v>
                </c:pt>
                <c:pt idx="5">
                  <c:v>6.9206000000000004E-2</c:v>
                </c:pt>
                <c:pt idx="6">
                  <c:v>1.7989999999999999E-2</c:v>
                </c:pt>
                <c:pt idx="7">
                  <c:v>2.3987000000000001E-2</c:v>
                </c:pt>
              </c:numCache>
            </c:numRef>
          </c:val>
          <c:extLst>
            <c:ext xmlns:c16="http://schemas.microsoft.com/office/drawing/2014/chart" uri="{C3380CC4-5D6E-409C-BE32-E72D297353CC}">
              <c16:uniqueId val="{00000010-8395-4D91-A0AC-E38A82C6559A}"/>
            </c:ext>
          </c:extLst>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72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Up to 1 Year (N=27,346)</c:v>
                </c:pt>
                <c:pt idx="1">
                  <c:v>Between 2 and 3 Years (N=22,325)</c:v>
                </c:pt>
                <c:pt idx="2">
                  <c:v>Between 4 and 5 Years (N=19,387)</c:v>
                </c:pt>
              </c:strCache>
            </c:strRef>
          </c:cat>
          <c:val>
            <c:numRef>
              <c:f>Sheet1!$B$2:$D$2</c:f>
              <c:numCache>
                <c:formatCode>General</c:formatCode>
                <c:ptCount val="3"/>
                <c:pt idx="0">
                  <c:v>16340</c:v>
                </c:pt>
                <c:pt idx="1">
                  <c:v>16480</c:v>
                </c:pt>
                <c:pt idx="2">
                  <c:v>14557</c:v>
                </c:pt>
              </c:numCache>
            </c:numRef>
          </c:val>
          <c:extLst>
            <c:ext xmlns:c16="http://schemas.microsoft.com/office/drawing/2014/chart" uri="{C3380CC4-5D6E-409C-BE32-E72D297353CC}">
              <c16:uniqueId val="{00000000-E4F2-4212-B998-216FFEFD11C1}"/>
            </c:ext>
          </c:extLst>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Up to 1 Year (N=27,346)</c:v>
                </c:pt>
                <c:pt idx="1">
                  <c:v>Between 2 and 3 Years (N=22,325)</c:v>
                </c:pt>
                <c:pt idx="2">
                  <c:v>Between 4 and 5 Years (N=19,387)</c:v>
                </c:pt>
              </c:strCache>
            </c:strRef>
          </c:cat>
          <c:val>
            <c:numRef>
              <c:f>Sheet1!$B$3:$D$3</c:f>
              <c:numCache>
                <c:formatCode>General</c:formatCode>
                <c:ptCount val="3"/>
                <c:pt idx="0">
                  <c:v>5003</c:v>
                </c:pt>
                <c:pt idx="1">
                  <c:v>3434</c:v>
                </c:pt>
                <c:pt idx="2">
                  <c:v>2976</c:v>
                </c:pt>
              </c:numCache>
            </c:numRef>
          </c:val>
          <c:extLst>
            <c:ext xmlns:c16="http://schemas.microsoft.com/office/drawing/2014/chart" uri="{C3380CC4-5D6E-409C-BE32-E72D297353CC}">
              <c16:uniqueId val="{00000001-E4F2-4212-B998-216FFEFD11C1}"/>
            </c:ext>
          </c:extLst>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(N=27,346)</c:v>
                </c:pt>
                <c:pt idx="1">
                  <c:v>Between 2 and 3 Years (N=22,325)</c:v>
                </c:pt>
                <c:pt idx="2">
                  <c:v>Between 4 and 5 Years (N=19,387)</c:v>
                </c:pt>
              </c:strCache>
            </c:strRef>
          </c:cat>
          <c:val>
            <c:numRef>
              <c:f>Sheet1!$B$4:$D$4</c:f>
              <c:numCache>
                <c:formatCode>General</c:formatCode>
                <c:ptCount val="3"/>
                <c:pt idx="0">
                  <c:v>1431</c:v>
                </c:pt>
                <c:pt idx="1">
                  <c:v>616</c:v>
                </c:pt>
                <c:pt idx="2">
                  <c:v>385</c:v>
                </c:pt>
              </c:numCache>
            </c:numRef>
          </c:val>
          <c:extLst>
            <c:ext xmlns:c16="http://schemas.microsoft.com/office/drawing/2014/chart" uri="{C3380CC4-5D6E-409C-BE32-E72D297353CC}">
              <c16:uniqueId val="{00000002-E4F2-4212-B998-216FFEFD11C1}"/>
            </c:ext>
          </c:extLst>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Up to 1 Year (N=27,346)</c:v>
                </c:pt>
                <c:pt idx="1">
                  <c:v>Between 2 and 3 Years (N=22,325)</c:v>
                </c:pt>
                <c:pt idx="2">
                  <c:v>Between 4 and 5 Years (N=19,387)</c:v>
                </c:pt>
              </c:strCache>
            </c:strRef>
          </c:cat>
          <c:val>
            <c:numRef>
              <c:f>Sheet1!$B$5:$D$5</c:f>
              <c:numCache>
                <c:formatCode>General</c:formatCode>
                <c:ptCount val="3"/>
                <c:pt idx="0">
                  <c:v>3797</c:v>
                </c:pt>
                <c:pt idx="1">
                  <c:v>1639</c:v>
                </c:pt>
                <c:pt idx="2">
                  <c:v>1360</c:v>
                </c:pt>
              </c:numCache>
            </c:numRef>
          </c:val>
          <c:extLst>
            <c:ext xmlns:c16="http://schemas.microsoft.com/office/drawing/2014/chart" uri="{C3380CC4-5D6E-409C-BE32-E72D297353CC}">
              <c16:uniqueId val="{00000003-E4F2-4212-B998-216FFEFD11C1}"/>
            </c:ext>
          </c:extLst>
        </c:ser>
        <c:ser>
          <c:idx val="4"/>
          <c:order val="4"/>
          <c:tx>
            <c:strRef>
              <c:f>Sheet1!$A$6</c:f>
              <c:strCache>
                <c:ptCount val="1"/>
                <c:pt idx="0">
                  <c:v>Hospitalized, Rejection + Infection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Sheet1!$B$1:$D$1</c:f>
              <c:strCache>
                <c:ptCount val="3"/>
                <c:pt idx="0">
                  <c:v>Up to 1 Year (N=27,346)</c:v>
                </c:pt>
                <c:pt idx="1">
                  <c:v>Between 2 and 3 Years (N=22,325)</c:v>
                </c:pt>
                <c:pt idx="2">
                  <c:v>Between 4 and 5 Years (N=19,387)</c:v>
                </c:pt>
              </c:strCache>
            </c:strRef>
          </c:cat>
          <c:val>
            <c:numRef>
              <c:f>Sheet1!$B$6:$D$6</c:f>
              <c:numCache>
                <c:formatCode>General</c:formatCode>
                <c:ptCount val="3"/>
                <c:pt idx="0">
                  <c:v>775</c:v>
                </c:pt>
                <c:pt idx="1">
                  <c:v>156</c:v>
                </c:pt>
                <c:pt idx="2">
                  <c:v>109</c:v>
                </c:pt>
              </c:numCache>
            </c:numRef>
          </c:val>
          <c:extLst>
            <c:ext xmlns:c16="http://schemas.microsoft.com/office/drawing/2014/chart" uri="{C3380CC4-5D6E-409C-BE32-E72D297353CC}">
              <c16:uniqueId val="{00000004-E4F2-4212-B998-216FFEFD11C1}"/>
            </c:ext>
          </c:extLst>
        </c:ser>
        <c:dLbls>
          <c:showLegendKey val="0"/>
          <c:showVal val="0"/>
          <c:showCatName val="0"/>
          <c:showSerName val="0"/>
          <c:showPercent val="0"/>
          <c:showBubbleSize val="0"/>
        </c:dLbls>
        <c:gapWidth val="100"/>
        <c:overlap val="100"/>
        <c:axId val="693601440"/>
        <c:axId val="693601832"/>
      </c:barChart>
      <c:catAx>
        <c:axId val="69360144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3601832"/>
        <c:crosses val="autoZero"/>
        <c:auto val="1"/>
        <c:lblAlgn val="ctr"/>
        <c:lblOffset val="100"/>
        <c:noMultiLvlLbl val="0"/>
      </c:catAx>
      <c:valAx>
        <c:axId val="693601832"/>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601440"/>
        <c:crosses val="autoZero"/>
        <c:crossBetween val="between"/>
        <c:majorUnit val="0.2"/>
      </c:valAx>
      <c:spPr>
        <a:noFill/>
        <a:ln>
          <a:solidFill>
            <a:schemeClr val="bg2"/>
          </a:solidFill>
        </a:ln>
      </c:spPr>
    </c:plotArea>
    <c:legend>
      <c:legendPos val="b"/>
      <c:layout>
        <c:manualLayout>
          <c:xMode val="edge"/>
          <c:yMode val="edge"/>
          <c:x val="0.12038251740271597"/>
          <c:y val="0.57640998265047372"/>
          <c:w val="0.84329293620906087"/>
          <c:h val="0.23714933938342447"/>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6.4840469160104983E-2"/>
          <c:w val="0.88622918263535633"/>
          <c:h val="0.80980520013123369"/>
        </c:manualLayout>
      </c:layout>
      <c:scatterChart>
        <c:scatterStyle val="lineMarker"/>
        <c:varyColors val="0"/>
        <c:ser>
          <c:idx val="0"/>
          <c:order val="0"/>
          <c:tx>
            <c:strRef>
              <c:f>Sheet1!$B$1</c:f>
              <c:strCache>
                <c:ptCount val="1"/>
                <c:pt idx="0">
                  <c:v>1995-2004 (N=14,811)</c:v>
                </c:pt>
              </c:strCache>
            </c:strRef>
          </c:tx>
          <c:spPr>
            <a:ln w="41275">
              <a:solidFill>
                <a:srgbClr val="00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99.926000000000002</c:v>
                </c:pt>
                <c:pt idx="3">
                  <c:v>99.790999999999997</c:v>
                </c:pt>
                <c:pt idx="4">
                  <c:v>99.593999999999994</c:v>
                </c:pt>
                <c:pt idx="5">
                  <c:v>99.289000000000001</c:v>
                </c:pt>
                <c:pt idx="6">
                  <c:v>96.286000000000001</c:v>
                </c:pt>
                <c:pt idx="7">
                  <c:v>92.409000000000006</c:v>
                </c:pt>
                <c:pt idx="8">
                  <c:v>91.915000000000006</c:v>
                </c:pt>
                <c:pt idx="9">
                  <c:v>91.686999999999998</c:v>
                </c:pt>
                <c:pt idx="10">
                  <c:v>91.596999999999994</c:v>
                </c:pt>
                <c:pt idx="11">
                  <c:v>91.575999999999993</c:v>
                </c:pt>
                <c:pt idx="12">
                  <c:v>91.54</c:v>
                </c:pt>
                <c:pt idx="13">
                  <c:v>91.518000000000001</c:v>
                </c:pt>
                <c:pt idx="14">
                  <c:v>91.462999999999994</c:v>
                </c:pt>
                <c:pt idx="15">
                  <c:v>91.376000000000005</c:v>
                </c:pt>
                <c:pt idx="16">
                  <c:v>91.155000000000001</c:v>
                </c:pt>
                <c:pt idx="17">
                  <c:v>90.724999999999994</c:v>
                </c:pt>
                <c:pt idx="18">
                  <c:v>88.715000000000003</c:v>
                </c:pt>
                <c:pt idx="19">
                  <c:v>85.712999999999994</c:v>
                </c:pt>
                <c:pt idx="20">
                  <c:v>85.061000000000007</c:v>
                </c:pt>
                <c:pt idx="21">
                  <c:v>84.786000000000001</c:v>
                </c:pt>
                <c:pt idx="22">
                  <c:v>84.647999999999996</c:v>
                </c:pt>
                <c:pt idx="23">
                  <c:v>84.608000000000004</c:v>
                </c:pt>
                <c:pt idx="24">
                  <c:v>84.573999999999998</c:v>
                </c:pt>
                <c:pt idx="25">
                  <c:v>84.497</c:v>
                </c:pt>
                <c:pt idx="26">
                  <c:v>84.408000000000001</c:v>
                </c:pt>
                <c:pt idx="27">
                  <c:v>84.328000000000003</c:v>
                </c:pt>
                <c:pt idx="28">
                  <c:v>84.022999999999996</c:v>
                </c:pt>
                <c:pt idx="29">
                  <c:v>83.715999999999994</c:v>
                </c:pt>
                <c:pt idx="30">
                  <c:v>82.171000000000006</c:v>
                </c:pt>
                <c:pt idx="31">
                  <c:v>79.915999999999997</c:v>
                </c:pt>
                <c:pt idx="32">
                  <c:v>79.307000000000002</c:v>
                </c:pt>
                <c:pt idx="33">
                  <c:v>79.087999999999994</c:v>
                </c:pt>
                <c:pt idx="34">
                  <c:v>78.977999999999994</c:v>
                </c:pt>
                <c:pt idx="35">
                  <c:v>78.903999999999996</c:v>
                </c:pt>
                <c:pt idx="36">
                  <c:v>78.885999999999996</c:v>
                </c:pt>
                <c:pt idx="37">
                  <c:v>78.808000000000007</c:v>
                </c:pt>
                <c:pt idx="38">
                  <c:v>78.668000000000006</c:v>
                </c:pt>
                <c:pt idx="39">
                  <c:v>78.528000000000006</c:v>
                </c:pt>
                <c:pt idx="40">
                  <c:v>78.185000000000002</c:v>
                </c:pt>
                <c:pt idx="41">
                  <c:v>77.841999999999999</c:v>
                </c:pt>
                <c:pt idx="42">
                  <c:v>76.228999999999999</c:v>
                </c:pt>
                <c:pt idx="43">
                  <c:v>74.305999999999997</c:v>
                </c:pt>
                <c:pt idx="44">
                  <c:v>73.744</c:v>
                </c:pt>
                <c:pt idx="45">
                  <c:v>73.631</c:v>
                </c:pt>
                <c:pt idx="46">
                  <c:v>73.537999999999997</c:v>
                </c:pt>
                <c:pt idx="47">
                  <c:v>73.495999999999995</c:v>
                </c:pt>
                <c:pt idx="48">
                  <c:v>73.421999999999997</c:v>
                </c:pt>
                <c:pt idx="49">
                  <c:v>73.322999999999993</c:v>
                </c:pt>
                <c:pt idx="50">
                  <c:v>73.221999999999994</c:v>
                </c:pt>
                <c:pt idx="51">
                  <c:v>73.085999999999999</c:v>
                </c:pt>
                <c:pt idx="52">
                  <c:v>72.825000000000003</c:v>
                </c:pt>
                <c:pt idx="53">
                  <c:v>72.391000000000005</c:v>
                </c:pt>
                <c:pt idx="54">
                  <c:v>70.893000000000001</c:v>
                </c:pt>
                <c:pt idx="55">
                  <c:v>68.998999999999995</c:v>
                </c:pt>
                <c:pt idx="56">
                  <c:v>68.55</c:v>
                </c:pt>
                <c:pt idx="57">
                  <c:v>68.411000000000001</c:v>
                </c:pt>
                <c:pt idx="58">
                  <c:v>68.340999999999994</c:v>
                </c:pt>
                <c:pt idx="59">
                  <c:v>68.257999999999996</c:v>
                </c:pt>
                <c:pt idx="60">
                  <c:v>68.186999999999998</c:v>
                </c:pt>
                <c:pt idx="61">
                  <c:v>68.099999999999994</c:v>
                </c:pt>
                <c:pt idx="62">
                  <c:v>67.935000000000002</c:v>
                </c:pt>
                <c:pt idx="63">
                  <c:v>67.706000000000003</c:v>
                </c:pt>
                <c:pt idx="64">
                  <c:v>67.397999999999996</c:v>
                </c:pt>
                <c:pt idx="65">
                  <c:v>66.91</c:v>
                </c:pt>
                <c:pt idx="66">
                  <c:v>65.724999999999994</c:v>
                </c:pt>
                <c:pt idx="67">
                  <c:v>63.991</c:v>
                </c:pt>
                <c:pt idx="68">
                  <c:v>63.575000000000003</c:v>
                </c:pt>
                <c:pt idx="69">
                  <c:v>63.444000000000003</c:v>
                </c:pt>
                <c:pt idx="70">
                  <c:v>63.417999999999999</c:v>
                </c:pt>
                <c:pt idx="71">
                  <c:v>63.390999999999998</c:v>
                </c:pt>
                <c:pt idx="72">
                  <c:v>63.295000000000002</c:v>
                </c:pt>
                <c:pt idx="73">
                  <c:v>63.210999999999999</c:v>
                </c:pt>
                <c:pt idx="74">
                  <c:v>63.094999999999999</c:v>
                </c:pt>
                <c:pt idx="75">
                  <c:v>62.906999999999996</c:v>
                </c:pt>
                <c:pt idx="76">
                  <c:v>62.570999999999998</c:v>
                </c:pt>
                <c:pt idx="77">
                  <c:v>62.13</c:v>
                </c:pt>
                <c:pt idx="78">
                  <c:v>61.142000000000003</c:v>
                </c:pt>
                <c:pt idx="79">
                  <c:v>59.676000000000002</c:v>
                </c:pt>
                <c:pt idx="80">
                  <c:v>59.274000000000001</c:v>
                </c:pt>
                <c:pt idx="81">
                  <c:v>59.155000000000001</c:v>
                </c:pt>
                <c:pt idx="82">
                  <c:v>59.14</c:v>
                </c:pt>
                <c:pt idx="83">
                  <c:v>59.094000000000001</c:v>
                </c:pt>
                <c:pt idx="84">
                  <c:v>59.000999999999998</c:v>
                </c:pt>
                <c:pt idx="85">
                  <c:v>58.953000000000003</c:v>
                </c:pt>
                <c:pt idx="86">
                  <c:v>58.771999999999998</c:v>
                </c:pt>
                <c:pt idx="87">
                  <c:v>58.557000000000002</c:v>
                </c:pt>
                <c:pt idx="88">
                  <c:v>58.207000000000001</c:v>
                </c:pt>
                <c:pt idx="89">
                  <c:v>57.689</c:v>
                </c:pt>
                <c:pt idx="90">
                  <c:v>56.651000000000003</c:v>
                </c:pt>
                <c:pt idx="91">
                  <c:v>55.44</c:v>
                </c:pt>
                <c:pt idx="92">
                  <c:v>55.136000000000003</c:v>
                </c:pt>
                <c:pt idx="93">
                  <c:v>55.101999999999997</c:v>
                </c:pt>
                <c:pt idx="94">
                  <c:v>55.033000000000001</c:v>
                </c:pt>
                <c:pt idx="95">
                  <c:v>54.997999999999998</c:v>
                </c:pt>
                <c:pt idx="96">
                  <c:v>54.945</c:v>
                </c:pt>
                <c:pt idx="97">
                  <c:v>54.835000000000001</c:v>
                </c:pt>
                <c:pt idx="98">
                  <c:v>54.686</c:v>
                </c:pt>
                <c:pt idx="99">
                  <c:v>54.46</c:v>
                </c:pt>
                <c:pt idx="100">
                  <c:v>54.177</c:v>
                </c:pt>
                <c:pt idx="101">
                  <c:v>53.646999999999998</c:v>
                </c:pt>
                <c:pt idx="102">
                  <c:v>52.923999999999999</c:v>
                </c:pt>
                <c:pt idx="103">
                  <c:v>52.027000000000001</c:v>
                </c:pt>
                <c:pt idx="104">
                  <c:v>51.814999999999998</c:v>
                </c:pt>
                <c:pt idx="105">
                  <c:v>51.68</c:v>
                </c:pt>
                <c:pt idx="106">
                  <c:v>51.66</c:v>
                </c:pt>
                <c:pt idx="107">
                  <c:v>51.66</c:v>
                </c:pt>
                <c:pt idx="108">
                  <c:v>51.621000000000002</c:v>
                </c:pt>
                <c:pt idx="109">
                  <c:v>51.451999999999998</c:v>
                </c:pt>
                <c:pt idx="110">
                  <c:v>51.259</c:v>
                </c:pt>
                <c:pt idx="111">
                  <c:v>51.064</c:v>
                </c:pt>
                <c:pt idx="112">
                  <c:v>50.695</c:v>
                </c:pt>
                <c:pt idx="113">
                  <c:v>50.259</c:v>
                </c:pt>
                <c:pt idx="114">
                  <c:v>49.319000000000003</c:v>
                </c:pt>
                <c:pt idx="115">
                  <c:v>48.485999999999997</c:v>
                </c:pt>
                <c:pt idx="116">
                  <c:v>48.222000000000001</c:v>
                </c:pt>
                <c:pt idx="117">
                  <c:v>48.067</c:v>
                </c:pt>
                <c:pt idx="118">
                  <c:v>48.067</c:v>
                </c:pt>
                <c:pt idx="119">
                  <c:v>48.067</c:v>
                </c:pt>
                <c:pt idx="120">
                  <c:v>47.975000000000001</c:v>
                </c:pt>
                <c:pt idx="121">
                  <c:v>47.904000000000003</c:v>
                </c:pt>
                <c:pt idx="122">
                  <c:v>47.615000000000002</c:v>
                </c:pt>
                <c:pt idx="123">
                  <c:v>47.396999999999998</c:v>
                </c:pt>
                <c:pt idx="124">
                  <c:v>47.225999999999999</c:v>
                </c:pt>
                <c:pt idx="125">
                  <c:v>46.835000000000001</c:v>
                </c:pt>
                <c:pt idx="126">
                  <c:v>46.149000000000001</c:v>
                </c:pt>
                <c:pt idx="127">
                  <c:v>45.191000000000003</c:v>
                </c:pt>
                <c:pt idx="128">
                  <c:v>45.042000000000002</c:v>
                </c:pt>
                <c:pt idx="129">
                  <c:v>45.018000000000001</c:v>
                </c:pt>
                <c:pt idx="130">
                  <c:v>45.018000000000001</c:v>
                </c:pt>
                <c:pt idx="131">
                  <c:v>44.991999999999997</c:v>
                </c:pt>
                <c:pt idx="132">
                  <c:v>44.966999999999999</c:v>
                </c:pt>
                <c:pt idx="133">
                  <c:v>44.966999999999999</c:v>
                </c:pt>
                <c:pt idx="134">
                  <c:v>44.884999999999998</c:v>
                </c:pt>
                <c:pt idx="135">
                  <c:v>44.695</c:v>
                </c:pt>
                <c:pt idx="136">
                  <c:v>44.421999999999997</c:v>
                </c:pt>
                <c:pt idx="137">
                  <c:v>44.121000000000002</c:v>
                </c:pt>
                <c:pt idx="138">
                  <c:v>43.543999999999997</c:v>
                </c:pt>
                <c:pt idx="139">
                  <c:v>42.8</c:v>
                </c:pt>
                <c:pt idx="140">
                  <c:v>42.634</c:v>
                </c:pt>
                <c:pt idx="141">
                  <c:v>42.55</c:v>
                </c:pt>
                <c:pt idx="142">
                  <c:v>42.55</c:v>
                </c:pt>
                <c:pt idx="143">
                  <c:v>42.55</c:v>
                </c:pt>
                <c:pt idx="144">
                  <c:v>42.462000000000003</c:v>
                </c:pt>
                <c:pt idx="145">
                  <c:v>42.402999999999999</c:v>
                </c:pt>
                <c:pt idx="146">
                  <c:v>42.341999999999999</c:v>
                </c:pt>
                <c:pt idx="147">
                  <c:v>42.189</c:v>
                </c:pt>
                <c:pt idx="148">
                  <c:v>41.820999999999998</c:v>
                </c:pt>
                <c:pt idx="149">
                  <c:v>41.514000000000003</c:v>
                </c:pt>
                <c:pt idx="150">
                  <c:v>40.805999999999997</c:v>
                </c:pt>
                <c:pt idx="151">
                  <c:v>39.875999999999998</c:v>
                </c:pt>
                <c:pt idx="152">
                  <c:v>39.781999999999996</c:v>
                </c:pt>
                <c:pt idx="153">
                  <c:v>39.781999999999996</c:v>
                </c:pt>
                <c:pt idx="154">
                  <c:v>39.781999999999996</c:v>
                </c:pt>
                <c:pt idx="155">
                  <c:v>39.781999999999996</c:v>
                </c:pt>
                <c:pt idx="156">
                  <c:v>39.715000000000003</c:v>
                </c:pt>
                <c:pt idx="157">
                  <c:v>39.680999999999997</c:v>
                </c:pt>
                <c:pt idx="158">
                  <c:v>39.576000000000001</c:v>
                </c:pt>
                <c:pt idx="159">
                  <c:v>39.505000000000003</c:v>
                </c:pt>
                <c:pt idx="160">
                  <c:v>39.328000000000003</c:v>
                </c:pt>
                <c:pt idx="161">
                  <c:v>39.008000000000003</c:v>
                </c:pt>
                <c:pt idx="162">
                  <c:v>38.222000000000001</c:v>
                </c:pt>
                <c:pt idx="163">
                  <c:v>37.79</c:v>
                </c:pt>
                <c:pt idx="164">
                  <c:v>37.682000000000002</c:v>
                </c:pt>
                <c:pt idx="165">
                  <c:v>37.682000000000002</c:v>
                </c:pt>
                <c:pt idx="166">
                  <c:v>37.682000000000002</c:v>
                </c:pt>
                <c:pt idx="167">
                  <c:v>37.682000000000002</c:v>
                </c:pt>
                <c:pt idx="168">
                  <c:v>37.682000000000002</c:v>
                </c:pt>
                <c:pt idx="169">
                  <c:v>37.682000000000002</c:v>
                </c:pt>
                <c:pt idx="170">
                  <c:v>37.636000000000003</c:v>
                </c:pt>
                <c:pt idx="171">
                  <c:v>37.590000000000003</c:v>
                </c:pt>
                <c:pt idx="172">
                  <c:v>37.359000000000002</c:v>
                </c:pt>
                <c:pt idx="173">
                  <c:v>37.034999999999997</c:v>
                </c:pt>
                <c:pt idx="174">
                  <c:v>36.386000000000003</c:v>
                </c:pt>
                <c:pt idx="175">
                  <c:v>35.826999999999998</c:v>
                </c:pt>
                <c:pt idx="176">
                  <c:v>35.686999999999998</c:v>
                </c:pt>
                <c:pt idx="177">
                  <c:v>35.591000000000001</c:v>
                </c:pt>
                <c:pt idx="178">
                  <c:v>35.591000000000001</c:v>
                </c:pt>
                <c:pt idx="179">
                  <c:v>35.591000000000001</c:v>
                </c:pt>
                <c:pt idx="180">
                  <c:v>35.540999999999997</c:v>
                </c:pt>
                <c:pt idx="181">
                  <c:v>35.540999999999997</c:v>
                </c:pt>
                <c:pt idx="182">
                  <c:v>35.478000000000002</c:v>
                </c:pt>
                <c:pt idx="183">
                  <c:v>35.351999999999997</c:v>
                </c:pt>
                <c:pt idx="184">
                  <c:v>35.161999999999999</c:v>
                </c:pt>
                <c:pt idx="185">
                  <c:v>34.715000000000003</c:v>
                </c:pt>
                <c:pt idx="186">
                  <c:v>34.009</c:v>
                </c:pt>
                <c:pt idx="187">
                  <c:v>33.235999999999997</c:v>
                </c:pt>
                <c:pt idx="188">
                  <c:v>33.235999999999997</c:v>
                </c:pt>
                <c:pt idx="189">
                  <c:v>33.167999999999999</c:v>
                </c:pt>
                <c:pt idx="190">
                  <c:v>33.167999999999999</c:v>
                </c:pt>
                <c:pt idx="191">
                  <c:v>33.167999999999999</c:v>
                </c:pt>
                <c:pt idx="192">
                  <c:v>33.167999999999999</c:v>
                </c:pt>
                <c:pt idx="193">
                  <c:v>33.167999999999999</c:v>
                </c:pt>
                <c:pt idx="194">
                  <c:v>32.996000000000002</c:v>
                </c:pt>
                <c:pt idx="195">
                  <c:v>32.823</c:v>
                </c:pt>
                <c:pt idx="196">
                  <c:v>32.65</c:v>
                </c:pt>
                <c:pt idx="197">
                  <c:v>32.475999999999999</c:v>
                </c:pt>
                <c:pt idx="198">
                  <c:v>32.215000000000003</c:v>
                </c:pt>
                <c:pt idx="199">
                  <c:v>31.600999999999999</c:v>
                </c:pt>
                <c:pt idx="200">
                  <c:v>31.600999999999999</c:v>
                </c:pt>
                <c:pt idx="201">
                  <c:v>31.51</c:v>
                </c:pt>
                <c:pt idx="202">
                  <c:v>31.413</c:v>
                </c:pt>
                <c:pt idx="203">
                  <c:v>31.413</c:v>
                </c:pt>
                <c:pt idx="204">
                  <c:v>31.413</c:v>
                </c:pt>
                <c:pt idx="205">
                  <c:v>31.413</c:v>
                </c:pt>
                <c:pt idx="206">
                  <c:v>31.413</c:v>
                </c:pt>
                <c:pt idx="207">
                  <c:v>31.012</c:v>
                </c:pt>
                <c:pt idx="208">
                  <c:v>30.878</c:v>
                </c:pt>
                <c:pt idx="209">
                  <c:v>30.61</c:v>
                </c:pt>
                <c:pt idx="210">
                  <c:v>30.071000000000002</c:v>
                </c:pt>
                <c:pt idx="211">
                  <c:v>29.666</c:v>
                </c:pt>
                <c:pt idx="212">
                  <c:v>29.666</c:v>
                </c:pt>
                <c:pt idx="213">
                  <c:v>29.526</c:v>
                </c:pt>
                <c:pt idx="214">
                  <c:v>29.526</c:v>
                </c:pt>
                <c:pt idx="215">
                  <c:v>29.526</c:v>
                </c:pt>
                <c:pt idx="216">
                  <c:v>29.526</c:v>
                </c:pt>
                <c:pt idx="217">
                  <c:v>29.526</c:v>
                </c:pt>
                <c:pt idx="218">
                  <c:v>29.526</c:v>
                </c:pt>
                <c:pt idx="219">
                  <c:v>28.757999999999999</c:v>
                </c:pt>
                <c:pt idx="220">
                  <c:v>28.562000000000001</c:v>
                </c:pt>
                <c:pt idx="221">
                  <c:v>28.562000000000001</c:v>
                </c:pt>
                <c:pt idx="222">
                  <c:v>27.975000000000001</c:v>
                </c:pt>
                <c:pt idx="223">
                  <c:v>27.584</c:v>
                </c:pt>
                <c:pt idx="224">
                  <c:v>27.385000000000002</c:v>
                </c:pt>
                <c:pt idx="225">
                  <c:v>27.385000000000002</c:v>
                </c:pt>
                <c:pt idx="226">
                  <c:v>27.385000000000002</c:v>
                </c:pt>
                <c:pt idx="227">
                  <c:v>27.385000000000002</c:v>
                </c:pt>
                <c:pt idx="228">
                  <c:v>27.385000000000002</c:v>
                </c:pt>
                <c:pt idx="229">
                  <c:v>27.385000000000002</c:v>
                </c:pt>
                <c:pt idx="230">
                  <c:v>27.385000000000002</c:v>
                </c:pt>
                <c:pt idx="231">
                  <c:v>27.385000000000002</c:v>
                </c:pt>
                <c:pt idx="232">
                  <c:v>27.385000000000002</c:v>
                </c:pt>
                <c:pt idx="233">
                  <c:v>27.109000000000002</c:v>
                </c:pt>
                <c:pt idx="234">
                  <c:v>27.109000000000002</c:v>
                </c:pt>
                <c:pt idx="235">
                  <c:v>26.829000000000001</c:v>
                </c:pt>
                <c:pt idx="236">
                  <c:v>26.544</c:v>
                </c:pt>
                <c:pt idx="237">
                  <c:v>26.254999999999999</c:v>
                </c:pt>
                <c:pt idx="238">
                  <c:v>26.254999999999999</c:v>
                </c:pt>
                <c:pt idx="239">
                  <c:v>26.254999999999999</c:v>
                </c:pt>
                <c:pt idx="240">
                  <c:v>26.254999999999999</c:v>
                </c:pt>
              </c:numCache>
            </c:numRef>
          </c:yVal>
          <c:smooth val="0"/>
          <c:extLst>
            <c:ext xmlns:c16="http://schemas.microsoft.com/office/drawing/2014/chart" uri="{C3380CC4-5D6E-409C-BE32-E72D297353CC}">
              <c16:uniqueId val="{00000000-C50E-4058-9EE9-B014F3320EBC}"/>
            </c:ext>
          </c:extLst>
        </c:ser>
        <c:ser>
          <c:idx val="1"/>
          <c:order val="1"/>
          <c:tx>
            <c:strRef>
              <c:f>Sheet1!$C$1</c:f>
              <c:strCache>
                <c:ptCount val="1"/>
                <c:pt idx="0">
                  <c:v>2005-6/2017 (N=23,032)</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99.974000000000004</c:v>
                </c:pt>
                <c:pt idx="3">
                  <c:v>99.917000000000002</c:v>
                </c:pt>
                <c:pt idx="4">
                  <c:v>99.834999999999994</c:v>
                </c:pt>
                <c:pt idx="5">
                  <c:v>99.581999999999994</c:v>
                </c:pt>
                <c:pt idx="6">
                  <c:v>96.914000000000001</c:v>
                </c:pt>
                <c:pt idx="7">
                  <c:v>92.647999999999996</c:v>
                </c:pt>
                <c:pt idx="8">
                  <c:v>92.349000000000004</c:v>
                </c:pt>
                <c:pt idx="9">
                  <c:v>92.308999999999997</c:v>
                </c:pt>
                <c:pt idx="10">
                  <c:v>92.305000000000007</c:v>
                </c:pt>
                <c:pt idx="11">
                  <c:v>92.305000000000007</c:v>
                </c:pt>
                <c:pt idx="12">
                  <c:v>92.305000000000007</c:v>
                </c:pt>
                <c:pt idx="13">
                  <c:v>92.254000000000005</c:v>
                </c:pt>
                <c:pt idx="14">
                  <c:v>92.222999999999999</c:v>
                </c:pt>
                <c:pt idx="15">
                  <c:v>92.105999999999995</c:v>
                </c:pt>
                <c:pt idx="16">
                  <c:v>91.893000000000001</c:v>
                </c:pt>
                <c:pt idx="17">
                  <c:v>91.414000000000001</c:v>
                </c:pt>
                <c:pt idx="18">
                  <c:v>89.415999999999997</c:v>
                </c:pt>
                <c:pt idx="19">
                  <c:v>86.376999999999995</c:v>
                </c:pt>
                <c:pt idx="20">
                  <c:v>85.936000000000007</c:v>
                </c:pt>
                <c:pt idx="21">
                  <c:v>85.849000000000004</c:v>
                </c:pt>
                <c:pt idx="22">
                  <c:v>85.832999999999998</c:v>
                </c:pt>
                <c:pt idx="23">
                  <c:v>85.826999999999998</c:v>
                </c:pt>
                <c:pt idx="24">
                  <c:v>85.820999999999998</c:v>
                </c:pt>
                <c:pt idx="25">
                  <c:v>85.784000000000006</c:v>
                </c:pt>
                <c:pt idx="26">
                  <c:v>85.706000000000003</c:v>
                </c:pt>
                <c:pt idx="27">
                  <c:v>85.548000000000002</c:v>
                </c:pt>
                <c:pt idx="28">
                  <c:v>85.244</c:v>
                </c:pt>
                <c:pt idx="29">
                  <c:v>84.593999999999994</c:v>
                </c:pt>
                <c:pt idx="30">
                  <c:v>82.986999999999995</c:v>
                </c:pt>
                <c:pt idx="31">
                  <c:v>80.795000000000002</c:v>
                </c:pt>
                <c:pt idx="32">
                  <c:v>80.412999999999997</c:v>
                </c:pt>
                <c:pt idx="33">
                  <c:v>80.352000000000004</c:v>
                </c:pt>
                <c:pt idx="34">
                  <c:v>80.331999999999994</c:v>
                </c:pt>
                <c:pt idx="35">
                  <c:v>80.311000000000007</c:v>
                </c:pt>
                <c:pt idx="36">
                  <c:v>80.283000000000001</c:v>
                </c:pt>
                <c:pt idx="37">
                  <c:v>80.168000000000006</c:v>
                </c:pt>
                <c:pt idx="38">
                  <c:v>80.037999999999997</c:v>
                </c:pt>
                <c:pt idx="39">
                  <c:v>79.849999999999994</c:v>
                </c:pt>
                <c:pt idx="40">
                  <c:v>79.453999999999994</c:v>
                </c:pt>
                <c:pt idx="41">
                  <c:v>78.802000000000007</c:v>
                </c:pt>
                <c:pt idx="42">
                  <c:v>77.47</c:v>
                </c:pt>
                <c:pt idx="43">
                  <c:v>75.650999999999996</c:v>
                </c:pt>
                <c:pt idx="44">
                  <c:v>75.373999999999995</c:v>
                </c:pt>
                <c:pt idx="45">
                  <c:v>75.349000000000004</c:v>
                </c:pt>
                <c:pt idx="46">
                  <c:v>75.314999999999998</c:v>
                </c:pt>
                <c:pt idx="47">
                  <c:v>75.28</c:v>
                </c:pt>
                <c:pt idx="48">
                  <c:v>75.271000000000001</c:v>
                </c:pt>
                <c:pt idx="49">
                  <c:v>75.203999999999994</c:v>
                </c:pt>
                <c:pt idx="50">
                  <c:v>75.072000000000003</c:v>
                </c:pt>
                <c:pt idx="51">
                  <c:v>74.888000000000005</c:v>
                </c:pt>
                <c:pt idx="52">
                  <c:v>74.56</c:v>
                </c:pt>
                <c:pt idx="53">
                  <c:v>73.960999999999999</c:v>
                </c:pt>
                <c:pt idx="54">
                  <c:v>72.677999999999997</c:v>
                </c:pt>
                <c:pt idx="55">
                  <c:v>70.837999999999994</c:v>
                </c:pt>
                <c:pt idx="56">
                  <c:v>70.480999999999995</c:v>
                </c:pt>
                <c:pt idx="57">
                  <c:v>70.385000000000005</c:v>
                </c:pt>
                <c:pt idx="58">
                  <c:v>70.375</c:v>
                </c:pt>
                <c:pt idx="59">
                  <c:v>70.331000000000003</c:v>
                </c:pt>
                <c:pt idx="60">
                  <c:v>70.308000000000007</c:v>
                </c:pt>
                <c:pt idx="61">
                  <c:v>70.295000000000002</c:v>
                </c:pt>
                <c:pt idx="62">
                  <c:v>70.215999999999994</c:v>
                </c:pt>
                <c:pt idx="63">
                  <c:v>69.936000000000007</c:v>
                </c:pt>
                <c:pt idx="64">
                  <c:v>69.587000000000003</c:v>
                </c:pt>
                <c:pt idx="65">
                  <c:v>69.088999999999999</c:v>
                </c:pt>
                <c:pt idx="66">
                  <c:v>67.97</c:v>
                </c:pt>
                <c:pt idx="67">
                  <c:v>66.600999999999999</c:v>
                </c:pt>
                <c:pt idx="68">
                  <c:v>66.382000000000005</c:v>
                </c:pt>
                <c:pt idx="69">
                  <c:v>66.340999999999994</c:v>
                </c:pt>
                <c:pt idx="70">
                  <c:v>66.340999999999994</c:v>
                </c:pt>
                <c:pt idx="71">
                  <c:v>66.284000000000006</c:v>
                </c:pt>
                <c:pt idx="72">
                  <c:v>66.269000000000005</c:v>
                </c:pt>
                <c:pt idx="73">
                  <c:v>66.138999999999996</c:v>
                </c:pt>
                <c:pt idx="74">
                  <c:v>65.984999999999999</c:v>
                </c:pt>
                <c:pt idx="75">
                  <c:v>65.795000000000002</c:v>
                </c:pt>
                <c:pt idx="76">
                  <c:v>65.481999999999999</c:v>
                </c:pt>
                <c:pt idx="77">
                  <c:v>65.010999999999996</c:v>
                </c:pt>
                <c:pt idx="78">
                  <c:v>64.03</c:v>
                </c:pt>
                <c:pt idx="79">
                  <c:v>62.87</c:v>
                </c:pt>
                <c:pt idx="80">
                  <c:v>62.658000000000001</c:v>
                </c:pt>
                <c:pt idx="81">
                  <c:v>62.603999999999999</c:v>
                </c:pt>
                <c:pt idx="82">
                  <c:v>62.530999999999999</c:v>
                </c:pt>
                <c:pt idx="83">
                  <c:v>62.493000000000002</c:v>
                </c:pt>
                <c:pt idx="84">
                  <c:v>62.454000000000001</c:v>
                </c:pt>
                <c:pt idx="85">
                  <c:v>62.366999999999997</c:v>
                </c:pt>
                <c:pt idx="86">
                  <c:v>62.158999999999999</c:v>
                </c:pt>
                <c:pt idx="87">
                  <c:v>61.972000000000001</c:v>
                </c:pt>
                <c:pt idx="88">
                  <c:v>61.594999999999999</c:v>
                </c:pt>
                <c:pt idx="89">
                  <c:v>61.124000000000002</c:v>
                </c:pt>
                <c:pt idx="90">
                  <c:v>60.225000000000001</c:v>
                </c:pt>
                <c:pt idx="91">
                  <c:v>59.225000000000001</c:v>
                </c:pt>
                <c:pt idx="92">
                  <c:v>59.08</c:v>
                </c:pt>
                <c:pt idx="93">
                  <c:v>59.030999999999999</c:v>
                </c:pt>
                <c:pt idx="94">
                  <c:v>59.030999999999999</c:v>
                </c:pt>
                <c:pt idx="95">
                  <c:v>58.98</c:v>
                </c:pt>
                <c:pt idx="96">
                  <c:v>58.951999999999998</c:v>
                </c:pt>
                <c:pt idx="97">
                  <c:v>58.892000000000003</c:v>
                </c:pt>
                <c:pt idx="98">
                  <c:v>58.764000000000003</c:v>
                </c:pt>
                <c:pt idx="99">
                  <c:v>58.475000000000001</c:v>
                </c:pt>
                <c:pt idx="100">
                  <c:v>57.957000000000001</c:v>
                </c:pt>
                <c:pt idx="101">
                  <c:v>57.469000000000001</c:v>
                </c:pt>
                <c:pt idx="102">
                  <c:v>56.488999999999997</c:v>
                </c:pt>
                <c:pt idx="103">
                  <c:v>55.698</c:v>
                </c:pt>
                <c:pt idx="104">
                  <c:v>55.497</c:v>
                </c:pt>
                <c:pt idx="105">
                  <c:v>55.463000000000001</c:v>
                </c:pt>
                <c:pt idx="106">
                  <c:v>55.463000000000001</c:v>
                </c:pt>
                <c:pt idx="107">
                  <c:v>55.427</c:v>
                </c:pt>
                <c:pt idx="108">
                  <c:v>55.427</c:v>
                </c:pt>
                <c:pt idx="109">
                  <c:v>55.427</c:v>
                </c:pt>
                <c:pt idx="110">
                  <c:v>55.338999999999999</c:v>
                </c:pt>
                <c:pt idx="111">
                  <c:v>55.113999999999997</c:v>
                </c:pt>
                <c:pt idx="112">
                  <c:v>54.933999999999997</c:v>
                </c:pt>
                <c:pt idx="113">
                  <c:v>54.527000000000001</c:v>
                </c:pt>
                <c:pt idx="114">
                  <c:v>53.255000000000003</c:v>
                </c:pt>
                <c:pt idx="115">
                  <c:v>51.646999999999998</c:v>
                </c:pt>
                <c:pt idx="116">
                  <c:v>51.273000000000003</c:v>
                </c:pt>
                <c:pt idx="117">
                  <c:v>51.273000000000003</c:v>
                </c:pt>
                <c:pt idx="118">
                  <c:v>51.273000000000003</c:v>
                </c:pt>
                <c:pt idx="119">
                  <c:v>51.273000000000003</c:v>
                </c:pt>
                <c:pt idx="120">
                  <c:v>51.273000000000003</c:v>
                </c:pt>
                <c:pt idx="121">
                  <c:v>51.210999999999999</c:v>
                </c:pt>
                <c:pt idx="122">
                  <c:v>51.210999999999999</c:v>
                </c:pt>
                <c:pt idx="123">
                  <c:v>50.997</c:v>
                </c:pt>
                <c:pt idx="124">
                  <c:v>50.926000000000002</c:v>
                </c:pt>
                <c:pt idx="125">
                  <c:v>50.781999999999996</c:v>
                </c:pt>
                <c:pt idx="126">
                  <c:v>49.914000000000001</c:v>
                </c:pt>
                <c:pt idx="127">
                  <c:v>48.606999999999999</c:v>
                </c:pt>
                <c:pt idx="128">
                  <c:v>48.531999999999996</c:v>
                </c:pt>
                <c:pt idx="129">
                  <c:v>48.531999999999996</c:v>
                </c:pt>
                <c:pt idx="130">
                  <c:v>48.531999999999996</c:v>
                </c:pt>
                <c:pt idx="131">
                  <c:v>48.453000000000003</c:v>
                </c:pt>
                <c:pt idx="132">
                  <c:v>48.368000000000002</c:v>
                </c:pt>
                <c:pt idx="133">
                  <c:v>48.368000000000002</c:v>
                </c:pt>
                <c:pt idx="134">
                  <c:v>48.253999999999998</c:v>
                </c:pt>
                <c:pt idx="135">
                  <c:v>48.253999999999998</c:v>
                </c:pt>
                <c:pt idx="136">
                  <c:v>48.134</c:v>
                </c:pt>
                <c:pt idx="137">
                  <c:v>47.527000000000001</c:v>
                </c:pt>
                <c:pt idx="138">
                  <c:v>46.79</c:v>
                </c:pt>
                <c:pt idx="139">
                  <c:v>45.805</c:v>
                </c:pt>
                <c:pt idx="140">
                  <c:v>45.557000000000002</c:v>
                </c:pt>
                <c:pt idx="141">
                  <c:v>45.557000000000002</c:v>
                </c:pt>
                <c:pt idx="142">
                  <c:v>45.427</c:v>
                </c:pt>
                <c:pt idx="143">
                  <c:v>45.427</c:v>
                </c:pt>
                <c:pt idx="144">
                  <c:v>45.427</c:v>
                </c:pt>
              </c:numCache>
            </c:numRef>
          </c:yVal>
          <c:smooth val="0"/>
          <c:extLst>
            <c:ext xmlns:c16="http://schemas.microsoft.com/office/drawing/2014/chart" uri="{C3380CC4-5D6E-409C-BE32-E72D297353CC}">
              <c16:uniqueId val="{00000001-C50E-4058-9EE9-B014F3320EBC}"/>
            </c:ext>
          </c:extLst>
        </c:ser>
        <c:dLbls>
          <c:showLegendKey val="0"/>
          <c:showVal val="0"/>
          <c:showCatName val="0"/>
          <c:showSerName val="0"/>
          <c:showPercent val="0"/>
          <c:showBubbleSize val="0"/>
        </c:dLbls>
        <c:axId val="693604576"/>
        <c:axId val="693604968"/>
      </c:scatterChart>
      <c:valAx>
        <c:axId val="69360457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604968"/>
        <c:crosses val="autoZero"/>
        <c:crossBetween val="midCat"/>
        <c:majorUnit val="1"/>
      </c:valAx>
      <c:valAx>
        <c:axId val="6936049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604576"/>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1418135786124078"/>
          <c:y val="0.70441621555118117"/>
          <c:w val="0.52211657724200256"/>
          <c:h val="0.11441272965879265"/>
        </c:manualLayout>
      </c:layout>
      <c:overlay val="0"/>
      <c:spPr>
        <a:no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7.7861302493438339E-2"/>
          <c:w val="0.89089610480105197"/>
          <c:h val="0.77334686679790021"/>
        </c:manualLayout>
      </c:layout>
      <c:scatterChart>
        <c:scatterStyle val="lineMarker"/>
        <c:varyColors val="0"/>
        <c:ser>
          <c:idx val="0"/>
          <c:order val="0"/>
          <c:tx>
            <c:strRef>
              <c:f>Sheet1!$B$1</c:f>
              <c:strCache>
                <c:ptCount val="1"/>
                <c:pt idx="0">
                  <c:v>&lt; 2 hours (N=5,007)</c:v>
                </c:pt>
              </c:strCache>
            </c:strRef>
          </c:tx>
          <c:spPr>
            <a:ln w="41275">
              <a:solidFill>
                <a:srgbClr val="00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99.98</c:v>
                </c:pt>
                <c:pt idx="3">
                  <c:v>99.88</c:v>
                </c:pt>
                <c:pt idx="4">
                  <c:v>99.7</c:v>
                </c:pt>
                <c:pt idx="5">
                  <c:v>99.54</c:v>
                </c:pt>
                <c:pt idx="6">
                  <c:v>96.540999999999997</c:v>
                </c:pt>
                <c:pt idx="7">
                  <c:v>92.01</c:v>
                </c:pt>
                <c:pt idx="8">
                  <c:v>91.647000000000006</c:v>
                </c:pt>
                <c:pt idx="9">
                  <c:v>91.504999999999995</c:v>
                </c:pt>
                <c:pt idx="10">
                  <c:v>91.504999999999995</c:v>
                </c:pt>
                <c:pt idx="11">
                  <c:v>91.504999999999995</c:v>
                </c:pt>
                <c:pt idx="12">
                  <c:v>91.483999999999995</c:v>
                </c:pt>
                <c:pt idx="13">
                  <c:v>91.438000000000002</c:v>
                </c:pt>
                <c:pt idx="14">
                  <c:v>91.438000000000002</c:v>
                </c:pt>
                <c:pt idx="15">
                  <c:v>91.292000000000002</c:v>
                </c:pt>
                <c:pt idx="16">
                  <c:v>91.171000000000006</c:v>
                </c:pt>
                <c:pt idx="17">
                  <c:v>90.828999999999994</c:v>
                </c:pt>
                <c:pt idx="18">
                  <c:v>88.82</c:v>
                </c:pt>
                <c:pt idx="19">
                  <c:v>85.603999999999999</c:v>
                </c:pt>
                <c:pt idx="20">
                  <c:v>84.962000000000003</c:v>
                </c:pt>
                <c:pt idx="21">
                  <c:v>84.912000000000006</c:v>
                </c:pt>
                <c:pt idx="22">
                  <c:v>84.863</c:v>
                </c:pt>
                <c:pt idx="23">
                  <c:v>84.863</c:v>
                </c:pt>
                <c:pt idx="24">
                  <c:v>84.863</c:v>
                </c:pt>
                <c:pt idx="25">
                  <c:v>84.807000000000002</c:v>
                </c:pt>
                <c:pt idx="26">
                  <c:v>84.748999999999995</c:v>
                </c:pt>
                <c:pt idx="27">
                  <c:v>84.632000000000005</c:v>
                </c:pt>
                <c:pt idx="28">
                  <c:v>84.218999999999994</c:v>
                </c:pt>
                <c:pt idx="29">
                  <c:v>83.777000000000001</c:v>
                </c:pt>
                <c:pt idx="30">
                  <c:v>82.506</c:v>
                </c:pt>
                <c:pt idx="31">
                  <c:v>80.343000000000004</c:v>
                </c:pt>
                <c:pt idx="32">
                  <c:v>79.659000000000006</c:v>
                </c:pt>
                <c:pt idx="33">
                  <c:v>79.509</c:v>
                </c:pt>
                <c:pt idx="34">
                  <c:v>79.388000000000005</c:v>
                </c:pt>
                <c:pt idx="35">
                  <c:v>79.388000000000005</c:v>
                </c:pt>
                <c:pt idx="36">
                  <c:v>79.356999999999999</c:v>
                </c:pt>
                <c:pt idx="37">
                  <c:v>79.221000000000004</c:v>
                </c:pt>
                <c:pt idx="38">
                  <c:v>79.186000000000007</c:v>
                </c:pt>
                <c:pt idx="39">
                  <c:v>79.009</c:v>
                </c:pt>
                <c:pt idx="40">
                  <c:v>78.617999999999995</c:v>
                </c:pt>
                <c:pt idx="41">
                  <c:v>78.084000000000003</c:v>
                </c:pt>
                <c:pt idx="42">
                  <c:v>76.37</c:v>
                </c:pt>
                <c:pt idx="43">
                  <c:v>74.468000000000004</c:v>
                </c:pt>
                <c:pt idx="44">
                  <c:v>73.962999999999994</c:v>
                </c:pt>
                <c:pt idx="45">
                  <c:v>73.817999999999998</c:v>
                </c:pt>
                <c:pt idx="46">
                  <c:v>73.817999999999998</c:v>
                </c:pt>
                <c:pt idx="47">
                  <c:v>73.817999999999998</c:v>
                </c:pt>
                <c:pt idx="48">
                  <c:v>73.817999999999998</c:v>
                </c:pt>
                <c:pt idx="49">
                  <c:v>73.659000000000006</c:v>
                </c:pt>
                <c:pt idx="50">
                  <c:v>73.494</c:v>
                </c:pt>
                <c:pt idx="51">
                  <c:v>73.328000000000003</c:v>
                </c:pt>
                <c:pt idx="52">
                  <c:v>72.91</c:v>
                </c:pt>
                <c:pt idx="53">
                  <c:v>72.573999999999998</c:v>
                </c:pt>
                <c:pt idx="54">
                  <c:v>71.522000000000006</c:v>
                </c:pt>
                <c:pt idx="55">
                  <c:v>69.242000000000004</c:v>
                </c:pt>
                <c:pt idx="56">
                  <c:v>68.944000000000003</c:v>
                </c:pt>
                <c:pt idx="57">
                  <c:v>68.858999999999995</c:v>
                </c:pt>
                <c:pt idx="58">
                  <c:v>68.816000000000003</c:v>
                </c:pt>
                <c:pt idx="59">
                  <c:v>68.816000000000003</c:v>
                </c:pt>
                <c:pt idx="60">
                  <c:v>68.816000000000003</c:v>
                </c:pt>
                <c:pt idx="61">
                  <c:v>68.668999999999997</c:v>
                </c:pt>
                <c:pt idx="62">
                  <c:v>68.567999999999998</c:v>
                </c:pt>
                <c:pt idx="63">
                  <c:v>68.415999999999997</c:v>
                </c:pt>
                <c:pt idx="64">
                  <c:v>68.007000000000005</c:v>
                </c:pt>
                <c:pt idx="65">
                  <c:v>67.697999999999993</c:v>
                </c:pt>
                <c:pt idx="66">
                  <c:v>66.305000000000007</c:v>
                </c:pt>
                <c:pt idx="67">
                  <c:v>64.647000000000006</c:v>
                </c:pt>
                <c:pt idx="68">
                  <c:v>64.334999999999994</c:v>
                </c:pt>
                <c:pt idx="69">
                  <c:v>64.283000000000001</c:v>
                </c:pt>
                <c:pt idx="70">
                  <c:v>64.283000000000001</c:v>
                </c:pt>
                <c:pt idx="71">
                  <c:v>64.174999999999997</c:v>
                </c:pt>
                <c:pt idx="72">
                  <c:v>64.119</c:v>
                </c:pt>
                <c:pt idx="73">
                  <c:v>63.942</c:v>
                </c:pt>
                <c:pt idx="74">
                  <c:v>63.817</c:v>
                </c:pt>
                <c:pt idx="75">
                  <c:v>63.753</c:v>
                </c:pt>
                <c:pt idx="76">
                  <c:v>63.497</c:v>
                </c:pt>
                <c:pt idx="77">
                  <c:v>63.176000000000002</c:v>
                </c:pt>
                <c:pt idx="78">
                  <c:v>62.465000000000003</c:v>
                </c:pt>
                <c:pt idx="79">
                  <c:v>60.847999999999999</c:v>
                </c:pt>
                <c:pt idx="80">
                  <c:v>60.393000000000001</c:v>
                </c:pt>
                <c:pt idx="81">
                  <c:v>60.262999999999998</c:v>
                </c:pt>
                <c:pt idx="82">
                  <c:v>60.262999999999998</c:v>
                </c:pt>
                <c:pt idx="83">
                  <c:v>60.195999999999998</c:v>
                </c:pt>
                <c:pt idx="84">
                  <c:v>60.057000000000002</c:v>
                </c:pt>
                <c:pt idx="85">
                  <c:v>59.984000000000002</c:v>
                </c:pt>
                <c:pt idx="86">
                  <c:v>59.685000000000002</c:v>
                </c:pt>
                <c:pt idx="87">
                  <c:v>59.609000000000002</c:v>
                </c:pt>
                <c:pt idx="88">
                  <c:v>59.378999999999998</c:v>
                </c:pt>
                <c:pt idx="89">
                  <c:v>58.765999999999998</c:v>
                </c:pt>
                <c:pt idx="90">
                  <c:v>57.841999999999999</c:v>
                </c:pt>
                <c:pt idx="91">
                  <c:v>56.988999999999997</c:v>
                </c:pt>
                <c:pt idx="92">
                  <c:v>56.597000000000001</c:v>
                </c:pt>
                <c:pt idx="93">
                  <c:v>56.597000000000001</c:v>
                </c:pt>
                <c:pt idx="94">
                  <c:v>56.597000000000001</c:v>
                </c:pt>
                <c:pt idx="95">
                  <c:v>56.597000000000001</c:v>
                </c:pt>
                <c:pt idx="96">
                  <c:v>56.426000000000002</c:v>
                </c:pt>
                <c:pt idx="97">
                  <c:v>56.335999999999999</c:v>
                </c:pt>
                <c:pt idx="98">
                  <c:v>56.146000000000001</c:v>
                </c:pt>
                <c:pt idx="99">
                  <c:v>55.667999999999999</c:v>
                </c:pt>
                <c:pt idx="100">
                  <c:v>55.475999999999999</c:v>
                </c:pt>
                <c:pt idx="101">
                  <c:v>54.704999999999998</c:v>
                </c:pt>
                <c:pt idx="102">
                  <c:v>54.220999999999997</c:v>
                </c:pt>
                <c:pt idx="103">
                  <c:v>53.15</c:v>
                </c:pt>
                <c:pt idx="104">
                  <c:v>52.954000000000001</c:v>
                </c:pt>
                <c:pt idx="105">
                  <c:v>52.954000000000001</c:v>
                </c:pt>
                <c:pt idx="106">
                  <c:v>52.954000000000001</c:v>
                </c:pt>
                <c:pt idx="107">
                  <c:v>52.954000000000001</c:v>
                </c:pt>
                <c:pt idx="108">
                  <c:v>52.954000000000001</c:v>
                </c:pt>
                <c:pt idx="109">
                  <c:v>52.841000000000001</c:v>
                </c:pt>
                <c:pt idx="110">
                  <c:v>52.722999999999999</c:v>
                </c:pt>
                <c:pt idx="111">
                  <c:v>52.369</c:v>
                </c:pt>
                <c:pt idx="112">
                  <c:v>51.777000000000001</c:v>
                </c:pt>
                <c:pt idx="113">
                  <c:v>51.183999999999997</c:v>
                </c:pt>
                <c:pt idx="114">
                  <c:v>49.762</c:v>
                </c:pt>
                <c:pt idx="115">
                  <c:v>48.447000000000003</c:v>
                </c:pt>
                <c:pt idx="116">
                  <c:v>48.447000000000003</c:v>
                </c:pt>
                <c:pt idx="117">
                  <c:v>48.201000000000001</c:v>
                </c:pt>
                <c:pt idx="118">
                  <c:v>48.201000000000001</c:v>
                </c:pt>
                <c:pt idx="119">
                  <c:v>48.201000000000001</c:v>
                </c:pt>
                <c:pt idx="120">
                  <c:v>48.073</c:v>
                </c:pt>
                <c:pt idx="121">
                  <c:v>47.936</c:v>
                </c:pt>
                <c:pt idx="122">
                  <c:v>47.652999999999999</c:v>
                </c:pt>
                <c:pt idx="123">
                  <c:v>47.365000000000002</c:v>
                </c:pt>
                <c:pt idx="124">
                  <c:v>47.365000000000002</c:v>
                </c:pt>
                <c:pt idx="125">
                  <c:v>46.929000000000002</c:v>
                </c:pt>
                <c:pt idx="126">
                  <c:v>46.491999999999997</c:v>
                </c:pt>
                <c:pt idx="127">
                  <c:v>45.758000000000003</c:v>
                </c:pt>
                <c:pt idx="128">
                  <c:v>45.61</c:v>
                </c:pt>
                <c:pt idx="129">
                  <c:v>45.61</c:v>
                </c:pt>
                <c:pt idx="130">
                  <c:v>45.61</c:v>
                </c:pt>
                <c:pt idx="131">
                  <c:v>45.61</c:v>
                </c:pt>
                <c:pt idx="132">
                  <c:v>45.61</c:v>
                </c:pt>
                <c:pt idx="133">
                  <c:v>45.61</c:v>
                </c:pt>
                <c:pt idx="134">
                  <c:v>45.61</c:v>
                </c:pt>
                <c:pt idx="135">
                  <c:v>45.265999999999998</c:v>
                </c:pt>
                <c:pt idx="136">
                  <c:v>44.920999999999999</c:v>
                </c:pt>
                <c:pt idx="137">
                  <c:v>44.405000000000001</c:v>
                </c:pt>
                <c:pt idx="138">
                  <c:v>43.368000000000002</c:v>
                </c:pt>
                <c:pt idx="139">
                  <c:v>42.156999999999996</c:v>
                </c:pt>
                <c:pt idx="140">
                  <c:v>42.156999999999996</c:v>
                </c:pt>
                <c:pt idx="141">
                  <c:v>42.156999999999996</c:v>
                </c:pt>
                <c:pt idx="142">
                  <c:v>42.156999999999996</c:v>
                </c:pt>
                <c:pt idx="143">
                  <c:v>42.156999999999996</c:v>
                </c:pt>
                <c:pt idx="144">
                  <c:v>42.156999999999996</c:v>
                </c:pt>
                <c:pt idx="145">
                  <c:v>42.156999999999996</c:v>
                </c:pt>
                <c:pt idx="146">
                  <c:v>41.948</c:v>
                </c:pt>
                <c:pt idx="147">
                  <c:v>41.738</c:v>
                </c:pt>
                <c:pt idx="148">
                  <c:v>41.319000000000003</c:v>
                </c:pt>
                <c:pt idx="149">
                  <c:v>40.899000000000001</c:v>
                </c:pt>
                <c:pt idx="150">
                  <c:v>40.479999999999997</c:v>
                </c:pt>
                <c:pt idx="151">
                  <c:v>39.218000000000004</c:v>
                </c:pt>
                <c:pt idx="152">
                  <c:v>39.218000000000004</c:v>
                </c:pt>
                <c:pt idx="153">
                  <c:v>39.218000000000004</c:v>
                </c:pt>
                <c:pt idx="154">
                  <c:v>39.218000000000004</c:v>
                </c:pt>
                <c:pt idx="155">
                  <c:v>39.218000000000004</c:v>
                </c:pt>
                <c:pt idx="156">
                  <c:v>39.218000000000004</c:v>
                </c:pt>
                <c:pt idx="157">
                  <c:v>39.218000000000004</c:v>
                </c:pt>
                <c:pt idx="158">
                  <c:v>39.218000000000004</c:v>
                </c:pt>
                <c:pt idx="159">
                  <c:v>39.218000000000004</c:v>
                </c:pt>
                <c:pt idx="160">
                  <c:v>38.957000000000001</c:v>
                </c:pt>
                <c:pt idx="161">
                  <c:v>38.433999999999997</c:v>
                </c:pt>
                <c:pt idx="162">
                  <c:v>37.911000000000001</c:v>
                </c:pt>
                <c:pt idx="163">
                  <c:v>37.125999999999998</c:v>
                </c:pt>
                <c:pt idx="164">
                  <c:v>37.125999999999998</c:v>
                </c:pt>
                <c:pt idx="165">
                  <c:v>37.125999999999998</c:v>
                </c:pt>
                <c:pt idx="166">
                  <c:v>37.125999999999998</c:v>
                </c:pt>
                <c:pt idx="167">
                  <c:v>37.125999999999998</c:v>
                </c:pt>
                <c:pt idx="168">
                  <c:v>37.125999999999998</c:v>
                </c:pt>
                <c:pt idx="169">
                  <c:v>37.125999999999998</c:v>
                </c:pt>
                <c:pt idx="170">
                  <c:v>37.125999999999998</c:v>
                </c:pt>
                <c:pt idx="171">
                  <c:v>37.125999999999998</c:v>
                </c:pt>
                <c:pt idx="172">
                  <c:v>36.801000000000002</c:v>
                </c:pt>
                <c:pt idx="173">
                  <c:v>36.801000000000002</c:v>
                </c:pt>
                <c:pt idx="174">
                  <c:v>35.823999999999998</c:v>
                </c:pt>
                <c:pt idx="175">
                  <c:v>34.847000000000001</c:v>
                </c:pt>
                <c:pt idx="176">
                  <c:v>34.518000000000001</c:v>
                </c:pt>
                <c:pt idx="177">
                  <c:v>34.518000000000001</c:v>
                </c:pt>
                <c:pt idx="178">
                  <c:v>34.518000000000001</c:v>
                </c:pt>
                <c:pt idx="179">
                  <c:v>34.518000000000001</c:v>
                </c:pt>
                <c:pt idx="180">
                  <c:v>34.518000000000001</c:v>
                </c:pt>
                <c:pt idx="181">
                  <c:v>34.518000000000001</c:v>
                </c:pt>
                <c:pt idx="182">
                  <c:v>34.518000000000001</c:v>
                </c:pt>
                <c:pt idx="183">
                  <c:v>34.106999999999999</c:v>
                </c:pt>
                <c:pt idx="184">
                  <c:v>34.106999999999999</c:v>
                </c:pt>
                <c:pt idx="185">
                  <c:v>34.106999999999999</c:v>
                </c:pt>
                <c:pt idx="186">
                  <c:v>33.674999999999997</c:v>
                </c:pt>
                <c:pt idx="187">
                  <c:v>32.811999999999998</c:v>
                </c:pt>
                <c:pt idx="188">
                  <c:v>32.811999999999998</c:v>
                </c:pt>
                <c:pt idx="189">
                  <c:v>32.811999999999998</c:v>
                </c:pt>
                <c:pt idx="190">
                  <c:v>32.811999999999998</c:v>
                </c:pt>
                <c:pt idx="191">
                  <c:v>32.811999999999998</c:v>
                </c:pt>
                <c:pt idx="192">
                  <c:v>32.811999999999998</c:v>
                </c:pt>
                <c:pt idx="193">
                  <c:v>32.811999999999998</c:v>
                </c:pt>
                <c:pt idx="194">
                  <c:v>32.811999999999998</c:v>
                </c:pt>
                <c:pt idx="195">
                  <c:v>32.811999999999998</c:v>
                </c:pt>
                <c:pt idx="196">
                  <c:v>32.811999999999998</c:v>
                </c:pt>
                <c:pt idx="197">
                  <c:v>31.736000000000001</c:v>
                </c:pt>
                <c:pt idx="198">
                  <c:v>31.736000000000001</c:v>
                </c:pt>
                <c:pt idx="199">
                  <c:v>31.198</c:v>
                </c:pt>
                <c:pt idx="200">
                  <c:v>31.198</c:v>
                </c:pt>
                <c:pt idx="201">
                  <c:v>31.198</c:v>
                </c:pt>
                <c:pt idx="202">
                  <c:v>31.198</c:v>
                </c:pt>
                <c:pt idx="203">
                  <c:v>31.198</c:v>
                </c:pt>
                <c:pt idx="204">
                  <c:v>31.198</c:v>
                </c:pt>
                <c:pt idx="205">
                  <c:v>31.198</c:v>
                </c:pt>
                <c:pt idx="206">
                  <c:v>31.198</c:v>
                </c:pt>
                <c:pt idx="207">
                  <c:v>31.198</c:v>
                </c:pt>
                <c:pt idx="208">
                  <c:v>30.472999999999999</c:v>
                </c:pt>
                <c:pt idx="209">
                  <c:v>29.747</c:v>
                </c:pt>
                <c:pt idx="210">
                  <c:v>29.747</c:v>
                </c:pt>
                <c:pt idx="211">
                  <c:v>29.021999999999998</c:v>
                </c:pt>
                <c:pt idx="212">
                  <c:v>29.021999999999998</c:v>
                </c:pt>
                <c:pt idx="213">
                  <c:v>29.021999999999998</c:v>
                </c:pt>
                <c:pt idx="214">
                  <c:v>29.021999999999998</c:v>
                </c:pt>
                <c:pt idx="215">
                  <c:v>29.021999999999998</c:v>
                </c:pt>
                <c:pt idx="216">
                  <c:v>29.021999999999998</c:v>
                </c:pt>
                <c:pt idx="217">
                  <c:v>29.021999999999998</c:v>
                </c:pt>
                <c:pt idx="218">
                  <c:v>29.021999999999998</c:v>
                </c:pt>
                <c:pt idx="219">
                  <c:v>28.215</c:v>
                </c:pt>
                <c:pt idx="220">
                  <c:v>28.215</c:v>
                </c:pt>
                <c:pt idx="221">
                  <c:v>28.215</c:v>
                </c:pt>
                <c:pt idx="222">
                  <c:v>28.215</c:v>
                </c:pt>
                <c:pt idx="223">
                  <c:v>27.408999999999999</c:v>
                </c:pt>
                <c:pt idx="224">
                  <c:v>26.579000000000001</c:v>
                </c:pt>
                <c:pt idx="225">
                  <c:v>26.579000000000001</c:v>
                </c:pt>
                <c:pt idx="226">
                  <c:v>26.579000000000001</c:v>
                </c:pt>
                <c:pt idx="227">
                  <c:v>26.579000000000001</c:v>
                </c:pt>
                <c:pt idx="228">
                  <c:v>26.579000000000001</c:v>
                </c:pt>
                <c:pt idx="229">
                  <c:v>26.579000000000001</c:v>
                </c:pt>
                <c:pt idx="230">
                  <c:v>26.579000000000001</c:v>
                </c:pt>
                <c:pt idx="231">
                  <c:v>26.579000000000001</c:v>
                </c:pt>
                <c:pt idx="232">
                  <c:v>26.579000000000001</c:v>
                </c:pt>
                <c:pt idx="233">
                  <c:v>26.579000000000001</c:v>
                </c:pt>
                <c:pt idx="234">
                  <c:v>26.579000000000001</c:v>
                </c:pt>
                <c:pt idx="235">
                  <c:v>26.579000000000001</c:v>
                </c:pt>
                <c:pt idx="236">
                  <c:v>26.579000000000001</c:v>
                </c:pt>
                <c:pt idx="237">
                  <c:v>26.579000000000001</c:v>
                </c:pt>
                <c:pt idx="238">
                  <c:v>26.579000000000001</c:v>
                </c:pt>
                <c:pt idx="239">
                  <c:v>26.579000000000001</c:v>
                </c:pt>
                <c:pt idx="240">
                  <c:v>26.579000000000001</c:v>
                </c:pt>
              </c:numCache>
            </c:numRef>
          </c:yVal>
          <c:smooth val="0"/>
          <c:extLst>
            <c:ext xmlns:c16="http://schemas.microsoft.com/office/drawing/2014/chart" uri="{C3380CC4-5D6E-409C-BE32-E72D297353CC}">
              <c16:uniqueId val="{00000000-27AE-4229-8244-341E87AC698C}"/>
            </c:ext>
          </c:extLst>
        </c:ser>
        <c:ser>
          <c:idx val="1"/>
          <c:order val="1"/>
          <c:tx>
            <c:strRef>
              <c:f>Sheet1!$C$1</c:f>
              <c:strCache>
                <c:ptCount val="1"/>
                <c:pt idx="0">
                  <c:v>2-&lt;4 hours (N=24,651)</c:v>
                </c:pt>
              </c:strCache>
            </c:strRef>
          </c:tx>
          <c:spPr>
            <a:ln w="41275">
              <a:solidFill>
                <a:srgbClr val="00B0F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99.950999999999993</c:v>
                </c:pt>
                <c:pt idx="3">
                  <c:v>99.878</c:v>
                </c:pt>
                <c:pt idx="4">
                  <c:v>99.793000000000006</c:v>
                </c:pt>
                <c:pt idx="5">
                  <c:v>99.498999999999995</c:v>
                </c:pt>
                <c:pt idx="6">
                  <c:v>96.688999999999993</c:v>
                </c:pt>
                <c:pt idx="7">
                  <c:v>92.557000000000002</c:v>
                </c:pt>
                <c:pt idx="8">
                  <c:v>92.231999999999999</c:v>
                </c:pt>
                <c:pt idx="9">
                  <c:v>92.132999999999996</c:v>
                </c:pt>
                <c:pt idx="10">
                  <c:v>92.087000000000003</c:v>
                </c:pt>
                <c:pt idx="11">
                  <c:v>92.082999999999998</c:v>
                </c:pt>
                <c:pt idx="12">
                  <c:v>92.073999999999998</c:v>
                </c:pt>
                <c:pt idx="13">
                  <c:v>92.042000000000002</c:v>
                </c:pt>
                <c:pt idx="14">
                  <c:v>91.994</c:v>
                </c:pt>
                <c:pt idx="15">
                  <c:v>91.902000000000001</c:v>
                </c:pt>
                <c:pt idx="16">
                  <c:v>91.668000000000006</c:v>
                </c:pt>
                <c:pt idx="17">
                  <c:v>91.218000000000004</c:v>
                </c:pt>
                <c:pt idx="18">
                  <c:v>89.2</c:v>
                </c:pt>
                <c:pt idx="19">
                  <c:v>86.227999999999994</c:v>
                </c:pt>
                <c:pt idx="20">
                  <c:v>85.74</c:v>
                </c:pt>
                <c:pt idx="21">
                  <c:v>85.570999999999998</c:v>
                </c:pt>
                <c:pt idx="22">
                  <c:v>85.495999999999995</c:v>
                </c:pt>
                <c:pt idx="23">
                  <c:v>85.486000000000004</c:v>
                </c:pt>
                <c:pt idx="24">
                  <c:v>85.46</c:v>
                </c:pt>
                <c:pt idx="25">
                  <c:v>85.394000000000005</c:v>
                </c:pt>
                <c:pt idx="26">
                  <c:v>85.296000000000006</c:v>
                </c:pt>
                <c:pt idx="27">
                  <c:v>85.185000000000002</c:v>
                </c:pt>
                <c:pt idx="28">
                  <c:v>84.887</c:v>
                </c:pt>
                <c:pt idx="29">
                  <c:v>84.370999999999995</c:v>
                </c:pt>
                <c:pt idx="30">
                  <c:v>82.712999999999994</c:v>
                </c:pt>
                <c:pt idx="31">
                  <c:v>80.421000000000006</c:v>
                </c:pt>
                <c:pt idx="32">
                  <c:v>79.965000000000003</c:v>
                </c:pt>
                <c:pt idx="33">
                  <c:v>79.852000000000004</c:v>
                </c:pt>
                <c:pt idx="34">
                  <c:v>79.81</c:v>
                </c:pt>
                <c:pt idx="35">
                  <c:v>79.760999999999996</c:v>
                </c:pt>
                <c:pt idx="36">
                  <c:v>79.736000000000004</c:v>
                </c:pt>
                <c:pt idx="37">
                  <c:v>79.638000000000005</c:v>
                </c:pt>
                <c:pt idx="38">
                  <c:v>79.5</c:v>
                </c:pt>
                <c:pt idx="39">
                  <c:v>79.299000000000007</c:v>
                </c:pt>
                <c:pt idx="40">
                  <c:v>78.978999999999999</c:v>
                </c:pt>
                <c:pt idx="41">
                  <c:v>78.475999999999999</c:v>
                </c:pt>
                <c:pt idx="42">
                  <c:v>77.103999999999999</c:v>
                </c:pt>
                <c:pt idx="43">
                  <c:v>75.228999999999999</c:v>
                </c:pt>
                <c:pt idx="44">
                  <c:v>74.819000000000003</c:v>
                </c:pt>
                <c:pt idx="45">
                  <c:v>74.769000000000005</c:v>
                </c:pt>
                <c:pt idx="46">
                  <c:v>74.710999999999999</c:v>
                </c:pt>
                <c:pt idx="47">
                  <c:v>74.674999999999997</c:v>
                </c:pt>
                <c:pt idx="48">
                  <c:v>74.63</c:v>
                </c:pt>
                <c:pt idx="49">
                  <c:v>74.543999999999997</c:v>
                </c:pt>
                <c:pt idx="50">
                  <c:v>74.405000000000001</c:v>
                </c:pt>
                <c:pt idx="51">
                  <c:v>74.256</c:v>
                </c:pt>
                <c:pt idx="52">
                  <c:v>73.989999999999995</c:v>
                </c:pt>
                <c:pt idx="53">
                  <c:v>73.44</c:v>
                </c:pt>
                <c:pt idx="54">
                  <c:v>72.128</c:v>
                </c:pt>
                <c:pt idx="55">
                  <c:v>70.347999999999999</c:v>
                </c:pt>
                <c:pt idx="56">
                  <c:v>69.926000000000002</c:v>
                </c:pt>
                <c:pt idx="57">
                  <c:v>69.790000000000006</c:v>
                </c:pt>
                <c:pt idx="58">
                  <c:v>69.747</c:v>
                </c:pt>
                <c:pt idx="59">
                  <c:v>69.66</c:v>
                </c:pt>
                <c:pt idx="60">
                  <c:v>69.614999999999995</c:v>
                </c:pt>
                <c:pt idx="61">
                  <c:v>69.566999999999993</c:v>
                </c:pt>
                <c:pt idx="62">
                  <c:v>69.457999999999998</c:v>
                </c:pt>
                <c:pt idx="63">
                  <c:v>69.167000000000002</c:v>
                </c:pt>
                <c:pt idx="64">
                  <c:v>68.885999999999996</c:v>
                </c:pt>
                <c:pt idx="65">
                  <c:v>68.361000000000004</c:v>
                </c:pt>
                <c:pt idx="66">
                  <c:v>67.197000000000003</c:v>
                </c:pt>
                <c:pt idx="67">
                  <c:v>65.590999999999994</c:v>
                </c:pt>
                <c:pt idx="68">
                  <c:v>65.314999999999998</c:v>
                </c:pt>
                <c:pt idx="69">
                  <c:v>65.231999999999999</c:v>
                </c:pt>
                <c:pt idx="70">
                  <c:v>65.210999999999999</c:v>
                </c:pt>
                <c:pt idx="71">
                  <c:v>65.2</c:v>
                </c:pt>
                <c:pt idx="72">
                  <c:v>65.146000000000001</c:v>
                </c:pt>
                <c:pt idx="73">
                  <c:v>65.018000000000001</c:v>
                </c:pt>
                <c:pt idx="74">
                  <c:v>64.873999999999995</c:v>
                </c:pt>
                <c:pt idx="75">
                  <c:v>64.692999999999998</c:v>
                </c:pt>
                <c:pt idx="76">
                  <c:v>64.376999999999995</c:v>
                </c:pt>
                <c:pt idx="77">
                  <c:v>63.938000000000002</c:v>
                </c:pt>
                <c:pt idx="78">
                  <c:v>62.982999999999997</c:v>
                </c:pt>
                <c:pt idx="79">
                  <c:v>61.779000000000003</c:v>
                </c:pt>
                <c:pt idx="80">
                  <c:v>61.481000000000002</c:v>
                </c:pt>
                <c:pt idx="81">
                  <c:v>61.393999999999998</c:v>
                </c:pt>
                <c:pt idx="82">
                  <c:v>61.343000000000004</c:v>
                </c:pt>
                <c:pt idx="83">
                  <c:v>61.304000000000002</c:v>
                </c:pt>
                <c:pt idx="84">
                  <c:v>61.264000000000003</c:v>
                </c:pt>
                <c:pt idx="85">
                  <c:v>61.192999999999998</c:v>
                </c:pt>
                <c:pt idx="86">
                  <c:v>61.015000000000001</c:v>
                </c:pt>
                <c:pt idx="87">
                  <c:v>60.774000000000001</c:v>
                </c:pt>
                <c:pt idx="88">
                  <c:v>60.442</c:v>
                </c:pt>
                <c:pt idx="89">
                  <c:v>60.031999999999996</c:v>
                </c:pt>
                <c:pt idx="90">
                  <c:v>58.954000000000001</c:v>
                </c:pt>
                <c:pt idx="91">
                  <c:v>57.762999999999998</c:v>
                </c:pt>
                <c:pt idx="92">
                  <c:v>57.531999999999996</c:v>
                </c:pt>
                <c:pt idx="93">
                  <c:v>57.47</c:v>
                </c:pt>
                <c:pt idx="94">
                  <c:v>57.423000000000002</c:v>
                </c:pt>
                <c:pt idx="95">
                  <c:v>57.357999999999997</c:v>
                </c:pt>
                <c:pt idx="96">
                  <c:v>57.325000000000003</c:v>
                </c:pt>
                <c:pt idx="97">
                  <c:v>57.218000000000004</c:v>
                </c:pt>
                <c:pt idx="98">
                  <c:v>57.072000000000003</c:v>
                </c:pt>
                <c:pt idx="99">
                  <c:v>56.923999999999999</c:v>
                </c:pt>
                <c:pt idx="100">
                  <c:v>56.552999999999997</c:v>
                </c:pt>
                <c:pt idx="101">
                  <c:v>56.088000000000001</c:v>
                </c:pt>
                <c:pt idx="102">
                  <c:v>55.210999999999999</c:v>
                </c:pt>
                <c:pt idx="103">
                  <c:v>54.290999999999997</c:v>
                </c:pt>
                <c:pt idx="104">
                  <c:v>54.100999999999999</c:v>
                </c:pt>
                <c:pt idx="105">
                  <c:v>54.006</c:v>
                </c:pt>
                <c:pt idx="106">
                  <c:v>54.006</c:v>
                </c:pt>
                <c:pt idx="107">
                  <c:v>53.985999999999997</c:v>
                </c:pt>
                <c:pt idx="108">
                  <c:v>53.945999999999998</c:v>
                </c:pt>
                <c:pt idx="109">
                  <c:v>53.792999999999999</c:v>
                </c:pt>
                <c:pt idx="110">
                  <c:v>53.658000000000001</c:v>
                </c:pt>
                <c:pt idx="111">
                  <c:v>53.499000000000002</c:v>
                </c:pt>
                <c:pt idx="112">
                  <c:v>53.223999999999997</c:v>
                </c:pt>
                <c:pt idx="113">
                  <c:v>52.765000000000001</c:v>
                </c:pt>
                <c:pt idx="114">
                  <c:v>51.658999999999999</c:v>
                </c:pt>
                <c:pt idx="115">
                  <c:v>50.478000000000002</c:v>
                </c:pt>
                <c:pt idx="116">
                  <c:v>50.081000000000003</c:v>
                </c:pt>
                <c:pt idx="117">
                  <c:v>49.985999999999997</c:v>
                </c:pt>
                <c:pt idx="118">
                  <c:v>49.985999999999997</c:v>
                </c:pt>
                <c:pt idx="119">
                  <c:v>49.985999999999997</c:v>
                </c:pt>
                <c:pt idx="120">
                  <c:v>49.91</c:v>
                </c:pt>
                <c:pt idx="121">
                  <c:v>49.829000000000001</c:v>
                </c:pt>
                <c:pt idx="122">
                  <c:v>49.579000000000001</c:v>
                </c:pt>
                <c:pt idx="123">
                  <c:v>49.41</c:v>
                </c:pt>
                <c:pt idx="124">
                  <c:v>49.212000000000003</c:v>
                </c:pt>
                <c:pt idx="125">
                  <c:v>48.872</c:v>
                </c:pt>
                <c:pt idx="126">
                  <c:v>48.076000000000001</c:v>
                </c:pt>
                <c:pt idx="127">
                  <c:v>46.993000000000002</c:v>
                </c:pt>
                <c:pt idx="128">
                  <c:v>46.85</c:v>
                </c:pt>
                <c:pt idx="129">
                  <c:v>46.820999999999998</c:v>
                </c:pt>
                <c:pt idx="130">
                  <c:v>46.820999999999998</c:v>
                </c:pt>
                <c:pt idx="131">
                  <c:v>46.820999999999998</c:v>
                </c:pt>
                <c:pt idx="132">
                  <c:v>46.790999999999997</c:v>
                </c:pt>
                <c:pt idx="133">
                  <c:v>46.790999999999997</c:v>
                </c:pt>
                <c:pt idx="134">
                  <c:v>46.722000000000001</c:v>
                </c:pt>
                <c:pt idx="135">
                  <c:v>46.618000000000002</c:v>
                </c:pt>
                <c:pt idx="136">
                  <c:v>46.445</c:v>
                </c:pt>
                <c:pt idx="137">
                  <c:v>46.097000000000001</c:v>
                </c:pt>
                <c:pt idx="138">
                  <c:v>45.537999999999997</c:v>
                </c:pt>
                <c:pt idx="139">
                  <c:v>44.627000000000002</c:v>
                </c:pt>
                <c:pt idx="140">
                  <c:v>44.344999999999999</c:v>
                </c:pt>
                <c:pt idx="141">
                  <c:v>44.274000000000001</c:v>
                </c:pt>
                <c:pt idx="142">
                  <c:v>44.238</c:v>
                </c:pt>
                <c:pt idx="143">
                  <c:v>44.238</c:v>
                </c:pt>
                <c:pt idx="144">
                  <c:v>44.201000000000001</c:v>
                </c:pt>
                <c:pt idx="145">
                  <c:v>44.118000000000002</c:v>
                </c:pt>
                <c:pt idx="146">
                  <c:v>44.075000000000003</c:v>
                </c:pt>
                <c:pt idx="147">
                  <c:v>43.988</c:v>
                </c:pt>
                <c:pt idx="148">
                  <c:v>43.546999999999997</c:v>
                </c:pt>
                <c:pt idx="149">
                  <c:v>43.237000000000002</c:v>
                </c:pt>
                <c:pt idx="150">
                  <c:v>42.57</c:v>
                </c:pt>
                <c:pt idx="151">
                  <c:v>41.671999999999997</c:v>
                </c:pt>
                <c:pt idx="152">
                  <c:v>41.536000000000001</c:v>
                </c:pt>
                <c:pt idx="153">
                  <c:v>41.536000000000001</c:v>
                </c:pt>
                <c:pt idx="154">
                  <c:v>41.536000000000001</c:v>
                </c:pt>
                <c:pt idx="155">
                  <c:v>41.536000000000001</c:v>
                </c:pt>
                <c:pt idx="156">
                  <c:v>41.433999999999997</c:v>
                </c:pt>
                <c:pt idx="157">
                  <c:v>41.38</c:v>
                </c:pt>
                <c:pt idx="158">
                  <c:v>41.215000000000003</c:v>
                </c:pt>
                <c:pt idx="159">
                  <c:v>41.158999999999999</c:v>
                </c:pt>
                <c:pt idx="160">
                  <c:v>41.046999999999997</c:v>
                </c:pt>
                <c:pt idx="161">
                  <c:v>40.765000000000001</c:v>
                </c:pt>
                <c:pt idx="162">
                  <c:v>39.802</c:v>
                </c:pt>
                <c:pt idx="163">
                  <c:v>39.402999999999999</c:v>
                </c:pt>
                <c:pt idx="164">
                  <c:v>39.231000000000002</c:v>
                </c:pt>
                <c:pt idx="165">
                  <c:v>39.231000000000002</c:v>
                </c:pt>
                <c:pt idx="166">
                  <c:v>39.231000000000002</c:v>
                </c:pt>
                <c:pt idx="167">
                  <c:v>39.231000000000002</c:v>
                </c:pt>
                <c:pt idx="168">
                  <c:v>39.231000000000002</c:v>
                </c:pt>
                <c:pt idx="169">
                  <c:v>39.231000000000002</c:v>
                </c:pt>
                <c:pt idx="170">
                  <c:v>39.156999999999996</c:v>
                </c:pt>
                <c:pt idx="171">
                  <c:v>39.156999999999996</c:v>
                </c:pt>
                <c:pt idx="172">
                  <c:v>39.009</c:v>
                </c:pt>
                <c:pt idx="173">
                  <c:v>38.564</c:v>
                </c:pt>
                <c:pt idx="174">
                  <c:v>38.192</c:v>
                </c:pt>
                <c:pt idx="175">
                  <c:v>37.744999999999997</c:v>
                </c:pt>
                <c:pt idx="176">
                  <c:v>37.668999999999997</c:v>
                </c:pt>
                <c:pt idx="177">
                  <c:v>37.517000000000003</c:v>
                </c:pt>
                <c:pt idx="178">
                  <c:v>37.517000000000003</c:v>
                </c:pt>
                <c:pt idx="179">
                  <c:v>37.517000000000003</c:v>
                </c:pt>
                <c:pt idx="180">
                  <c:v>37.435000000000002</c:v>
                </c:pt>
                <c:pt idx="181">
                  <c:v>37.435000000000002</c:v>
                </c:pt>
                <c:pt idx="182">
                  <c:v>37.334000000000003</c:v>
                </c:pt>
                <c:pt idx="183">
                  <c:v>37.231999999999999</c:v>
                </c:pt>
                <c:pt idx="184">
                  <c:v>36.923000000000002</c:v>
                </c:pt>
                <c:pt idx="185">
                  <c:v>36.299999999999997</c:v>
                </c:pt>
                <c:pt idx="186">
                  <c:v>35.470999999999997</c:v>
                </c:pt>
                <c:pt idx="187">
                  <c:v>34.634999999999998</c:v>
                </c:pt>
                <c:pt idx="188">
                  <c:v>34.634999999999998</c:v>
                </c:pt>
                <c:pt idx="189">
                  <c:v>34.634999999999998</c:v>
                </c:pt>
                <c:pt idx="190">
                  <c:v>34.634999999999998</c:v>
                </c:pt>
                <c:pt idx="191">
                  <c:v>34.634999999999998</c:v>
                </c:pt>
                <c:pt idx="192">
                  <c:v>34.634999999999998</c:v>
                </c:pt>
                <c:pt idx="193">
                  <c:v>34.634999999999998</c:v>
                </c:pt>
                <c:pt idx="194">
                  <c:v>34.356000000000002</c:v>
                </c:pt>
                <c:pt idx="195">
                  <c:v>34.215000000000003</c:v>
                </c:pt>
                <c:pt idx="196">
                  <c:v>34.215000000000003</c:v>
                </c:pt>
                <c:pt idx="197">
                  <c:v>34.215000000000003</c:v>
                </c:pt>
                <c:pt idx="198">
                  <c:v>33.787999999999997</c:v>
                </c:pt>
                <c:pt idx="199">
                  <c:v>33.213000000000001</c:v>
                </c:pt>
                <c:pt idx="200">
                  <c:v>33.213000000000001</c:v>
                </c:pt>
                <c:pt idx="201">
                  <c:v>33.064999999999998</c:v>
                </c:pt>
                <c:pt idx="202">
                  <c:v>33.064999999999998</c:v>
                </c:pt>
                <c:pt idx="203">
                  <c:v>33.064999999999998</c:v>
                </c:pt>
                <c:pt idx="204">
                  <c:v>33.064999999999998</c:v>
                </c:pt>
                <c:pt idx="205">
                  <c:v>33.064999999999998</c:v>
                </c:pt>
                <c:pt idx="206">
                  <c:v>33.064999999999998</c:v>
                </c:pt>
                <c:pt idx="207">
                  <c:v>32.627000000000002</c:v>
                </c:pt>
                <c:pt idx="208">
                  <c:v>32.627000000000002</c:v>
                </c:pt>
                <c:pt idx="209">
                  <c:v>32.406999999999996</c:v>
                </c:pt>
                <c:pt idx="210">
                  <c:v>31.521000000000001</c:v>
                </c:pt>
                <c:pt idx="211">
                  <c:v>31.297000000000001</c:v>
                </c:pt>
                <c:pt idx="212">
                  <c:v>31.297000000000001</c:v>
                </c:pt>
                <c:pt idx="213">
                  <c:v>31.065000000000001</c:v>
                </c:pt>
                <c:pt idx="214">
                  <c:v>31.065000000000001</c:v>
                </c:pt>
                <c:pt idx="215">
                  <c:v>31.065000000000001</c:v>
                </c:pt>
                <c:pt idx="216">
                  <c:v>31.065000000000001</c:v>
                </c:pt>
                <c:pt idx="217">
                  <c:v>31.065000000000001</c:v>
                </c:pt>
                <c:pt idx="218">
                  <c:v>31.065000000000001</c:v>
                </c:pt>
                <c:pt idx="219">
                  <c:v>30.396999999999998</c:v>
                </c:pt>
                <c:pt idx="220">
                  <c:v>30.052</c:v>
                </c:pt>
                <c:pt idx="221">
                  <c:v>30.052</c:v>
                </c:pt>
                <c:pt idx="222">
                  <c:v>29.015000000000001</c:v>
                </c:pt>
                <c:pt idx="223">
                  <c:v>29.015000000000001</c:v>
                </c:pt>
                <c:pt idx="224">
                  <c:v>29.015000000000001</c:v>
                </c:pt>
                <c:pt idx="225">
                  <c:v>29.015000000000001</c:v>
                </c:pt>
                <c:pt idx="226">
                  <c:v>29.015000000000001</c:v>
                </c:pt>
                <c:pt idx="227">
                  <c:v>29.015000000000001</c:v>
                </c:pt>
                <c:pt idx="228">
                  <c:v>29.015000000000001</c:v>
                </c:pt>
                <c:pt idx="229">
                  <c:v>29.015000000000001</c:v>
                </c:pt>
                <c:pt idx="230">
                  <c:v>29.015000000000001</c:v>
                </c:pt>
                <c:pt idx="231">
                  <c:v>29.015000000000001</c:v>
                </c:pt>
                <c:pt idx="232">
                  <c:v>29.015000000000001</c:v>
                </c:pt>
                <c:pt idx="233">
                  <c:v>28.562000000000001</c:v>
                </c:pt>
                <c:pt idx="234">
                  <c:v>28.562000000000001</c:v>
                </c:pt>
                <c:pt idx="235">
                  <c:v>28.100999999999999</c:v>
                </c:pt>
                <c:pt idx="236">
                  <c:v>27.625</c:v>
                </c:pt>
                <c:pt idx="237">
                  <c:v>27.149000000000001</c:v>
                </c:pt>
                <c:pt idx="238">
                  <c:v>27.149000000000001</c:v>
                </c:pt>
                <c:pt idx="239">
                  <c:v>27.149000000000001</c:v>
                </c:pt>
                <c:pt idx="240">
                  <c:v>27.149000000000001</c:v>
                </c:pt>
              </c:numCache>
            </c:numRef>
          </c:yVal>
          <c:smooth val="0"/>
          <c:extLst>
            <c:ext xmlns:c16="http://schemas.microsoft.com/office/drawing/2014/chart" uri="{C3380CC4-5D6E-409C-BE32-E72D297353CC}">
              <c16:uniqueId val="{00000001-27AE-4229-8244-341E87AC698C}"/>
            </c:ext>
          </c:extLst>
        </c:ser>
        <c:ser>
          <c:idx val="2"/>
          <c:order val="2"/>
          <c:tx>
            <c:strRef>
              <c:f>Sheet1!$D$1</c:f>
              <c:strCache>
                <c:ptCount val="1"/>
                <c:pt idx="0">
                  <c:v>4+ hours (N=6,768)</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Sheet1!$D$2:$D$242</c:f>
              <c:numCache>
                <c:formatCode>General</c:formatCode>
                <c:ptCount val="241"/>
                <c:pt idx="0">
                  <c:v>100</c:v>
                </c:pt>
                <c:pt idx="1">
                  <c:v>100</c:v>
                </c:pt>
                <c:pt idx="2">
                  <c:v>100</c:v>
                </c:pt>
                <c:pt idx="3">
                  <c:v>99.97</c:v>
                </c:pt>
                <c:pt idx="4">
                  <c:v>99.867000000000004</c:v>
                </c:pt>
                <c:pt idx="5">
                  <c:v>99.584000000000003</c:v>
                </c:pt>
                <c:pt idx="6">
                  <c:v>97.224000000000004</c:v>
                </c:pt>
                <c:pt idx="7">
                  <c:v>93.393000000000001</c:v>
                </c:pt>
                <c:pt idx="8">
                  <c:v>92.956999999999994</c:v>
                </c:pt>
                <c:pt idx="9">
                  <c:v>92.897000000000006</c:v>
                </c:pt>
                <c:pt idx="10">
                  <c:v>92.881</c:v>
                </c:pt>
                <c:pt idx="11">
                  <c:v>92.866</c:v>
                </c:pt>
                <c:pt idx="12">
                  <c:v>92.866</c:v>
                </c:pt>
                <c:pt idx="13">
                  <c:v>92.799000000000007</c:v>
                </c:pt>
                <c:pt idx="14">
                  <c:v>92.763999999999996</c:v>
                </c:pt>
                <c:pt idx="15">
                  <c:v>92.659000000000006</c:v>
                </c:pt>
                <c:pt idx="16">
                  <c:v>92.447999999999993</c:v>
                </c:pt>
                <c:pt idx="17">
                  <c:v>91.92</c:v>
                </c:pt>
                <c:pt idx="18">
                  <c:v>90.013999999999996</c:v>
                </c:pt>
                <c:pt idx="19">
                  <c:v>86.956000000000003</c:v>
                </c:pt>
                <c:pt idx="20">
                  <c:v>86.369</c:v>
                </c:pt>
                <c:pt idx="21">
                  <c:v>86.171999999999997</c:v>
                </c:pt>
                <c:pt idx="22">
                  <c:v>86.117999999999995</c:v>
                </c:pt>
                <c:pt idx="23">
                  <c:v>86.063000000000002</c:v>
                </c:pt>
                <c:pt idx="24">
                  <c:v>86.063000000000002</c:v>
                </c:pt>
                <c:pt idx="25">
                  <c:v>86.043999999999997</c:v>
                </c:pt>
                <c:pt idx="26">
                  <c:v>86.003</c:v>
                </c:pt>
                <c:pt idx="27">
                  <c:v>85.817999999999998</c:v>
                </c:pt>
                <c:pt idx="28">
                  <c:v>85.528000000000006</c:v>
                </c:pt>
                <c:pt idx="29">
                  <c:v>85.05</c:v>
                </c:pt>
                <c:pt idx="30">
                  <c:v>83.509</c:v>
                </c:pt>
                <c:pt idx="31">
                  <c:v>81.338999999999999</c:v>
                </c:pt>
                <c:pt idx="32">
                  <c:v>80.938999999999993</c:v>
                </c:pt>
                <c:pt idx="33">
                  <c:v>80.790999999999997</c:v>
                </c:pt>
                <c:pt idx="34">
                  <c:v>80.748999999999995</c:v>
                </c:pt>
                <c:pt idx="35">
                  <c:v>80.727000000000004</c:v>
                </c:pt>
                <c:pt idx="36">
                  <c:v>80.727000000000004</c:v>
                </c:pt>
                <c:pt idx="37">
                  <c:v>80.634</c:v>
                </c:pt>
                <c:pt idx="38">
                  <c:v>80.44</c:v>
                </c:pt>
                <c:pt idx="39">
                  <c:v>80.391000000000005</c:v>
                </c:pt>
                <c:pt idx="40">
                  <c:v>79.876000000000005</c:v>
                </c:pt>
                <c:pt idx="41">
                  <c:v>79.361000000000004</c:v>
                </c:pt>
                <c:pt idx="42">
                  <c:v>77.808999999999997</c:v>
                </c:pt>
                <c:pt idx="43">
                  <c:v>75.905000000000001</c:v>
                </c:pt>
                <c:pt idx="44">
                  <c:v>75.531000000000006</c:v>
                </c:pt>
                <c:pt idx="45">
                  <c:v>75.456000000000003</c:v>
                </c:pt>
                <c:pt idx="46">
                  <c:v>75.355000000000004</c:v>
                </c:pt>
                <c:pt idx="47">
                  <c:v>75.278999999999996</c:v>
                </c:pt>
                <c:pt idx="48">
                  <c:v>75.278999999999996</c:v>
                </c:pt>
                <c:pt idx="49">
                  <c:v>75.278999999999996</c:v>
                </c:pt>
                <c:pt idx="50">
                  <c:v>75.25</c:v>
                </c:pt>
                <c:pt idx="51">
                  <c:v>75.015000000000001</c:v>
                </c:pt>
                <c:pt idx="52">
                  <c:v>74.631</c:v>
                </c:pt>
                <c:pt idx="53">
                  <c:v>74.186000000000007</c:v>
                </c:pt>
                <c:pt idx="54">
                  <c:v>72.316000000000003</c:v>
                </c:pt>
                <c:pt idx="55">
                  <c:v>70.497</c:v>
                </c:pt>
                <c:pt idx="56">
                  <c:v>70.073999999999998</c:v>
                </c:pt>
                <c:pt idx="57">
                  <c:v>70.013000000000005</c:v>
                </c:pt>
                <c:pt idx="58">
                  <c:v>69.983000000000004</c:v>
                </c:pt>
                <c:pt idx="59">
                  <c:v>69.951999999999998</c:v>
                </c:pt>
                <c:pt idx="60">
                  <c:v>69.887</c:v>
                </c:pt>
                <c:pt idx="61">
                  <c:v>69.887</c:v>
                </c:pt>
                <c:pt idx="62">
                  <c:v>69.744</c:v>
                </c:pt>
                <c:pt idx="63">
                  <c:v>69.597999999999999</c:v>
                </c:pt>
                <c:pt idx="64">
                  <c:v>69.16</c:v>
                </c:pt>
                <c:pt idx="65">
                  <c:v>68.685000000000002</c:v>
                </c:pt>
                <c:pt idx="66">
                  <c:v>67.77</c:v>
                </c:pt>
                <c:pt idx="67">
                  <c:v>66.481999999999999</c:v>
                </c:pt>
                <c:pt idx="68">
                  <c:v>66.111999999999995</c:v>
                </c:pt>
                <c:pt idx="69">
                  <c:v>66</c:v>
                </c:pt>
                <c:pt idx="70">
                  <c:v>66</c:v>
                </c:pt>
                <c:pt idx="71">
                  <c:v>65.962000000000003</c:v>
                </c:pt>
                <c:pt idx="72">
                  <c:v>65.921999999999997</c:v>
                </c:pt>
                <c:pt idx="73">
                  <c:v>65.921999999999997</c:v>
                </c:pt>
                <c:pt idx="74">
                  <c:v>65.878</c:v>
                </c:pt>
                <c:pt idx="75">
                  <c:v>65.608000000000004</c:v>
                </c:pt>
                <c:pt idx="76">
                  <c:v>65.290999999999997</c:v>
                </c:pt>
                <c:pt idx="77">
                  <c:v>64.747</c:v>
                </c:pt>
                <c:pt idx="78">
                  <c:v>63.290999999999997</c:v>
                </c:pt>
                <c:pt idx="79">
                  <c:v>61.734999999999999</c:v>
                </c:pt>
                <c:pt idx="80">
                  <c:v>61.366999999999997</c:v>
                </c:pt>
                <c:pt idx="81">
                  <c:v>61.274000000000001</c:v>
                </c:pt>
                <c:pt idx="82">
                  <c:v>61.226999999999997</c:v>
                </c:pt>
                <c:pt idx="83">
                  <c:v>61.179000000000002</c:v>
                </c:pt>
                <c:pt idx="84">
                  <c:v>61.13</c:v>
                </c:pt>
                <c:pt idx="85">
                  <c:v>61.13</c:v>
                </c:pt>
                <c:pt idx="86">
                  <c:v>61.075000000000003</c:v>
                </c:pt>
                <c:pt idx="87">
                  <c:v>60.908999999999999</c:v>
                </c:pt>
                <c:pt idx="88">
                  <c:v>60.52</c:v>
                </c:pt>
                <c:pt idx="89">
                  <c:v>59.738999999999997</c:v>
                </c:pt>
                <c:pt idx="90">
                  <c:v>59.067</c:v>
                </c:pt>
                <c:pt idx="91">
                  <c:v>57.832000000000001</c:v>
                </c:pt>
                <c:pt idx="92">
                  <c:v>57.606000000000002</c:v>
                </c:pt>
                <c:pt idx="93">
                  <c:v>57.606000000000002</c:v>
                </c:pt>
                <c:pt idx="94">
                  <c:v>57.606000000000002</c:v>
                </c:pt>
                <c:pt idx="95">
                  <c:v>57.606000000000002</c:v>
                </c:pt>
                <c:pt idx="96">
                  <c:v>57.606000000000002</c:v>
                </c:pt>
                <c:pt idx="97">
                  <c:v>57.542000000000002</c:v>
                </c:pt>
                <c:pt idx="98">
                  <c:v>57.473999999999997</c:v>
                </c:pt>
                <c:pt idx="99">
                  <c:v>57.066000000000003</c:v>
                </c:pt>
                <c:pt idx="100">
                  <c:v>56.518999999999998</c:v>
                </c:pt>
                <c:pt idx="101">
                  <c:v>55.901000000000003</c:v>
                </c:pt>
                <c:pt idx="102">
                  <c:v>55.072000000000003</c:v>
                </c:pt>
                <c:pt idx="103">
                  <c:v>54.375999999999998</c:v>
                </c:pt>
                <c:pt idx="104">
                  <c:v>54.165999999999997</c:v>
                </c:pt>
                <c:pt idx="105">
                  <c:v>53.953000000000003</c:v>
                </c:pt>
                <c:pt idx="106">
                  <c:v>53.953000000000003</c:v>
                </c:pt>
                <c:pt idx="107">
                  <c:v>53.953000000000003</c:v>
                </c:pt>
                <c:pt idx="108">
                  <c:v>53.953000000000003</c:v>
                </c:pt>
                <c:pt idx="109">
                  <c:v>53.953000000000003</c:v>
                </c:pt>
                <c:pt idx="110">
                  <c:v>53.697000000000003</c:v>
                </c:pt>
                <c:pt idx="111">
                  <c:v>53.439</c:v>
                </c:pt>
                <c:pt idx="112">
                  <c:v>53.267000000000003</c:v>
                </c:pt>
                <c:pt idx="113">
                  <c:v>52.921999999999997</c:v>
                </c:pt>
                <c:pt idx="114">
                  <c:v>52.231999999999999</c:v>
                </c:pt>
                <c:pt idx="115">
                  <c:v>51.448</c:v>
                </c:pt>
                <c:pt idx="116">
                  <c:v>51.271999999999998</c:v>
                </c:pt>
                <c:pt idx="117">
                  <c:v>51.183</c:v>
                </c:pt>
                <c:pt idx="118">
                  <c:v>51.183</c:v>
                </c:pt>
                <c:pt idx="119">
                  <c:v>51.183</c:v>
                </c:pt>
                <c:pt idx="120">
                  <c:v>51.183</c:v>
                </c:pt>
                <c:pt idx="121">
                  <c:v>51.183</c:v>
                </c:pt>
                <c:pt idx="122">
                  <c:v>51.183</c:v>
                </c:pt>
                <c:pt idx="123">
                  <c:v>50.726999999999997</c:v>
                </c:pt>
                <c:pt idx="124">
                  <c:v>50.613</c:v>
                </c:pt>
                <c:pt idx="125">
                  <c:v>50.499000000000002</c:v>
                </c:pt>
                <c:pt idx="126">
                  <c:v>49.698</c:v>
                </c:pt>
                <c:pt idx="127">
                  <c:v>48.08</c:v>
                </c:pt>
                <c:pt idx="128">
                  <c:v>47.963000000000001</c:v>
                </c:pt>
                <c:pt idx="129">
                  <c:v>47.963000000000001</c:v>
                </c:pt>
                <c:pt idx="130">
                  <c:v>47.963000000000001</c:v>
                </c:pt>
                <c:pt idx="131">
                  <c:v>47.841999999999999</c:v>
                </c:pt>
                <c:pt idx="132">
                  <c:v>47.715000000000003</c:v>
                </c:pt>
                <c:pt idx="133">
                  <c:v>47.715000000000003</c:v>
                </c:pt>
                <c:pt idx="134">
                  <c:v>47.42</c:v>
                </c:pt>
                <c:pt idx="135">
                  <c:v>47.119</c:v>
                </c:pt>
                <c:pt idx="136">
                  <c:v>46.667000000000002</c:v>
                </c:pt>
                <c:pt idx="137">
                  <c:v>46.515000000000001</c:v>
                </c:pt>
                <c:pt idx="138">
                  <c:v>46.055</c:v>
                </c:pt>
                <c:pt idx="139">
                  <c:v>45.901000000000003</c:v>
                </c:pt>
                <c:pt idx="140">
                  <c:v>45.901000000000003</c:v>
                </c:pt>
                <c:pt idx="141">
                  <c:v>45.901000000000003</c:v>
                </c:pt>
                <c:pt idx="142">
                  <c:v>45.901000000000003</c:v>
                </c:pt>
                <c:pt idx="143">
                  <c:v>45.901000000000003</c:v>
                </c:pt>
                <c:pt idx="144">
                  <c:v>45.552999999999997</c:v>
                </c:pt>
                <c:pt idx="145">
                  <c:v>45.552999999999997</c:v>
                </c:pt>
                <c:pt idx="146">
                  <c:v>45.552999999999997</c:v>
                </c:pt>
                <c:pt idx="147">
                  <c:v>45.36</c:v>
                </c:pt>
                <c:pt idx="148">
                  <c:v>45.167000000000002</c:v>
                </c:pt>
                <c:pt idx="149">
                  <c:v>44.973999999999997</c:v>
                </c:pt>
                <c:pt idx="150">
                  <c:v>44.008000000000003</c:v>
                </c:pt>
                <c:pt idx="151">
                  <c:v>43.231999999999999</c:v>
                </c:pt>
                <c:pt idx="152">
                  <c:v>43.231999999999999</c:v>
                </c:pt>
                <c:pt idx="153">
                  <c:v>43.231999999999999</c:v>
                </c:pt>
                <c:pt idx="154">
                  <c:v>43.231999999999999</c:v>
                </c:pt>
                <c:pt idx="155">
                  <c:v>43.231999999999999</c:v>
                </c:pt>
                <c:pt idx="156">
                  <c:v>43.231999999999999</c:v>
                </c:pt>
                <c:pt idx="157">
                  <c:v>43.231999999999999</c:v>
                </c:pt>
                <c:pt idx="158">
                  <c:v>43.231999999999999</c:v>
                </c:pt>
                <c:pt idx="159">
                  <c:v>42.97</c:v>
                </c:pt>
                <c:pt idx="160">
                  <c:v>42.97</c:v>
                </c:pt>
                <c:pt idx="161">
                  <c:v>42.706000000000003</c:v>
                </c:pt>
                <c:pt idx="162">
                  <c:v>41.91</c:v>
                </c:pt>
                <c:pt idx="163">
                  <c:v>41.645000000000003</c:v>
                </c:pt>
                <c:pt idx="164">
                  <c:v>41.645000000000003</c:v>
                </c:pt>
                <c:pt idx="165">
                  <c:v>41.645000000000003</c:v>
                </c:pt>
                <c:pt idx="166">
                  <c:v>41.645000000000003</c:v>
                </c:pt>
                <c:pt idx="167">
                  <c:v>41.645000000000003</c:v>
                </c:pt>
                <c:pt idx="168">
                  <c:v>41.645000000000003</c:v>
                </c:pt>
                <c:pt idx="169">
                  <c:v>41.645000000000003</c:v>
                </c:pt>
                <c:pt idx="170">
                  <c:v>41.645000000000003</c:v>
                </c:pt>
                <c:pt idx="171">
                  <c:v>41.301000000000002</c:v>
                </c:pt>
                <c:pt idx="172">
                  <c:v>40.606999999999999</c:v>
                </c:pt>
                <c:pt idx="173">
                  <c:v>40.253999999999998</c:v>
                </c:pt>
                <c:pt idx="174">
                  <c:v>38.134999999999998</c:v>
                </c:pt>
                <c:pt idx="175">
                  <c:v>37.429000000000002</c:v>
                </c:pt>
                <c:pt idx="176">
                  <c:v>37.072000000000003</c:v>
                </c:pt>
                <c:pt idx="177">
                  <c:v>37.072000000000003</c:v>
                </c:pt>
                <c:pt idx="178">
                  <c:v>37.072000000000003</c:v>
                </c:pt>
                <c:pt idx="179">
                  <c:v>37.072000000000003</c:v>
                </c:pt>
                <c:pt idx="180">
                  <c:v>37.072000000000003</c:v>
                </c:pt>
                <c:pt idx="181">
                  <c:v>37.072000000000003</c:v>
                </c:pt>
                <c:pt idx="182">
                  <c:v>37.072000000000003</c:v>
                </c:pt>
                <c:pt idx="183">
                  <c:v>37.072000000000003</c:v>
                </c:pt>
                <c:pt idx="184">
                  <c:v>37.072000000000003</c:v>
                </c:pt>
                <c:pt idx="185">
                  <c:v>37.072000000000003</c:v>
                </c:pt>
                <c:pt idx="186">
                  <c:v>36.570999999999998</c:v>
                </c:pt>
                <c:pt idx="187">
                  <c:v>36.570999999999998</c:v>
                </c:pt>
                <c:pt idx="188">
                  <c:v>36.570999999999998</c:v>
                </c:pt>
                <c:pt idx="189">
                  <c:v>36.055999999999997</c:v>
                </c:pt>
                <c:pt idx="190">
                  <c:v>36.055999999999997</c:v>
                </c:pt>
                <c:pt idx="191">
                  <c:v>36.055999999999997</c:v>
                </c:pt>
                <c:pt idx="192">
                  <c:v>36.055999999999997</c:v>
                </c:pt>
                <c:pt idx="193">
                  <c:v>36.055999999999997</c:v>
                </c:pt>
                <c:pt idx="194">
                  <c:v>36.055999999999997</c:v>
                </c:pt>
                <c:pt idx="195">
                  <c:v>35.363</c:v>
                </c:pt>
                <c:pt idx="196">
                  <c:v>33.975999999999999</c:v>
                </c:pt>
                <c:pt idx="197">
                  <c:v>33.975999999999999</c:v>
                </c:pt>
                <c:pt idx="198">
                  <c:v>33.975999999999999</c:v>
                </c:pt>
                <c:pt idx="199">
                  <c:v>32.56</c:v>
                </c:pt>
                <c:pt idx="200">
                  <c:v>32.56</c:v>
                </c:pt>
                <c:pt idx="201">
                  <c:v>32.56</c:v>
                </c:pt>
                <c:pt idx="202">
                  <c:v>31.725000000000001</c:v>
                </c:pt>
                <c:pt idx="203">
                  <c:v>31.725000000000001</c:v>
                </c:pt>
                <c:pt idx="204">
                  <c:v>31.725000000000001</c:v>
                </c:pt>
                <c:pt idx="205">
                  <c:v>31.725000000000001</c:v>
                </c:pt>
                <c:pt idx="206">
                  <c:v>31.725000000000001</c:v>
                </c:pt>
                <c:pt idx="207">
                  <c:v>31.725000000000001</c:v>
                </c:pt>
                <c:pt idx="208">
                  <c:v>31.725000000000001</c:v>
                </c:pt>
                <c:pt idx="209">
                  <c:v>31.725000000000001</c:v>
                </c:pt>
                <c:pt idx="210">
                  <c:v>31.725000000000001</c:v>
                </c:pt>
                <c:pt idx="211">
                  <c:v>30.404</c:v>
                </c:pt>
                <c:pt idx="212">
                  <c:v>30.404</c:v>
                </c:pt>
                <c:pt idx="213">
                  <c:v>30.404</c:v>
                </c:pt>
                <c:pt idx="214">
                  <c:v>30.404</c:v>
                </c:pt>
                <c:pt idx="215">
                  <c:v>30.404</c:v>
                </c:pt>
                <c:pt idx="216">
                  <c:v>30.404</c:v>
                </c:pt>
                <c:pt idx="217">
                  <c:v>30.404</c:v>
                </c:pt>
                <c:pt idx="218">
                  <c:v>30.404</c:v>
                </c:pt>
                <c:pt idx="219">
                  <c:v>28.231999999999999</c:v>
                </c:pt>
                <c:pt idx="220">
                  <c:v>28.231999999999999</c:v>
                </c:pt>
                <c:pt idx="221">
                  <c:v>28.231999999999999</c:v>
                </c:pt>
                <c:pt idx="222">
                  <c:v>28.231999999999999</c:v>
                </c:pt>
                <c:pt idx="223">
                  <c:v>28.231999999999999</c:v>
                </c:pt>
                <c:pt idx="224">
                  <c:v>28.231999999999999</c:v>
                </c:pt>
                <c:pt idx="225">
                  <c:v>28.231999999999999</c:v>
                </c:pt>
                <c:pt idx="226">
                  <c:v>28.231999999999999</c:v>
                </c:pt>
                <c:pt idx="227">
                  <c:v>28.231999999999999</c:v>
                </c:pt>
                <c:pt idx="228">
                  <c:v>28.231999999999999</c:v>
                </c:pt>
              </c:numCache>
            </c:numRef>
          </c:yVal>
          <c:smooth val="0"/>
          <c:extLst>
            <c:ext xmlns:c16="http://schemas.microsoft.com/office/drawing/2014/chart" uri="{C3380CC4-5D6E-409C-BE32-E72D297353CC}">
              <c16:uniqueId val="{00000002-27AE-4229-8244-341E87AC698C}"/>
            </c:ext>
          </c:extLst>
        </c:ser>
        <c:dLbls>
          <c:showLegendKey val="0"/>
          <c:showVal val="0"/>
          <c:showCatName val="0"/>
          <c:showSerName val="0"/>
          <c:showPercent val="0"/>
          <c:showBubbleSize val="0"/>
        </c:dLbls>
        <c:axId val="694341592"/>
        <c:axId val="694340024"/>
      </c:scatterChart>
      <c:valAx>
        <c:axId val="694341592"/>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4340024"/>
        <c:crosses val="autoZero"/>
        <c:crossBetween val="midCat"/>
        <c:majorUnit val="1"/>
      </c:valAx>
      <c:valAx>
        <c:axId val="69434002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4341592"/>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053318003391169"/>
          <c:y val="0.56379121555118117"/>
          <c:w val="0.33627586927741127"/>
          <c:h val="0.2604884350393740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7.7861302493438339E-2"/>
          <c:w val="0.89089610480105175"/>
          <c:h val="0.77334686679790021"/>
        </c:manualLayout>
      </c:layout>
      <c:scatterChart>
        <c:scatterStyle val="lineMarker"/>
        <c:varyColors val="0"/>
        <c:ser>
          <c:idx val="0"/>
          <c:order val="0"/>
          <c:tx>
            <c:strRef>
              <c:f>Sheet1!$B$1</c:f>
              <c:strCache>
                <c:ptCount val="1"/>
                <c:pt idx="0">
                  <c:v>Male (N=28,638)</c:v>
                </c:pt>
              </c:strCache>
            </c:strRef>
          </c:tx>
          <c:spPr>
            <a:ln w="41275">
              <a:solidFill>
                <a:srgbClr val="00B0F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99.962000000000003</c:v>
                </c:pt>
                <c:pt idx="3">
                  <c:v>99.867000000000004</c:v>
                </c:pt>
                <c:pt idx="4">
                  <c:v>99.724000000000004</c:v>
                </c:pt>
                <c:pt idx="5">
                  <c:v>99.421999999999997</c:v>
                </c:pt>
                <c:pt idx="6">
                  <c:v>96.480999999999995</c:v>
                </c:pt>
                <c:pt idx="7">
                  <c:v>92.227000000000004</c:v>
                </c:pt>
                <c:pt idx="8">
                  <c:v>91.819000000000003</c:v>
                </c:pt>
                <c:pt idx="9">
                  <c:v>91.701999999999998</c:v>
                </c:pt>
                <c:pt idx="10">
                  <c:v>91.662000000000006</c:v>
                </c:pt>
                <c:pt idx="11">
                  <c:v>91.662000000000006</c:v>
                </c:pt>
                <c:pt idx="12">
                  <c:v>91.644000000000005</c:v>
                </c:pt>
                <c:pt idx="13">
                  <c:v>91.596000000000004</c:v>
                </c:pt>
                <c:pt idx="14">
                  <c:v>91.546000000000006</c:v>
                </c:pt>
                <c:pt idx="15">
                  <c:v>91.429000000000002</c:v>
                </c:pt>
                <c:pt idx="16">
                  <c:v>91.218999999999994</c:v>
                </c:pt>
                <c:pt idx="17">
                  <c:v>90.739000000000004</c:v>
                </c:pt>
                <c:pt idx="18">
                  <c:v>88.644000000000005</c:v>
                </c:pt>
                <c:pt idx="19">
                  <c:v>85.528000000000006</c:v>
                </c:pt>
                <c:pt idx="20">
                  <c:v>84.983000000000004</c:v>
                </c:pt>
                <c:pt idx="21">
                  <c:v>84.811999999999998</c:v>
                </c:pt>
                <c:pt idx="22">
                  <c:v>84.742999999999995</c:v>
                </c:pt>
                <c:pt idx="23">
                  <c:v>84.724999999999994</c:v>
                </c:pt>
                <c:pt idx="24">
                  <c:v>84.707999999999998</c:v>
                </c:pt>
                <c:pt idx="25">
                  <c:v>84.66</c:v>
                </c:pt>
                <c:pt idx="26">
                  <c:v>84.566000000000003</c:v>
                </c:pt>
                <c:pt idx="27">
                  <c:v>84.445999999999998</c:v>
                </c:pt>
                <c:pt idx="28">
                  <c:v>84.119</c:v>
                </c:pt>
                <c:pt idx="29">
                  <c:v>83.61</c:v>
                </c:pt>
                <c:pt idx="30">
                  <c:v>81.97</c:v>
                </c:pt>
                <c:pt idx="31">
                  <c:v>79.701999999999998</c:v>
                </c:pt>
                <c:pt idx="32">
                  <c:v>79.203000000000003</c:v>
                </c:pt>
                <c:pt idx="33">
                  <c:v>79.055000000000007</c:v>
                </c:pt>
                <c:pt idx="34">
                  <c:v>78.983000000000004</c:v>
                </c:pt>
                <c:pt idx="35">
                  <c:v>78.930000000000007</c:v>
                </c:pt>
                <c:pt idx="36">
                  <c:v>78.903999999999996</c:v>
                </c:pt>
                <c:pt idx="37">
                  <c:v>78.801000000000002</c:v>
                </c:pt>
                <c:pt idx="38">
                  <c:v>78.653999999999996</c:v>
                </c:pt>
                <c:pt idx="39">
                  <c:v>78.481999999999999</c:v>
                </c:pt>
                <c:pt idx="40">
                  <c:v>78.105999999999995</c:v>
                </c:pt>
                <c:pt idx="41">
                  <c:v>77.549000000000007</c:v>
                </c:pt>
                <c:pt idx="42">
                  <c:v>76.018000000000001</c:v>
                </c:pt>
                <c:pt idx="43">
                  <c:v>74.070999999999998</c:v>
                </c:pt>
                <c:pt idx="44">
                  <c:v>73.653000000000006</c:v>
                </c:pt>
                <c:pt idx="45">
                  <c:v>73.584999999999994</c:v>
                </c:pt>
                <c:pt idx="46">
                  <c:v>73.510999999999996</c:v>
                </c:pt>
                <c:pt idx="47">
                  <c:v>73.486999999999995</c:v>
                </c:pt>
                <c:pt idx="48">
                  <c:v>73.441999999999993</c:v>
                </c:pt>
                <c:pt idx="49">
                  <c:v>73.373999999999995</c:v>
                </c:pt>
                <c:pt idx="50">
                  <c:v>73.239999999999995</c:v>
                </c:pt>
                <c:pt idx="51">
                  <c:v>73.063000000000002</c:v>
                </c:pt>
                <c:pt idx="52">
                  <c:v>72.727999999999994</c:v>
                </c:pt>
                <c:pt idx="53">
                  <c:v>72.234999999999999</c:v>
                </c:pt>
                <c:pt idx="54">
                  <c:v>70.756</c:v>
                </c:pt>
                <c:pt idx="55">
                  <c:v>68.888999999999996</c:v>
                </c:pt>
                <c:pt idx="56">
                  <c:v>68.459999999999994</c:v>
                </c:pt>
                <c:pt idx="57">
                  <c:v>68.350999999999999</c:v>
                </c:pt>
                <c:pt idx="58">
                  <c:v>68.305999999999997</c:v>
                </c:pt>
                <c:pt idx="59">
                  <c:v>68.239000000000004</c:v>
                </c:pt>
                <c:pt idx="60">
                  <c:v>68.185000000000002</c:v>
                </c:pt>
                <c:pt idx="61">
                  <c:v>68.135000000000005</c:v>
                </c:pt>
                <c:pt idx="62">
                  <c:v>67.998000000000005</c:v>
                </c:pt>
                <c:pt idx="63">
                  <c:v>67.748000000000005</c:v>
                </c:pt>
                <c:pt idx="64">
                  <c:v>67.411000000000001</c:v>
                </c:pt>
                <c:pt idx="65">
                  <c:v>66.872</c:v>
                </c:pt>
                <c:pt idx="66">
                  <c:v>65.671000000000006</c:v>
                </c:pt>
                <c:pt idx="67">
                  <c:v>64.097999999999999</c:v>
                </c:pt>
                <c:pt idx="68">
                  <c:v>63.771999999999998</c:v>
                </c:pt>
                <c:pt idx="69">
                  <c:v>63.692</c:v>
                </c:pt>
                <c:pt idx="70">
                  <c:v>63.673999999999999</c:v>
                </c:pt>
                <c:pt idx="71">
                  <c:v>63.62</c:v>
                </c:pt>
                <c:pt idx="72">
                  <c:v>63.554000000000002</c:v>
                </c:pt>
                <c:pt idx="73">
                  <c:v>63.454000000000001</c:v>
                </c:pt>
                <c:pt idx="74">
                  <c:v>63.298999999999999</c:v>
                </c:pt>
                <c:pt idx="75">
                  <c:v>63.112000000000002</c:v>
                </c:pt>
                <c:pt idx="76">
                  <c:v>62.777999999999999</c:v>
                </c:pt>
                <c:pt idx="77">
                  <c:v>62.262999999999998</c:v>
                </c:pt>
                <c:pt idx="78">
                  <c:v>61.366999999999997</c:v>
                </c:pt>
                <c:pt idx="79">
                  <c:v>60.054000000000002</c:v>
                </c:pt>
                <c:pt idx="80">
                  <c:v>59.767000000000003</c:v>
                </c:pt>
                <c:pt idx="81">
                  <c:v>59.67</c:v>
                </c:pt>
                <c:pt idx="82">
                  <c:v>59.625999999999998</c:v>
                </c:pt>
                <c:pt idx="83">
                  <c:v>59.570999999999998</c:v>
                </c:pt>
                <c:pt idx="84">
                  <c:v>59.514000000000003</c:v>
                </c:pt>
                <c:pt idx="85">
                  <c:v>59.441000000000003</c:v>
                </c:pt>
                <c:pt idx="86">
                  <c:v>59.252000000000002</c:v>
                </c:pt>
                <c:pt idx="87">
                  <c:v>59.009</c:v>
                </c:pt>
                <c:pt idx="88">
                  <c:v>58.65</c:v>
                </c:pt>
                <c:pt idx="89">
                  <c:v>58.097000000000001</c:v>
                </c:pt>
                <c:pt idx="90">
                  <c:v>57.128</c:v>
                </c:pt>
                <c:pt idx="91">
                  <c:v>56.026000000000003</c:v>
                </c:pt>
                <c:pt idx="92">
                  <c:v>55.817</c:v>
                </c:pt>
                <c:pt idx="93">
                  <c:v>55.777000000000001</c:v>
                </c:pt>
                <c:pt idx="94">
                  <c:v>55.722999999999999</c:v>
                </c:pt>
                <c:pt idx="95">
                  <c:v>55.682000000000002</c:v>
                </c:pt>
                <c:pt idx="96">
                  <c:v>55.64</c:v>
                </c:pt>
                <c:pt idx="97">
                  <c:v>55.55</c:v>
                </c:pt>
                <c:pt idx="98">
                  <c:v>55.424999999999997</c:v>
                </c:pt>
                <c:pt idx="99">
                  <c:v>55.173999999999999</c:v>
                </c:pt>
                <c:pt idx="100">
                  <c:v>54.874000000000002</c:v>
                </c:pt>
                <c:pt idx="101">
                  <c:v>54.319000000000003</c:v>
                </c:pt>
                <c:pt idx="102">
                  <c:v>53.491</c:v>
                </c:pt>
                <c:pt idx="103">
                  <c:v>52.656999999999996</c:v>
                </c:pt>
                <c:pt idx="104">
                  <c:v>52.414000000000001</c:v>
                </c:pt>
                <c:pt idx="105">
                  <c:v>52.332000000000001</c:v>
                </c:pt>
                <c:pt idx="106">
                  <c:v>52.316000000000003</c:v>
                </c:pt>
                <c:pt idx="107">
                  <c:v>52.298999999999999</c:v>
                </c:pt>
                <c:pt idx="108">
                  <c:v>52.265000000000001</c:v>
                </c:pt>
                <c:pt idx="109">
                  <c:v>52.134</c:v>
                </c:pt>
                <c:pt idx="110">
                  <c:v>51.981000000000002</c:v>
                </c:pt>
                <c:pt idx="111">
                  <c:v>51.807000000000002</c:v>
                </c:pt>
                <c:pt idx="112">
                  <c:v>51.515999999999998</c:v>
                </c:pt>
                <c:pt idx="113">
                  <c:v>51.146999999999998</c:v>
                </c:pt>
                <c:pt idx="114">
                  <c:v>50.073999999999998</c:v>
                </c:pt>
                <c:pt idx="115">
                  <c:v>48.954000000000001</c:v>
                </c:pt>
                <c:pt idx="116">
                  <c:v>48.616</c:v>
                </c:pt>
                <c:pt idx="117">
                  <c:v>48.475999999999999</c:v>
                </c:pt>
                <c:pt idx="118">
                  <c:v>48.475999999999999</c:v>
                </c:pt>
                <c:pt idx="119">
                  <c:v>48.475999999999999</c:v>
                </c:pt>
                <c:pt idx="120">
                  <c:v>48.411999999999999</c:v>
                </c:pt>
                <c:pt idx="121">
                  <c:v>48.32</c:v>
                </c:pt>
                <c:pt idx="122">
                  <c:v>48.081000000000003</c:v>
                </c:pt>
                <c:pt idx="123">
                  <c:v>47.863999999999997</c:v>
                </c:pt>
                <c:pt idx="124">
                  <c:v>47.718000000000004</c:v>
                </c:pt>
                <c:pt idx="125">
                  <c:v>47.353000000000002</c:v>
                </c:pt>
                <c:pt idx="126">
                  <c:v>46.497999999999998</c:v>
                </c:pt>
                <c:pt idx="127">
                  <c:v>45.37</c:v>
                </c:pt>
                <c:pt idx="128">
                  <c:v>45.247</c:v>
                </c:pt>
                <c:pt idx="129">
                  <c:v>45.222000000000001</c:v>
                </c:pt>
                <c:pt idx="130">
                  <c:v>45.222000000000001</c:v>
                </c:pt>
                <c:pt idx="131">
                  <c:v>45.170999999999999</c:v>
                </c:pt>
                <c:pt idx="132">
                  <c:v>45.118000000000002</c:v>
                </c:pt>
                <c:pt idx="133">
                  <c:v>45.118000000000002</c:v>
                </c:pt>
                <c:pt idx="134">
                  <c:v>45.029000000000003</c:v>
                </c:pt>
                <c:pt idx="135">
                  <c:v>44.878999999999998</c:v>
                </c:pt>
                <c:pt idx="136">
                  <c:v>44.639000000000003</c:v>
                </c:pt>
                <c:pt idx="137">
                  <c:v>44.218000000000004</c:v>
                </c:pt>
                <c:pt idx="138">
                  <c:v>43.612000000000002</c:v>
                </c:pt>
                <c:pt idx="139">
                  <c:v>42.701000000000001</c:v>
                </c:pt>
                <c:pt idx="140">
                  <c:v>42.517000000000003</c:v>
                </c:pt>
                <c:pt idx="141">
                  <c:v>42.423999999999999</c:v>
                </c:pt>
                <c:pt idx="142">
                  <c:v>42.393000000000001</c:v>
                </c:pt>
                <c:pt idx="143">
                  <c:v>42.393000000000001</c:v>
                </c:pt>
                <c:pt idx="144">
                  <c:v>42.326000000000001</c:v>
                </c:pt>
                <c:pt idx="145">
                  <c:v>42.29</c:v>
                </c:pt>
                <c:pt idx="146">
                  <c:v>42.216000000000001</c:v>
                </c:pt>
                <c:pt idx="147">
                  <c:v>42.066000000000003</c:v>
                </c:pt>
                <c:pt idx="148">
                  <c:v>41.652000000000001</c:v>
                </c:pt>
                <c:pt idx="149">
                  <c:v>41.35</c:v>
                </c:pt>
                <c:pt idx="150">
                  <c:v>40.667999999999999</c:v>
                </c:pt>
                <c:pt idx="151">
                  <c:v>40.018000000000001</c:v>
                </c:pt>
                <c:pt idx="152">
                  <c:v>39.902000000000001</c:v>
                </c:pt>
                <c:pt idx="153">
                  <c:v>39.902000000000001</c:v>
                </c:pt>
                <c:pt idx="154">
                  <c:v>39.902000000000001</c:v>
                </c:pt>
                <c:pt idx="155">
                  <c:v>39.902000000000001</c:v>
                </c:pt>
                <c:pt idx="156">
                  <c:v>39.859000000000002</c:v>
                </c:pt>
                <c:pt idx="157">
                  <c:v>39.859000000000002</c:v>
                </c:pt>
                <c:pt idx="158">
                  <c:v>39.764000000000003</c:v>
                </c:pt>
                <c:pt idx="159">
                  <c:v>39.716000000000001</c:v>
                </c:pt>
                <c:pt idx="160">
                  <c:v>39.521999999999998</c:v>
                </c:pt>
                <c:pt idx="161">
                  <c:v>39.180999999999997</c:v>
                </c:pt>
                <c:pt idx="162">
                  <c:v>38.298999999999999</c:v>
                </c:pt>
                <c:pt idx="163">
                  <c:v>37.756</c:v>
                </c:pt>
                <c:pt idx="164">
                  <c:v>37.655999999999999</c:v>
                </c:pt>
                <c:pt idx="165">
                  <c:v>37.655999999999999</c:v>
                </c:pt>
                <c:pt idx="166">
                  <c:v>37.655999999999999</c:v>
                </c:pt>
                <c:pt idx="167">
                  <c:v>37.655999999999999</c:v>
                </c:pt>
                <c:pt idx="168">
                  <c:v>37.655999999999999</c:v>
                </c:pt>
                <c:pt idx="169">
                  <c:v>37.655999999999999</c:v>
                </c:pt>
                <c:pt idx="170">
                  <c:v>37.593000000000004</c:v>
                </c:pt>
                <c:pt idx="171">
                  <c:v>37.53</c:v>
                </c:pt>
                <c:pt idx="172">
                  <c:v>37.210999999999999</c:v>
                </c:pt>
                <c:pt idx="173">
                  <c:v>36.890999999999998</c:v>
                </c:pt>
                <c:pt idx="174">
                  <c:v>36.186</c:v>
                </c:pt>
                <c:pt idx="175">
                  <c:v>35.671999999999997</c:v>
                </c:pt>
                <c:pt idx="176">
                  <c:v>35.606999999999999</c:v>
                </c:pt>
                <c:pt idx="177">
                  <c:v>35.475000000000001</c:v>
                </c:pt>
                <c:pt idx="178">
                  <c:v>35.475000000000001</c:v>
                </c:pt>
                <c:pt idx="179">
                  <c:v>35.475000000000001</c:v>
                </c:pt>
                <c:pt idx="180">
                  <c:v>35.405999999999999</c:v>
                </c:pt>
                <c:pt idx="181">
                  <c:v>35.405999999999999</c:v>
                </c:pt>
                <c:pt idx="182">
                  <c:v>35.319000000000003</c:v>
                </c:pt>
                <c:pt idx="183">
                  <c:v>35.231999999999999</c:v>
                </c:pt>
                <c:pt idx="184">
                  <c:v>35.057000000000002</c:v>
                </c:pt>
                <c:pt idx="185">
                  <c:v>34.615000000000002</c:v>
                </c:pt>
                <c:pt idx="186">
                  <c:v>33.817</c:v>
                </c:pt>
                <c:pt idx="187">
                  <c:v>33.104999999999997</c:v>
                </c:pt>
                <c:pt idx="188">
                  <c:v>33.104999999999997</c:v>
                </c:pt>
                <c:pt idx="189">
                  <c:v>33.012</c:v>
                </c:pt>
                <c:pt idx="190">
                  <c:v>33.012</c:v>
                </c:pt>
                <c:pt idx="191">
                  <c:v>33.012</c:v>
                </c:pt>
                <c:pt idx="192">
                  <c:v>33.012</c:v>
                </c:pt>
                <c:pt idx="193">
                  <c:v>33.012</c:v>
                </c:pt>
                <c:pt idx="194">
                  <c:v>32.777999999999999</c:v>
                </c:pt>
                <c:pt idx="195">
                  <c:v>32.542000000000002</c:v>
                </c:pt>
                <c:pt idx="196">
                  <c:v>32.307000000000002</c:v>
                </c:pt>
                <c:pt idx="197">
                  <c:v>32.189</c:v>
                </c:pt>
                <c:pt idx="198">
                  <c:v>31.951000000000001</c:v>
                </c:pt>
                <c:pt idx="199">
                  <c:v>31.353000000000002</c:v>
                </c:pt>
                <c:pt idx="200">
                  <c:v>31.353000000000002</c:v>
                </c:pt>
                <c:pt idx="201">
                  <c:v>31.231000000000002</c:v>
                </c:pt>
                <c:pt idx="202">
                  <c:v>31.100999999999999</c:v>
                </c:pt>
                <c:pt idx="203">
                  <c:v>31.100999999999999</c:v>
                </c:pt>
                <c:pt idx="204">
                  <c:v>31.100999999999999</c:v>
                </c:pt>
                <c:pt idx="205">
                  <c:v>31.100999999999999</c:v>
                </c:pt>
                <c:pt idx="206">
                  <c:v>31.100999999999999</c:v>
                </c:pt>
                <c:pt idx="207">
                  <c:v>30.561</c:v>
                </c:pt>
                <c:pt idx="208">
                  <c:v>30.381</c:v>
                </c:pt>
                <c:pt idx="209">
                  <c:v>30.201000000000001</c:v>
                </c:pt>
                <c:pt idx="210">
                  <c:v>29.474</c:v>
                </c:pt>
                <c:pt idx="211">
                  <c:v>29.109000000000002</c:v>
                </c:pt>
                <c:pt idx="212">
                  <c:v>29.109000000000002</c:v>
                </c:pt>
                <c:pt idx="213">
                  <c:v>28.920999999999999</c:v>
                </c:pt>
                <c:pt idx="214">
                  <c:v>28.920999999999999</c:v>
                </c:pt>
                <c:pt idx="215">
                  <c:v>28.920999999999999</c:v>
                </c:pt>
                <c:pt idx="216">
                  <c:v>28.920999999999999</c:v>
                </c:pt>
                <c:pt idx="217">
                  <c:v>28.920999999999999</c:v>
                </c:pt>
                <c:pt idx="218">
                  <c:v>28.920999999999999</c:v>
                </c:pt>
                <c:pt idx="219">
                  <c:v>28.146000000000001</c:v>
                </c:pt>
                <c:pt idx="220">
                  <c:v>27.882999999999999</c:v>
                </c:pt>
                <c:pt idx="221">
                  <c:v>27.882999999999999</c:v>
                </c:pt>
                <c:pt idx="222">
                  <c:v>27.882999999999999</c:v>
                </c:pt>
                <c:pt idx="223">
                  <c:v>27.62</c:v>
                </c:pt>
                <c:pt idx="224">
                  <c:v>27.62</c:v>
                </c:pt>
                <c:pt idx="225">
                  <c:v>27.62</c:v>
                </c:pt>
                <c:pt idx="226">
                  <c:v>27.62</c:v>
                </c:pt>
                <c:pt idx="227">
                  <c:v>27.62</c:v>
                </c:pt>
                <c:pt idx="228">
                  <c:v>27.62</c:v>
                </c:pt>
                <c:pt idx="229">
                  <c:v>27.62</c:v>
                </c:pt>
                <c:pt idx="230">
                  <c:v>27.62</c:v>
                </c:pt>
                <c:pt idx="231">
                  <c:v>27.62</c:v>
                </c:pt>
                <c:pt idx="232">
                  <c:v>27.62</c:v>
                </c:pt>
                <c:pt idx="233">
                  <c:v>27.247</c:v>
                </c:pt>
                <c:pt idx="234">
                  <c:v>27.247</c:v>
                </c:pt>
                <c:pt idx="235">
                  <c:v>26.869</c:v>
                </c:pt>
                <c:pt idx="236">
                  <c:v>26.484999999999999</c:v>
                </c:pt>
                <c:pt idx="237">
                  <c:v>26.484999999999999</c:v>
                </c:pt>
                <c:pt idx="238">
                  <c:v>26.484999999999999</c:v>
                </c:pt>
                <c:pt idx="239">
                  <c:v>26.484999999999999</c:v>
                </c:pt>
                <c:pt idx="240">
                  <c:v>26.484999999999999</c:v>
                </c:pt>
              </c:numCache>
            </c:numRef>
          </c:yVal>
          <c:smooth val="0"/>
          <c:extLst>
            <c:ext xmlns:c16="http://schemas.microsoft.com/office/drawing/2014/chart" uri="{C3380CC4-5D6E-409C-BE32-E72D297353CC}">
              <c16:uniqueId val="{00000000-4759-49BA-80B2-16559F788F05}"/>
            </c:ext>
          </c:extLst>
        </c:ser>
        <c:ser>
          <c:idx val="1"/>
          <c:order val="1"/>
          <c:tx>
            <c:strRef>
              <c:f>Sheet1!$C$1</c:f>
              <c:strCache>
                <c:ptCount val="1"/>
                <c:pt idx="0">
                  <c:v>Female (N=9,205)</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99.935000000000002</c:v>
                </c:pt>
                <c:pt idx="3">
                  <c:v>99.87</c:v>
                </c:pt>
                <c:pt idx="4">
                  <c:v>99.793000000000006</c:v>
                </c:pt>
                <c:pt idx="5">
                  <c:v>99.608000000000004</c:v>
                </c:pt>
                <c:pt idx="6">
                  <c:v>97.25</c:v>
                </c:pt>
                <c:pt idx="7">
                  <c:v>93.573999999999998</c:v>
                </c:pt>
                <c:pt idx="8">
                  <c:v>93.299000000000007</c:v>
                </c:pt>
                <c:pt idx="9">
                  <c:v>93.198999999999998</c:v>
                </c:pt>
                <c:pt idx="10">
                  <c:v>93.165999999999997</c:v>
                </c:pt>
                <c:pt idx="11">
                  <c:v>93.132000000000005</c:v>
                </c:pt>
                <c:pt idx="12">
                  <c:v>93.132000000000005</c:v>
                </c:pt>
                <c:pt idx="13">
                  <c:v>93.119</c:v>
                </c:pt>
                <c:pt idx="14">
                  <c:v>93.105999999999995</c:v>
                </c:pt>
                <c:pt idx="15">
                  <c:v>93.040999999999997</c:v>
                </c:pt>
                <c:pt idx="16">
                  <c:v>92.805000000000007</c:v>
                </c:pt>
                <c:pt idx="17">
                  <c:v>92.41</c:v>
                </c:pt>
                <c:pt idx="18">
                  <c:v>90.694000000000003</c:v>
                </c:pt>
                <c:pt idx="19">
                  <c:v>87.956000000000003</c:v>
                </c:pt>
                <c:pt idx="20">
                  <c:v>87.491</c:v>
                </c:pt>
                <c:pt idx="21">
                  <c:v>87.356999999999999</c:v>
                </c:pt>
                <c:pt idx="22">
                  <c:v>87.302999999999997</c:v>
                </c:pt>
                <c:pt idx="23">
                  <c:v>87.275999999999996</c:v>
                </c:pt>
                <c:pt idx="24">
                  <c:v>87.262</c:v>
                </c:pt>
                <c:pt idx="25">
                  <c:v>87.188000000000002</c:v>
                </c:pt>
                <c:pt idx="26">
                  <c:v>87.141999999999996</c:v>
                </c:pt>
                <c:pt idx="27">
                  <c:v>87</c:v>
                </c:pt>
                <c:pt idx="28">
                  <c:v>86.763999999999996</c:v>
                </c:pt>
                <c:pt idx="29">
                  <c:v>86.274000000000001</c:v>
                </c:pt>
                <c:pt idx="30">
                  <c:v>84.878</c:v>
                </c:pt>
                <c:pt idx="31">
                  <c:v>82.811999999999998</c:v>
                </c:pt>
                <c:pt idx="32">
                  <c:v>82.396000000000001</c:v>
                </c:pt>
                <c:pt idx="33">
                  <c:v>82.331999999999994</c:v>
                </c:pt>
                <c:pt idx="34">
                  <c:v>82.316000000000003</c:v>
                </c:pt>
                <c:pt idx="35">
                  <c:v>82.299000000000007</c:v>
                </c:pt>
                <c:pt idx="36">
                  <c:v>82.283000000000001</c:v>
                </c:pt>
                <c:pt idx="37">
                  <c:v>82.194000000000003</c:v>
                </c:pt>
                <c:pt idx="38">
                  <c:v>82.100999999999999</c:v>
                </c:pt>
                <c:pt idx="39">
                  <c:v>81.950999999999993</c:v>
                </c:pt>
                <c:pt idx="40">
                  <c:v>81.591999999999999</c:v>
                </c:pt>
                <c:pt idx="41">
                  <c:v>81.212999999999994</c:v>
                </c:pt>
                <c:pt idx="42">
                  <c:v>79.980999999999995</c:v>
                </c:pt>
                <c:pt idx="43">
                  <c:v>78.364999999999995</c:v>
                </c:pt>
                <c:pt idx="44">
                  <c:v>78.001999999999995</c:v>
                </c:pt>
                <c:pt idx="45">
                  <c:v>77.944000000000003</c:v>
                </c:pt>
                <c:pt idx="46">
                  <c:v>77.924000000000007</c:v>
                </c:pt>
                <c:pt idx="47">
                  <c:v>77.846000000000004</c:v>
                </c:pt>
                <c:pt idx="48">
                  <c:v>77.825999999999993</c:v>
                </c:pt>
                <c:pt idx="49">
                  <c:v>77.697999999999993</c:v>
                </c:pt>
                <c:pt idx="50">
                  <c:v>77.632000000000005</c:v>
                </c:pt>
                <c:pt idx="51">
                  <c:v>77.52</c:v>
                </c:pt>
                <c:pt idx="52">
                  <c:v>77.341999999999999</c:v>
                </c:pt>
                <c:pt idx="53">
                  <c:v>76.734999999999999</c:v>
                </c:pt>
                <c:pt idx="54">
                  <c:v>75.632000000000005</c:v>
                </c:pt>
                <c:pt idx="55">
                  <c:v>73.757999999999996</c:v>
                </c:pt>
                <c:pt idx="56">
                  <c:v>73.441000000000003</c:v>
                </c:pt>
                <c:pt idx="57">
                  <c:v>73.304000000000002</c:v>
                </c:pt>
                <c:pt idx="58">
                  <c:v>73.281000000000006</c:v>
                </c:pt>
                <c:pt idx="59">
                  <c:v>73.233999999999995</c:v>
                </c:pt>
                <c:pt idx="60">
                  <c:v>73.209999999999994</c:v>
                </c:pt>
                <c:pt idx="61">
                  <c:v>73.158000000000001</c:v>
                </c:pt>
                <c:pt idx="62">
                  <c:v>73.078000000000003</c:v>
                </c:pt>
                <c:pt idx="63">
                  <c:v>72.807000000000002</c:v>
                </c:pt>
                <c:pt idx="64">
                  <c:v>72.507000000000005</c:v>
                </c:pt>
                <c:pt idx="65">
                  <c:v>72.152000000000001</c:v>
                </c:pt>
                <c:pt idx="66">
                  <c:v>71.138000000000005</c:v>
                </c:pt>
                <c:pt idx="67">
                  <c:v>69.622</c:v>
                </c:pt>
                <c:pt idx="68">
                  <c:v>69.317999999999998</c:v>
                </c:pt>
                <c:pt idx="69">
                  <c:v>69.206000000000003</c:v>
                </c:pt>
                <c:pt idx="70">
                  <c:v>69.206000000000003</c:v>
                </c:pt>
                <c:pt idx="71">
                  <c:v>69.206000000000003</c:v>
                </c:pt>
                <c:pt idx="72">
                  <c:v>69.176000000000002</c:v>
                </c:pt>
                <c:pt idx="73">
                  <c:v>69.05</c:v>
                </c:pt>
                <c:pt idx="74">
                  <c:v>68.984999999999999</c:v>
                </c:pt>
                <c:pt idx="75">
                  <c:v>68.784999999999997</c:v>
                </c:pt>
                <c:pt idx="76">
                  <c:v>68.483000000000004</c:v>
                </c:pt>
                <c:pt idx="77">
                  <c:v>68.213999999999999</c:v>
                </c:pt>
                <c:pt idx="78">
                  <c:v>66.932000000000002</c:v>
                </c:pt>
                <c:pt idx="79">
                  <c:v>65.543000000000006</c:v>
                </c:pt>
                <c:pt idx="80">
                  <c:v>65.132999999999996</c:v>
                </c:pt>
                <c:pt idx="81">
                  <c:v>65.063999999999993</c:v>
                </c:pt>
                <c:pt idx="82">
                  <c:v>65.03</c:v>
                </c:pt>
                <c:pt idx="83">
                  <c:v>65.03</c:v>
                </c:pt>
                <c:pt idx="84">
                  <c:v>64.918999999999997</c:v>
                </c:pt>
                <c:pt idx="85">
                  <c:v>64.88</c:v>
                </c:pt>
                <c:pt idx="86">
                  <c:v>64.674999999999997</c:v>
                </c:pt>
                <c:pt idx="87">
                  <c:v>64.591999999999999</c:v>
                </c:pt>
                <c:pt idx="88">
                  <c:v>64.216999999999999</c:v>
                </c:pt>
                <c:pt idx="89">
                  <c:v>63.883000000000003</c:v>
                </c:pt>
                <c:pt idx="90">
                  <c:v>62.837000000000003</c:v>
                </c:pt>
                <c:pt idx="91">
                  <c:v>61.616999999999997</c:v>
                </c:pt>
                <c:pt idx="92">
                  <c:v>61.277999999999999</c:v>
                </c:pt>
                <c:pt idx="93">
                  <c:v>61.234999999999999</c:v>
                </c:pt>
                <c:pt idx="94">
                  <c:v>61.234999999999999</c:v>
                </c:pt>
                <c:pt idx="95">
                  <c:v>61.191000000000003</c:v>
                </c:pt>
                <c:pt idx="96">
                  <c:v>61.145000000000003</c:v>
                </c:pt>
                <c:pt idx="97">
                  <c:v>61.045999999999999</c:v>
                </c:pt>
                <c:pt idx="98">
                  <c:v>60.844999999999999</c:v>
                </c:pt>
                <c:pt idx="99">
                  <c:v>60.591999999999999</c:v>
                </c:pt>
                <c:pt idx="100">
                  <c:v>59.984000000000002</c:v>
                </c:pt>
                <c:pt idx="101">
                  <c:v>59.578000000000003</c:v>
                </c:pt>
                <c:pt idx="102">
                  <c:v>58.762999999999998</c:v>
                </c:pt>
                <c:pt idx="103">
                  <c:v>57.792000000000002</c:v>
                </c:pt>
                <c:pt idx="104">
                  <c:v>57.689</c:v>
                </c:pt>
                <c:pt idx="105">
                  <c:v>57.533000000000001</c:v>
                </c:pt>
                <c:pt idx="106">
                  <c:v>57.533000000000001</c:v>
                </c:pt>
                <c:pt idx="107">
                  <c:v>57.533000000000001</c:v>
                </c:pt>
                <c:pt idx="108">
                  <c:v>57.533000000000001</c:v>
                </c:pt>
                <c:pt idx="109">
                  <c:v>57.472000000000001</c:v>
                </c:pt>
                <c:pt idx="110">
                  <c:v>57.284999999999997</c:v>
                </c:pt>
                <c:pt idx="111">
                  <c:v>56.970999999999997</c:v>
                </c:pt>
                <c:pt idx="112">
                  <c:v>56.591999999999999</c:v>
                </c:pt>
                <c:pt idx="113">
                  <c:v>55.957000000000001</c:v>
                </c:pt>
                <c:pt idx="114">
                  <c:v>54.939</c:v>
                </c:pt>
                <c:pt idx="115">
                  <c:v>53.917999999999999</c:v>
                </c:pt>
                <c:pt idx="116">
                  <c:v>53.725999999999999</c:v>
                </c:pt>
                <c:pt idx="117">
                  <c:v>53.725999999999999</c:v>
                </c:pt>
                <c:pt idx="118">
                  <c:v>53.725999999999999</c:v>
                </c:pt>
                <c:pt idx="119">
                  <c:v>53.725999999999999</c:v>
                </c:pt>
                <c:pt idx="120">
                  <c:v>53.655000000000001</c:v>
                </c:pt>
                <c:pt idx="121">
                  <c:v>53.655000000000001</c:v>
                </c:pt>
                <c:pt idx="122">
                  <c:v>53.502000000000002</c:v>
                </c:pt>
                <c:pt idx="123">
                  <c:v>53.27</c:v>
                </c:pt>
                <c:pt idx="124">
                  <c:v>53.113999999999997</c:v>
                </c:pt>
                <c:pt idx="125">
                  <c:v>52.881</c:v>
                </c:pt>
                <c:pt idx="126">
                  <c:v>52.488999999999997</c:v>
                </c:pt>
                <c:pt idx="127">
                  <c:v>51.625</c:v>
                </c:pt>
                <c:pt idx="128">
                  <c:v>51.466000000000001</c:v>
                </c:pt>
                <c:pt idx="129">
                  <c:v>51.466000000000001</c:v>
                </c:pt>
                <c:pt idx="130">
                  <c:v>51.466000000000001</c:v>
                </c:pt>
                <c:pt idx="131">
                  <c:v>51.466000000000001</c:v>
                </c:pt>
                <c:pt idx="132">
                  <c:v>51.466000000000001</c:v>
                </c:pt>
                <c:pt idx="133">
                  <c:v>51.466000000000001</c:v>
                </c:pt>
                <c:pt idx="134">
                  <c:v>51.372999999999998</c:v>
                </c:pt>
                <c:pt idx="135">
                  <c:v>51.185000000000002</c:v>
                </c:pt>
                <c:pt idx="136">
                  <c:v>50.901000000000003</c:v>
                </c:pt>
                <c:pt idx="137">
                  <c:v>50.712000000000003</c:v>
                </c:pt>
                <c:pt idx="138">
                  <c:v>50.045999999999999</c:v>
                </c:pt>
                <c:pt idx="139">
                  <c:v>49.569000000000003</c:v>
                </c:pt>
                <c:pt idx="140">
                  <c:v>49.377000000000002</c:v>
                </c:pt>
                <c:pt idx="141">
                  <c:v>49.377000000000002</c:v>
                </c:pt>
                <c:pt idx="142">
                  <c:v>49.377000000000002</c:v>
                </c:pt>
                <c:pt idx="143">
                  <c:v>49.377000000000002</c:v>
                </c:pt>
                <c:pt idx="144">
                  <c:v>49.271999999999998</c:v>
                </c:pt>
                <c:pt idx="145">
                  <c:v>49.161999999999999</c:v>
                </c:pt>
                <c:pt idx="146">
                  <c:v>49.161999999999999</c:v>
                </c:pt>
                <c:pt idx="147">
                  <c:v>49.042999999999999</c:v>
                </c:pt>
                <c:pt idx="148">
                  <c:v>48.680999999999997</c:v>
                </c:pt>
                <c:pt idx="149">
                  <c:v>48.319000000000003</c:v>
                </c:pt>
                <c:pt idx="150">
                  <c:v>47.470999999999997</c:v>
                </c:pt>
                <c:pt idx="151">
                  <c:v>45.764000000000003</c:v>
                </c:pt>
                <c:pt idx="152">
                  <c:v>45.764000000000003</c:v>
                </c:pt>
                <c:pt idx="153">
                  <c:v>45.764000000000003</c:v>
                </c:pt>
                <c:pt idx="154">
                  <c:v>45.764000000000003</c:v>
                </c:pt>
                <c:pt idx="155">
                  <c:v>45.764000000000003</c:v>
                </c:pt>
                <c:pt idx="156">
                  <c:v>45.625999999999998</c:v>
                </c:pt>
                <c:pt idx="157">
                  <c:v>45.478000000000002</c:v>
                </c:pt>
                <c:pt idx="158">
                  <c:v>45.328000000000003</c:v>
                </c:pt>
                <c:pt idx="159">
                  <c:v>45.176000000000002</c:v>
                </c:pt>
                <c:pt idx="160">
                  <c:v>45.024000000000001</c:v>
                </c:pt>
                <c:pt idx="161">
                  <c:v>44.72</c:v>
                </c:pt>
                <c:pt idx="162">
                  <c:v>44.11</c:v>
                </c:pt>
                <c:pt idx="163">
                  <c:v>43.957000000000001</c:v>
                </c:pt>
                <c:pt idx="164">
                  <c:v>43.802999999999997</c:v>
                </c:pt>
                <c:pt idx="165">
                  <c:v>43.802999999999997</c:v>
                </c:pt>
                <c:pt idx="166">
                  <c:v>43.802999999999997</c:v>
                </c:pt>
                <c:pt idx="167">
                  <c:v>43.802999999999997</c:v>
                </c:pt>
                <c:pt idx="168">
                  <c:v>43.802999999999997</c:v>
                </c:pt>
                <c:pt idx="169">
                  <c:v>43.802999999999997</c:v>
                </c:pt>
                <c:pt idx="170">
                  <c:v>43.802999999999997</c:v>
                </c:pt>
                <c:pt idx="171">
                  <c:v>43.802999999999997</c:v>
                </c:pt>
                <c:pt idx="172">
                  <c:v>43.802999999999997</c:v>
                </c:pt>
                <c:pt idx="173">
                  <c:v>43.414000000000001</c:v>
                </c:pt>
                <c:pt idx="174">
                  <c:v>42.829000000000001</c:v>
                </c:pt>
                <c:pt idx="175">
                  <c:v>42.046999999999997</c:v>
                </c:pt>
                <c:pt idx="176">
                  <c:v>41.654000000000003</c:v>
                </c:pt>
                <c:pt idx="177">
                  <c:v>41.654000000000003</c:v>
                </c:pt>
                <c:pt idx="178">
                  <c:v>41.654000000000003</c:v>
                </c:pt>
                <c:pt idx="179">
                  <c:v>41.654000000000003</c:v>
                </c:pt>
                <c:pt idx="180">
                  <c:v>41.654000000000003</c:v>
                </c:pt>
                <c:pt idx="181">
                  <c:v>41.654000000000003</c:v>
                </c:pt>
                <c:pt idx="182">
                  <c:v>41.654000000000003</c:v>
                </c:pt>
                <c:pt idx="183">
                  <c:v>41.387999999999998</c:v>
                </c:pt>
                <c:pt idx="184">
                  <c:v>41.121000000000002</c:v>
                </c:pt>
                <c:pt idx="185">
                  <c:v>40.584000000000003</c:v>
                </c:pt>
                <c:pt idx="186">
                  <c:v>40.045999999999999</c:v>
                </c:pt>
                <c:pt idx="187">
                  <c:v>38.963999999999999</c:v>
                </c:pt>
                <c:pt idx="188">
                  <c:v>38.963999999999999</c:v>
                </c:pt>
                <c:pt idx="189">
                  <c:v>38.963999999999999</c:v>
                </c:pt>
                <c:pt idx="190">
                  <c:v>38.963999999999999</c:v>
                </c:pt>
                <c:pt idx="191">
                  <c:v>38.963999999999999</c:v>
                </c:pt>
                <c:pt idx="192">
                  <c:v>38.963999999999999</c:v>
                </c:pt>
                <c:pt idx="193">
                  <c:v>38.963999999999999</c:v>
                </c:pt>
                <c:pt idx="194">
                  <c:v>38.963999999999999</c:v>
                </c:pt>
                <c:pt idx="195">
                  <c:v>38.963999999999999</c:v>
                </c:pt>
                <c:pt idx="196">
                  <c:v>38.963999999999999</c:v>
                </c:pt>
                <c:pt idx="197">
                  <c:v>38.582000000000001</c:v>
                </c:pt>
                <c:pt idx="198">
                  <c:v>38.200000000000003</c:v>
                </c:pt>
                <c:pt idx="199">
                  <c:v>37.436</c:v>
                </c:pt>
                <c:pt idx="200">
                  <c:v>37.436</c:v>
                </c:pt>
                <c:pt idx="201">
                  <c:v>37.436</c:v>
                </c:pt>
                <c:pt idx="202">
                  <c:v>37.436</c:v>
                </c:pt>
                <c:pt idx="203">
                  <c:v>37.436</c:v>
                </c:pt>
                <c:pt idx="204">
                  <c:v>37.436</c:v>
                </c:pt>
                <c:pt idx="205">
                  <c:v>37.436</c:v>
                </c:pt>
                <c:pt idx="206">
                  <c:v>37.436</c:v>
                </c:pt>
                <c:pt idx="207">
                  <c:v>37.436</c:v>
                </c:pt>
                <c:pt idx="208">
                  <c:v>37.436</c:v>
                </c:pt>
                <c:pt idx="209">
                  <c:v>36.832000000000001</c:v>
                </c:pt>
                <c:pt idx="210">
                  <c:v>36.832000000000001</c:v>
                </c:pt>
                <c:pt idx="211">
                  <c:v>36.228000000000002</c:v>
                </c:pt>
                <c:pt idx="212">
                  <c:v>36.228000000000002</c:v>
                </c:pt>
                <c:pt idx="213">
                  <c:v>36.228000000000002</c:v>
                </c:pt>
                <c:pt idx="214">
                  <c:v>36.228000000000002</c:v>
                </c:pt>
                <c:pt idx="215">
                  <c:v>36.228000000000002</c:v>
                </c:pt>
                <c:pt idx="216">
                  <c:v>36.228000000000002</c:v>
                </c:pt>
                <c:pt idx="217">
                  <c:v>36.228000000000002</c:v>
                </c:pt>
                <c:pt idx="218">
                  <c:v>36.228000000000002</c:v>
                </c:pt>
                <c:pt idx="219">
                  <c:v>35.366</c:v>
                </c:pt>
                <c:pt idx="220">
                  <c:v>35.366</c:v>
                </c:pt>
                <c:pt idx="221">
                  <c:v>35.366</c:v>
                </c:pt>
                <c:pt idx="222">
                  <c:v>32.713000000000001</c:v>
                </c:pt>
                <c:pt idx="223">
                  <c:v>31.829000000000001</c:v>
                </c:pt>
                <c:pt idx="224">
                  <c:v>30.92</c:v>
                </c:pt>
                <c:pt idx="225">
                  <c:v>30.92</c:v>
                </c:pt>
                <c:pt idx="226">
                  <c:v>30.92</c:v>
                </c:pt>
                <c:pt idx="227">
                  <c:v>30.92</c:v>
                </c:pt>
                <c:pt idx="228">
                  <c:v>30.92</c:v>
                </c:pt>
                <c:pt idx="229">
                  <c:v>30.92</c:v>
                </c:pt>
                <c:pt idx="230">
                  <c:v>30.92</c:v>
                </c:pt>
                <c:pt idx="231">
                  <c:v>30.92</c:v>
                </c:pt>
                <c:pt idx="232">
                  <c:v>30.92</c:v>
                </c:pt>
                <c:pt idx="233">
                  <c:v>30.92</c:v>
                </c:pt>
                <c:pt idx="234">
                  <c:v>30.92</c:v>
                </c:pt>
                <c:pt idx="235">
                  <c:v>30.92</c:v>
                </c:pt>
                <c:pt idx="236">
                  <c:v>30.92</c:v>
                </c:pt>
                <c:pt idx="237">
                  <c:v>29.632000000000001</c:v>
                </c:pt>
                <c:pt idx="238">
                  <c:v>29.632000000000001</c:v>
                </c:pt>
                <c:pt idx="239">
                  <c:v>29.632000000000001</c:v>
                </c:pt>
                <c:pt idx="240">
                  <c:v>29.632000000000001</c:v>
                </c:pt>
              </c:numCache>
            </c:numRef>
          </c:yVal>
          <c:smooth val="0"/>
          <c:extLst>
            <c:ext xmlns:c16="http://schemas.microsoft.com/office/drawing/2014/chart" uri="{C3380CC4-5D6E-409C-BE32-E72D297353CC}">
              <c16:uniqueId val="{00000001-4759-49BA-80B2-16559F788F05}"/>
            </c:ext>
          </c:extLst>
        </c:ser>
        <c:dLbls>
          <c:showLegendKey val="0"/>
          <c:showVal val="0"/>
          <c:showCatName val="0"/>
          <c:showSerName val="0"/>
          <c:showPercent val="0"/>
          <c:showBubbleSize val="0"/>
        </c:dLbls>
        <c:axId val="690390280"/>
        <c:axId val="693164200"/>
      </c:scatterChart>
      <c:valAx>
        <c:axId val="69039028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164200"/>
        <c:crosses val="autoZero"/>
        <c:crossBetween val="midCat"/>
        <c:majorUnit val="1"/>
      </c:valAx>
      <c:valAx>
        <c:axId val="69316420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390280"/>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0975657910017884"/>
          <c:y val="0.59504121555118106"/>
          <c:w val="0.27432896662253914"/>
          <c:h val="0.2136134350393725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4.8291423249513514E-2"/>
          <c:w val="0.89089610480105252"/>
          <c:h val="0.74562505291678527"/>
        </c:manualLayout>
      </c:layout>
      <c:scatterChart>
        <c:scatterStyle val="lineMarker"/>
        <c:varyColors val="0"/>
        <c:ser>
          <c:idx val="0"/>
          <c:order val="0"/>
          <c:tx>
            <c:strRef>
              <c:f>Sheet1!$B$1</c:f>
              <c:strCache>
                <c:ptCount val="1"/>
                <c:pt idx="0">
                  <c:v>No CAV (N=27,821)</c:v>
                </c:pt>
              </c:strCache>
            </c:strRef>
          </c:tx>
          <c:spPr>
            <a:ln w="41275">
              <a:solidFill>
                <a:srgbClr val="00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99.578999999999994</c:v>
                </c:pt>
                <c:pt idx="2">
                  <c:v>99.272999999999996</c:v>
                </c:pt>
                <c:pt idx="3">
                  <c:v>98.938000000000002</c:v>
                </c:pt>
                <c:pt idx="4">
                  <c:v>98.617000000000004</c:v>
                </c:pt>
                <c:pt idx="5">
                  <c:v>98.367000000000004</c:v>
                </c:pt>
                <c:pt idx="6">
                  <c:v>98.141000000000005</c:v>
                </c:pt>
                <c:pt idx="7">
                  <c:v>97.873000000000005</c:v>
                </c:pt>
                <c:pt idx="8">
                  <c:v>97.593999999999994</c:v>
                </c:pt>
                <c:pt idx="9">
                  <c:v>97.317999999999998</c:v>
                </c:pt>
                <c:pt idx="10">
                  <c:v>96.966999999999999</c:v>
                </c:pt>
                <c:pt idx="11">
                  <c:v>96.605000000000004</c:v>
                </c:pt>
                <c:pt idx="12">
                  <c:v>96.284999999999997</c:v>
                </c:pt>
                <c:pt idx="13">
                  <c:v>95.975999999999999</c:v>
                </c:pt>
                <c:pt idx="14">
                  <c:v>95.713999999999999</c:v>
                </c:pt>
                <c:pt idx="15">
                  <c:v>95.510999999999996</c:v>
                </c:pt>
                <c:pt idx="16">
                  <c:v>95.259</c:v>
                </c:pt>
                <c:pt idx="17">
                  <c:v>94.991</c:v>
                </c:pt>
                <c:pt idx="18">
                  <c:v>94.825000000000003</c:v>
                </c:pt>
                <c:pt idx="19">
                  <c:v>94.625</c:v>
                </c:pt>
                <c:pt idx="20">
                  <c:v>94.364999999999995</c:v>
                </c:pt>
                <c:pt idx="21">
                  <c:v>94.126000000000005</c:v>
                </c:pt>
                <c:pt idx="22">
                  <c:v>93.92</c:v>
                </c:pt>
                <c:pt idx="23">
                  <c:v>93.685000000000002</c:v>
                </c:pt>
                <c:pt idx="24">
                  <c:v>93.448999999999998</c:v>
                </c:pt>
                <c:pt idx="25">
                  <c:v>93.158000000000001</c:v>
                </c:pt>
                <c:pt idx="26">
                  <c:v>92.870999999999995</c:v>
                </c:pt>
                <c:pt idx="27">
                  <c:v>92.646000000000001</c:v>
                </c:pt>
                <c:pt idx="28">
                  <c:v>92.4</c:v>
                </c:pt>
                <c:pt idx="29">
                  <c:v>92.126999999999995</c:v>
                </c:pt>
                <c:pt idx="30">
                  <c:v>91.866</c:v>
                </c:pt>
                <c:pt idx="31">
                  <c:v>91.533000000000001</c:v>
                </c:pt>
                <c:pt idx="32">
                  <c:v>91.271000000000001</c:v>
                </c:pt>
                <c:pt idx="33">
                  <c:v>90.963999999999999</c:v>
                </c:pt>
                <c:pt idx="34">
                  <c:v>90.67</c:v>
                </c:pt>
                <c:pt idx="35">
                  <c:v>90.334000000000003</c:v>
                </c:pt>
                <c:pt idx="36">
                  <c:v>90.057000000000002</c:v>
                </c:pt>
                <c:pt idx="37">
                  <c:v>89.734999999999999</c:v>
                </c:pt>
                <c:pt idx="38">
                  <c:v>89.42</c:v>
                </c:pt>
                <c:pt idx="39">
                  <c:v>89.182000000000002</c:v>
                </c:pt>
                <c:pt idx="40">
                  <c:v>88.897999999999996</c:v>
                </c:pt>
                <c:pt idx="41">
                  <c:v>88.566999999999993</c:v>
                </c:pt>
                <c:pt idx="42">
                  <c:v>88.253</c:v>
                </c:pt>
                <c:pt idx="43">
                  <c:v>87.972999999999999</c:v>
                </c:pt>
                <c:pt idx="44">
                  <c:v>87.67</c:v>
                </c:pt>
                <c:pt idx="45">
                  <c:v>87.305000000000007</c:v>
                </c:pt>
                <c:pt idx="46">
                  <c:v>86.947000000000003</c:v>
                </c:pt>
                <c:pt idx="47">
                  <c:v>86.632999999999996</c:v>
                </c:pt>
                <c:pt idx="48">
                  <c:v>86.299000000000007</c:v>
                </c:pt>
                <c:pt idx="49">
                  <c:v>86</c:v>
                </c:pt>
                <c:pt idx="50">
                  <c:v>85.728999999999999</c:v>
                </c:pt>
                <c:pt idx="51">
                  <c:v>85.388000000000005</c:v>
                </c:pt>
                <c:pt idx="52">
                  <c:v>85.036000000000001</c:v>
                </c:pt>
                <c:pt idx="53">
                  <c:v>84.716999999999999</c:v>
                </c:pt>
                <c:pt idx="54">
                  <c:v>84.427000000000007</c:v>
                </c:pt>
                <c:pt idx="55">
                  <c:v>84.102999999999994</c:v>
                </c:pt>
                <c:pt idx="56">
                  <c:v>83.759</c:v>
                </c:pt>
                <c:pt idx="57">
                  <c:v>83.459000000000003</c:v>
                </c:pt>
                <c:pt idx="58">
                  <c:v>83.135999999999996</c:v>
                </c:pt>
                <c:pt idx="59">
                  <c:v>82.849000000000004</c:v>
                </c:pt>
                <c:pt idx="60">
                  <c:v>82.552000000000007</c:v>
                </c:pt>
                <c:pt idx="61">
                  <c:v>82.19</c:v>
                </c:pt>
                <c:pt idx="62">
                  <c:v>81.924000000000007</c:v>
                </c:pt>
                <c:pt idx="63">
                  <c:v>81.596999999999994</c:v>
                </c:pt>
                <c:pt idx="64">
                  <c:v>81.179000000000002</c:v>
                </c:pt>
                <c:pt idx="65">
                  <c:v>80.866</c:v>
                </c:pt>
                <c:pt idx="66">
                  <c:v>80.557000000000002</c:v>
                </c:pt>
                <c:pt idx="67">
                  <c:v>80.203999999999994</c:v>
                </c:pt>
                <c:pt idx="68">
                  <c:v>79.927000000000007</c:v>
                </c:pt>
                <c:pt idx="69">
                  <c:v>79.575999999999993</c:v>
                </c:pt>
                <c:pt idx="70">
                  <c:v>79.201999999999998</c:v>
                </c:pt>
                <c:pt idx="71">
                  <c:v>78.867000000000004</c:v>
                </c:pt>
                <c:pt idx="72">
                  <c:v>78.566000000000003</c:v>
                </c:pt>
                <c:pt idx="73">
                  <c:v>78.259</c:v>
                </c:pt>
                <c:pt idx="74">
                  <c:v>77.945999999999998</c:v>
                </c:pt>
                <c:pt idx="75">
                  <c:v>77.572999999999993</c:v>
                </c:pt>
                <c:pt idx="76">
                  <c:v>77.174999999999997</c:v>
                </c:pt>
                <c:pt idx="77">
                  <c:v>76.787000000000006</c:v>
                </c:pt>
                <c:pt idx="78">
                  <c:v>76.412999999999997</c:v>
                </c:pt>
                <c:pt idx="79">
                  <c:v>76.111999999999995</c:v>
                </c:pt>
                <c:pt idx="80">
                  <c:v>75.691999999999993</c:v>
                </c:pt>
                <c:pt idx="81">
                  <c:v>75.308999999999997</c:v>
                </c:pt>
                <c:pt idx="82">
                  <c:v>74.944000000000003</c:v>
                </c:pt>
                <c:pt idx="83">
                  <c:v>74.527000000000001</c:v>
                </c:pt>
                <c:pt idx="84">
                  <c:v>74.248999999999995</c:v>
                </c:pt>
                <c:pt idx="85">
                  <c:v>73.837000000000003</c:v>
                </c:pt>
                <c:pt idx="86">
                  <c:v>73.430000000000007</c:v>
                </c:pt>
                <c:pt idx="87">
                  <c:v>73.072999999999993</c:v>
                </c:pt>
                <c:pt idx="88">
                  <c:v>72.739999999999995</c:v>
                </c:pt>
                <c:pt idx="89">
                  <c:v>72.372</c:v>
                </c:pt>
                <c:pt idx="90">
                  <c:v>72.003</c:v>
                </c:pt>
                <c:pt idx="91">
                  <c:v>71.707999999999998</c:v>
                </c:pt>
                <c:pt idx="92">
                  <c:v>71.356999999999999</c:v>
                </c:pt>
                <c:pt idx="93">
                  <c:v>71.013999999999996</c:v>
                </c:pt>
                <c:pt idx="94">
                  <c:v>70.656000000000006</c:v>
                </c:pt>
                <c:pt idx="95">
                  <c:v>70.27</c:v>
                </c:pt>
                <c:pt idx="96">
                  <c:v>69.814999999999998</c:v>
                </c:pt>
                <c:pt idx="97">
                  <c:v>69.497</c:v>
                </c:pt>
                <c:pt idx="98">
                  <c:v>69.046000000000006</c:v>
                </c:pt>
                <c:pt idx="99">
                  <c:v>68.677000000000007</c:v>
                </c:pt>
                <c:pt idx="100">
                  <c:v>68.397999999999996</c:v>
                </c:pt>
                <c:pt idx="101">
                  <c:v>68.016999999999996</c:v>
                </c:pt>
                <c:pt idx="102">
                  <c:v>67.754000000000005</c:v>
                </c:pt>
                <c:pt idx="103">
                  <c:v>67.430999999999997</c:v>
                </c:pt>
                <c:pt idx="104">
                  <c:v>67.043000000000006</c:v>
                </c:pt>
                <c:pt idx="105">
                  <c:v>66.748000000000005</c:v>
                </c:pt>
                <c:pt idx="106">
                  <c:v>66.301000000000002</c:v>
                </c:pt>
                <c:pt idx="107">
                  <c:v>65.905000000000001</c:v>
                </c:pt>
                <c:pt idx="108">
                  <c:v>65.501999999999995</c:v>
                </c:pt>
                <c:pt idx="109">
                  <c:v>64.989999999999995</c:v>
                </c:pt>
                <c:pt idx="110">
                  <c:v>64.677000000000007</c:v>
                </c:pt>
                <c:pt idx="111">
                  <c:v>64.278000000000006</c:v>
                </c:pt>
                <c:pt idx="112">
                  <c:v>63.823</c:v>
                </c:pt>
                <c:pt idx="113">
                  <c:v>63.457999999999998</c:v>
                </c:pt>
                <c:pt idx="114">
                  <c:v>63.198999999999998</c:v>
                </c:pt>
                <c:pt idx="115">
                  <c:v>62.85</c:v>
                </c:pt>
                <c:pt idx="116">
                  <c:v>62.545999999999999</c:v>
                </c:pt>
                <c:pt idx="117">
                  <c:v>62.194000000000003</c:v>
                </c:pt>
                <c:pt idx="118">
                  <c:v>61.848999999999997</c:v>
                </c:pt>
                <c:pt idx="119">
                  <c:v>61.561999999999998</c:v>
                </c:pt>
                <c:pt idx="120">
                  <c:v>61.198999999999998</c:v>
                </c:pt>
                <c:pt idx="121">
                  <c:v>60.92</c:v>
                </c:pt>
                <c:pt idx="122">
                  <c:v>60.639000000000003</c:v>
                </c:pt>
                <c:pt idx="123">
                  <c:v>60.341000000000001</c:v>
                </c:pt>
                <c:pt idx="124">
                  <c:v>60.024000000000001</c:v>
                </c:pt>
                <c:pt idx="125">
                  <c:v>59.783000000000001</c:v>
                </c:pt>
                <c:pt idx="126">
                  <c:v>59.417000000000002</c:v>
                </c:pt>
                <c:pt idx="127">
                  <c:v>59.063000000000002</c:v>
                </c:pt>
                <c:pt idx="128">
                  <c:v>58.668999999999997</c:v>
                </c:pt>
                <c:pt idx="129">
                  <c:v>58.323</c:v>
                </c:pt>
                <c:pt idx="130">
                  <c:v>58.05</c:v>
                </c:pt>
                <c:pt idx="131">
                  <c:v>57.710999999999999</c:v>
                </c:pt>
                <c:pt idx="132">
                  <c:v>57.362000000000002</c:v>
                </c:pt>
                <c:pt idx="133">
                  <c:v>56.982999999999997</c:v>
                </c:pt>
                <c:pt idx="134">
                  <c:v>56.651000000000003</c:v>
                </c:pt>
                <c:pt idx="135">
                  <c:v>56.231000000000002</c:v>
                </c:pt>
                <c:pt idx="136">
                  <c:v>55.777999999999999</c:v>
                </c:pt>
                <c:pt idx="137">
                  <c:v>55.418999999999997</c:v>
                </c:pt>
                <c:pt idx="138">
                  <c:v>55.116</c:v>
                </c:pt>
                <c:pt idx="139">
                  <c:v>54.655999999999999</c:v>
                </c:pt>
                <c:pt idx="140">
                  <c:v>54.179000000000002</c:v>
                </c:pt>
                <c:pt idx="141">
                  <c:v>53.776000000000003</c:v>
                </c:pt>
                <c:pt idx="142">
                  <c:v>53.424999999999997</c:v>
                </c:pt>
                <c:pt idx="143">
                  <c:v>53.051000000000002</c:v>
                </c:pt>
                <c:pt idx="144">
                  <c:v>52.707999999999998</c:v>
                </c:pt>
                <c:pt idx="145">
                  <c:v>52.396000000000001</c:v>
                </c:pt>
                <c:pt idx="146">
                  <c:v>52.061999999999998</c:v>
                </c:pt>
                <c:pt idx="147">
                  <c:v>51.768999999999998</c:v>
                </c:pt>
                <c:pt idx="148">
                  <c:v>51.496000000000002</c:v>
                </c:pt>
                <c:pt idx="149">
                  <c:v>51.09</c:v>
                </c:pt>
                <c:pt idx="150">
                  <c:v>50.768000000000001</c:v>
                </c:pt>
                <c:pt idx="151">
                  <c:v>50.384</c:v>
                </c:pt>
                <c:pt idx="152">
                  <c:v>50.091000000000001</c:v>
                </c:pt>
                <c:pt idx="153">
                  <c:v>49.674999999999997</c:v>
                </c:pt>
                <c:pt idx="154">
                  <c:v>49.194000000000003</c:v>
                </c:pt>
                <c:pt idx="155">
                  <c:v>48.869</c:v>
                </c:pt>
                <c:pt idx="156">
                  <c:v>48.47</c:v>
                </c:pt>
                <c:pt idx="157">
                  <c:v>48.167999999999999</c:v>
                </c:pt>
                <c:pt idx="158">
                  <c:v>47.741999999999997</c:v>
                </c:pt>
                <c:pt idx="159">
                  <c:v>47.424999999999997</c:v>
                </c:pt>
                <c:pt idx="160">
                  <c:v>47.030999999999999</c:v>
                </c:pt>
                <c:pt idx="161">
                  <c:v>46.646000000000001</c:v>
                </c:pt>
                <c:pt idx="162">
                  <c:v>46.37</c:v>
                </c:pt>
                <c:pt idx="163">
                  <c:v>45.962000000000003</c:v>
                </c:pt>
                <c:pt idx="164">
                  <c:v>45.612000000000002</c:v>
                </c:pt>
                <c:pt idx="165">
                  <c:v>45.131999999999998</c:v>
                </c:pt>
                <c:pt idx="166">
                  <c:v>44.661000000000001</c:v>
                </c:pt>
                <c:pt idx="167">
                  <c:v>44.271999999999998</c:v>
                </c:pt>
                <c:pt idx="168">
                  <c:v>43.938000000000002</c:v>
                </c:pt>
                <c:pt idx="169">
                  <c:v>43.63</c:v>
                </c:pt>
                <c:pt idx="170">
                  <c:v>43.14</c:v>
                </c:pt>
                <c:pt idx="171">
                  <c:v>42.646000000000001</c:v>
                </c:pt>
                <c:pt idx="172">
                  <c:v>42.29</c:v>
                </c:pt>
                <c:pt idx="173">
                  <c:v>41.857999999999997</c:v>
                </c:pt>
                <c:pt idx="174">
                  <c:v>41.493000000000002</c:v>
                </c:pt>
                <c:pt idx="175">
                  <c:v>41.253</c:v>
                </c:pt>
                <c:pt idx="176">
                  <c:v>40.843000000000004</c:v>
                </c:pt>
                <c:pt idx="177">
                  <c:v>40.582000000000001</c:v>
                </c:pt>
                <c:pt idx="178">
                  <c:v>40.286999999999999</c:v>
                </c:pt>
                <c:pt idx="179">
                  <c:v>39.874000000000002</c:v>
                </c:pt>
                <c:pt idx="180">
                  <c:v>39.594000000000001</c:v>
                </c:pt>
                <c:pt idx="181">
                  <c:v>39.329000000000001</c:v>
                </c:pt>
                <c:pt idx="182">
                  <c:v>39.029000000000003</c:v>
                </c:pt>
                <c:pt idx="183">
                  <c:v>38.692999999999998</c:v>
                </c:pt>
                <c:pt idx="184">
                  <c:v>38.268000000000001</c:v>
                </c:pt>
                <c:pt idx="185">
                  <c:v>37.957999999999998</c:v>
                </c:pt>
                <c:pt idx="186">
                  <c:v>37.695999999999998</c:v>
                </c:pt>
                <c:pt idx="187">
                  <c:v>37.462000000000003</c:v>
                </c:pt>
                <c:pt idx="188">
                  <c:v>37.061999999999998</c:v>
                </c:pt>
                <c:pt idx="189">
                  <c:v>36.747</c:v>
                </c:pt>
                <c:pt idx="190">
                  <c:v>36.450000000000003</c:v>
                </c:pt>
                <c:pt idx="191">
                  <c:v>36.07</c:v>
                </c:pt>
                <c:pt idx="192">
                  <c:v>35.628999999999998</c:v>
                </c:pt>
                <c:pt idx="193">
                  <c:v>35.366</c:v>
                </c:pt>
                <c:pt idx="194">
                  <c:v>34.96</c:v>
                </c:pt>
                <c:pt idx="195">
                  <c:v>34.572000000000003</c:v>
                </c:pt>
                <c:pt idx="196">
                  <c:v>34.283999999999999</c:v>
                </c:pt>
                <c:pt idx="197">
                  <c:v>33.972000000000001</c:v>
                </c:pt>
                <c:pt idx="198">
                  <c:v>33.633000000000003</c:v>
                </c:pt>
                <c:pt idx="199">
                  <c:v>33.15</c:v>
                </c:pt>
                <c:pt idx="200">
                  <c:v>32.773000000000003</c:v>
                </c:pt>
                <c:pt idx="201">
                  <c:v>32.555</c:v>
                </c:pt>
                <c:pt idx="202">
                  <c:v>32.234000000000002</c:v>
                </c:pt>
                <c:pt idx="203">
                  <c:v>31.936</c:v>
                </c:pt>
                <c:pt idx="204">
                  <c:v>31.786000000000001</c:v>
                </c:pt>
                <c:pt idx="205">
                  <c:v>31.334</c:v>
                </c:pt>
                <c:pt idx="206">
                  <c:v>31.132000000000001</c:v>
                </c:pt>
                <c:pt idx="207">
                  <c:v>30.878</c:v>
                </c:pt>
                <c:pt idx="208">
                  <c:v>30.49</c:v>
                </c:pt>
                <c:pt idx="209">
                  <c:v>30.123999999999999</c:v>
                </c:pt>
                <c:pt idx="210">
                  <c:v>29.858000000000001</c:v>
                </c:pt>
                <c:pt idx="211">
                  <c:v>29.553000000000001</c:v>
                </c:pt>
                <c:pt idx="212">
                  <c:v>29.283000000000001</c:v>
                </c:pt>
                <c:pt idx="213">
                  <c:v>28.937000000000001</c:v>
                </c:pt>
                <c:pt idx="214">
                  <c:v>28.651</c:v>
                </c:pt>
                <c:pt idx="215">
                  <c:v>28.298999999999999</c:v>
                </c:pt>
                <c:pt idx="216">
                  <c:v>27.977</c:v>
                </c:pt>
                <c:pt idx="217">
                  <c:v>27.588000000000001</c:v>
                </c:pt>
                <c:pt idx="218">
                  <c:v>27.324999999999999</c:v>
                </c:pt>
                <c:pt idx="219">
                  <c:v>27.257999999999999</c:v>
                </c:pt>
                <c:pt idx="220">
                  <c:v>26.988</c:v>
                </c:pt>
                <c:pt idx="221">
                  <c:v>26.576000000000001</c:v>
                </c:pt>
                <c:pt idx="222">
                  <c:v>26.256</c:v>
                </c:pt>
                <c:pt idx="223">
                  <c:v>26.067</c:v>
                </c:pt>
                <c:pt idx="224">
                  <c:v>25.896000000000001</c:v>
                </c:pt>
                <c:pt idx="225">
                  <c:v>25.672000000000001</c:v>
                </c:pt>
                <c:pt idx="226">
                  <c:v>25.216000000000001</c:v>
                </c:pt>
                <c:pt idx="227">
                  <c:v>24.986999999999998</c:v>
                </c:pt>
                <c:pt idx="228">
                  <c:v>24.571999999999999</c:v>
                </c:pt>
                <c:pt idx="229">
                  <c:v>24.341000000000001</c:v>
                </c:pt>
                <c:pt idx="230">
                  <c:v>24.058</c:v>
                </c:pt>
                <c:pt idx="231">
                  <c:v>23.771000000000001</c:v>
                </c:pt>
                <c:pt idx="232">
                  <c:v>23.478999999999999</c:v>
                </c:pt>
                <c:pt idx="233">
                  <c:v>23.276</c:v>
                </c:pt>
                <c:pt idx="234">
                  <c:v>22.856999999999999</c:v>
                </c:pt>
                <c:pt idx="235">
                  <c:v>22.638999999999999</c:v>
                </c:pt>
                <c:pt idx="236">
                  <c:v>22.24</c:v>
                </c:pt>
                <c:pt idx="237">
                  <c:v>21.814</c:v>
                </c:pt>
                <c:pt idx="238">
                  <c:v>21.449000000000002</c:v>
                </c:pt>
                <c:pt idx="239">
                  <c:v>21.152999999999999</c:v>
                </c:pt>
                <c:pt idx="240">
                  <c:v>21.152999999999999</c:v>
                </c:pt>
              </c:numCache>
            </c:numRef>
          </c:yVal>
          <c:smooth val="0"/>
          <c:extLst>
            <c:ext xmlns:c16="http://schemas.microsoft.com/office/drawing/2014/chart" uri="{C3380CC4-5D6E-409C-BE32-E72D297353CC}">
              <c16:uniqueId val="{00000000-9706-4DB3-9C9F-918295584A48}"/>
            </c:ext>
          </c:extLst>
        </c:ser>
        <c:ser>
          <c:idx val="1"/>
          <c:order val="1"/>
          <c:tx>
            <c:strRef>
              <c:f>Sheet1!$C$1</c:f>
              <c:strCache>
                <c:ptCount val="1"/>
                <c:pt idx="0">
                  <c:v>CAV (N=6,540)</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99.953999999999994</c:v>
                </c:pt>
                <c:pt idx="2">
                  <c:v>99.709000000000003</c:v>
                </c:pt>
                <c:pt idx="3">
                  <c:v>99.096999999999994</c:v>
                </c:pt>
                <c:pt idx="4">
                  <c:v>98.070999999999998</c:v>
                </c:pt>
                <c:pt idx="5">
                  <c:v>96.796000000000006</c:v>
                </c:pt>
                <c:pt idx="6">
                  <c:v>95.495000000000005</c:v>
                </c:pt>
                <c:pt idx="7">
                  <c:v>94.432000000000002</c:v>
                </c:pt>
                <c:pt idx="8">
                  <c:v>93.614000000000004</c:v>
                </c:pt>
                <c:pt idx="9">
                  <c:v>92.91</c:v>
                </c:pt>
                <c:pt idx="10">
                  <c:v>92.367999999999995</c:v>
                </c:pt>
                <c:pt idx="11">
                  <c:v>91.941000000000003</c:v>
                </c:pt>
                <c:pt idx="12">
                  <c:v>91.53</c:v>
                </c:pt>
                <c:pt idx="13">
                  <c:v>91.200999999999993</c:v>
                </c:pt>
                <c:pt idx="14">
                  <c:v>90.837999999999994</c:v>
                </c:pt>
                <c:pt idx="15">
                  <c:v>90.441999999999993</c:v>
                </c:pt>
                <c:pt idx="16">
                  <c:v>90.045000000000002</c:v>
                </c:pt>
                <c:pt idx="17">
                  <c:v>89.778999999999996</c:v>
                </c:pt>
                <c:pt idx="18">
                  <c:v>89.475999999999999</c:v>
                </c:pt>
                <c:pt idx="19">
                  <c:v>89.182000000000002</c:v>
                </c:pt>
                <c:pt idx="20">
                  <c:v>88.762</c:v>
                </c:pt>
                <c:pt idx="21">
                  <c:v>88.411000000000001</c:v>
                </c:pt>
                <c:pt idx="22">
                  <c:v>88.147000000000006</c:v>
                </c:pt>
                <c:pt idx="23">
                  <c:v>87.936000000000007</c:v>
                </c:pt>
                <c:pt idx="24">
                  <c:v>87.635999999999996</c:v>
                </c:pt>
                <c:pt idx="25">
                  <c:v>87.370999999999995</c:v>
                </c:pt>
                <c:pt idx="26">
                  <c:v>86.981999999999999</c:v>
                </c:pt>
                <c:pt idx="27">
                  <c:v>86.662999999999997</c:v>
                </c:pt>
                <c:pt idx="28">
                  <c:v>86.394999999999996</c:v>
                </c:pt>
                <c:pt idx="29">
                  <c:v>86.037000000000006</c:v>
                </c:pt>
                <c:pt idx="30">
                  <c:v>85.801000000000002</c:v>
                </c:pt>
                <c:pt idx="31">
                  <c:v>85.596000000000004</c:v>
                </c:pt>
                <c:pt idx="32">
                  <c:v>85.350999999999999</c:v>
                </c:pt>
                <c:pt idx="33">
                  <c:v>85.03</c:v>
                </c:pt>
                <c:pt idx="34">
                  <c:v>84.650999999999996</c:v>
                </c:pt>
                <c:pt idx="35">
                  <c:v>84.29</c:v>
                </c:pt>
                <c:pt idx="36">
                  <c:v>84.024000000000001</c:v>
                </c:pt>
                <c:pt idx="37">
                  <c:v>83.625</c:v>
                </c:pt>
                <c:pt idx="38">
                  <c:v>83.453000000000003</c:v>
                </c:pt>
                <c:pt idx="39">
                  <c:v>83.108999999999995</c:v>
                </c:pt>
                <c:pt idx="40">
                  <c:v>82.897000000000006</c:v>
                </c:pt>
                <c:pt idx="41">
                  <c:v>82.566999999999993</c:v>
                </c:pt>
                <c:pt idx="42">
                  <c:v>82.311000000000007</c:v>
                </c:pt>
                <c:pt idx="43">
                  <c:v>81.941999999999993</c:v>
                </c:pt>
                <c:pt idx="44">
                  <c:v>81.650999999999996</c:v>
                </c:pt>
                <c:pt idx="45">
                  <c:v>81.337999999999994</c:v>
                </c:pt>
                <c:pt idx="46">
                  <c:v>80.92</c:v>
                </c:pt>
                <c:pt idx="47">
                  <c:v>80.584999999999994</c:v>
                </c:pt>
                <c:pt idx="48">
                  <c:v>80.375</c:v>
                </c:pt>
                <c:pt idx="49">
                  <c:v>80.06</c:v>
                </c:pt>
                <c:pt idx="50">
                  <c:v>79.617000000000004</c:v>
                </c:pt>
                <c:pt idx="51">
                  <c:v>79.171999999999997</c:v>
                </c:pt>
                <c:pt idx="52">
                  <c:v>78.852999999999994</c:v>
                </c:pt>
                <c:pt idx="53">
                  <c:v>78.447999999999993</c:v>
                </c:pt>
                <c:pt idx="54">
                  <c:v>77.971000000000004</c:v>
                </c:pt>
                <c:pt idx="55">
                  <c:v>77.48</c:v>
                </c:pt>
                <c:pt idx="56">
                  <c:v>76.870999999999995</c:v>
                </c:pt>
                <c:pt idx="57">
                  <c:v>76.462999999999994</c:v>
                </c:pt>
                <c:pt idx="58">
                  <c:v>76.122</c:v>
                </c:pt>
                <c:pt idx="59">
                  <c:v>75.665999999999997</c:v>
                </c:pt>
                <c:pt idx="60">
                  <c:v>75.254999999999995</c:v>
                </c:pt>
                <c:pt idx="61">
                  <c:v>74.727999999999994</c:v>
                </c:pt>
                <c:pt idx="62">
                  <c:v>74.384</c:v>
                </c:pt>
                <c:pt idx="63">
                  <c:v>74.037999999999997</c:v>
                </c:pt>
                <c:pt idx="64">
                  <c:v>73.644000000000005</c:v>
                </c:pt>
                <c:pt idx="65">
                  <c:v>73.316999999999993</c:v>
                </c:pt>
                <c:pt idx="66">
                  <c:v>72.798000000000002</c:v>
                </c:pt>
                <c:pt idx="67">
                  <c:v>72.337999999999994</c:v>
                </c:pt>
                <c:pt idx="68">
                  <c:v>71.923000000000002</c:v>
                </c:pt>
                <c:pt idx="69">
                  <c:v>71.481999999999999</c:v>
                </c:pt>
                <c:pt idx="70">
                  <c:v>71.138000000000005</c:v>
                </c:pt>
                <c:pt idx="71">
                  <c:v>70.769000000000005</c:v>
                </c:pt>
                <c:pt idx="72">
                  <c:v>70.325000000000003</c:v>
                </c:pt>
                <c:pt idx="73">
                  <c:v>69.781000000000006</c:v>
                </c:pt>
                <c:pt idx="74">
                  <c:v>69.384</c:v>
                </c:pt>
                <c:pt idx="75">
                  <c:v>68.710999999999999</c:v>
                </c:pt>
                <c:pt idx="76">
                  <c:v>68.209999999999994</c:v>
                </c:pt>
                <c:pt idx="77">
                  <c:v>67.957999999999998</c:v>
                </c:pt>
                <c:pt idx="78">
                  <c:v>67.674999999999997</c:v>
                </c:pt>
                <c:pt idx="79">
                  <c:v>67.412000000000006</c:v>
                </c:pt>
                <c:pt idx="80">
                  <c:v>66.983000000000004</c:v>
                </c:pt>
                <c:pt idx="81">
                  <c:v>66.66</c:v>
                </c:pt>
                <c:pt idx="82">
                  <c:v>66.174000000000007</c:v>
                </c:pt>
                <c:pt idx="83">
                  <c:v>65.903000000000006</c:v>
                </c:pt>
                <c:pt idx="84">
                  <c:v>65.605000000000004</c:v>
                </c:pt>
                <c:pt idx="85">
                  <c:v>65.143000000000001</c:v>
                </c:pt>
                <c:pt idx="86">
                  <c:v>65.007000000000005</c:v>
                </c:pt>
                <c:pt idx="87">
                  <c:v>64.677999999999997</c:v>
                </c:pt>
                <c:pt idx="88">
                  <c:v>64.346999999999994</c:v>
                </c:pt>
                <c:pt idx="89">
                  <c:v>63.959000000000003</c:v>
                </c:pt>
                <c:pt idx="90">
                  <c:v>63.621000000000002</c:v>
                </c:pt>
                <c:pt idx="91">
                  <c:v>63.241999999999997</c:v>
                </c:pt>
                <c:pt idx="92">
                  <c:v>62.948</c:v>
                </c:pt>
                <c:pt idx="93">
                  <c:v>62.622999999999998</c:v>
                </c:pt>
                <c:pt idx="94">
                  <c:v>62.119</c:v>
                </c:pt>
                <c:pt idx="95">
                  <c:v>61.822000000000003</c:v>
                </c:pt>
                <c:pt idx="96">
                  <c:v>61.405000000000001</c:v>
                </c:pt>
                <c:pt idx="97">
                  <c:v>60.957000000000001</c:v>
                </c:pt>
                <c:pt idx="98">
                  <c:v>60.536000000000001</c:v>
                </c:pt>
                <c:pt idx="99">
                  <c:v>60.204999999999998</c:v>
                </c:pt>
                <c:pt idx="100">
                  <c:v>59.902999999999999</c:v>
                </c:pt>
                <c:pt idx="101">
                  <c:v>59.658999999999999</c:v>
                </c:pt>
                <c:pt idx="102">
                  <c:v>59.259</c:v>
                </c:pt>
                <c:pt idx="103">
                  <c:v>59.037999999999997</c:v>
                </c:pt>
                <c:pt idx="104">
                  <c:v>58.715000000000003</c:v>
                </c:pt>
                <c:pt idx="105">
                  <c:v>58.228000000000002</c:v>
                </c:pt>
                <c:pt idx="106">
                  <c:v>57.707000000000001</c:v>
                </c:pt>
                <c:pt idx="107">
                  <c:v>57.512</c:v>
                </c:pt>
                <c:pt idx="108">
                  <c:v>56.825000000000003</c:v>
                </c:pt>
                <c:pt idx="109">
                  <c:v>56.17</c:v>
                </c:pt>
                <c:pt idx="110">
                  <c:v>55.741999999999997</c:v>
                </c:pt>
                <c:pt idx="111">
                  <c:v>55.277000000000001</c:v>
                </c:pt>
                <c:pt idx="112">
                  <c:v>54.776000000000003</c:v>
                </c:pt>
                <c:pt idx="113">
                  <c:v>54.372</c:v>
                </c:pt>
                <c:pt idx="114">
                  <c:v>54.064999999999998</c:v>
                </c:pt>
                <c:pt idx="115">
                  <c:v>53.784999999999997</c:v>
                </c:pt>
                <c:pt idx="116">
                  <c:v>53.713000000000001</c:v>
                </c:pt>
                <c:pt idx="117">
                  <c:v>53.241999999999997</c:v>
                </c:pt>
                <c:pt idx="118">
                  <c:v>52.66</c:v>
                </c:pt>
                <c:pt idx="119">
                  <c:v>52.369</c:v>
                </c:pt>
                <c:pt idx="120">
                  <c:v>51.856999999999999</c:v>
                </c:pt>
                <c:pt idx="121">
                  <c:v>51.454000000000001</c:v>
                </c:pt>
                <c:pt idx="122">
                  <c:v>51.085999999999999</c:v>
                </c:pt>
                <c:pt idx="123">
                  <c:v>50.826999999999998</c:v>
                </c:pt>
                <c:pt idx="124">
                  <c:v>50.194000000000003</c:v>
                </c:pt>
                <c:pt idx="125">
                  <c:v>49.819000000000003</c:v>
                </c:pt>
                <c:pt idx="126">
                  <c:v>49.475999999999999</c:v>
                </c:pt>
                <c:pt idx="127">
                  <c:v>49.006999999999998</c:v>
                </c:pt>
                <c:pt idx="128">
                  <c:v>48.887999999999998</c:v>
                </c:pt>
                <c:pt idx="129">
                  <c:v>48.529000000000003</c:v>
                </c:pt>
                <c:pt idx="130">
                  <c:v>48.247999999999998</c:v>
                </c:pt>
                <c:pt idx="131">
                  <c:v>47.845999999999997</c:v>
                </c:pt>
                <c:pt idx="132">
                  <c:v>47.484000000000002</c:v>
                </c:pt>
                <c:pt idx="133">
                  <c:v>47.037999999999997</c:v>
                </c:pt>
                <c:pt idx="134">
                  <c:v>46.631999999999998</c:v>
                </c:pt>
                <c:pt idx="135">
                  <c:v>46.225000000000001</c:v>
                </c:pt>
                <c:pt idx="136">
                  <c:v>45.773000000000003</c:v>
                </c:pt>
                <c:pt idx="137">
                  <c:v>45.524999999999999</c:v>
                </c:pt>
                <c:pt idx="138">
                  <c:v>45.021000000000001</c:v>
                </c:pt>
                <c:pt idx="139">
                  <c:v>44.762999999999998</c:v>
                </c:pt>
                <c:pt idx="140">
                  <c:v>44.194000000000003</c:v>
                </c:pt>
                <c:pt idx="141">
                  <c:v>43.93</c:v>
                </c:pt>
                <c:pt idx="142">
                  <c:v>43.353999999999999</c:v>
                </c:pt>
                <c:pt idx="143">
                  <c:v>43</c:v>
                </c:pt>
                <c:pt idx="144">
                  <c:v>42.822000000000003</c:v>
                </c:pt>
                <c:pt idx="145">
                  <c:v>42.511000000000003</c:v>
                </c:pt>
                <c:pt idx="146">
                  <c:v>42.243000000000002</c:v>
                </c:pt>
                <c:pt idx="147">
                  <c:v>41.84</c:v>
                </c:pt>
                <c:pt idx="148">
                  <c:v>41.613999999999997</c:v>
                </c:pt>
                <c:pt idx="149">
                  <c:v>41.070999999999998</c:v>
                </c:pt>
                <c:pt idx="150">
                  <c:v>40.701999999999998</c:v>
                </c:pt>
                <c:pt idx="151">
                  <c:v>40.417999999999999</c:v>
                </c:pt>
                <c:pt idx="152">
                  <c:v>40.131</c:v>
                </c:pt>
                <c:pt idx="153">
                  <c:v>39.987000000000002</c:v>
                </c:pt>
                <c:pt idx="154">
                  <c:v>39.500999999999998</c:v>
                </c:pt>
                <c:pt idx="155">
                  <c:v>39.207999999999998</c:v>
                </c:pt>
                <c:pt idx="156">
                  <c:v>38.914999999999999</c:v>
                </c:pt>
                <c:pt idx="157">
                  <c:v>38.67</c:v>
                </c:pt>
                <c:pt idx="158">
                  <c:v>38.325000000000003</c:v>
                </c:pt>
                <c:pt idx="159">
                  <c:v>38.076999999999998</c:v>
                </c:pt>
                <c:pt idx="160">
                  <c:v>37.677</c:v>
                </c:pt>
                <c:pt idx="161">
                  <c:v>37.216000000000001</c:v>
                </c:pt>
                <c:pt idx="162">
                  <c:v>37.164000000000001</c:v>
                </c:pt>
                <c:pt idx="163">
                  <c:v>36.670999999999999</c:v>
                </c:pt>
                <c:pt idx="164">
                  <c:v>35.991999999999997</c:v>
                </c:pt>
                <c:pt idx="165">
                  <c:v>35.878</c:v>
                </c:pt>
                <c:pt idx="166">
                  <c:v>35.591999999999999</c:v>
                </c:pt>
                <c:pt idx="167">
                  <c:v>35.073</c:v>
                </c:pt>
                <c:pt idx="168">
                  <c:v>34.899000000000001</c:v>
                </c:pt>
                <c:pt idx="169">
                  <c:v>34.432000000000002</c:v>
                </c:pt>
                <c:pt idx="170">
                  <c:v>34.021999999999998</c:v>
                </c:pt>
                <c:pt idx="171">
                  <c:v>33.668999999999997</c:v>
                </c:pt>
                <c:pt idx="172">
                  <c:v>33.073999999999998</c:v>
                </c:pt>
                <c:pt idx="173">
                  <c:v>32.713000000000001</c:v>
                </c:pt>
                <c:pt idx="174">
                  <c:v>32.280999999999999</c:v>
                </c:pt>
                <c:pt idx="175">
                  <c:v>31.760999999999999</c:v>
                </c:pt>
                <c:pt idx="176">
                  <c:v>31.491</c:v>
                </c:pt>
                <c:pt idx="177">
                  <c:v>31.151</c:v>
                </c:pt>
                <c:pt idx="178">
                  <c:v>30.943999999999999</c:v>
                </c:pt>
                <c:pt idx="179">
                  <c:v>30.669</c:v>
                </c:pt>
                <c:pt idx="180">
                  <c:v>30.6</c:v>
                </c:pt>
                <c:pt idx="181">
                  <c:v>30.186</c:v>
                </c:pt>
                <c:pt idx="182">
                  <c:v>29.908999999999999</c:v>
                </c:pt>
                <c:pt idx="183">
                  <c:v>29.768000000000001</c:v>
                </c:pt>
                <c:pt idx="184">
                  <c:v>29.34</c:v>
                </c:pt>
                <c:pt idx="185">
                  <c:v>29.123000000000001</c:v>
                </c:pt>
                <c:pt idx="186">
                  <c:v>29.048999999999999</c:v>
                </c:pt>
                <c:pt idx="187">
                  <c:v>28.666</c:v>
                </c:pt>
                <c:pt idx="188">
                  <c:v>27.951000000000001</c:v>
                </c:pt>
                <c:pt idx="189">
                  <c:v>27.71</c:v>
                </c:pt>
                <c:pt idx="190">
                  <c:v>27.227</c:v>
                </c:pt>
                <c:pt idx="191">
                  <c:v>27.227</c:v>
                </c:pt>
                <c:pt idx="192">
                  <c:v>26.823</c:v>
                </c:pt>
                <c:pt idx="193">
                  <c:v>26.66</c:v>
                </c:pt>
                <c:pt idx="194">
                  <c:v>26.331</c:v>
                </c:pt>
                <c:pt idx="195">
                  <c:v>26.331</c:v>
                </c:pt>
                <c:pt idx="196">
                  <c:v>26.081</c:v>
                </c:pt>
                <c:pt idx="197">
                  <c:v>25.486999999999998</c:v>
                </c:pt>
                <c:pt idx="198">
                  <c:v>25.398</c:v>
                </c:pt>
                <c:pt idx="199">
                  <c:v>24.942</c:v>
                </c:pt>
                <c:pt idx="200">
                  <c:v>24.471</c:v>
                </c:pt>
                <c:pt idx="201">
                  <c:v>24.471</c:v>
                </c:pt>
                <c:pt idx="202">
                  <c:v>23.895</c:v>
                </c:pt>
                <c:pt idx="203">
                  <c:v>23.606999999999999</c:v>
                </c:pt>
                <c:pt idx="204">
                  <c:v>23.413</c:v>
                </c:pt>
                <c:pt idx="205">
                  <c:v>23.219000000000001</c:v>
                </c:pt>
                <c:pt idx="206">
                  <c:v>23.120999999999999</c:v>
                </c:pt>
                <c:pt idx="207">
                  <c:v>23.02</c:v>
                </c:pt>
                <c:pt idx="208">
                  <c:v>22.919</c:v>
                </c:pt>
                <c:pt idx="209">
                  <c:v>22.509</c:v>
                </c:pt>
                <c:pt idx="210">
                  <c:v>22.405000000000001</c:v>
                </c:pt>
                <c:pt idx="211">
                  <c:v>22.062999999999999</c:v>
                </c:pt>
                <c:pt idx="212">
                  <c:v>21.83</c:v>
                </c:pt>
                <c:pt idx="213">
                  <c:v>21.83</c:v>
                </c:pt>
                <c:pt idx="214">
                  <c:v>21.361000000000001</c:v>
                </c:pt>
                <c:pt idx="215">
                  <c:v>21.125</c:v>
                </c:pt>
                <c:pt idx="216">
                  <c:v>20.888000000000002</c:v>
                </c:pt>
                <c:pt idx="217">
                  <c:v>20.29</c:v>
                </c:pt>
                <c:pt idx="218">
                  <c:v>20.045999999999999</c:v>
                </c:pt>
                <c:pt idx="219">
                  <c:v>19.922999999999998</c:v>
                </c:pt>
                <c:pt idx="220">
                  <c:v>19.922999999999998</c:v>
                </c:pt>
                <c:pt idx="221">
                  <c:v>19.527999999999999</c:v>
                </c:pt>
                <c:pt idx="222">
                  <c:v>19.396000000000001</c:v>
                </c:pt>
                <c:pt idx="223">
                  <c:v>19.396000000000001</c:v>
                </c:pt>
                <c:pt idx="224">
                  <c:v>18.951000000000001</c:v>
                </c:pt>
                <c:pt idx="225">
                  <c:v>18.492999999999999</c:v>
                </c:pt>
                <c:pt idx="226">
                  <c:v>18.492999999999999</c:v>
                </c:pt>
                <c:pt idx="227">
                  <c:v>18.178999999999998</c:v>
                </c:pt>
                <c:pt idx="228">
                  <c:v>18.023</c:v>
                </c:pt>
                <c:pt idx="229">
                  <c:v>17.864999999999998</c:v>
                </c:pt>
                <c:pt idx="230">
                  <c:v>17.864999999999998</c:v>
                </c:pt>
                <c:pt idx="231">
                  <c:v>17.864999999999998</c:v>
                </c:pt>
                <c:pt idx="232">
                  <c:v>17.524000000000001</c:v>
                </c:pt>
                <c:pt idx="233">
                  <c:v>16.991</c:v>
                </c:pt>
                <c:pt idx="234">
                  <c:v>16.398</c:v>
                </c:pt>
                <c:pt idx="235">
                  <c:v>16.175999999999998</c:v>
                </c:pt>
                <c:pt idx="236">
                  <c:v>16.175999999999998</c:v>
                </c:pt>
                <c:pt idx="237">
                  <c:v>15.686</c:v>
                </c:pt>
                <c:pt idx="238">
                  <c:v>15.188000000000001</c:v>
                </c:pt>
                <c:pt idx="239">
                  <c:v>15.188000000000001</c:v>
                </c:pt>
                <c:pt idx="240">
                  <c:v>14.935</c:v>
                </c:pt>
              </c:numCache>
            </c:numRef>
          </c:yVal>
          <c:smooth val="0"/>
          <c:extLst>
            <c:ext xmlns:c16="http://schemas.microsoft.com/office/drawing/2014/chart" uri="{C3380CC4-5D6E-409C-BE32-E72D297353CC}">
              <c16:uniqueId val="{00000001-9706-4DB3-9C9F-918295584A48}"/>
            </c:ext>
          </c:extLst>
        </c:ser>
        <c:dLbls>
          <c:showLegendKey val="0"/>
          <c:showVal val="0"/>
          <c:showCatName val="0"/>
          <c:showSerName val="0"/>
          <c:showPercent val="0"/>
          <c:showBubbleSize val="0"/>
        </c:dLbls>
        <c:axId val="693168120"/>
        <c:axId val="693162632"/>
      </c:scatterChart>
      <c:valAx>
        <c:axId val="69316812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Time after Report of CAV* (Years)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162632"/>
        <c:crosses val="autoZero"/>
        <c:crossBetween val="midCat"/>
        <c:majorUnit val="1"/>
      </c:valAx>
      <c:valAx>
        <c:axId val="69316263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168120"/>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2155598912967736"/>
          <c:y val="0.62024278215223094"/>
          <c:w val="0.52949120851044063"/>
          <c:h val="0.11550334434002202"/>
        </c:manualLayout>
      </c:layout>
      <c:overlay val="0"/>
      <c:spPr>
        <a:no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3590508847684365E-2"/>
          <c:w val="0.88622918263535633"/>
          <c:h val="0.77855520013123369"/>
        </c:manualLayout>
      </c:layout>
      <c:scatterChart>
        <c:scatterStyle val="lineMarker"/>
        <c:varyColors val="0"/>
        <c:ser>
          <c:idx val="0"/>
          <c:order val="0"/>
          <c:tx>
            <c:strRef>
              <c:f>Sheet1!$B$1</c:f>
              <c:strCache>
                <c:ptCount val="1"/>
                <c:pt idx="0">
                  <c:v>No CAV/1995-2004 (N=11,341)</c:v>
                </c:pt>
              </c:strCache>
            </c:strRef>
          </c:tx>
          <c:spPr>
            <a:ln w="41275">
              <a:solidFill>
                <a:srgbClr val="00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99.533000000000001</c:v>
                </c:pt>
                <c:pt idx="2">
                  <c:v>99.135000000000005</c:v>
                </c:pt>
                <c:pt idx="3">
                  <c:v>98.825999999999993</c:v>
                </c:pt>
                <c:pt idx="4">
                  <c:v>98.5</c:v>
                </c:pt>
                <c:pt idx="5">
                  <c:v>98.260999999999996</c:v>
                </c:pt>
                <c:pt idx="6">
                  <c:v>98.022999999999996</c:v>
                </c:pt>
                <c:pt idx="7">
                  <c:v>97.695999999999998</c:v>
                </c:pt>
                <c:pt idx="8">
                  <c:v>97.447999999999993</c:v>
                </c:pt>
                <c:pt idx="9">
                  <c:v>97.164000000000001</c:v>
                </c:pt>
                <c:pt idx="10">
                  <c:v>96.826999999999998</c:v>
                </c:pt>
                <c:pt idx="11">
                  <c:v>96.480999999999995</c:v>
                </c:pt>
                <c:pt idx="12">
                  <c:v>96.171000000000006</c:v>
                </c:pt>
                <c:pt idx="13">
                  <c:v>95.914000000000001</c:v>
                </c:pt>
                <c:pt idx="14">
                  <c:v>95.602999999999994</c:v>
                </c:pt>
                <c:pt idx="15">
                  <c:v>95.39</c:v>
                </c:pt>
                <c:pt idx="16">
                  <c:v>95.123000000000005</c:v>
                </c:pt>
                <c:pt idx="17">
                  <c:v>94.820999999999998</c:v>
                </c:pt>
                <c:pt idx="18">
                  <c:v>94.652000000000001</c:v>
                </c:pt>
                <c:pt idx="19">
                  <c:v>94.438999999999993</c:v>
                </c:pt>
                <c:pt idx="20">
                  <c:v>94.188999999999993</c:v>
                </c:pt>
                <c:pt idx="21">
                  <c:v>93.974999999999994</c:v>
                </c:pt>
                <c:pt idx="22">
                  <c:v>93.742000000000004</c:v>
                </c:pt>
                <c:pt idx="23">
                  <c:v>93.456000000000003</c:v>
                </c:pt>
                <c:pt idx="24">
                  <c:v>93.215000000000003</c:v>
                </c:pt>
                <c:pt idx="25">
                  <c:v>92.938000000000002</c:v>
                </c:pt>
                <c:pt idx="26">
                  <c:v>92.561999999999998</c:v>
                </c:pt>
                <c:pt idx="27">
                  <c:v>92.347999999999999</c:v>
                </c:pt>
                <c:pt idx="28">
                  <c:v>92.078999999999994</c:v>
                </c:pt>
                <c:pt idx="29">
                  <c:v>91.82</c:v>
                </c:pt>
                <c:pt idx="30">
                  <c:v>91.515000000000001</c:v>
                </c:pt>
                <c:pt idx="31">
                  <c:v>91.156000000000006</c:v>
                </c:pt>
                <c:pt idx="32">
                  <c:v>90.923000000000002</c:v>
                </c:pt>
                <c:pt idx="33">
                  <c:v>90.608000000000004</c:v>
                </c:pt>
                <c:pt idx="34">
                  <c:v>90.293000000000006</c:v>
                </c:pt>
                <c:pt idx="35">
                  <c:v>89.923000000000002</c:v>
                </c:pt>
                <c:pt idx="36">
                  <c:v>89.644000000000005</c:v>
                </c:pt>
                <c:pt idx="37">
                  <c:v>89.283000000000001</c:v>
                </c:pt>
                <c:pt idx="38">
                  <c:v>88.903999999999996</c:v>
                </c:pt>
                <c:pt idx="39">
                  <c:v>88.623999999999995</c:v>
                </c:pt>
                <c:pt idx="40">
                  <c:v>88.325999999999993</c:v>
                </c:pt>
                <c:pt idx="41">
                  <c:v>87.927999999999997</c:v>
                </c:pt>
                <c:pt idx="42">
                  <c:v>87.638999999999996</c:v>
                </c:pt>
                <c:pt idx="43">
                  <c:v>87.331000000000003</c:v>
                </c:pt>
                <c:pt idx="44">
                  <c:v>87.031999999999996</c:v>
                </c:pt>
                <c:pt idx="45">
                  <c:v>86.733000000000004</c:v>
                </c:pt>
                <c:pt idx="46">
                  <c:v>86.36</c:v>
                </c:pt>
                <c:pt idx="47">
                  <c:v>86.013999999999996</c:v>
                </c:pt>
                <c:pt idx="48">
                  <c:v>85.641000000000005</c:v>
                </c:pt>
                <c:pt idx="49">
                  <c:v>85.313999999999993</c:v>
                </c:pt>
                <c:pt idx="50">
                  <c:v>84.986000000000004</c:v>
                </c:pt>
                <c:pt idx="51">
                  <c:v>84.63</c:v>
                </c:pt>
                <c:pt idx="52">
                  <c:v>84.247</c:v>
                </c:pt>
                <c:pt idx="53">
                  <c:v>83.837000000000003</c:v>
                </c:pt>
                <c:pt idx="54">
                  <c:v>83.498999999999995</c:v>
                </c:pt>
                <c:pt idx="55">
                  <c:v>83.132999999999996</c:v>
                </c:pt>
                <c:pt idx="56">
                  <c:v>82.802999999999997</c:v>
                </c:pt>
                <c:pt idx="57">
                  <c:v>82.491</c:v>
                </c:pt>
                <c:pt idx="58">
                  <c:v>82.105000000000004</c:v>
                </c:pt>
                <c:pt idx="59">
                  <c:v>81.774000000000001</c:v>
                </c:pt>
                <c:pt idx="60">
                  <c:v>81.397000000000006</c:v>
                </c:pt>
                <c:pt idx="61">
                  <c:v>81.03</c:v>
                </c:pt>
                <c:pt idx="62">
                  <c:v>80.744</c:v>
                </c:pt>
                <c:pt idx="63">
                  <c:v>80.385000000000005</c:v>
                </c:pt>
                <c:pt idx="64">
                  <c:v>79.905000000000001</c:v>
                </c:pt>
                <c:pt idx="65">
                  <c:v>79.591999999999999</c:v>
                </c:pt>
                <c:pt idx="66">
                  <c:v>79.278000000000006</c:v>
                </c:pt>
                <c:pt idx="67">
                  <c:v>78.899000000000001</c:v>
                </c:pt>
                <c:pt idx="68">
                  <c:v>78.575000000000003</c:v>
                </c:pt>
                <c:pt idx="69">
                  <c:v>78.185000000000002</c:v>
                </c:pt>
                <c:pt idx="70">
                  <c:v>77.840999999999994</c:v>
                </c:pt>
                <c:pt idx="71">
                  <c:v>77.478999999999999</c:v>
                </c:pt>
                <c:pt idx="72">
                  <c:v>77.153999999999996</c:v>
                </c:pt>
                <c:pt idx="73">
                  <c:v>76.819000000000003</c:v>
                </c:pt>
                <c:pt idx="74">
                  <c:v>76.492999999999995</c:v>
                </c:pt>
                <c:pt idx="75">
                  <c:v>76.018000000000001</c:v>
                </c:pt>
                <c:pt idx="76">
                  <c:v>75.58</c:v>
                </c:pt>
                <c:pt idx="77">
                  <c:v>75.17</c:v>
                </c:pt>
                <c:pt idx="78">
                  <c:v>74.814999999999998</c:v>
                </c:pt>
                <c:pt idx="79">
                  <c:v>74.486999999999995</c:v>
                </c:pt>
                <c:pt idx="80">
                  <c:v>73.989999999999995</c:v>
                </c:pt>
                <c:pt idx="81">
                  <c:v>73.594999999999999</c:v>
                </c:pt>
                <c:pt idx="82">
                  <c:v>73.171000000000006</c:v>
                </c:pt>
                <c:pt idx="83">
                  <c:v>72.736999999999995</c:v>
                </c:pt>
                <c:pt idx="84">
                  <c:v>72.483000000000004</c:v>
                </c:pt>
                <c:pt idx="85">
                  <c:v>72.105000000000004</c:v>
                </c:pt>
                <c:pt idx="86">
                  <c:v>71.671000000000006</c:v>
                </c:pt>
                <c:pt idx="87">
                  <c:v>71.331000000000003</c:v>
                </c:pt>
                <c:pt idx="88">
                  <c:v>70.980999999999995</c:v>
                </c:pt>
                <c:pt idx="89">
                  <c:v>70.631</c:v>
                </c:pt>
                <c:pt idx="90">
                  <c:v>70.3</c:v>
                </c:pt>
                <c:pt idx="91">
                  <c:v>69.977000000000004</c:v>
                </c:pt>
                <c:pt idx="92">
                  <c:v>69.644000000000005</c:v>
                </c:pt>
                <c:pt idx="93">
                  <c:v>69.225999999999999</c:v>
                </c:pt>
                <c:pt idx="94">
                  <c:v>68.911000000000001</c:v>
                </c:pt>
                <c:pt idx="95">
                  <c:v>68.462000000000003</c:v>
                </c:pt>
                <c:pt idx="96">
                  <c:v>68.031999999999996</c:v>
                </c:pt>
                <c:pt idx="97">
                  <c:v>67.716999999999999</c:v>
                </c:pt>
                <c:pt idx="98">
                  <c:v>67.286000000000001</c:v>
                </c:pt>
                <c:pt idx="99">
                  <c:v>66.884</c:v>
                </c:pt>
                <c:pt idx="100">
                  <c:v>66.578000000000003</c:v>
                </c:pt>
                <c:pt idx="101">
                  <c:v>66.137</c:v>
                </c:pt>
                <c:pt idx="102">
                  <c:v>65.887</c:v>
                </c:pt>
                <c:pt idx="103">
                  <c:v>65.522000000000006</c:v>
                </c:pt>
                <c:pt idx="104">
                  <c:v>65.126999999999995</c:v>
                </c:pt>
                <c:pt idx="105">
                  <c:v>64.819000000000003</c:v>
                </c:pt>
                <c:pt idx="106">
                  <c:v>64.364999999999995</c:v>
                </c:pt>
                <c:pt idx="107">
                  <c:v>63.968000000000004</c:v>
                </c:pt>
                <c:pt idx="108">
                  <c:v>63.561999999999998</c:v>
                </c:pt>
                <c:pt idx="109">
                  <c:v>63.116999999999997</c:v>
                </c:pt>
                <c:pt idx="110">
                  <c:v>62.807000000000002</c:v>
                </c:pt>
                <c:pt idx="111">
                  <c:v>62.438000000000002</c:v>
                </c:pt>
                <c:pt idx="112">
                  <c:v>61.981999999999999</c:v>
                </c:pt>
                <c:pt idx="113">
                  <c:v>61.584000000000003</c:v>
                </c:pt>
                <c:pt idx="114">
                  <c:v>61.37</c:v>
                </c:pt>
                <c:pt idx="115">
                  <c:v>61.03</c:v>
                </c:pt>
                <c:pt idx="116">
                  <c:v>60.726999999999997</c:v>
                </c:pt>
                <c:pt idx="117">
                  <c:v>60.395000000000003</c:v>
                </c:pt>
                <c:pt idx="118">
                  <c:v>60.100999999999999</c:v>
                </c:pt>
                <c:pt idx="119">
                  <c:v>59.807000000000002</c:v>
                </c:pt>
                <c:pt idx="120">
                  <c:v>59.444000000000003</c:v>
                </c:pt>
                <c:pt idx="121">
                  <c:v>59.179000000000002</c:v>
                </c:pt>
                <c:pt idx="122">
                  <c:v>58.884</c:v>
                </c:pt>
                <c:pt idx="123">
                  <c:v>58.588999999999999</c:v>
                </c:pt>
                <c:pt idx="124">
                  <c:v>58.265000000000001</c:v>
                </c:pt>
                <c:pt idx="125">
                  <c:v>58.009</c:v>
                </c:pt>
                <c:pt idx="126">
                  <c:v>57.673999999999999</c:v>
                </c:pt>
                <c:pt idx="127">
                  <c:v>57.317999999999998</c:v>
                </c:pt>
                <c:pt idx="128">
                  <c:v>56.921999999999997</c:v>
                </c:pt>
                <c:pt idx="129">
                  <c:v>56.585000000000001</c:v>
                </c:pt>
                <c:pt idx="130">
                  <c:v>56.326999999999998</c:v>
                </c:pt>
                <c:pt idx="131">
                  <c:v>55.988999999999997</c:v>
                </c:pt>
                <c:pt idx="132">
                  <c:v>55.63</c:v>
                </c:pt>
                <c:pt idx="133">
                  <c:v>55.280999999999999</c:v>
                </c:pt>
                <c:pt idx="134">
                  <c:v>54.951000000000001</c:v>
                </c:pt>
                <c:pt idx="135">
                  <c:v>54.54</c:v>
                </c:pt>
                <c:pt idx="136">
                  <c:v>54.097999999999999</c:v>
                </c:pt>
                <c:pt idx="137">
                  <c:v>53.735999999999997</c:v>
                </c:pt>
                <c:pt idx="138">
                  <c:v>53.421999999999997</c:v>
                </c:pt>
                <c:pt idx="139">
                  <c:v>52.994999999999997</c:v>
                </c:pt>
                <c:pt idx="140">
                  <c:v>52.554000000000002</c:v>
                </c:pt>
                <c:pt idx="141">
                  <c:v>52.171999999999997</c:v>
                </c:pt>
                <c:pt idx="142">
                  <c:v>51.841000000000001</c:v>
                </c:pt>
                <c:pt idx="143">
                  <c:v>51.497999999999998</c:v>
                </c:pt>
                <c:pt idx="144">
                  <c:v>51.164999999999999</c:v>
                </c:pt>
                <c:pt idx="145">
                  <c:v>50.862000000000002</c:v>
                </c:pt>
                <c:pt idx="146">
                  <c:v>50.558999999999997</c:v>
                </c:pt>
                <c:pt idx="147">
                  <c:v>50.284999999999997</c:v>
                </c:pt>
                <c:pt idx="148">
                  <c:v>50.02</c:v>
                </c:pt>
                <c:pt idx="149">
                  <c:v>49.625</c:v>
                </c:pt>
                <c:pt idx="150">
                  <c:v>49.311999999999998</c:v>
                </c:pt>
                <c:pt idx="151">
                  <c:v>48.939</c:v>
                </c:pt>
                <c:pt idx="152">
                  <c:v>48.655000000000001</c:v>
                </c:pt>
                <c:pt idx="153">
                  <c:v>48.25</c:v>
                </c:pt>
                <c:pt idx="154">
                  <c:v>47.783999999999999</c:v>
                </c:pt>
                <c:pt idx="155">
                  <c:v>47.466999999999999</c:v>
                </c:pt>
                <c:pt idx="156">
                  <c:v>47.08</c:v>
                </c:pt>
                <c:pt idx="157">
                  <c:v>46.786000000000001</c:v>
                </c:pt>
                <c:pt idx="158">
                  <c:v>46.372999999999998</c:v>
                </c:pt>
                <c:pt idx="159">
                  <c:v>46.064999999999998</c:v>
                </c:pt>
                <c:pt idx="160">
                  <c:v>45.683</c:v>
                </c:pt>
                <c:pt idx="161">
                  <c:v>45.308999999999997</c:v>
                </c:pt>
                <c:pt idx="162">
                  <c:v>45.040999999999997</c:v>
                </c:pt>
                <c:pt idx="163">
                  <c:v>44.643999999999998</c:v>
                </c:pt>
                <c:pt idx="164">
                  <c:v>44.304000000000002</c:v>
                </c:pt>
                <c:pt idx="165">
                  <c:v>43.838000000000001</c:v>
                </c:pt>
                <c:pt idx="166">
                  <c:v>43.38</c:v>
                </c:pt>
                <c:pt idx="167">
                  <c:v>43.003</c:v>
                </c:pt>
                <c:pt idx="168">
                  <c:v>42.677999999999997</c:v>
                </c:pt>
                <c:pt idx="169">
                  <c:v>42.378999999999998</c:v>
                </c:pt>
                <c:pt idx="170">
                  <c:v>41.902999999999999</c:v>
                </c:pt>
                <c:pt idx="171">
                  <c:v>41.423000000000002</c:v>
                </c:pt>
                <c:pt idx="172">
                  <c:v>41.076999999999998</c:v>
                </c:pt>
                <c:pt idx="173">
                  <c:v>40.658000000000001</c:v>
                </c:pt>
                <c:pt idx="174">
                  <c:v>40.302999999999997</c:v>
                </c:pt>
                <c:pt idx="175">
                  <c:v>40.07</c:v>
                </c:pt>
                <c:pt idx="176">
                  <c:v>39.670999999999999</c:v>
                </c:pt>
                <c:pt idx="177">
                  <c:v>39.417999999999999</c:v>
                </c:pt>
                <c:pt idx="178">
                  <c:v>39.131</c:v>
                </c:pt>
                <c:pt idx="179">
                  <c:v>38.731000000000002</c:v>
                </c:pt>
                <c:pt idx="180">
                  <c:v>38.457999999999998</c:v>
                </c:pt>
                <c:pt idx="181">
                  <c:v>38.201000000000001</c:v>
                </c:pt>
                <c:pt idx="182">
                  <c:v>37.909999999999997</c:v>
                </c:pt>
                <c:pt idx="183">
                  <c:v>37.582999999999998</c:v>
                </c:pt>
                <c:pt idx="184">
                  <c:v>37.17</c:v>
                </c:pt>
                <c:pt idx="185">
                  <c:v>36.869999999999997</c:v>
                </c:pt>
                <c:pt idx="186">
                  <c:v>36.615000000000002</c:v>
                </c:pt>
                <c:pt idx="187">
                  <c:v>36.387</c:v>
                </c:pt>
                <c:pt idx="188">
                  <c:v>36</c:v>
                </c:pt>
                <c:pt idx="189">
                  <c:v>35.694000000000003</c:v>
                </c:pt>
                <c:pt idx="190">
                  <c:v>35.405000000000001</c:v>
                </c:pt>
                <c:pt idx="191">
                  <c:v>35.036000000000001</c:v>
                </c:pt>
                <c:pt idx="192">
                  <c:v>34.606999999999999</c:v>
                </c:pt>
                <c:pt idx="193">
                  <c:v>34.351999999999997</c:v>
                </c:pt>
                <c:pt idx="194">
                  <c:v>33.957999999999998</c:v>
                </c:pt>
                <c:pt idx="195">
                  <c:v>33.581000000000003</c:v>
                </c:pt>
                <c:pt idx="196">
                  <c:v>33.301000000000002</c:v>
                </c:pt>
                <c:pt idx="197">
                  <c:v>32.997999999999998</c:v>
                </c:pt>
                <c:pt idx="198">
                  <c:v>32.668999999999997</c:v>
                </c:pt>
                <c:pt idx="199">
                  <c:v>32.200000000000003</c:v>
                </c:pt>
                <c:pt idx="200">
                  <c:v>31.832999999999998</c:v>
                </c:pt>
                <c:pt idx="201">
                  <c:v>31.620999999999999</c:v>
                </c:pt>
                <c:pt idx="202">
                  <c:v>31.309000000000001</c:v>
                </c:pt>
                <c:pt idx="203">
                  <c:v>31.02</c:v>
                </c:pt>
                <c:pt idx="204">
                  <c:v>30.873999999999999</c:v>
                </c:pt>
                <c:pt idx="205">
                  <c:v>30.436</c:v>
                </c:pt>
                <c:pt idx="206">
                  <c:v>30.24</c:v>
                </c:pt>
                <c:pt idx="207">
                  <c:v>29.992000000000001</c:v>
                </c:pt>
                <c:pt idx="208">
                  <c:v>29.616</c:v>
                </c:pt>
                <c:pt idx="209">
                  <c:v>29.260999999999999</c:v>
                </c:pt>
                <c:pt idx="210">
                  <c:v>29.001000000000001</c:v>
                </c:pt>
                <c:pt idx="211">
                  <c:v>28.706</c:v>
                </c:pt>
                <c:pt idx="212">
                  <c:v>28.443000000000001</c:v>
                </c:pt>
                <c:pt idx="213">
                  <c:v>28.106999999999999</c:v>
                </c:pt>
                <c:pt idx="214">
                  <c:v>27.83</c:v>
                </c:pt>
                <c:pt idx="215">
                  <c:v>27.488</c:v>
                </c:pt>
                <c:pt idx="216">
                  <c:v>27.175000000000001</c:v>
                </c:pt>
                <c:pt idx="217">
                  <c:v>26.795999999999999</c:v>
                </c:pt>
                <c:pt idx="218">
                  <c:v>26.541</c:v>
                </c:pt>
                <c:pt idx="219">
                  <c:v>26.477</c:v>
                </c:pt>
                <c:pt idx="220">
                  <c:v>26.215</c:v>
                </c:pt>
                <c:pt idx="221">
                  <c:v>25.814</c:v>
                </c:pt>
                <c:pt idx="222">
                  <c:v>25.503</c:v>
                </c:pt>
                <c:pt idx="223">
                  <c:v>25.318999999999999</c:v>
                </c:pt>
                <c:pt idx="224">
                  <c:v>25.152999999999999</c:v>
                </c:pt>
                <c:pt idx="225">
                  <c:v>24.936</c:v>
                </c:pt>
                <c:pt idx="226">
                  <c:v>24.492999999999999</c:v>
                </c:pt>
                <c:pt idx="227">
                  <c:v>24.27</c:v>
                </c:pt>
                <c:pt idx="228">
                  <c:v>23.867000000000001</c:v>
                </c:pt>
                <c:pt idx="229">
                  <c:v>23.643000000000001</c:v>
                </c:pt>
                <c:pt idx="230">
                  <c:v>23.367999999999999</c:v>
                </c:pt>
                <c:pt idx="231">
                  <c:v>23.088999999999999</c:v>
                </c:pt>
                <c:pt idx="232">
                  <c:v>22.806000000000001</c:v>
                </c:pt>
                <c:pt idx="233">
                  <c:v>22.608000000000001</c:v>
                </c:pt>
                <c:pt idx="234">
                  <c:v>22.202000000000002</c:v>
                </c:pt>
                <c:pt idx="235">
                  <c:v>21.99</c:v>
                </c:pt>
                <c:pt idx="236">
                  <c:v>21.602</c:v>
                </c:pt>
                <c:pt idx="237">
                  <c:v>21.189</c:v>
                </c:pt>
                <c:pt idx="238">
                  <c:v>20.834</c:v>
                </c:pt>
                <c:pt idx="239">
                  <c:v>20.545999999999999</c:v>
                </c:pt>
                <c:pt idx="240">
                  <c:v>20.545999999999999</c:v>
                </c:pt>
              </c:numCache>
            </c:numRef>
          </c:yVal>
          <c:smooth val="0"/>
          <c:extLst>
            <c:ext xmlns:c16="http://schemas.microsoft.com/office/drawing/2014/chart" uri="{C3380CC4-5D6E-409C-BE32-E72D297353CC}">
              <c16:uniqueId val="{00000000-E0D3-422A-9D07-FAB23A5707D8}"/>
            </c:ext>
          </c:extLst>
        </c:ser>
        <c:ser>
          <c:idx val="1"/>
          <c:order val="1"/>
          <c:tx>
            <c:strRef>
              <c:f>Sheet1!$C$1</c:f>
              <c:strCache>
                <c:ptCount val="1"/>
                <c:pt idx="0">
                  <c:v>CAV/1995-2004 (N=2,738)</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99.89</c:v>
                </c:pt>
                <c:pt idx="2">
                  <c:v>99.525000000000006</c:v>
                </c:pt>
                <c:pt idx="3">
                  <c:v>98.757999999999996</c:v>
                </c:pt>
                <c:pt idx="4">
                  <c:v>97.478999999999999</c:v>
                </c:pt>
                <c:pt idx="5">
                  <c:v>95.872</c:v>
                </c:pt>
                <c:pt idx="6">
                  <c:v>94.373000000000005</c:v>
                </c:pt>
                <c:pt idx="7">
                  <c:v>92.87</c:v>
                </c:pt>
                <c:pt idx="8">
                  <c:v>91.914000000000001</c:v>
                </c:pt>
                <c:pt idx="9">
                  <c:v>91.287000000000006</c:v>
                </c:pt>
                <c:pt idx="10">
                  <c:v>90.66</c:v>
                </c:pt>
                <c:pt idx="11">
                  <c:v>90.105999999999995</c:v>
                </c:pt>
                <c:pt idx="12">
                  <c:v>89.662999999999997</c:v>
                </c:pt>
                <c:pt idx="13">
                  <c:v>89.22</c:v>
                </c:pt>
                <c:pt idx="14">
                  <c:v>88.813000000000002</c:v>
                </c:pt>
                <c:pt idx="15">
                  <c:v>88.37</c:v>
                </c:pt>
                <c:pt idx="16">
                  <c:v>88.037000000000006</c:v>
                </c:pt>
                <c:pt idx="17">
                  <c:v>87.703999999999994</c:v>
                </c:pt>
                <c:pt idx="18">
                  <c:v>87.444999999999993</c:v>
                </c:pt>
                <c:pt idx="19">
                  <c:v>87.11</c:v>
                </c:pt>
                <c:pt idx="20">
                  <c:v>86.7</c:v>
                </c:pt>
                <c:pt idx="21">
                  <c:v>86.29</c:v>
                </c:pt>
                <c:pt idx="22">
                  <c:v>86.066000000000003</c:v>
                </c:pt>
                <c:pt idx="23">
                  <c:v>85.879000000000005</c:v>
                </c:pt>
                <c:pt idx="24">
                  <c:v>85.468000000000004</c:v>
                </c:pt>
                <c:pt idx="25">
                  <c:v>85.055999999999997</c:v>
                </c:pt>
                <c:pt idx="26">
                  <c:v>84.644000000000005</c:v>
                </c:pt>
                <c:pt idx="27">
                  <c:v>84.307000000000002</c:v>
                </c:pt>
                <c:pt idx="28">
                  <c:v>83.968999999999994</c:v>
                </c:pt>
                <c:pt idx="29">
                  <c:v>83.593000000000004</c:v>
                </c:pt>
                <c:pt idx="30">
                  <c:v>83.328999999999994</c:v>
                </c:pt>
                <c:pt idx="31">
                  <c:v>83.102999999999994</c:v>
                </c:pt>
                <c:pt idx="32">
                  <c:v>82.915000000000006</c:v>
                </c:pt>
                <c:pt idx="33">
                  <c:v>82.462000000000003</c:v>
                </c:pt>
                <c:pt idx="34">
                  <c:v>81.971000000000004</c:v>
                </c:pt>
                <c:pt idx="35">
                  <c:v>81.555000000000007</c:v>
                </c:pt>
                <c:pt idx="36">
                  <c:v>81.290999999999997</c:v>
                </c:pt>
                <c:pt idx="37">
                  <c:v>80.912000000000006</c:v>
                </c:pt>
                <c:pt idx="38">
                  <c:v>80.799000000000007</c:v>
                </c:pt>
                <c:pt idx="39">
                  <c:v>80.457999999999998</c:v>
                </c:pt>
                <c:pt idx="40">
                  <c:v>80.23</c:v>
                </c:pt>
                <c:pt idx="41">
                  <c:v>79.697999999999993</c:v>
                </c:pt>
                <c:pt idx="42">
                  <c:v>79.584000000000003</c:v>
                </c:pt>
                <c:pt idx="43">
                  <c:v>79.05</c:v>
                </c:pt>
                <c:pt idx="44">
                  <c:v>78.858999999999995</c:v>
                </c:pt>
                <c:pt idx="45">
                  <c:v>78.323999999999998</c:v>
                </c:pt>
                <c:pt idx="46">
                  <c:v>77.941999999999993</c:v>
                </c:pt>
                <c:pt idx="47">
                  <c:v>77.674000000000007</c:v>
                </c:pt>
                <c:pt idx="48">
                  <c:v>77.406000000000006</c:v>
                </c:pt>
                <c:pt idx="49">
                  <c:v>77.061999999999998</c:v>
                </c:pt>
                <c:pt idx="50">
                  <c:v>76.486999999999995</c:v>
                </c:pt>
                <c:pt idx="51">
                  <c:v>76.028000000000006</c:v>
                </c:pt>
                <c:pt idx="52">
                  <c:v>75.644000000000005</c:v>
                </c:pt>
                <c:pt idx="53">
                  <c:v>75.069000000000003</c:v>
                </c:pt>
                <c:pt idx="54">
                  <c:v>74.608000000000004</c:v>
                </c:pt>
                <c:pt idx="55">
                  <c:v>74.147000000000006</c:v>
                </c:pt>
                <c:pt idx="56">
                  <c:v>73.492999999999995</c:v>
                </c:pt>
                <c:pt idx="57">
                  <c:v>72.953999999999994</c:v>
                </c:pt>
                <c:pt idx="58">
                  <c:v>72.53</c:v>
                </c:pt>
                <c:pt idx="59">
                  <c:v>72.183000000000007</c:v>
                </c:pt>
                <c:pt idx="60">
                  <c:v>71.873999999999995</c:v>
                </c:pt>
                <c:pt idx="61">
                  <c:v>71.372</c:v>
                </c:pt>
                <c:pt idx="62">
                  <c:v>70.984999999999999</c:v>
                </c:pt>
                <c:pt idx="63">
                  <c:v>70.481999999999999</c:v>
                </c:pt>
                <c:pt idx="64">
                  <c:v>70.055999999999997</c:v>
                </c:pt>
                <c:pt idx="65">
                  <c:v>69.745999999999995</c:v>
                </c:pt>
                <c:pt idx="66">
                  <c:v>69.319000000000003</c:v>
                </c:pt>
                <c:pt idx="67">
                  <c:v>68.850999999999999</c:v>
                </c:pt>
                <c:pt idx="68">
                  <c:v>68.460999999999999</c:v>
                </c:pt>
                <c:pt idx="69">
                  <c:v>67.992000000000004</c:v>
                </c:pt>
                <c:pt idx="70">
                  <c:v>67.561999999999998</c:v>
                </c:pt>
                <c:pt idx="71">
                  <c:v>67.171000000000006</c:v>
                </c:pt>
                <c:pt idx="72">
                  <c:v>66.778999999999996</c:v>
                </c:pt>
                <c:pt idx="73">
                  <c:v>66.191999999999993</c:v>
                </c:pt>
                <c:pt idx="74">
                  <c:v>65.760000000000005</c:v>
                </c:pt>
                <c:pt idx="75">
                  <c:v>65.093000000000004</c:v>
                </c:pt>
                <c:pt idx="76">
                  <c:v>64.661000000000001</c:v>
                </c:pt>
                <c:pt idx="77">
                  <c:v>64.426000000000002</c:v>
                </c:pt>
                <c:pt idx="78">
                  <c:v>64.150000000000006</c:v>
                </c:pt>
                <c:pt idx="79">
                  <c:v>63.874000000000002</c:v>
                </c:pt>
                <c:pt idx="80">
                  <c:v>63.478999999999999</c:v>
                </c:pt>
                <c:pt idx="81">
                  <c:v>63.162999999999997</c:v>
                </c:pt>
                <c:pt idx="82">
                  <c:v>62.688000000000002</c:v>
                </c:pt>
                <c:pt idx="83">
                  <c:v>62.292000000000002</c:v>
                </c:pt>
                <c:pt idx="84">
                  <c:v>62.015000000000001</c:v>
                </c:pt>
                <c:pt idx="85">
                  <c:v>61.46</c:v>
                </c:pt>
                <c:pt idx="86">
                  <c:v>61.301000000000002</c:v>
                </c:pt>
                <c:pt idx="87">
                  <c:v>60.984000000000002</c:v>
                </c:pt>
                <c:pt idx="88">
                  <c:v>60.744999999999997</c:v>
                </c:pt>
                <c:pt idx="89">
                  <c:v>60.387</c:v>
                </c:pt>
                <c:pt idx="90">
                  <c:v>60.109000000000002</c:v>
                </c:pt>
                <c:pt idx="91">
                  <c:v>59.79</c:v>
                </c:pt>
                <c:pt idx="92">
                  <c:v>59.470999999999997</c:v>
                </c:pt>
                <c:pt idx="93">
                  <c:v>59.231000000000002</c:v>
                </c:pt>
                <c:pt idx="94">
                  <c:v>58.752000000000002</c:v>
                </c:pt>
                <c:pt idx="95">
                  <c:v>58.472999999999999</c:v>
                </c:pt>
                <c:pt idx="96">
                  <c:v>58.073</c:v>
                </c:pt>
                <c:pt idx="97">
                  <c:v>57.792000000000002</c:v>
                </c:pt>
                <c:pt idx="98">
                  <c:v>57.392000000000003</c:v>
                </c:pt>
                <c:pt idx="99">
                  <c:v>57.072000000000003</c:v>
                </c:pt>
                <c:pt idx="100">
                  <c:v>56.790999999999997</c:v>
                </c:pt>
                <c:pt idx="101">
                  <c:v>56.551000000000002</c:v>
                </c:pt>
                <c:pt idx="102">
                  <c:v>56.189</c:v>
                </c:pt>
                <c:pt idx="103">
                  <c:v>55.988</c:v>
                </c:pt>
                <c:pt idx="104">
                  <c:v>55.665999999999997</c:v>
                </c:pt>
                <c:pt idx="105">
                  <c:v>55.222000000000001</c:v>
                </c:pt>
                <c:pt idx="106">
                  <c:v>54.656999999999996</c:v>
                </c:pt>
                <c:pt idx="107">
                  <c:v>54.454999999999998</c:v>
                </c:pt>
                <c:pt idx="108">
                  <c:v>53.808</c:v>
                </c:pt>
                <c:pt idx="109">
                  <c:v>53.08</c:v>
                </c:pt>
                <c:pt idx="110">
                  <c:v>52.756</c:v>
                </c:pt>
                <c:pt idx="111">
                  <c:v>52.27</c:v>
                </c:pt>
                <c:pt idx="112">
                  <c:v>51.781999999999996</c:v>
                </c:pt>
                <c:pt idx="113">
                  <c:v>51.415999999999997</c:v>
                </c:pt>
                <c:pt idx="114">
                  <c:v>51.131999999999998</c:v>
                </c:pt>
                <c:pt idx="115">
                  <c:v>50.805999999999997</c:v>
                </c:pt>
                <c:pt idx="116">
                  <c:v>50.723999999999997</c:v>
                </c:pt>
                <c:pt idx="117">
                  <c:v>50.274999999999999</c:v>
                </c:pt>
                <c:pt idx="118">
                  <c:v>49.826000000000001</c:v>
                </c:pt>
                <c:pt idx="119">
                  <c:v>49.499000000000002</c:v>
                </c:pt>
                <c:pt idx="120">
                  <c:v>49.009</c:v>
                </c:pt>
                <c:pt idx="121">
                  <c:v>48.558999999999997</c:v>
                </c:pt>
                <c:pt idx="122">
                  <c:v>48.231999999999999</c:v>
                </c:pt>
                <c:pt idx="123">
                  <c:v>47.985999999999997</c:v>
                </c:pt>
                <c:pt idx="124">
                  <c:v>47.37</c:v>
                </c:pt>
                <c:pt idx="125">
                  <c:v>47.082999999999998</c:v>
                </c:pt>
                <c:pt idx="126">
                  <c:v>46.755000000000003</c:v>
                </c:pt>
                <c:pt idx="127">
                  <c:v>46.301000000000002</c:v>
                </c:pt>
                <c:pt idx="128">
                  <c:v>46.218000000000004</c:v>
                </c:pt>
                <c:pt idx="129">
                  <c:v>45.844999999999999</c:v>
                </c:pt>
                <c:pt idx="130">
                  <c:v>45.595999999999997</c:v>
                </c:pt>
                <c:pt idx="131">
                  <c:v>45.222999999999999</c:v>
                </c:pt>
                <c:pt idx="132">
                  <c:v>44.972999999999999</c:v>
                </c:pt>
                <c:pt idx="133">
                  <c:v>44.680999999999997</c:v>
                </c:pt>
                <c:pt idx="134">
                  <c:v>44.304000000000002</c:v>
                </c:pt>
                <c:pt idx="135">
                  <c:v>43.968000000000004</c:v>
                </c:pt>
                <c:pt idx="136">
                  <c:v>43.548000000000002</c:v>
                </c:pt>
                <c:pt idx="137">
                  <c:v>43.295000000000002</c:v>
                </c:pt>
                <c:pt idx="138">
                  <c:v>42.912999999999997</c:v>
                </c:pt>
                <c:pt idx="139">
                  <c:v>42.656999999999996</c:v>
                </c:pt>
                <c:pt idx="140">
                  <c:v>42.097999999999999</c:v>
                </c:pt>
                <c:pt idx="141">
                  <c:v>41.881999999999998</c:v>
                </c:pt>
                <c:pt idx="142">
                  <c:v>41.448999999999998</c:v>
                </c:pt>
                <c:pt idx="143">
                  <c:v>41.101999999999997</c:v>
                </c:pt>
                <c:pt idx="144">
                  <c:v>40.972000000000001</c:v>
                </c:pt>
                <c:pt idx="145">
                  <c:v>40.667000000000002</c:v>
                </c:pt>
                <c:pt idx="146">
                  <c:v>40.405000000000001</c:v>
                </c:pt>
                <c:pt idx="147">
                  <c:v>40.011000000000003</c:v>
                </c:pt>
                <c:pt idx="148">
                  <c:v>39.790999999999997</c:v>
                </c:pt>
                <c:pt idx="149">
                  <c:v>39.261000000000003</c:v>
                </c:pt>
                <c:pt idx="150">
                  <c:v>38.904000000000003</c:v>
                </c:pt>
                <c:pt idx="151">
                  <c:v>38.631</c:v>
                </c:pt>
                <c:pt idx="152">
                  <c:v>38.356000000000002</c:v>
                </c:pt>
                <c:pt idx="153">
                  <c:v>38.264000000000003</c:v>
                </c:pt>
                <c:pt idx="154">
                  <c:v>37.798000000000002</c:v>
                </c:pt>
                <c:pt idx="155">
                  <c:v>37.518000000000001</c:v>
                </c:pt>
                <c:pt idx="156">
                  <c:v>37.238</c:v>
                </c:pt>
                <c:pt idx="157">
                  <c:v>37.003999999999998</c:v>
                </c:pt>
                <c:pt idx="158">
                  <c:v>36.673000000000002</c:v>
                </c:pt>
                <c:pt idx="159">
                  <c:v>36.436</c:v>
                </c:pt>
                <c:pt idx="160">
                  <c:v>36.054000000000002</c:v>
                </c:pt>
                <c:pt idx="161">
                  <c:v>35.612000000000002</c:v>
                </c:pt>
                <c:pt idx="162">
                  <c:v>35.563000000000002</c:v>
                </c:pt>
                <c:pt idx="163">
                  <c:v>35.090000000000003</c:v>
                </c:pt>
                <c:pt idx="164">
                  <c:v>34.441000000000003</c:v>
                </c:pt>
                <c:pt idx="165">
                  <c:v>34.332000000000001</c:v>
                </c:pt>
                <c:pt idx="166">
                  <c:v>34.058</c:v>
                </c:pt>
                <c:pt idx="167">
                  <c:v>33.561</c:v>
                </c:pt>
                <c:pt idx="168">
                  <c:v>33.395000000000003</c:v>
                </c:pt>
                <c:pt idx="169">
                  <c:v>32.948</c:v>
                </c:pt>
                <c:pt idx="170">
                  <c:v>32.555999999999997</c:v>
                </c:pt>
                <c:pt idx="171">
                  <c:v>32.218000000000004</c:v>
                </c:pt>
                <c:pt idx="172">
                  <c:v>31.648</c:v>
                </c:pt>
                <c:pt idx="173">
                  <c:v>31.303000000000001</c:v>
                </c:pt>
                <c:pt idx="174">
                  <c:v>30.89</c:v>
                </c:pt>
                <c:pt idx="175">
                  <c:v>30.391999999999999</c:v>
                </c:pt>
                <c:pt idx="176">
                  <c:v>30.134</c:v>
                </c:pt>
                <c:pt idx="177">
                  <c:v>29.808</c:v>
                </c:pt>
                <c:pt idx="178">
                  <c:v>29.611000000000001</c:v>
                </c:pt>
                <c:pt idx="179">
                  <c:v>29.347000000000001</c:v>
                </c:pt>
                <c:pt idx="180">
                  <c:v>29.280999999999999</c:v>
                </c:pt>
                <c:pt idx="181">
                  <c:v>28.885000000000002</c:v>
                </c:pt>
                <c:pt idx="182">
                  <c:v>28.62</c:v>
                </c:pt>
                <c:pt idx="183">
                  <c:v>28.484999999999999</c:v>
                </c:pt>
                <c:pt idx="184">
                  <c:v>28.076000000000001</c:v>
                </c:pt>
                <c:pt idx="185">
                  <c:v>27.867999999999999</c:v>
                </c:pt>
                <c:pt idx="186">
                  <c:v>27.797000000000001</c:v>
                </c:pt>
                <c:pt idx="187">
                  <c:v>27.431000000000001</c:v>
                </c:pt>
                <c:pt idx="188">
                  <c:v>26.747</c:v>
                </c:pt>
                <c:pt idx="189">
                  <c:v>26.515999999999998</c:v>
                </c:pt>
                <c:pt idx="190">
                  <c:v>26.053999999999998</c:v>
                </c:pt>
                <c:pt idx="191">
                  <c:v>26.053999999999998</c:v>
                </c:pt>
                <c:pt idx="192">
                  <c:v>25.667000000000002</c:v>
                </c:pt>
                <c:pt idx="193">
                  <c:v>25.510999999999999</c:v>
                </c:pt>
                <c:pt idx="194">
                  <c:v>25.196999999999999</c:v>
                </c:pt>
                <c:pt idx="195">
                  <c:v>25.196999999999999</c:v>
                </c:pt>
                <c:pt idx="196">
                  <c:v>24.957000000000001</c:v>
                </c:pt>
                <c:pt idx="197">
                  <c:v>24.388000000000002</c:v>
                </c:pt>
                <c:pt idx="198">
                  <c:v>24.303000000000001</c:v>
                </c:pt>
                <c:pt idx="199">
                  <c:v>23.867000000000001</c:v>
                </c:pt>
                <c:pt idx="200">
                  <c:v>23.416</c:v>
                </c:pt>
                <c:pt idx="201">
                  <c:v>23.416</c:v>
                </c:pt>
                <c:pt idx="202">
                  <c:v>22.864999999999998</c:v>
                </c:pt>
                <c:pt idx="203">
                  <c:v>22.588999999999999</c:v>
                </c:pt>
                <c:pt idx="204">
                  <c:v>22.404</c:v>
                </c:pt>
                <c:pt idx="205">
                  <c:v>22.219000000000001</c:v>
                </c:pt>
                <c:pt idx="206">
                  <c:v>22.123999999999999</c:v>
                </c:pt>
                <c:pt idx="207">
                  <c:v>22.027999999999999</c:v>
                </c:pt>
                <c:pt idx="208">
                  <c:v>21.931000000000001</c:v>
                </c:pt>
                <c:pt idx="209">
                  <c:v>21.539000000000001</c:v>
                </c:pt>
                <c:pt idx="210">
                  <c:v>21.439</c:v>
                </c:pt>
                <c:pt idx="211">
                  <c:v>21.111999999999998</c:v>
                </c:pt>
                <c:pt idx="212">
                  <c:v>20.89</c:v>
                </c:pt>
                <c:pt idx="213">
                  <c:v>20.89</c:v>
                </c:pt>
                <c:pt idx="214">
                  <c:v>20.440000000000001</c:v>
                </c:pt>
                <c:pt idx="215">
                  <c:v>20.215</c:v>
                </c:pt>
                <c:pt idx="216">
                  <c:v>19.986999999999998</c:v>
                </c:pt>
                <c:pt idx="217">
                  <c:v>19.416</c:v>
                </c:pt>
                <c:pt idx="218">
                  <c:v>19.181999999999999</c:v>
                </c:pt>
                <c:pt idx="219">
                  <c:v>19.065000000000001</c:v>
                </c:pt>
                <c:pt idx="220">
                  <c:v>19.065000000000001</c:v>
                </c:pt>
                <c:pt idx="221">
                  <c:v>18.687000000000001</c:v>
                </c:pt>
                <c:pt idx="222">
                  <c:v>18.559999999999999</c:v>
                </c:pt>
                <c:pt idx="223">
                  <c:v>18.559999999999999</c:v>
                </c:pt>
                <c:pt idx="224">
                  <c:v>18.135000000000002</c:v>
                </c:pt>
                <c:pt idx="225">
                  <c:v>17.696000000000002</c:v>
                </c:pt>
                <c:pt idx="226">
                  <c:v>17.696000000000002</c:v>
                </c:pt>
                <c:pt idx="227">
                  <c:v>17.396000000000001</c:v>
                </c:pt>
                <c:pt idx="228">
                  <c:v>17.245999999999999</c:v>
                </c:pt>
                <c:pt idx="229">
                  <c:v>17.094999999999999</c:v>
                </c:pt>
                <c:pt idx="230">
                  <c:v>17.094999999999999</c:v>
                </c:pt>
                <c:pt idx="231">
                  <c:v>17.094999999999999</c:v>
                </c:pt>
                <c:pt idx="232">
                  <c:v>16.768999999999998</c:v>
                </c:pt>
                <c:pt idx="233">
                  <c:v>16.259</c:v>
                </c:pt>
                <c:pt idx="234">
                  <c:v>15.691000000000001</c:v>
                </c:pt>
                <c:pt idx="235">
                  <c:v>15.478999999999999</c:v>
                </c:pt>
                <c:pt idx="236">
                  <c:v>15.478999999999999</c:v>
                </c:pt>
                <c:pt idx="237">
                  <c:v>15.01</c:v>
                </c:pt>
                <c:pt idx="238">
                  <c:v>14.532999999999999</c:v>
                </c:pt>
                <c:pt idx="239">
                  <c:v>14.532999999999999</c:v>
                </c:pt>
                <c:pt idx="240">
                  <c:v>14.291</c:v>
                </c:pt>
              </c:numCache>
            </c:numRef>
          </c:yVal>
          <c:smooth val="0"/>
          <c:extLst>
            <c:ext xmlns:c16="http://schemas.microsoft.com/office/drawing/2014/chart" uri="{C3380CC4-5D6E-409C-BE32-E72D297353CC}">
              <c16:uniqueId val="{00000001-E0D3-422A-9D07-FAB23A5707D8}"/>
            </c:ext>
          </c:extLst>
        </c:ser>
        <c:ser>
          <c:idx val="2"/>
          <c:order val="2"/>
          <c:tx>
            <c:strRef>
              <c:f>Sheet1!$D$1</c:f>
              <c:strCache>
                <c:ptCount val="1"/>
                <c:pt idx="0">
                  <c:v>No CAV/2005-6/2017 (N=16,480)</c:v>
                </c:pt>
              </c:strCache>
            </c:strRef>
          </c:tx>
          <c:spPr>
            <a:ln w="41275">
              <a:solidFill>
                <a:srgbClr val="FFC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Sheet1!$D$2:$D$134</c:f>
              <c:numCache>
                <c:formatCode>General</c:formatCode>
                <c:ptCount val="133"/>
                <c:pt idx="0">
                  <c:v>100</c:v>
                </c:pt>
                <c:pt idx="1">
                  <c:v>99.611000000000004</c:v>
                </c:pt>
                <c:pt idx="2">
                  <c:v>99.367999999999995</c:v>
                </c:pt>
                <c:pt idx="3">
                  <c:v>99.015000000000001</c:v>
                </c:pt>
                <c:pt idx="4">
                  <c:v>98.697000000000003</c:v>
                </c:pt>
                <c:pt idx="5">
                  <c:v>98.438999999999993</c:v>
                </c:pt>
                <c:pt idx="6">
                  <c:v>98.222999999999999</c:v>
                </c:pt>
                <c:pt idx="7">
                  <c:v>97.995999999999995</c:v>
                </c:pt>
                <c:pt idx="8">
                  <c:v>97.691999999999993</c:v>
                </c:pt>
                <c:pt idx="9">
                  <c:v>97.423000000000002</c:v>
                </c:pt>
                <c:pt idx="10">
                  <c:v>97.061999999999998</c:v>
                </c:pt>
                <c:pt idx="11">
                  <c:v>96.686000000000007</c:v>
                </c:pt>
                <c:pt idx="12">
                  <c:v>96.358999999999995</c:v>
                </c:pt>
                <c:pt idx="13">
                  <c:v>96.01</c:v>
                </c:pt>
                <c:pt idx="14">
                  <c:v>95.786000000000001</c:v>
                </c:pt>
                <c:pt idx="15">
                  <c:v>95.59</c:v>
                </c:pt>
                <c:pt idx="16">
                  <c:v>95.350999999999999</c:v>
                </c:pt>
                <c:pt idx="17">
                  <c:v>95.11</c:v>
                </c:pt>
                <c:pt idx="18">
                  <c:v>94.945999999999998</c:v>
                </c:pt>
                <c:pt idx="19">
                  <c:v>94.757000000000005</c:v>
                </c:pt>
                <c:pt idx="20">
                  <c:v>94.488</c:v>
                </c:pt>
                <c:pt idx="21">
                  <c:v>94.227000000000004</c:v>
                </c:pt>
                <c:pt idx="22">
                  <c:v>94.045000000000002</c:v>
                </c:pt>
                <c:pt idx="23">
                  <c:v>93.853999999999999</c:v>
                </c:pt>
                <c:pt idx="24">
                  <c:v>93.623000000000005</c:v>
                </c:pt>
                <c:pt idx="25">
                  <c:v>93.32</c:v>
                </c:pt>
                <c:pt idx="26">
                  <c:v>93.111999999999995</c:v>
                </c:pt>
                <c:pt idx="27">
                  <c:v>92.879000000000005</c:v>
                </c:pt>
                <c:pt idx="28">
                  <c:v>92.653000000000006</c:v>
                </c:pt>
                <c:pt idx="29">
                  <c:v>92.367999999999995</c:v>
                </c:pt>
                <c:pt idx="30">
                  <c:v>92.147000000000006</c:v>
                </c:pt>
                <c:pt idx="31">
                  <c:v>91.837999999999994</c:v>
                </c:pt>
                <c:pt idx="32">
                  <c:v>91.548000000000002</c:v>
                </c:pt>
                <c:pt idx="33">
                  <c:v>91.25</c:v>
                </c:pt>
                <c:pt idx="34">
                  <c:v>90.977000000000004</c:v>
                </c:pt>
                <c:pt idx="35">
                  <c:v>90.676000000000002</c:v>
                </c:pt>
                <c:pt idx="36">
                  <c:v>90.402000000000001</c:v>
                </c:pt>
                <c:pt idx="37">
                  <c:v>90.117999999999995</c:v>
                </c:pt>
                <c:pt idx="38">
                  <c:v>89.87</c:v>
                </c:pt>
                <c:pt idx="39">
                  <c:v>89.674999999999997</c:v>
                </c:pt>
                <c:pt idx="40">
                  <c:v>89.406000000000006</c:v>
                </c:pt>
                <c:pt idx="41">
                  <c:v>89.144000000000005</c:v>
                </c:pt>
                <c:pt idx="42">
                  <c:v>88.804000000000002</c:v>
                </c:pt>
                <c:pt idx="43">
                  <c:v>88.552999999999997</c:v>
                </c:pt>
                <c:pt idx="44">
                  <c:v>88.245999999999995</c:v>
                </c:pt>
                <c:pt idx="45">
                  <c:v>87.804000000000002</c:v>
                </c:pt>
                <c:pt idx="46">
                  <c:v>87.465000000000003</c:v>
                </c:pt>
                <c:pt idx="47">
                  <c:v>87.188999999999993</c:v>
                </c:pt>
                <c:pt idx="48">
                  <c:v>86.902000000000001</c:v>
                </c:pt>
                <c:pt idx="49">
                  <c:v>86.635000000000005</c:v>
                </c:pt>
                <c:pt idx="50">
                  <c:v>86.432000000000002</c:v>
                </c:pt>
                <c:pt idx="51">
                  <c:v>86.108999999999995</c:v>
                </c:pt>
                <c:pt idx="52">
                  <c:v>85.795000000000002</c:v>
                </c:pt>
                <c:pt idx="53">
                  <c:v>85.587000000000003</c:v>
                </c:pt>
                <c:pt idx="54">
                  <c:v>85.355000000000004</c:v>
                </c:pt>
                <c:pt idx="55">
                  <c:v>85.082999999999998</c:v>
                </c:pt>
                <c:pt idx="56">
                  <c:v>84.721000000000004</c:v>
                </c:pt>
                <c:pt idx="57">
                  <c:v>84.436999999999998</c:v>
                </c:pt>
                <c:pt idx="58">
                  <c:v>84.200999999999993</c:v>
                </c:pt>
                <c:pt idx="59">
                  <c:v>83.975999999999999</c:v>
                </c:pt>
                <c:pt idx="60">
                  <c:v>83.787999999999997</c:v>
                </c:pt>
                <c:pt idx="61">
                  <c:v>83.436000000000007</c:v>
                </c:pt>
                <c:pt idx="62">
                  <c:v>83.197000000000003</c:v>
                </c:pt>
                <c:pt idx="63">
                  <c:v>82.918000000000006</c:v>
                </c:pt>
                <c:pt idx="64">
                  <c:v>82.585999999999999</c:v>
                </c:pt>
                <c:pt idx="65">
                  <c:v>82.275999999999996</c:v>
                </c:pt>
                <c:pt idx="66">
                  <c:v>81.974000000000004</c:v>
                </c:pt>
                <c:pt idx="67">
                  <c:v>81.664000000000001</c:v>
                </c:pt>
                <c:pt idx="68">
                  <c:v>81.460999999999999</c:v>
                </c:pt>
                <c:pt idx="69">
                  <c:v>81.177000000000007</c:v>
                </c:pt>
                <c:pt idx="70">
                  <c:v>80.754000000000005</c:v>
                </c:pt>
                <c:pt idx="71">
                  <c:v>80.466999999999999</c:v>
                </c:pt>
                <c:pt idx="72">
                  <c:v>80.209000000000003</c:v>
                </c:pt>
                <c:pt idx="73">
                  <c:v>79.950999999999993</c:v>
                </c:pt>
                <c:pt idx="74">
                  <c:v>79.66</c:v>
                </c:pt>
                <c:pt idx="75">
                  <c:v>79.459999999999994</c:v>
                </c:pt>
                <c:pt idx="76">
                  <c:v>79.132999999999996</c:v>
                </c:pt>
                <c:pt idx="77">
                  <c:v>78.786000000000001</c:v>
                </c:pt>
                <c:pt idx="78">
                  <c:v>78.384</c:v>
                </c:pt>
                <c:pt idx="79">
                  <c:v>78.134</c:v>
                </c:pt>
                <c:pt idx="80">
                  <c:v>77.867000000000004</c:v>
                </c:pt>
                <c:pt idx="81">
                  <c:v>77.513999999999996</c:v>
                </c:pt>
                <c:pt idx="82">
                  <c:v>77.27</c:v>
                </c:pt>
                <c:pt idx="83">
                  <c:v>76.894000000000005</c:v>
                </c:pt>
                <c:pt idx="84">
                  <c:v>76.572999999999993</c:v>
                </c:pt>
                <c:pt idx="85">
                  <c:v>76.097999999999999</c:v>
                </c:pt>
                <c:pt idx="86">
                  <c:v>75.754000000000005</c:v>
                </c:pt>
                <c:pt idx="87">
                  <c:v>75.367999999999995</c:v>
                </c:pt>
                <c:pt idx="88">
                  <c:v>75.075999999999993</c:v>
                </c:pt>
                <c:pt idx="89">
                  <c:v>74.679000000000002</c:v>
                </c:pt>
                <c:pt idx="90">
                  <c:v>74.236000000000004</c:v>
                </c:pt>
                <c:pt idx="91">
                  <c:v>74.007000000000005</c:v>
                </c:pt>
                <c:pt idx="92">
                  <c:v>73.623000000000005</c:v>
                </c:pt>
                <c:pt idx="93">
                  <c:v>73.480999999999995</c:v>
                </c:pt>
                <c:pt idx="94">
                  <c:v>73.025000000000006</c:v>
                </c:pt>
                <c:pt idx="95">
                  <c:v>72.808000000000007</c:v>
                </c:pt>
                <c:pt idx="96">
                  <c:v>72.301000000000002</c:v>
                </c:pt>
                <c:pt idx="97">
                  <c:v>71.986000000000004</c:v>
                </c:pt>
                <c:pt idx="98">
                  <c:v>71.497</c:v>
                </c:pt>
                <c:pt idx="99">
                  <c:v>71.224999999999994</c:v>
                </c:pt>
                <c:pt idx="100">
                  <c:v>71.024000000000001</c:v>
                </c:pt>
                <c:pt idx="101">
                  <c:v>70.819000000000003</c:v>
                </c:pt>
                <c:pt idx="102">
                  <c:v>70.53</c:v>
                </c:pt>
                <c:pt idx="103">
                  <c:v>70.334000000000003</c:v>
                </c:pt>
                <c:pt idx="104">
                  <c:v>69.986999999999995</c:v>
                </c:pt>
                <c:pt idx="105">
                  <c:v>69.757000000000005</c:v>
                </c:pt>
                <c:pt idx="106">
                  <c:v>69.355999999999995</c:v>
                </c:pt>
                <c:pt idx="107">
                  <c:v>68.986000000000004</c:v>
                </c:pt>
                <c:pt idx="108">
                  <c:v>68.614999999999995</c:v>
                </c:pt>
                <c:pt idx="109">
                  <c:v>67.900000000000006</c:v>
                </c:pt>
                <c:pt idx="110">
                  <c:v>67.590999999999994</c:v>
                </c:pt>
                <c:pt idx="111">
                  <c:v>67.105999999999995</c:v>
                </c:pt>
                <c:pt idx="112">
                  <c:v>66.680999999999997</c:v>
                </c:pt>
                <c:pt idx="113">
                  <c:v>66.462999999999994</c:v>
                </c:pt>
                <c:pt idx="114">
                  <c:v>66.05</c:v>
                </c:pt>
                <c:pt idx="115">
                  <c:v>65.69</c:v>
                </c:pt>
                <c:pt idx="116">
                  <c:v>65.400999999999996</c:v>
                </c:pt>
                <c:pt idx="117">
                  <c:v>64.986000000000004</c:v>
                </c:pt>
                <c:pt idx="118">
                  <c:v>64.402000000000001</c:v>
                </c:pt>
                <c:pt idx="119">
                  <c:v>64.188000000000002</c:v>
                </c:pt>
                <c:pt idx="120">
                  <c:v>63.863999999999997</c:v>
                </c:pt>
                <c:pt idx="121">
                  <c:v>63.536000000000001</c:v>
                </c:pt>
                <c:pt idx="122">
                  <c:v>63.37</c:v>
                </c:pt>
                <c:pt idx="123">
                  <c:v>63.091000000000001</c:v>
                </c:pt>
                <c:pt idx="124">
                  <c:v>62.857999999999997</c:v>
                </c:pt>
                <c:pt idx="125">
                  <c:v>62.737000000000002</c:v>
                </c:pt>
                <c:pt idx="126">
                  <c:v>62.222999999999999</c:v>
                </c:pt>
                <c:pt idx="127">
                  <c:v>61.94</c:v>
                </c:pt>
                <c:pt idx="128">
                  <c:v>61.631</c:v>
                </c:pt>
                <c:pt idx="129">
                  <c:v>61.286999999999999</c:v>
                </c:pt>
                <c:pt idx="130">
                  <c:v>60.927</c:v>
                </c:pt>
                <c:pt idx="131">
                  <c:v>60.680999999999997</c:v>
                </c:pt>
                <c:pt idx="132">
                  <c:v>60.557000000000002</c:v>
                </c:pt>
              </c:numCache>
            </c:numRef>
          </c:yVal>
          <c:smooth val="0"/>
          <c:extLst>
            <c:ext xmlns:c16="http://schemas.microsoft.com/office/drawing/2014/chart" uri="{C3380CC4-5D6E-409C-BE32-E72D297353CC}">
              <c16:uniqueId val="{00000002-E0D3-422A-9D07-FAB23A5707D8}"/>
            </c:ext>
          </c:extLst>
        </c:ser>
        <c:ser>
          <c:idx val="3"/>
          <c:order val="3"/>
          <c:tx>
            <c:strRef>
              <c:f>Sheet1!$E$1</c:f>
              <c:strCache>
                <c:ptCount val="1"/>
                <c:pt idx="0">
                  <c:v>CAV/2005-6/2017 (N=3,802)</c:v>
                </c:pt>
              </c:strCache>
            </c:strRef>
          </c:tx>
          <c:spPr>
            <a:ln w="41275">
              <a:solidFill>
                <a:srgbClr val="00B0F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Sheet1!$E$2:$E$134</c:f>
              <c:numCache>
                <c:formatCode>General</c:formatCode>
                <c:ptCount val="133"/>
                <c:pt idx="0">
                  <c:v>100</c:v>
                </c:pt>
                <c:pt idx="1">
                  <c:v>100</c:v>
                </c:pt>
                <c:pt idx="2">
                  <c:v>99.841999999999999</c:v>
                </c:pt>
                <c:pt idx="3">
                  <c:v>99.341999999999999</c:v>
                </c:pt>
                <c:pt idx="4">
                  <c:v>98.497</c:v>
                </c:pt>
                <c:pt idx="5">
                  <c:v>97.463999999999999</c:v>
                </c:pt>
                <c:pt idx="6">
                  <c:v>96.307000000000002</c:v>
                </c:pt>
                <c:pt idx="7">
                  <c:v>95.588999999999999</c:v>
                </c:pt>
                <c:pt idx="8">
                  <c:v>94.882999999999996</c:v>
                </c:pt>
                <c:pt idx="9">
                  <c:v>94.116</c:v>
                </c:pt>
                <c:pt idx="10">
                  <c:v>93.644000000000005</c:v>
                </c:pt>
                <c:pt idx="11">
                  <c:v>93.319000000000003</c:v>
                </c:pt>
                <c:pt idx="12">
                  <c:v>92.933999999999997</c:v>
                </c:pt>
                <c:pt idx="13">
                  <c:v>92.697000000000003</c:v>
                </c:pt>
                <c:pt idx="14">
                  <c:v>92.37</c:v>
                </c:pt>
                <c:pt idx="15">
                  <c:v>92.013000000000005</c:v>
                </c:pt>
                <c:pt idx="16">
                  <c:v>91.563000000000002</c:v>
                </c:pt>
                <c:pt idx="17">
                  <c:v>91.352000000000004</c:v>
                </c:pt>
                <c:pt idx="18">
                  <c:v>91.013999999999996</c:v>
                </c:pt>
                <c:pt idx="19">
                  <c:v>90.757000000000005</c:v>
                </c:pt>
                <c:pt idx="20">
                  <c:v>90.328999999999994</c:v>
                </c:pt>
                <c:pt idx="21">
                  <c:v>90.031000000000006</c:v>
                </c:pt>
                <c:pt idx="22">
                  <c:v>89.733000000000004</c:v>
                </c:pt>
                <c:pt idx="23">
                  <c:v>89.501000000000005</c:v>
                </c:pt>
                <c:pt idx="24">
                  <c:v>89.301000000000002</c:v>
                </c:pt>
                <c:pt idx="25">
                  <c:v>89.168000000000006</c:v>
                </c:pt>
                <c:pt idx="26">
                  <c:v>88.8</c:v>
                </c:pt>
                <c:pt idx="27">
                  <c:v>88.498000000000005</c:v>
                </c:pt>
                <c:pt idx="28">
                  <c:v>88.293999999999997</c:v>
                </c:pt>
                <c:pt idx="29">
                  <c:v>87.953000000000003</c:v>
                </c:pt>
                <c:pt idx="30">
                  <c:v>87.742999999999995</c:v>
                </c:pt>
                <c:pt idx="31">
                  <c:v>87.56</c:v>
                </c:pt>
                <c:pt idx="32">
                  <c:v>87.260999999999996</c:v>
                </c:pt>
                <c:pt idx="33">
                  <c:v>87.072000000000003</c:v>
                </c:pt>
                <c:pt idx="34">
                  <c:v>86.808000000000007</c:v>
                </c:pt>
                <c:pt idx="35">
                  <c:v>86.504999999999995</c:v>
                </c:pt>
                <c:pt idx="36">
                  <c:v>86.24</c:v>
                </c:pt>
                <c:pt idx="37">
                  <c:v>85.820999999999998</c:v>
                </c:pt>
                <c:pt idx="38">
                  <c:v>85.591999999999999</c:v>
                </c:pt>
                <c:pt idx="39">
                  <c:v>85.245999999999995</c:v>
                </c:pt>
                <c:pt idx="40">
                  <c:v>85.052000000000007</c:v>
                </c:pt>
                <c:pt idx="41">
                  <c:v>84.933999999999997</c:v>
                </c:pt>
                <c:pt idx="42">
                  <c:v>84.528999999999996</c:v>
                </c:pt>
                <c:pt idx="43">
                  <c:v>84.352000000000004</c:v>
                </c:pt>
                <c:pt idx="44">
                  <c:v>83.947000000000003</c:v>
                </c:pt>
                <c:pt idx="45">
                  <c:v>83.902000000000001</c:v>
                </c:pt>
                <c:pt idx="46">
                  <c:v>83.447000000000003</c:v>
                </c:pt>
                <c:pt idx="47">
                  <c:v>83.034999999999997</c:v>
                </c:pt>
                <c:pt idx="48">
                  <c:v>82.897999999999996</c:v>
                </c:pt>
                <c:pt idx="49">
                  <c:v>82.622</c:v>
                </c:pt>
                <c:pt idx="50">
                  <c:v>82.343999999999994</c:v>
                </c:pt>
                <c:pt idx="51">
                  <c:v>81.923000000000002</c:v>
                </c:pt>
                <c:pt idx="52">
                  <c:v>81.688000000000002</c:v>
                </c:pt>
                <c:pt idx="53">
                  <c:v>81.498999999999995</c:v>
                </c:pt>
                <c:pt idx="54">
                  <c:v>81.010999999999996</c:v>
                </c:pt>
                <c:pt idx="55">
                  <c:v>80.491</c:v>
                </c:pt>
                <c:pt idx="56">
                  <c:v>79.956000000000003</c:v>
                </c:pt>
                <c:pt idx="57">
                  <c:v>79.741</c:v>
                </c:pt>
                <c:pt idx="58">
                  <c:v>79.524000000000001</c:v>
                </c:pt>
                <c:pt idx="59">
                  <c:v>78.924999999999997</c:v>
                </c:pt>
                <c:pt idx="60">
                  <c:v>78.378</c:v>
                </c:pt>
                <c:pt idx="61">
                  <c:v>77.828000000000003</c:v>
                </c:pt>
                <c:pt idx="62">
                  <c:v>77.552999999999997</c:v>
                </c:pt>
                <c:pt idx="63">
                  <c:v>77.441000000000003</c:v>
                </c:pt>
                <c:pt idx="64">
                  <c:v>77.102000000000004</c:v>
                </c:pt>
                <c:pt idx="65">
                  <c:v>76.757999999999996</c:v>
                </c:pt>
                <c:pt idx="66">
                  <c:v>76.11</c:v>
                </c:pt>
                <c:pt idx="67">
                  <c:v>75.680000000000007</c:v>
                </c:pt>
                <c:pt idx="68">
                  <c:v>75.238</c:v>
                </c:pt>
                <c:pt idx="69">
                  <c:v>74.856999999999999</c:v>
                </c:pt>
                <c:pt idx="70">
                  <c:v>74.665000000000006</c:v>
                </c:pt>
                <c:pt idx="71">
                  <c:v>74.344999999999999</c:v>
                </c:pt>
                <c:pt idx="72">
                  <c:v>73.83</c:v>
                </c:pt>
                <c:pt idx="73">
                  <c:v>73.376000000000005</c:v>
                </c:pt>
                <c:pt idx="74">
                  <c:v>73.05</c:v>
                </c:pt>
                <c:pt idx="75">
                  <c:v>72.39</c:v>
                </c:pt>
                <c:pt idx="76">
                  <c:v>71.790999999999997</c:v>
                </c:pt>
                <c:pt idx="77">
                  <c:v>71.518000000000001</c:v>
                </c:pt>
                <c:pt idx="78">
                  <c:v>71.236999999999995</c:v>
                </c:pt>
                <c:pt idx="79">
                  <c:v>71.010999999999996</c:v>
                </c:pt>
                <c:pt idx="80">
                  <c:v>70.537000000000006</c:v>
                </c:pt>
                <c:pt idx="81">
                  <c:v>70.218000000000004</c:v>
                </c:pt>
                <c:pt idx="82">
                  <c:v>69.734999999999999</c:v>
                </c:pt>
                <c:pt idx="83">
                  <c:v>69.734999999999999</c:v>
                </c:pt>
                <c:pt idx="84">
                  <c:v>69.41</c:v>
                </c:pt>
                <c:pt idx="85">
                  <c:v>69.165000000000006</c:v>
                </c:pt>
                <c:pt idx="86">
                  <c:v>69.082999999999998</c:v>
                </c:pt>
                <c:pt idx="87">
                  <c:v>68.75</c:v>
                </c:pt>
                <c:pt idx="88">
                  <c:v>68.239999999999995</c:v>
                </c:pt>
                <c:pt idx="89">
                  <c:v>67.808000000000007</c:v>
                </c:pt>
                <c:pt idx="90">
                  <c:v>67.353999999999999</c:v>
                </c:pt>
                <c:pt idx="91">
                  <c:v>66.850999999999999</c:v>
                </c:pt>
                <c:pt idx="92">
                  <c:v>66.644999999999996</c:v>
                </c:pt>
                <c:pt idx="93">
                  <c:v>66.123999999999995</c:v>
                </c:pt>
                <c:pt idx="94">
                  <c:v>65.600999999999999</c:v>
                </c:pt>
                <c:pt idx="95">
                  <c:v>65.283000000000001</c:v>
                </c:pt>
                <c:pt idx="96">
                  <c:v>64.856999999999999</c:v>
                </c:pt>
                <c:pt idx="97">
                  <c:v>63.997</c:v>
                </c:pt>
                <c:pt idx="98">
                  <c:v>63.561999999999998</c:v>
                </c:pt>
                <c:pt idx="99">
                  <c:v>63.231999999999999</c:v>
                </c:pt>
                <c:pt idx="100">
                  <c:v>62.896999999999998</c:v>
                </c:pt>
                <c:pt idx="101">
                  <c:v>62.667999999999999</c:v>
                </c:pt>
                <c:pt idx="102">
                  <c:v>62.192</c:v>
                </c:pt>
                <c:pt idx="103">
                  <c:v>61.926000000000002</c:v>
                </c:pt>
                <c:pt idx="104">
                  <c:v>61.642000000000003</c:v>
                </c:pt>
                <c:pt idx="105">
                  <c:v>61.067</c:v>
                </c:pt>
                <c:pt idx="106">
                  <c:v>60.777000000000001</c:v>
                </c:pt>
                <c:pt idx="107">
                  <c:v>60.631</c:v>
                </c:pt>
                <c:pt idx="108">
                  <c:v>59.896000000000001</c:v>
                </c:pt>
                <c:pt idx="109">
                  <c:v>59.598999999999997</c:v>
                </c:pt>
                <c:pt idx="110">
                  <c:v>58.843000000000004</c:v>
                </c:pt>
                <c:pt idx="111">
                  <c:v>58.533000000000001</c:v>
                </c:pt>
                <c:pt idx="112">
                  <c:v>58.058</c:v>
                </c:pt>
                <c:pt idx="113">
                  <c:v>57.567999999999998</c:v>
                </c:pt>
                <c:pt idx="114">
                  <c:v>57.222999999999999</c:v>
                </c:pt>
                <c:pt idx="115">
                  <c:v>57.222999999999999</c:v>
                </c:pt>
                <c:pt idx="116">
                  <c:v>57.222999999999999</c:v>
                </c:pt>
                <c:pt idx="117">
                  <c:v>56.746000000000002</c:v>
                </c:pt>
                <c:pt idx="118">
                  <c:v>55.530999999999999</c:v>
                </c:pt>
                <c:pt idx="119">
                  <c:v>55.530999999999999</c:v>
                </c:pt>
                <c:pt idx="120">
                  <c:v>55.03</c:v>
                </c:pt>
                <c:pt idx="121">
                  <c:v>55.03</c:v>
                </c:pt>
                <c:pt idx="122">
                  <c:v>54.511000000000003</c:v>
                </c:pt>
                <c:pt idx="123">
                  <c:v>54.244</c:v>
                </c:pt>
                <c:pt idx="124">
                  <c:v>53.682000000000002</c:v>
                </c:pt>
                <c:pt idx="125">
                  <c:v>52.831000000000003</c:v>
                </c:pt>
                <c:pt idx="126">
                  <c:v>52.515000000000001</c:v>
                </c:pt>
                <c:pt idx="127">
                  <c:v>52.107999999999997</c:v>
                </c:pt>
                <c:pt idx="128">
                  <c:v>51.655000000000001</c:v>
                </c:pt>
                <c:pt idx="129">
                  <c:v>51.655000000000001</c:v>
                </c:pt>
                <c:pt idx="130">
                  <c:v>51.162999999999997</c:v>
                </c:pt>
                <c:pt idx="131">
                  <c:v>50.665999999999997</c:v>
                </c:pt>
                <c:pt idx="132">
                  <c:v>49.151000000000003</c:v>
                </c:pt>
              </c:numCache>
            </c:numRef>
          </c:yVal>
          <c:smooth val="0"/>
          <c:extLst>
            <c:ext xmlns:c16="http://schemas.microsoft.com/office/drawing/2014/chart" uri="{C3380CC4-5D6E-409C-BE32-E72D297353CC}">
              <c16:uniqueId val="{00000003-E0D3-422A-9D07-FAB23A5707D8}"/>
            </c:ext>
          </c:extLst>
        </c:ser>
        <c:dLbls>
          <c:showLegendKey val="0"/>
          <c:showVal val="0"/>
          <c:showCatName val="0"/>
          <c:showSerName val="0"/>
          <c:showPercent val="0"/>
          <c:showBubbleSize val="0"/>
        </c:dLbls>
        <c:axId val="691910600"/>
        <c:axId val="691904328"/>
      </c:scatterChart>
      <c:valAx>
        <c:axId val="69191060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Time after Report of CAV* (Years)</a:t>
                </a:r>
                <a:endParaRPr lang="en-US" sz="1700" dirty="0">
                  <a:solidFill>
                    <a:schemeClr val="bg2"/>
                  </a:solidFill>
                </a:endParaRPr>
              </a:p>
            </c:rich>
          </c:tx>
          <c:layout>
            <c:manualLayout>
              <c:xMode val="edge"/>
              <c:yMode val="edge"/>
              <c:x val="0.32854957842659049"/>
              <c:y val="0.88631402929472458"/>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1904328"/>
        <c:crosses val="autoZero"/>
        <c:crossBetween val="midCat"/>
        <c:majorUnit val="1"/>
      </c:valAx>
      <c:valAx>
        <c:axId val="69190432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1910600"/>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0385687408542957"/>
          <c:y val="0.63013338496622351"/>
          <c:w val="0.72505168048684265"/>
          <c:h val="0.17311346327610691"/>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46916010499E-2"/>
          <c:w val="0.86853006759110862"/>
          <c:h val="0.82543020013123347"/>
        </c:manualLayout>
      </c:layout>
      <c:scatterChart>
        <c:scatterStyle val="lineMarker"/>
        <c:varyColors val="0"/>
        <c:ser>
          <c:idx val="0"/>
          <c:order val="0"/>
          <c:tx>
            <c:strRef>
              <c:f>Sheet1!$B$1</c:f>
              <c:strCache>
                <c:ptCount val="1"/>
                <c:pt idx="0">
                  <c:v>1995-2004 (N=16,200)</c:v>
                </c:pt>
              </c:strCache>
            </c:strRef>
          </c:tx>
          <c:spPr>
            <a:ln w="41275">
              <a:solidFill>
                <a:srgbClr val="00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99.864000000000004</c:v>
                </c:pt>
                <c:pt idx="3">
                  <c:v>99.518000000000001</c:v>
                </c:pt>
                <c:pt idx="4">
                  <c:v>99.129000000000005</c:v>
                </c:pt>
                <c:pt idx="5">
                  <c:v>98.606999999999999</c:v>
                </c:pt>
                <c:pt idx="6">
                  <c:v>95.483999999999995</c:v>
                </c:pt>
                <c:pt idx="7">
                  <c:v>90.986000000000004</c:v>
                </c:pt>
                <c:pt idx="8">
                  <c:v>90.382999999999996</c:v>
                </c:pt>
                <c:pt idx="9">
                  <c:v>90.225999999999999</c:v>
                </c:pt>
                <c:pt idx="10">
                  <c:v>90.174999999999997</c:v>
                </c:pt>
                <c:pt idx="11">
                  <c:v>90.117999999999995</c:v>
                </c:pt>
                <c:pt idx="12">
                  <c:v>90.091999999999999</c:v>
                </c:pt>
                <c:pt idx="13">
                  <c:v>90.072000000000003</c:v>
                </c:pt>
                <c:pt idx="14">
                  <c:v>90.045000000000002</c:v>
                </c:pt>
                <c:pt idx="15">
                  <c:v>89.936000000000007</c:v>
                </c:pt>
                <c:pt idx="16">
                  <c:v>89.745000000000005</c:v>
                </c:pt>
                <c:pt idx="17">
                  <c:v>89.450999999999993</c:v>
                </c:pt>
                <c:pt idx="18">
                  <c:v>88.271000000000001</c:v>
                </c:pt>
                <c:pt idx="19">
                  <c:v>86.647999999999996</c:v>
                </c:pt>
                <c:pt idx="20">
                  <c:v>86.13</c:v>
                </c:pt>
                <c:pt idx="21">
                  <c:v>85.929000000000002</c:v>
                </c:pt>
                <c:pt idx="22">
                  <c:v>85.811000000000007</c:v>
                </c:pt>
                <c:pt idx="23">
                  <c:v>85.754999999999995</c:v>
                </c:pt>
                <c:pt idx="24">
                  <c:v>85.72</c:v>
                </c:pt>
                <c:pt idx="25">
                  <c:v>85.691000000000003</c:v>
                </c:pt>
                <c:pt idx="26">
                  <c:v>85.677000000000007</c:v>
                </c:pt>
                <c:pt idx="27">
                  <c:v>85.573999999999998</c:v>
                </c:pt>
                <c:pt idx="28">
                  <c:v>85.384</c:v>
                </c:pt>
                <c:pt idx="29">
                  <c:v>85.06</c:v>
                </c:pt>
                <c:pt idx="30">
                  <c:v>84.125</c:v>
                </c:pt>
                <c:pt idx="31">
                  <c:v>83.048000000000002</c:v>
                </c:pt>
                <c:pt idx="32">
                  <c:v>82.581000000000003</c:v>
                </c:pt>
                <c:pt idx="33">
                  <c:v>82.447999999999993</c:v>
                </c:pt>
                <c:pt idx="34">
                  <c:v>82.396000000000001</c:v>
                </c:pt>
                <c:pt idx="35">
                  <c:v>82.343000000000004</c:v>
                </c:pt>
                <c:pt idx="36">
                  <c:v>82.305000000000007</c:v>
                </c:pt>
                <c:pt idx="37">
                  <c:v>82.228999999999999</c:v>
                </c:pt>
                <c:pt idx="38">
                  <c:v>82.143000000000001</c:v>
                </c:pt>
                <c:pt idx="39">
                  <c:v>82.01</c:v>
                </c:pt>
                <c:pt idx="40">
                  <c:v>81.798000000000002</c:v>
                </c:pt>
                <c:pt idx="41">
                  <c:v>81.539000000000001</c:v>
                </c:pt>
                <c:pt idx="42">
                  <c:v>80.805999999999997</c:v>
                </c:pt>
                <c:pt idx="43">
                  <c:v>79.849999999999994</c:v>
                </c:pt>
                <c:pt idx="44">
                  <c:v>79.492999999999995</c:v>
                </c:pt>
                <c:pt idx="45">
                  <c:v>79.356999999999999</c:v>
                </c:pt>
                <c:pt idx="46">
                  <c:v>79.277000000000001</c:v>
                </c:pt>
                <c:pt idx="47">
                  <c:v>79.269000000000005</c:v>
                </c:pt>
                <c:pt idx="48">
                  <c:v>79.236999999999995</c:v>
                </c:pt>
                <c:pt idx="49">
                  <c:v>79.186999999999998</c:v>
                </c:pt>
                <c:pt idx="50">
                  <c:v>79.129000000000005</c:v>
                </c:pt>
                <c:pt idx="51">
                  <c:v>79.003</c:v>
                </c:pt>
                <c:pt idx="52">
                  <c:v>78.792000000000002</c:v>
                </c:pt>
                <c:pt idx="53">
                  <c:v>78.394000000000005</c:v>
                </c:pt>
                <c:pt idx="54">
                  <c:v>77.825999999999993</c:v>
                </c:pt>
                <c:pt idx="55">
                  <c:v>77.043000000000006</c:v>
                </c:pt>
                <c:pt idx="56">
                  <c:v>76.769000000000005</c:v>
                </c:pt>
                <c:pt idx="57">
                  <c:v>76.64</c:v>
                </c:pt>
                <c:pt idx="58">
                  <c:v>76.614000000000004</c:v>
                </c:pt>
                <c:pt idx="59">
                  <c:v>76.561999999999998</c:v>
                </c:pt>
                <c:pt idx="60">
                  <c:v>76.510000000000005</c:v>
                </c:pt>
                <c:pt idx="61">
                  <c:v>76.456000000000003</c:v>
                </c:pt>
                <c:pt idx="62">
                  <c:v>76.373999999999995</c:v>
                </c:pt>
                <c:pt idx="63">
                  <c:v>76.245000000000005</c:v>
                </c:pt>
                <c:pt idx="64">
                  <c:v>76.025000000000006</c:v>
                </c:pt>
                <c:pt idx="65">
                  <c:v>75.647000000000006</c:v>
                </c:pt>
                <c:pt idx="66">
                  <c:v>74.927000000000007</c:v>
                </c:pt>
                <c:pt idx="67">
                  <c:v>74.113</c:v>
                </c:pt>
                <c:pt idx="68">
                  <c:v>73.843999999999994</c:v>
                </c:pt>
                <c:pt idx="69">
                  <c:v>73.778000000000006</c:v>
                </c:pt>
                <c:pt idx="70">
                  <c:v>73.75</c:v>
                </c:pt>
                <c:pt idx="71">
                  <c:v>73.683999999999997</c:v>
                </c:pt>
                <c:pt idx="72">
                  <c:v>73.644999999999996</c:v>
                </c:pt>
                <c:pt idx="73">
                  <c:v>73.616</c:v>
                </c:pt>
                <c:pt idx="74">
                  <c:v>73.525999999999996</c:v>
                </c:pt>
                <c:pt idx="75">
                  <c:v>73.385999999999996</c:v>
                </c:pt>
                <c:pt idx="76">
                  <c:v>73.105000000000004</c:v>
                </c:pt>
                <c:pt idx="77">
                  <c:v>72.762</c:v>
                </c:pt>
                <c:pt idx="78">
                  <c:v>72.114999999999995</c:v>
                </c:pt>
                <c:pt idx="79">
                  <c:v>71.516000000000005</c:v>
                </c:pt>
                <c:pt idx="80">
                  <c:v>71.260999999999996</c:v>
                </c:pt>
                <c:pt idx="81">
                  <c:v>71.230999999999995</c:v>
                </c:pt>
                <c:pt idx="82">
                  <c:v>71.2</c:v>
                </c:pt>
                <c:pt idx="83">
                  <c:v>71.158000000000001</c:v>
                </c:pt>
                <c:pt idx="84">
                  <c:v>71.126000000000005</c:v>
                </c:pt>
                <c:pt idx="85">
                  <c:v>71.082999999999998</c:v>
                </c:pt>
                <c:pt idx="86">
                  <c:v>71.007000000000005</c:v>
                </c:pt>
                <c:pt idx="87">
                  <c:v>70.908000000000001</c:v>
                </c:pt>
                <c:pt idx="88">
                  <c:v>70.709000000000003</c:v>
                </c:pt>
                <c:pt idx="89">
                  <c:v>70.308999999999997</c:v>
                </c:pt>
                <c:pt idx="90">
                  <c:v>69.697999999999993</c:v>
                </c:pt>
                <c:pt idx="91">
                  <c:v>69.006</c:v>
                </c:pt>
                <c:pt idx="92">
                  <c:v>68.804000000000002</c:v>
                </c:pt>
                <c:pt idx="93">
                  <c:v>68.668000000000006</c:v>
                </c:pt>
                <c:pt idx="94">
                  <c:v>68.634</c:v>
                </c:pt>
                <c:pt idx="95">
                  <c:v>68.611000000000004</c:v>
                </c:pt>
                <c:pt idx="96">
                  <c:v>68.599999999999994</c:v>
                </c:pt>
                <c:pt idx="97">
                  <c:v>68.587999999999994</c:v>
                </c:pt>
                <c:pt idx="98">
                  <c:v>68.504000000000005</c:v>
                </c:pt>
                <c:pt idx="99">
                  <c:v>68.396000000000001</c:v>
                </c:pt>
                <c:pt idx="100">
                  <c:v>68.153999999999996</c:v>
                </c:pt>
                <c:pt idx="101">
                  <c:v>67.814999999999998</c:v>
                </c:pt>
                <c:pt idx="102">
                  <c:v>67.353999999999999</c:v>
                </c:pt>
                <c:pt idx="103">
                  <c:v>66.757000000000005</c:v>
                </c:pt>
                <c:pt idx="104">
                  <c:v>66.597999999999999</c:v>
                </c:pt>
                <c:pt idx="105">
                  <c:v>66.549000000000007</c:v>
                </c:pt>
                <c:pt idx="106">
                  <c:v>66.536000000000001</c:v>
                </c:pt>
                <c:pt idx="107">
                  <c:v>66.512</c:v>
                </c:pt>
                <c:pt idx="108">
                  <c:v>66.460999999999999</c:v>
                </c:pt>
                <c:pt idx="109">
                  <c:v>66.41</c:v>
                </c:pt>
                <c:pt idx="110">
                  <c:v>66.358000000000004</c:v>
                </c:pt>
                <c:pt idx="111">
                  <c:v>66.278999999999996</c:v>
                </c:pt>
                <c:pt idx="112">
                  <c:v>66.015000000000001</c:v>
                </c:pt>
                <c:pt idx="113">
                  <c:v>65.617999999999995</c:v>
                </c:pt>
                <c:pt idx="114">
                  <c:v>64.953999999999994</c:v>
                </c:pt>
                <c:pt idx="115">
                  <c:v>64.221999999999994</c:v>
                </c:pt>
                <c:pt idx="116">
                  <c:v>63.981999999999999</c:v>
                </c:pt>
                <c:pt idx="117">
                  <c:v>63.901000000000003</c:v>
                </c:pt>
                <c:pt idx="118">
                  <c:v>63.874000000000002</c:v>
                </c:pt>
                <c:pt idx="119">
                  <c:v>63.874000000000002</c:v>
                </c:pt>
                <c:pt idx="120">
                  <c:v>63.874000000000002</c:v>
                </c:pt>
                <c:pt idx="121">
                  <c:v>63.86</c:v>
                </c:pt>
                <c:pt idx="122">
                  <c:v>63.817</c:v>
                </c:pt>
                <c:pt idx="123">
                  <c:v>63.744</c:v>
                </c:pt>
                <c:pt idx="124">
                  <c:v>63.555999999999997</c:v>
                </c:pt>
                <c:pt idx="125">
                  <c:v>63.235999999999997</c:v>
                </c:pt>
                <c:pt idx="126">
                  <c:v>62.682000000000002</c:v>
                </c:pt>
                <c:pt idx="127">
                  <c:v>62.112000000000002</c:v>
                </c:pt>
                <c:pt idx="128">
                  <c:v>61.994</c:v>
                </c:pt>
                <c:pt idx="129">
                  <c:v>61.95</c:v>
                </c:pt>
                <c:pt idx="130">
                  <c:v>61.935000000000002</c:v>
                </c:pt>
                <c:pt idx="131">
                  <c:v>61.89</c:v>
                </c:pt>
                <c:pt idx="132">
                  <c:v>61.89</c:v>
                </c:pt>
                <c:pt idx="133">
                  <c:v>61.89</c:v>
                </c:pt>
                <c:pt idx="134">
                  <c:v>61.811</c:v>
                </c:pt>
                <c:pt idx="135">
                  <c:v>61.715000000000003</c:v>
                </c:pt>
                <c:pt idx="136">
                  <c:v>61.427999999999997</c:v>
                </c:pt>
                <c:pt idx="137">
                  <c:v>61.301000000000002</c:v>
                </c:pt>
                <c:pt idx="138">
                  <c:v>60.723999999999997</c:v>
                </c:pt>
                <c:pt idx="139">
                  <c:v>60.128999999999998</c:v>
                </c:pt>
                <c:pt idx="140">
                  <c:v>59.935000000000002</c:v>
                </c:pt>
                <c:pt idx="141">
                  <c:v>59.853999999999999</c:v>
                </c:pt>
                <c:pt idx="142">
                  <c:v>59.853999999999999</c:v>
                </c:pt>
                <c:pt idx="143">
                  <c:v>59.820999999999998</c:v>
                </c:pt>
                <c:pt idx="144">
                  <c:v>59.804000000000002</c:v>
                </c:pt>
                <c:pt idx="145">
                  <c:v>59.685000000000002</c:v>
                </c:pt>
                <c:pt idx="146">
                  <c:v>59.597999999999999</c:v>
                </c:pt>
                <c:pt idx="147">
                  <c:v>59.494</c:v>
                </c:pt>
                <c:pt idx="148">
                  <c:v>59.25</c:v>
                </c:pt>
                <c:pt idx="149">
                  <c:v>58.865000000000002</c:v>
                </c:pt>
                <c:pt idx="150">
                  <c:v>58.356000000000002</c:v>
                </c:pt>
                <c:pt idx="151">
                  <c:v>57.67</c:v>
                </c:pt>
                <c:pt idx="152">
                  <c:v>57.564</c:v>
                </c:pt>
                <c:pt idx="153">
                  <c:v>57.527999999999999</c:v>
                </c:pt>
                <c:pt idx="154">
                  <c:v>57.527999999999999</c:v>
                </c:pt>
                <c:pt idx="155">
                  <c:v>57.51</c:v>
                </c:pt>
                <c:pt idx="156">
                  <c:v>57.491</c:v>
                </c:pt>
                <c:pt idx="157">
                  <c:v>57.472000000000001</c:v>
                </c:pt>
                <c:pt idx="158">
                  <c:v>57.433</c:v>
                </c:pt>
                <c:pt idx="159">
                  <c:v>57.317</c:v>
                </c:pt>
                <c:pt idx="160">
                  <c:v>56.965000000000003</c:v>
                </c:pt>
                <c:pt idx="161">
                  <c:v>56.728999999999999</c:v>
                </c:pt>
                <c:pt idx="162">
                  <c:v>56.218000000000004</c:v>
                </c:pt>
                <c:pt idx="163">
                  <c:v>55.822000000000003</c:v>
                </c:pt>
                <c:pt idx="164">
                  <c:v>55.622999999999998</c:v>
                </c:pt>
                <c:pt idx="165">
                  <c:v>55.561999999999998</c:v>
                </c:pt>
                <c:pt idx="166">
                  <c:v>55.561999999999998</c:v>
                </c:pt>
                <c:pt idx="167">
                  <c:v>55.561999999999998</c:v>
                </c:pt>
                <c:pt idx="168">
                  <c:v>55.540999999999997</c:v>
                </c:pt>
                <c:pt idx="169">
                  <c:v>55.448999999999998</c:v>
                </c:pt>
                <c:pt idx="170">
                  <c:v>55.424999999999997</c:v>
                </c:pt>
                <c:pt idx="171">
                  <c:v>55.326999999999998</c:v>
                </c:pt>
                <c:pt idx="172">
                  <c:v>55.107999999999997</c:v>
                </c:pt>
                <c:pt idx="173">
                  <c:v>54.692</c:v>
                </c:pt>
                <c:pt idx="174">
                  <c:v>54.055</c:v>
                </c:pt>
                <c:pt idx="175">
                  <c:v>53.709000000000003</c:v>
                </c:pt>
                <c:pt idx="176">
                  <c:v>53.51</c:v>
                </c:pt>
                <c:pt idx="177">
                  <c:v>53.484000000000002</c:v>
                </c:pt>
                <c:pt idx="178">
                  <c:v>53.484000000000002</c:v>
                </c:pt>
                <c:pt idx="179">
                  <c:v>53.484000000000002</c:v>
                </c:pt>
                <c:pt idx="180">
                  <c:v>53.484000000000002</c:v>
                </c:pt>
                <c:pt idx="181">
                  <c:v>53.424999999999997</c:v>
                </c:pt>
                <c:pt idx="182">
                  <c:v>53.271999999999998</c:v>
                </c:pt>
                <c:pt idx="183">
                  <c:v>53.241</c:v>
                </c:pt>
                <c:pt idx="184">
                  <c:v>52.959000000000003</c:v>
                </c:pt>
                <c:pt idx="185">
                  <c:v>52.677</c:v>
                </c:pt>
                <c:pt idx="186">
                  <c:v>52.112000000000002</c:v>
                </c:pt>
                <c:pt idx="187">
                  <c:v>51.795000000000002</c:v>
                </c:pt>
                <c:pt idx="188">
                  <c:v>51.667000000000002</c:v>
                </c:pt>
                <c:pt idx="189">
                  <c:v>51.667000000000002</c:v>
                </c:pt>
                <c:pt idx="190">
                  <c:v>51.667000000000002</c:v>
                </c:pt>
                <c:pt idx="191">
                  <c:v>51.667000000000002</c:v>
                </c:pt>
                <c:pt idx="192">
                  <c:v>51.667000000000002</c:v>
                </c:pt>
                <c:pt idx="193">
                  <c:v>51.631</c:v>
                </c:pt>
                <c:pt idx="194">
                  <c:v>51.551000000000002</c:v>
                </c:pt>
                <c:pt idx="195">
                  <c:v>51.551000000000002</c:v>
                </c:pt>
                <c:pt idx="196">
                  <c:v>51.268999999999998</c:v>
                </c:pt>
                <c:pt idx="197">
                  <c:v>51.067</c:v>
                </c:pt>
                <c:pt idx="198">
                  <c:v>50.54</c:v>
                </c:pt>
                <c:pt idx="199">
                  <c:v>50.091000000000001</c:v>
                </c:pt>
                <c:pt idx="200">
                  <c:v>49.926000000000002</c:v>
                </c:pt>
                <c:pt idx="201">
                  <c:v>49.926000000000002</c:v>
                </c:pt>
                <c:pt idx="202">
                  <c:v>49.883000000000003</c:v>
                </c:pt>
                <c:pt idx="203">
                  <c:v>49.883000000000003</c:v>
                </c:pt>
                <c:pt idx="204">
                  <c:v>49.883000000000003</c:v>
                </c:pt>
                <c:pt idx="205">
                  <c:v>49.832000000000001</c:v>
                </c:pt>
                <c:pt idx="206">
                  <c:v>49.673999999999999</c:v>
                </c:pt>
                <c:pt idx="207">
                  <c:v>49.62</c:v>
                </c:pt>
                <c:pt idx="208">
                  <c:v>49.459000000000003</c:v>
                </c:pt>
                <c:pt idx="209">
                  <c:v>49.027000000000001</c:v>
                </c:pt>
                <c:pt idx="210">
                  <c:v>48.21</c:v>
                </c:pt>
                <c:pt idx="211">
                  <c:v>47.497999999999998</c:v>
                </c:pt>
                <c:pt idx="212">
                  <c:v>47.332000000000001</c:v>
                </c:pt>
                <c:pt idx="213">
                  <c:v>47.332000000000001</c:v>
                </c:pt>
                <c:pt idx="214">
                  <c:v>47.332000000000001</c:v>
                </c:pt>
                <c:pt idx="215">
                  <c:v>47.332000000000001</c:v>
                </c:pt>
                <c:pt idx="216">
                  <c:v>47.332000000000001</c:v>
                </c:pt>
                <c:pt idx="217">
                  <c:v>47.332000000000001</c:v>
                </c:pt>
                <c:pt idx="218">
                  <c:v>47.332000000000001</c:v>
                </c:pt>
                <c:pt idx="219">
                  <c:v>47.182000000000002</c:v>
                </c:pt>
                <c:pt idx="220">
                  <c:v>46.88</c:v>
                </c:pt>
                <c:pt idx="221">
                  <c:v>46.652000000000001</c:v>
                </c:pt>
                <c:pt idx="222">
                  <c:v>46.27</c:v>
                </c:pt>
                <c:pt idx="223">
                  <c:v>45.808999999999997</c:v>
                </c:pt>
                <c:pt idx="224">
                  <c:v>45.576000000000001</c:v>
                </c:pt>
                <c:pt idx="225">
                  <c:v>45.576000000000001</c:v>
                </c:pt>
                <c:pt idx="226">
                  <c:v>45.576000000000001</c:v>
                </c:pt>
                <c:pt idx="227">
                  <c:v>45.576000000000001</c:v>
                </c:pt>
                <c:pt idx="228">
                  <c:v>45.576000000000001</c:v>
                </c:pt>
                <c:pt idx="229">
                  <c:v>45.576000000000001</c:v>
                </c:pt>
                <c:pt idx="230">
                  <c:v>45.473999999999997</c:v>
                </c:pt>
                <c:pt idx="231">
                  <c:v>45.473999999999997</c:v>
                </c:pt>
                <c:pt idx="232">
                  <c:v>45.161000000000001</c:v>
                </c:pt>
                <c:pt idx="233">
                  <c:v>44.847000000000001</c:v>
                </c:pt>
                <c:pt idx="234">
                  <c:v>44.531999999999996</c:v>
                </c:pt>
                <c:pt idx="235">
                  <c:v>44.11</c:v>
                </c:pt>
                <c:pt idx="236">
                  <c:v>43.892000000000003</c:v>
                </c:pt>
                <c:pt idx="237">
                  <c:v>43.892000000000003</c:v>
                </c:pt>
                <c:pt idx="238">
                  <c:v>43.892000000000003</c:v>
                </c:pt>
                <c:pt idx="239">
                  <c:v>43.892000000000003</c:v>
                </c:pt>
                <c:pt idx="240">
                  <c:v>43.892000000000003</c:v>
                </c:pt>
              </c:numCache>
            </c:numRef>
          </c:yVal>
          <c:smooth val="0"/>
          <c:extLst>
            <c:ext xmlns:c16="http://schemas.microsoft.com/office/drawing/2014/chart" uri="{C3380CC4-5D6E-409C-BE32-E72D297353CC}">
              <c16:uniqueId val="{00000000-64A9-46E5-A55A-71421B748A2E}"/>
            </c:ext>
          </c:extLst>
        </c:ser>
        <c:ser>
          <c:idx val="1"/>
          <c:order val="1"/>
          <c:tx>
            <c:strRef>
              <c:f>Sheet1!$C$1</c:f>
              <c:strCache>
                <c:ptCount val="1"/>
                <c:pt idx="0">
                  <c:v>2005-6/2017 (N=24,601)</c:v>
                </c:pt>
              </c:strCache>
            </c:strRef>
          </c:tx>
          <c:spPr>
            <a:ln w="41275">
              <a:solidFill>
                <a:srgbClr val="00B0F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99.995999999999995</c:v>
                </c:pt>
                <c:pt idx="2">
                  <c:v>99.825000000000003</c:v>
                </c:pt>
                <c:pt idx="3">
                  <c:v>99.576999999999998</c:v>
                </c:pt>
                <c:pt idx="4">
                  <c:v>99.313000000000002</c:v>
                </c:pt>
                <c:pt idx="5">
                  <c:v>98.88</c:v>
                </c:pt>
                <c:pt idx="6">
                  <c:v>96.86</c:v>
                </c:pt>
                <c:pt idx="7">
                  <c:v>94.031000000000006</c:v>
                </c:pt>
                <c:pt idx="8">
                  <c:v>93.837999999999994</c:v>
                </c:pt>
                <c:pt idx="9">
                  <c:v>93.817999999999998</c:v>
                </c:pt>
                <c:pt idx="10">
                  <c:v>93.813999999999993</c:v>
                </c:pt>
                <c:pt idx="11">
                  <c:v>93.808999999999997</c:v>
                </c:pt>
                <c:pt idx="12">
                  <c:v>93.801000000000002</c:v>
                </c:pt>
                <c:pt idx="13">
                  <c:v>93.792000000000002</c:v>
                </c:pt>
                <c:pt idx="14">
                  <c:v>93.778000000000006</c:v>
                </c:pt>
                <c:pt idx="15">
                  <c:v>93.759</c:v>
                </c:pt>
                <c:pt idx="16">
                  <c:v>93.608000000000004</c:v>
                </c:pt>
                <c:pt idx="17">
                  <c:v>93.358000000000004</c:v>
                </c:pt>
                <c:pt idx="18">
                  <c:v>92.45</c:v>
                </c:pt>
                <c:pt idx="19">
                  <c:v>91.317999999999998</c:v>
                </c:pt>
                <c:pt idx="20">
                  <c:v>91.117999999999995</c:v>
                </c:pt>
                <c:pt idx="21">
                  <c:v>91.08</c:v>
                </c:pt>
                <c:pt idx="22">
                  <c:v>91.075000000000003</c:v>
                </c:pt>
                <c:pt idx="23">
                  <c:v>91.064999999999998</c:v>
                </c:pt>
                <c:pt idx="24">
                  <c:v>91.06</c:v>
                </c:pt>
                <c:pt idx="25">
                  <c:v>91.055000000000007</c:v>
                </c:pt>
                <c:pt idx="26">
                  <c:v>91.016000000000005</c:v>
                </c:pt>
                <c:pt idx="27">
                  <c:v>90.932000000000002</c:v>
                </c:pt>
                <c:pt idx="28">
                  <c:v>90.77</c:v>
                </c:pt>
                <c:pt idx="29">
                  <c:v>90.585999999999999</c:v>
                </c:pt>
                <c:pt idx="30">
                  <c:v>89.951999999999998</c:v>
                </c:pt>
                <c:pt idx="31">
                  <c:v>89.158000000000001</c:v>
                </c:pt>
                <c:pt idx="32">
                  <c:v>88.947999999999993</c:v>
                </c:pt>
                <c:pt idx="33">
                  <c:v>88.930999999999997</c:v>
                </c:pt>
                <c:pt idx="34">
                  <c:v>88.926000000000002</c:v>
                </c:pt>
                <c:pt idx="35">
                  <c:v>88.914000000000001</c:v>
                </c:pt>
                <c:pt idx="36">
                  <c:v>88.908000000000001</c:v>
                </c:pt>
                <c:pt idx="37">
                  <c:v>88.888999999999996</c:v>
                </c:pt>
                <c:pt idx="38">
                  <c:v>88.823999999999998</c:v>
                </c:pt>
                <c:pt idx="39">
                  <c:v>88.730999999999995</c:v>
                </c:pt>
                <c:pt idx="40">
                  <c:v>88.570999999999998</c:v>
                </c:pt>
                <c:pt idx="41">
                  <c:v>88.245000000000005</c:v>
                </c:pt>
                <c:pt idx="42">
                  <c:v>87.617000000000004</c:v>
                </c:pt>
                <c:pt idx="43">
                  <c:v>86.853999999999999</c:v>
                </c:pt>
                <c:pt idx="44">
                  <c:v>86.685000000000002</c:v>
                </c:pt>
                <c:pt idx="45">
                  <c:v>86.623999999999995</c:v>
                </c:pt>
                <c:pt idx="46">
                  <c:v>86.617999999999995</c:v>
                </c:pt>
                <c:pt idx="47">
                  <c:v>86.596999999999994</c:v>
                </c:pt>
                <c:pt idx="48">
                  <c:v>86.596999999999994</c:v>
                </c:pt>
                <c:pt idx="49">
                  <c:v>86.558000000000007</c:v>
                </c:pt>
                <c:pt idx="50">
                  <c:v>86.471999999999994</c:v>
                </c:pt>
                <c:pt idx="51">
                  <c:v>86.385000000000005</c:v>
                </c:pt>
                <c:pt idx="52">
                  <c:v>86.177999999999997</c:v>
                </c:pt>
                <c:pt idx="53">
                  <c:v>85.826999999999998</c:v>
                </c:pt>
                <c:pt idx="54">
                  <c:v>85.177999999999997</c:v>
                </c:pt>
                <c:pt idx="55">
                  <c:v>84.399000000000001</c:v>
                </c:pt>
                <c:pt idx="56">
                  <c:v>84.221000000000004</c:v>
                </c:pt>
                <c:pt idx="57">
                  <c:v>84.188000000000002</c:v>
                </c:pt>
                <c:pt idx="58">
                  <c:v>84.188000000000002</c:v>
                </c:pt>
                <c:pt idx="59">
                  <c:v>84.162999999999997</c:v>
                </c:pt>
                <c:pt idx="60">
                  <c:v>84.153999999999996</c:v>
                </c:pt>
                <c:pt idx="61">
                  <c:v>84.052999999999997</c:v>
                </c:pt>
                <c:pt idx="62">
                  <c:v>84.034000000000006</c:v>
                </c:pt>
                <c:pt idx="63">
                  <c:v>83.947000000000003</c:v>
                </c:pt>
                <c:pt idx="64">
                  <c:v>83.686000000000007</c:v>
                </c:pt>
                <c:pt idx="65">
                  <c:v>83.453000000000003</c:v>
                </c:pt>
                <c:pt idx="66">
                  <c:v>82.762</c:v>
                </c:pt>
                <c:pt idx="67">
                  <c:v>82.116</c:v>
                </c:pt>
                <c:pt idx="68">
                  <c:v>81.938999999999993</c:v>
                </c:pt>
                <c:pt idx="69">
                  <c:v>81.828999999999994</c:v>
                </c:pt>
                <c:pt idx="70">
                  <c:v>81.808999999999997</c:v>
                </c:pt>
                <c:pt idx="71">
                  <c:v>81.808999999999997</c:v>
                </c:pt>
                <c:pt idx="72">
                  <c:v>81.798000000000002</c:v>
                </c:pt>
                <c:pt idx="73">
                  <c:v>81.787000000000006</c:v>
                </c:pt>
                <c:pt idx="74">
                  <c:v>81.739999999999995</c:v>
                </c:pt>
                <c:pt idx="75">
                  <c:v>81.572999999999993</c:v>
                </c:pt>
                <c:pt idx="76">
                  <c:v>81.369</c:v>
                </c:pt>
                <c:pt idx="77">
                  <c:v>81.057000000000002</c:v>
                </c:pt>
                <c:pt idx="78">
                  <c:v>80.298000000000002</c:v>
                </c:pt>
                <c:pt idx="79">
                  <c:v>79.513000000000005</c:v>
                </c:pt>
                <c:pt idx="80">
                  <c:v>79.379000000000005</c:v>
                </c:pt>
                <c:pt idx="81">
                  <c:v>79.379000000000005</c:v>
                </c:pt>
                <c:pt idx="82">
                  <c:v>79.353999999999999</c:v>
                </c:pt>
                <c:pt idx="83">
                  <c:v>79.340999999999994</c:v>
                </c:pt>
                <c:pt idx="84">
                  <c:v>79.328000000000003</c:v>
                </c:pt>
                <c:pt idx="85">
                  <c:v>79.299000000000007</c:v>
                </c:pt>
                <c:pt idx="86">
                  <c:v>79.209000000000003</c:v>
                </c:pt>
                <c:pt idx="87">
                  <c:v>79.192999999999998</c:v>
                </c:pt>
                <c:pt idx="88">
                  <c:v>78.980999999999995</c:v>
                </c:pt>
                <c:pt idx="89">
                  <c:v>78.661000000000001</c:v>
                </c:pt>
                <c:pt idx="90">
                  <c:v>77.897999999999996</c:v>
                </c:pt>
                <c:pt idx="91">
                  <c:v>77.191999999999993</c:v>
                </c:pt>
                <c:pt idx="92">
                  <c:v>77.037000000000006</c:v>
                </c:pt>
                <c:pt idx="93">
                  <c:v>76.989000000000004</c:v>
                </c:pt>
                <c:pt idx="94">
                  <c:v>76.989000000000004</c:v>
                </c:pt>
                <c:pt idx="95">
                  <c:v>76.972999999999999</c:v>
                </c:pt>
                <c:pt idx="96">
                  <c:v>76.956000000000003</c:v>
                </c:pt>
                <c:pt idx="97">
                  <c:v>76.936999999999998</c:v>
                </c:pt>
                <c:pt idx="98">
                  <c:v>76.878</c:v>
                </c:pt>
                <c:pt idx="99">
                  <c:v>76.798000000000002</c:v>
                </c:pt>
                <c:pt idx="100">
                  <c:v>76.519000000000005</c:v>
                </c:pt>
                <c:pt idx="101">
                  <c:v>76.075999999999993</c:v>
                </c:pt>
                <c:pt idx="102">
                  <c:v>75.269000000000005</c:v>
                </c:pt>
                <c:pt idx="103">
                  <c:v>74.518000000000001</c:v>
                </c:pt>
                <c:pt idx="104">
                  <c:v>74.373999999999995</c:v>
                </c:pt>
                <c:pt idx="105">
                  <c:v>74.373999999999995</c:v>
                </c:pt>
                <c:pt idx="106">
                  <c:v>74.373999999999995</c:v>
                </c:pt>
                <c:pt idx="107">
                  <c:v>74.373999999999995</c:v>
                </c:pt>
                <c:pt idx="108">
                  <c:v>74.373999999999995</c:v>
                </c:pt>
                <c:pt idx="109">
                  <c:v>74.296999999999997</c:v>
                </c:pt>
                <c:pt idx="110">
                  <c:v>74.188999999999993</c:v>
                </c:pt>
                <c:pt idx="111">
                  <c:v>74.025999999999996</c:v>
                </c:pt>
                <c:pt idx="112">
                  <c:v>73.834999999999994</c:v>
                </c:pt>
                <c:pt idx="113">
                  <c:v>73.506</c:v>
                </c:pt>
                <c:pt idx="114">
                  <c:v>73.010000000000005</c:v>
                </c:pt>
                <c:pt idx="115">
                  <c:v>72.453999999999994</c:v>
                </c:pt>
                <c:pt idx="116">
                  <c:v>72.256</c:v>
                </c:pt>
                <c:pt idx="117">
                  <c:v>72.227000000000004</c:v>
                </c:pt>
                <c:pt idx="118">
                  <c:v>72.197000000000003</c:v>
                </c:pt>
                <c:pt idx="119">
                  <c:v>72.197000000000003</c:v>
                </c:pt>
                <c:pt idx="120">
                  <c:v>72.197000000000003</c:v>
                </c:pt>
                <c:pt idx="121">
                  <c:v>72.197000000000003</c:v>
                </c:pt>
                <c:pt idx="122">
                  <c:v>72.119</c:v>
                </c:pt>
                <c:pt idx="123">
                  <c:v>71.957999999999998</c:v>
                </c:pt>
                <c:pt idx="124">
                  <c:v>71.634</c:v>
                </c:pt>
                <c:pt idx="125">
                  <c:v>71.349999999999994</c:v>
                </c:pt>
                <c:pt idx="126">
                  <c:v>70.491</c:v>
                </c:pt>
                <c:pt idx="127">
                  <c:v>69.915000000000006</c:v>
                </c:pt>
                <c:pt idx="128">
                  <c:v>69.789000000000001</c:v>
                </c:pt>
                <c:pt idx="129">
                  <c:v>69.789000000000001</c:v>
                </c:pt>
                <c:pt idx="130">
                  <c:v>69.789000000000001</c:v>
                </c:pt>
                <c:pt idx="131">
                  <c:v>69.742000000000004</c:v>
                </c:pt>
                <c:pt idx="132">
                  <c:v>69.742000000000004</c:v>
                </c:pt>
                <c:pt idx="133">
                  <c:v>69.742000000000004</c:v>
                </c:pt>
                <c:pt idx="134">
                  <c:v>69.605999999999995</c:v>
                </c:pt>
                <c:pt idx="135">
                  <c:v>69.328000000000003</c:v>
                </c:pt>
                <c:pt idx="136">
                  <c:v>69.117000000000004</c:v>
                </c:pt>
                <c:pt idx="137">
                  <c:v>68.619</c:v>
                </c:pt>
                <c:pt idx="138">
                  <c:v>67.903000000000006</c:v>
                </c:pt>
                <c:pt idx="139">
                  <c:v>67.182000000000002</c:v>
                </c:pt>
                <c:pt idx="140">
                  <c:v>67.108999999999995</c:v>
                </c:pt>
                <c:pt idx="141">
                  <c:v>67.108999999999995</c:v>
                </c:pt>
                <c:pt idx="142">
                  <c:v>67.108999999999995</c:v>
                </c:pt>
                <c:pt idx="143">
                  <c:v>67.108999999999995</c:v>
                </c:pt>
                <c:pt idx="144">
                  <c:v>67.108999999999995</c:v>
                </c:pt>
              </c:numCache>
            </c:numRef>
          </c:yVal>
          <c:smooth val="0"/>
          <c:extLst>
            <c:ext xmlns:c16="http://schemas.microsoft.com/office/drawing/2014/chart" uri="{C3380CC4-5D6E-409C-BE32-E72D297353CC}">
              <c16:uniqueId val="{00000001-64A9-46E5-A55A-71421B748A2E}"/>
            </c:ext>
          </c:extLst>
        </c:ser>
        <c:dLbls>
          <c:showLegendKey val="0"/>
          <c:showVal val="0"/>
          <c:showCatName val="0"/>
          <c:showSerName val="0"/>
          <c:showPercent val="0"/>
          <c:showBubbleSize val="0"/>
        </c:dLbls>
        <c:axId val="690692016"/>
        <c:axId val="690690056"/>
      </c:scatterChart>
      <c:valAx>
        <c:axId val="69069201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690056"/>
        <c:crosses val="autoZero"/>
        <c:crossBetween val="midCat"/>
        <c:majorUnit val="1"/>
      </c:valAx>
      <c:valAx>
        <c:axId val="69069005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Severe Renal Dysfunction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692016"/>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2303091538336469"/>
          <c:y val="0.71743704888451432"/>
          <c:w val="0.65485994007386983"/>
          <c:h val="0.11172326115485565"/>
        </c:manualLayout>
      </c:layout>
      <c:overlay val="0"/>
      <c:spPr>
        <a:no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091E-2"/>
          <c:y val="3.3590551181102365E-2"/>
          <c:w val="0.89827073606950258"/>
          <c:h val="0.81518700787401566"/>
        </c:manualLayout>
      </c:layout>
      <c:scatterChart>
        <c:scatterStyle val="smoothMarker"/>
        <c:varyColors val="0"/>
        <c:ser>
          <c:idx val="0"/>
          <c:order val="0"/>
          <c:tx>
            <c:strRef>
              <c:f>Sheet1!$B$1</c:f>
              <c:strCache>
                <c:ptCount val="1"/>
                <c:pt idx="0">
                  <c:v>No Severe Renal Dysfunction (N=33,681)</c:v>
                </c:pt>
              </c:strCache>
            </c:strRef>
          </c:tx>
          <c:spPr>
            <a:ln w="41275">
              <a:solidFill>
                <a:srgbClr val="00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99.75</c:v>
                </c:pt>
                <c:pt idx="14">
                  <c:v>99.521000000000001</c:v>
                </c:pt>
                <c:pt idx="15">
                  <c:v>99.268000000000001</c:v>
                </c:pt>
                <c:pt idx="16">
                  <c:v>99.073999999999998</c:v>
                </c:pt>
                <c:pt idx="17">
                  <c:v>98.817999999999998</c:v>
                </c:pt>
                <c:pt idx="18">
                  <c:v>98.590999999999994</c:v>
                </c:pt>
                <c:pt idx="19">
                  <c:v>98.28</c:v>
                </c:pt>
                <c:pt idx="20">
                  <c:v>98.02</c:v>
                </c:pt>
                <c:pt idx="21">
                  <c:v>97.736000000000004</c:v>
                </c:pt>
                <c:pt idx="22">
                  <c:v>97.49</c:v>
                </c:pt>
                <c:pt idx="23">
                  <c:v>97.242999999999995</c:v>
                </c:pt>
                <c:pt idx="24">
                  <c:v>97.016000000000005</c:v>
                </c:pt>
                <c:pt idx="25">
                  <c:v>96.745000000000005</c:v>
                </c:pt>
                <c:pt idx="26">
                  <c:v>96.474000000000004</c:v>
                </c:pt>
                <c:pt idx="27">
                  <c:v>96.174999999999997</c:v>
                </c:pt>
                <c:pt idx="28">
                  <c:v>95.820999999999998</c:v>
                </c:pt>
                <c:pt idx="29">
                  <c:v>95.552000000000007</c:v>
                </c:pt>
                <c:pt idx="30">
                  <c:v>95.248999999999995</c:v>
                </c:pt>
                <c:pt idx="31">
                  <c:v>94.953999999999994</c:v>
                </c:pt>
                <c:pt idx="32">
                  <c:v>94.748000000000005</c:v>
                </c:pt>
                <c:pt idx="33">
                  <c:v>94.516000000000005</c:v>
                </c:pt>
                <c:pt idx="34">
                  <c:v>94.241</c:v>
                </c:pt>
                <c:pt idx="35">
                  <c:v>94.033000000000001</c:v>
                </c:pt>
                <c:pt idx="36">
                  <c:v>93.858000000000004</c:v>
                </c:pt>
                <c:pt idx="37">
                  <c:v>93.602000000000004</c:v>
                </c:pt>
                <c:pt idx="38">
                  <c:v>93.388000000000005</c:v>
                </c:pt>
                <c:pt idx="39">
                  <c:v>93.105999999999995</c:v>
                </c:pt>
                <c:pt idx="40">
                  <c:v>92.878</c:v>
                </c:pt>
                <c:pt idx="41">
                  <c:v>92.616</c:v>
                </c:pt>
                <c:pt idx="42">
                  <c:v>92.295000000000002</c:v>
                </c:pt>
                <c:pt idx="43">
                  <c:v>92.001999999999995</c:v>
                </c:pt>
                <c:pt idx="44">
                  <c:v>91.748000000000005</c:v>
                </c:pt>
                <c:pt idx="45">
                  <c:v>91.488</c:v>
                </c:pt>
                <c:pt idx="46">
                  <c:v>91.212000000000003</c:v>
                </c:pt>
                <c:pt idx="47">
                  <c:v>90.932000000000002</c:v>
                </c:pt>
                <c:pt idx="48">
                  <c:v>90.641000000000005</c:v>
                </c:pt>
                <c:pt idx="49">
                  <c:v>90.388999999999996</c:v>
                </c:pt>
                <c:pt idx="50">
                  <c:v>90.082999999999998</c:v>
                </c:pt>
                <c:pt idx="51">
                  <c:v>89.739000000000004</c:v>
                </c:pt>
                <c:pt idx="52">
                  <c:v>89.421000000000006</c:v>
                </c:pt>
                <c:pt idx="53">
                  <c:v>89.123999999999995</c:v>
                </c:pt>
                <c:pt idx="54">
                  <c:v>88.840999999999994</c:v>
                </c:pt>
                <c:pt idx="55">
                  <c:v>88.528000000000006</c:v>
                </c:pt>
                <c:pt idx="56">
                  <c:v>88.299000000000007</c:v>
                </c:pt>
                <c:pt idx="57">
                  <c:v>87.992000000000004</c:v>
                </c:pt>
                <c:pt idx="58">
                  <c:v>87.631</c:v>
                </c:pt>
                <c:pt idx="59">
                  <c:v>87.355000000000004</c:v>
                </c:pt>
                <c:pt idx="60">
                  <c:v>87.045000000000002</c:v>
                </c:pt>
                <c:pt idx="61">
                  <c:v>86.712000000000003</c:v>
                </c:pt>
                <c:pt idx="62">
                  <c:v>86.337000000000003</c:v>
                </c:pt>
                <c:pt idx="63">
                  <c:v>85.97</c:v>
                </c:pt>
                <c:pt idx="64">
                  <c:v>85.707999999999998</c:v>
                </c:pt>
                <c:pt idx="65">
                  <c:v>85.403000000000006</c:v>
                </c:pt>
                <c:pt idx="66">
                  <c:v>85.093000000000004</c:v>
                </c:pt>
                <c:pt idx="67">
                  <c:v>84.802999999999997</c:v>
                </c:pt>
                <c:pt idx="68">
                  <c:v>84.491</c:v>
                </c:pt>
                <c:pt idx="69">
                  <c:v>84.159000000000006</c:v>
                </c:pt>
                <c:pt idx="70">
                  <c:v>83.888999999999996</c:v>
                </c:pt>
                <c:pt idx="71">
                  <c:v>83.572999999999993</c:v>
                </c:pt>
                <c:pt idx="72">
                  <c:v>83.253</c:v>
                </c:pt>
                <c:pt idx="73">
                  <c:v>82.852999999999994</c:v>
                </c:pt>
                <c:pt idx="74">
                  <c:v>82.55</c:v>
                </c:pt>
                <c:pt idx="75">
                  <c:v>82.224000000000004</c:v>
                </c:pt>
                <c:pt idx="76">
                  <c:v>81.932000000000002</c:v>
                </c:pt>
                <c:pt idx="77">
                  <c:v>81.64</c:v>
                </c:pt>
                <c:pt idx="78">
                  <c:v>81.295000000000002</c:v>
                </c:pt>
                <c:pt idx="79">
                  <c:v>81.022999999999996</c:v>
                </c:pt>
                <c:pt idx="80">
                  <c:v>80.703000000000003</c:v>
                </c:pt>
                <c:pt idx="81">
                  <c:v>80.272999999999996</c:v>
                </c:pt>
                <c:pt idx="82">
                  <c:v>79.963999999999999</c:v>
                </c:pt>
                <c:pt idx="83">
                  <c:v>79.634</c:v>
                </c:pt>
                <c:pt idx="84">
                  <c:v>79.317999999999998</c:v>
                </c:pt>
                <c:pt idx="85">
                  <c:v>78.977999999999994</c:v>
                </c:pt>
                <c:pt idx="86">
                  <c:v>78.680000000000007</c:v>
                </c:pt>
                <c:pt idx="87">
                  <c:v>78.274000000000001</c:v>
                </c:pt>
                <c:pt idx="88">
                  <c:v>77.876999999999995</c:v>
                </c:pt>
                <c:pt idx="89">
                  <c:v>77.525999999999996</c:v>
                </c:pt>
                <c:pt idx="90">
                  <c:v>77.165000000000006</c:v>
                </c:pt>
                <c:pt idx="91">
                  <c:v>76.811999999999998</c:v>
                </c:pt>
                <c:pt idx="92">
                  <c:v>76.457999999999998</c:v>
                </c:pt>
                <c:pt idx="93">
                  <c:v>76.051000000000002</c:v>
                </c:pt>
                <c:pt idx="94">
                  <c:v>75.655000000000001</c:v>
                </c:pt>
                <c:pt idx="95">
                  <c:v>75.295000000000002</c:v>
                </c:pt>
                <c:pt idx="96">
                  <c:v>74.977999999999994</c:v>
                </c:pt>
                <c:pt idx="97">
                  <c:v>74.628</c:v>
                </c:pt>
                <c:pt idx="98">
                  <c:v>74.281999999999996</c:v>
                </c:pt>
                <c:pt idx="99">
                  <c:v>73.903999999999996</c:v>
                </c:pt>
                <c:pt idx="100">
                  <c:v>73.5</c:v>
                </c:pt>
                <c:pt idx="101">
                  <c:v>73.201999999999998</c:v>
                </c:pt>
                <c:pt idx="102">
                  <c:v>72.826999999999998</c:v>
                </c:pt>
                <c:pt idx="103">
                  <c:v>72.445999999999998</c:v>
                </c:pt>
                <c:pt idx="104">
                  <c:v>72.072999999999993</c:v>
                </c:pt>
                <c:pt idx="105">
                  <c:v>71.745999999999995</c:v>
                </c:pt>
                <c:pt idx="106">
                  <c:v>71.400999999999996</c:v>
                </c:pt>
                <c:pt idx="107">
                  <c:v>71.064999999999998</c:v>
                </c:pt>
                <c:pt idx="108">
                  <c:v>70.739999999999995</c:v>
                </c:pt>
                <c:pt idx="109">
                  <c:v>70.394000000000005</c:v>
                </c:pt>
                <c:pt idx="110">
                  <c:v>70.064999999999998</c:v>
                </c:pt>
                <c:pt idx="111">
                  <c:v>69.716999999999999</c:v>
                </c:pt>
                <c:pt idx="112">
                  <c:v>69.352000000000004</c:v>
                </c:pt>
                <c:pt idx="113">
                  <c:v>68.914000000000001</c:v>
                </c:pt>
                <c:pt idx="114">
                  <c:v>68.564999999999998</c:v>
                </c:pt>
                <c:pt idx="115">
                  <c:v>68.09</c:v>
                </c:pt>
                <c:pt idx="116">
                  <c:v>67.721999999999994</c:v>
                </c:pt>
                <c:pt idx="117">
                  <c:v>67.38</c:v>
                </c:pt>
                <c:pt idx="118">
                  <c:v>67.058000000000007</c:v>
                </c:pt>
                <c:pt idx="119">
                  <c:v>66.722999999999999</c:v>
                </c:pt>
                <c:pt idx="120">
                  <c:v>66.384</c:v>
                </c:pt>
                <c:pt idx="121">
                  <c:v>65.995000000000005</c:v>
                </c:pt>
                <c:pt idx="122">
                  <c:v>65.688000000000002</c:v>
                </c:pt>
                <c:pt idx="123">
                  <c:v>65.31</c:v>
                </c:pt>
                <c:pt idx="124">
                  <c:v>64.938000000000002</c:v>
                </c:pt>
                <c:pt idx="125">
                  <c:v>64.534999999999997</c:v>
                </c:pt>
                <c:pt idx="126">
                  <c:v>64.024000000000001</c:v>
                </c:pt>
                <c:pt idx="127">
                  <c:v>63.688000000000002</c:v>
                </c:pt>
                <c:pt idx="128">
                  <c:v>63.286999999999999</c:v>
                </c:pt>
                <c:pt idx="129">
                  <c:v>62.857999999999997</c:v>
                </c:pt>
                <c:pt idx="130">
                  <c:v>62.478000000000002</c:v>
                </c:pt>
                <c:pt idx="131">
                  <c:v>62.164000000000001</c:v>
                </c:pt>
                <c:pt idx="132">
                  <c:v>61.814</c:v>
                </c:pt>
                <c:pt idx="133">
                  <c:v>61.484000000000002</c:v>
                </c:pt>
                <c:pt idx="134">
                  <c:v>61.161000000000001</c:v>
                </c:pt>
                <c:pt idx="135">
                  <c:v>60.787999999999997</c:v>
                </c:pt>
                <c:pt idx="136">
                  <c:v>60.435000000000002</c:v>
                </c:pt>
                <c:pt idx="137">
                  <c:v>60.045999999999999</c:v>
                </c:pt>
                <c:pt idx="138">
                  <c:v>59.732999999999997</c:v>
                </c:pt>
                <c:pt idx="139">
                  <c:v>59.377000000000002</c:v>
                </c:pt>
                <c:pt idx="140">
                  <c:v>59.048000000000002</c:v>
                </c:pt>
                <c:pt idx="141">
                  <c:v>58.731000000000002</c:v>
                </c:pt>
                <c:pt idx="142">
                  <c:v>58.405000000000001</c:v>
                </c:pt>
                <c:pt idx="143">
                  <c:v>58.033000000000001</c:v>
                </c:pt>
                <c:pt idx="144">
                  <c:v>57.633000000000003</c:v>
                </c:pt>
                <c:pt idx="145">
                  <c:v>57.253999999999998</c:v>
                </c:pt>
                <c:pt idx="146">
                  <c:v>56.923000000000002</c:v>
                </c:pt>
                <c:pt idx="147">
                  <c:v>56.56</c:v>
                </c:pt>
                <c:pt idx="148">
                  <c:v>56.249000000000002</c:v>
                </c:pt>
                <c:pt idx="149">
                  <c:v>55.945999999999998</c:v>
                </c:pt>
                <c:pt idx="150">
                  <c:v>55.579000000000001</c:v>
                </c:pt>
                <c:pt idx="151">
                  <c:v>55.226999999999997</c:v>
                </c:pt>
                <c:pt idx="152">
                  <c:v>54.802999999999997</c:v>
                </c:pt>
                <c:pt idx="153">
                  <c:v>54.384</c:v>
                </c:pt>
                <c:pt idx="154">
                  <c:v>53.969000000000001</c:v>
                </c:pt>
                <c:pt idx="155">
                  <c:v>53.646999999999998</c:v>
                </c:pt>
                <c:pt idx="156">
                  <c:v>53.220999999999997</c:v>
                </c:pt>
                <c:pt idx="157">
                  <c:v>52.768999999999998</c:v>
                </c:pt>
                <c:pt idx="158">
                  <c:v>52.429000000000002</c:v>
                </c:pt>
                <c:pt idx="159">
                  <c:v>52.106000000000002</c:v>
                </c:pt>
                <c:pt idx="160">
                  <c:v>51.683999999999997</c:v>
                </c:pt>
                <c:pt idx="161">
                  <c:v>51.359000000000002</c:v>
                </c:pt>
                <c:pt idx="162">
                  <c:v>51.031999999999996</c:v>
                </c:pt>
                <c:pt idx="163">
                  <c:v>50.686999999999998</c:v>
                </c:pt>
                <c:pt idx="164">
                  <c:v>50.393000000000001</c:v>
                </c:pt>
                <c:pt idx="165">
                  <c:v>50.116</c:v>
                </c:pt>
                <c:pt idx="166">
                  <c:v>49.764000000000003</c:v>
                </c:pt>
                <c:pt idx="167">
                  <c:v>49.463999999999999</c:v>
                </c:pt>
                <c:pt idx="168">
                  <c:v>49.073999999999998</c:v>
                </c:pt>
                <c:pt idx="169">
                  <c:v>48.716999999999999</c:v>
                </c:pt>
                <c:pt idx="170">
                  <c:v>48.314999999999998</c:v>
                </c:pt>
                <c:pt idx="171">
                  <c:v>47.859000000000002</c:v>
                </c:pt>
                <c:pt idx="172">
                  <c:v>47.481999999999999</c:v>
                </c:pt>
                <c:pt idx="173">
                  <c:v>47.124000000000002</c:v>
                </c:pt>
                <c:pt idx="174">
                  <c:v>46.835000000000001</c:v>
                </c:pt>
                <c:pt idx="175">
                  <c:v>46.393999999999998</c:v>
                </c:pt>
                <c:pt idx="176">
                  <c:v>46.093000000000004</c:v>
                </c:pt>
                <c:pt idx="177">
                  <c:v>45.747999999999998</c:v>
                </c:pt>
                <c:pt idx="178">
                  <c:v>45.430999999999997</c:v>
                </c:pt>
                <c:pt idx="179">
                  <c:v>45.151000000000003</c:v>
                </c:pt>
                <c:pt idx="180">
                  <c:v>44.783000000000001</c:v>
                </c:pt>
                <c:pt idx="181">
                  <c:v>44.384999999999998</c:v>
                </c:pt>
                <c:pt idx="182">
                  <c:v>43.976999999999997</c:v>
                </c:pt>
                <c:pt idx="183">
                  <c:v>43.473999999999997</c:v>
                </c:pt>
                <c:pt idx="184">
                  <c:v>43.106999999999999</c:v>
                </c:pt>
                <c:pt idx="185">
                  <c:v>42.75</c:v>
                </c:pt>
                <c:pt idx="186">
                  <c:v>42.472999999999999</c:v>
                </c:pt>
                <c:pt idx="187">
                  <c:v>42.091999999999999</c:v>
                </c:pt>
                <c:pt idx="188">
                  <c:v>41.58</c:v>
                </c:pt>
                <c:pt idx="189">
                  <c:v>41.262999999999998</c:v>
                </c:pt>
                <c:pt idx="190">
                  <c:v>40.859000000000002</c:v>
                </c:pt>
                <c:pt idx="191">
                  <c:v>40.534999999999997</c:v>
                </c:pt>
                <c:pt idx="192">
                  <c:v>40.289000000000001</c:v>
                </c:pt>
                <c:pt idx="193">
                  <c:v>39.963000000000001</c:v>
                </c:pt>
                <c:pt idx="194">
                  <c:v>39.588000000000001</c:v>
                </c:pt>
                <c:pt idx="195">
                  <c:v>39.235999999999997</c:v>
                </c:pt>
                <c:pt idx="196">
                  <c:v>38.881999999999998</c:v>
                </c:pt>
                <c:pt idx="197">
                  <c:v>38.582000000000001</c:v>
                </c:pt>
                <c:pt idx="198">
                  <c:v>38.322000000000003</c:v>
                </c:pt>
                <c:pt idx="199">
                  <c:v>38.020000000000003</c:v>
                </c:pt>
                <c:pt idx="200">
                  <c:v>37.645000000000003</c:v>
                </c:pt>
                <c:pt idx="201">
                  <c:v>37.238999999999997</c:v>
                </c:pt>
                <c:pt idx="202">
                  <c:v>36.884</c:v>
                </c:pt>
                <c:pt idx="203">
                  <c:v>36.582000000000001</c:v>
                </c:pt>
                <c:pt idx="204">
                  <c:v>36.299999999999997</c:v>
                </c:pt>
                <c:pt idx="205">
                  <c:v>35.892000000000003</c:v>
                </c:pt>
                <c:pt idx="206">
                  <c:v>35.518000000000001</c:v>
                </c:pt>
                <c:pt idx="207">
                  <c:v>35.207000000000001</c:v>
                </c:pt>
                <c:pt idx="208">
                  <c:v>34.843000000000004</c:v>
                </c:pt>
                <c:pt idx="209">
                  <c:v>34.429000000000002</c:v>
                </c:pt>
                <c:pt idx="210">
                  <c:v>34.195999999999998</c:v>
                </c:pt>
                <c:pt idx="211">
                  <c:v>33.844000000000001</c:v>
                </c:pt>
                <c:pt idx="212">
                  <c:v>33.508000000000003</c:v>
                </c:pt>
                <c:pt idx="213">
                  <c:v>33.167999999999999</c:v>
                </c:pt>
                <c:pt idx="214">
                  <c:v>32.944000000000003</c:v>
                </c:pt>
                <c:pt idx="215">
                  <c:v>32.558999999999997</c:v>
                </c:pt>
                <c:pt idx="216">
                  <c:v>32.161000000000001</c:v>
                </c:pt>
                <c:pt idx="217">
                  <c:v>31.733000000000001</c:v>
                </c:pt>
                <c:pt idx="218">
                  <c:v>31.411000000000001</c:v>
                </c:pt>
                <c:pt idx="219">
                  <c:v>31.125</c:v>
                </c:pt>
                <c:pt idx="220">
                  <c:v>30.838000000000001</c:v>
                </c:pt>
                <c:pt idx="221">
                  <c:v>30.57</c:v>
                </c:pt>
                <c:pt idx="222">
                  <c:v>30.238</c:v>
                </c:pt>
                <c:pt idx="223">
                  <c:v>30.009</c:v>
                </c:pt>
                <c:pt idx="224">
                  <c:v>29.673999999999999</c:v>
                </c:pt>
                <c:pt idx="225">
                  <c:v>29.291</c:v>
                </c:pt>
                <c:pt idx="226">
                  <c:v>28.946999999999999</c:v>
                </c:pt>
                <c:pt idx="227">
                  <c:v>28.619</c:v>
                </c:pt>
                <c:pt idx="228">
                  <c:v>28.346</c:v>
                </c:pt>
                <c:pt idx="229">
                  <c:v>28.047999999999998</c:v>
                </c:pt>
                <c:pt idx="230">
                  <c:v>27.661999999999999</c:v>
                </c:pt>
                <c:pt idx="231">
                  <c:v>27.375</c:v>
                </c:pt>
                <c:pt idx="232">
                  <c:v>27.113</c:v>
                </c:pt>
                <c:pt idx="233">
                  <c:v>26.795999999999999</c:v>
                </c:pt>
                <c:pt idx="234">
                  <c:v>26.584</c:v>
                </c:pt>
                <c:pt idx="235">
                  <c:v>26.396000000000001</c:v>
                </c:pt>
                <c:pt idx="236">
                  <c:v>26.341999999999999</c:v>
                </c:pt>
                <c:pt idx="237">
                  <c:v>26.120999999999999</c:v>
                </c:pt>
                <c:pt idx="238">
                  <c:v>25.728999999999999</c:v>
                </c:pt>
                <c:pt idx="239">
                  <c:v>25.382000000000001</c:v>
                </c:pt>
                <c:pt idx="240">
                  <c:v>25.109000000000002</c:v>
                </c:pt>
              </c:numCache>
            </c:numRef>
          </c:yVal>
          <c:smooth val="0"/>
          <c:extLst>
            <c:ext xmlns:c16="http://schemas.microsoft.com/office/drawing/2014/chart" uri="{C3380CC4-5D6E-409C-BE32-E72D297353CC}">
              <c16:uniqueId val="{00000000-1B02-46DE-9567-F68C30692649}"/>
            </c:ext>
          </c:extLst>
        </c:ser>
        <c:ser>
          <c:idx val="1"/>
          <c:order val="1"/>
          <c:tx>
            <c:strRef>
              <c:f>Sheet1!$C$1</c:f>
              <c:strCache>
                <c:ptCount val="1"/>
                <c:pt idx="0">
                  <c:v>Severe Renal Dysfunction (N=2,471)</c:v>
                </c:pt>
              </c:strCache>
            </c:strRef>
          </c:tx>
          <c:spPr>
            <a:ln w="41275">
              <a:solidFill>
                <a:srgbClr val="00B0F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97.974000000000004</c:v>
                </c:pt>
                <c:pt idx="14">
                  <c:v>96.311999999999998</c:v>
                </c:pt>
                <c:pt idx="15">
                  <c:v>95.501000000000005</c:v>
                </c:pt>
                <c:pt idx="16">
                  <c:v>94.527000000000001</c:v>
                </c:pt>
                <c:pt idx="17">
                  <c:v>93.674000000000007</c:v>
                </c:pt>
                <c:pt idx="18">
                  <c:v>92.902000000000001</c:v>
                </c:pt>
                <c:pt idx="19">
                  <c:v>92.210999999999999</c:v>
                </c:pt>
                <c:pt idx="20">
                  <c:v>91.519000000000005</c:v>
                </c:pt>
                <c:pt idx="21">
                  <c:v>90.786000000000001</c:v>
                </c:pt>
                <c:pt idx="22">
                  <c:v>90.01</c:v>
                </c:pt>
                <c:pt idx="23">
                  <c:v>89.519000000000005</c:v>
                </c:pt>
                <c:pt idx="24">
                  <c:v>88.82</c:v>
                </c:pt>
                <c:pt idx="25">
                  <c:v>88.278000000000006</c:v>
                </c:pt>
                <c:pt idx="26">
                  <c:v>87.688000000000002</c:v>
                </c:pt>
                <c:pt idx="27">
                  <c:v>86.929000000000002</c:v>
                </c:pt>
                <c:pt idx="28">
                  <c:v>86.38</c:v>
                </c:pt>
                <c:pt idx="29">
                  <c:v>85.83</c:v>
                </c:pt>
                <c:pt idx="30">
                  <c:v>85.195999999999998</c:v>
                </c:pt>
                <c:pt idx="31">
                  <c:v>84.644999999999996</c:v>
                </c:pt>
                <c:pt idx="32">
                  <c:v>84.179000000000002</c:v>
                </c:pt>
                <c:pt idx="33">
                  <c:v>83.712000000000003</c:v>
                </c:pt>
                <c:pt idx="34">
                  <c:v>83.242999999999995</c:v>
                </c:pt>
                <c:pt idx="35">
                  <c:v>82.944000000000003</c:v>
                </c:pt>
                <c:pt idx="36">
                  <c:v>82.516000000000005</c:v>
                </c:pt>
                <c:pt idx="37">
                  <c:v>82.078000000000003</c:v>
                </c:pt>
                <c:pt idx="38">
                  <c:v>81.900000000000006</c:v>
                </c:pt>
                <c:pt idx="39">
                  <c:v>81.587999999999994</c:v>
                </c:pt>
                <c:pt idx="40">
                  <c:v>81.186000000000007</c:v>
                </c:pt>
                <c:pt idx="41">
                  <c:v>80.918000000000006</c:v>
                </c:pt>
                <c:pt idx="42">
                  <c:v>80.471000000000004</c:v>
                </c:pt>
                <c:pt idx="43">
                  <c:v>79.888999999999996</c:v>
                </c:pt>
                <c:pt idx="44">
                  <c:v>79.620999999999995</c:v>
                </c:pt>
                <c:pt idx="45">
                  <c:v>79.081000000000003</c:v>
                </c:pt>
                <c:pt idx="46">
                  <c:v>78.584999999999994</c:v>
                </c:pt>
                <c:pt idx="47">
                  <c:v>78.403999999999996</c:v>
                </c:pt>
                <c:pt idx="48">
                  <c:v>77.855999999999995</c:v>
                </c:pt>
                <c:pt idx="49">
                  <c:v>77.436999999999998</c:v>
                </c:pt>
                <c:pt idx="50">
                  <c:v>76.775000000000006</c:v>
                </c:pt>
                <c:pt idx="51">
                  <c:v>76.632000000000005</c:v>
                </c:pt>
                <c:pt idx="52">
                  <c:v>76.156999999999996</c:v>
                </c:pt>
                <c:pt idx="53">
                  <c:v>75.585999999999999</c:v>
                </c:pt>
                <c:pt idx="54">
                  <c:v>75.301000000000002</c:v>
                </c:pt>
                <c:pt idx="55">
                  <c:v>74.728999999999999</c:v>
                </c:pt>
                <c:pt idx="56">
                  <c:v>74.108000000000004</c:v>
                </c:pt>
                <c:pt idx="57">
                  <c:v>73.820999999999998</c:v>
                </c:pt>
                <c:pt idx="58">
                  <c:v>73.293999999999997</c:v>
                </c:pt>
                <c:pt idx="59">
                  <c:v>72.716999999999999</c:v>
                </c:pt>
                <c:pt idx="60">
                  <c:v>72.474000000000004</c:v>
                </c:pt>
                <c:pt idx="61">
                  <c:v>71.929000000000002</c:v>
                </c:pt>
                <c:pt idx="62">
                  <c:v>71.578000000000003</c:v>
                </c:pt>
                <c:pt idx="63">
                  <c:v>71.024000000000001</c:v>
                </c:pt>
                <c:pt idx="64">
                  <c:v>70.418999999999997</c:v>
                </c:pt>
                <c:pt idx="65">
                  <c:v>69.963999999999999</c:v>
                </c:pt>
                <c:pt idx="66">
                  <c:v>69.409000000000006</c:v>
                </c:pt>
                <c:pt idx="67">
                  <c:v>69.103999999999999</c:v>
                </c:pt>
                <c:pt idx="68">
                  <c:v>68.748999999999995</c:v>
                </c:pt>
                <c:pt idx="69">
                  <c:v>67.986999999999995</c:v>
                </c:pt>
                <c:pt idx="70">
                  <c:v>67.274000000000001</c:v>
                </c:pt>
                <c:pt idx="71">
                  <c:v>66.66</c:v>
                </c:pt>
                <c:pt idx="72">
                  <c:v>66.194999999999993</c:v>
                </c:pt>
                <c:pt idx="73">
                  <c:v>65.777000000000001</c:v>
                </c:pt>
                <c:pt idx="74">
                  <c:v>65.352999999999994</c:v>
                </c:pt>
                <c:pt idx="75">
                  <c:v>64.927999999999997</c:v>
                </c:pt>
                <c:pt idx="76">
                  <c:v>64.290000000000006</c:v>
                </c:pt>
                <c:pt idx="77">
                  <c:v>63.811</c:v>
                </c:pt>
                <c:pt idx="78">
                  <c:v>63.384999999999998</c:v>
                </c:pt>
                <c:pt idx="79">
                  <c:v>62.96</c:v>
                </c:pt>
                <c:pt idx="80">
                  <c:v>62.533000000000001</c:v>
                </c:pt>
                <c:pt idx="81">
                  <c:v>61.942999999999998</c:v>
                </c:pt>
                <c:pt idx="82">
                  <c:v>61.46</c:v>
                </c:pt>
                <c:pt idx="83">
                  <c:v>61.027999999999999</c:v>
                </c:pt>
                <c:pt idx="84">
                  <c:v>60.375999999999998</c:v>
                </c:pt>
                <c:pt idx="85">
                  <c:v>59.875</c:v>
                </c:pt>
                <c:pt idx="86">
                  <c:v>59.424999999999997</c:v>
                </c:pt>
                <c:pt idx="87">
                  <c:v>59.087000000000003</c:v>
                </c:pt>
                <c:pt idx="88">
                  <c:v>58.860999999999997</c:v>
                </c:pt>
                <c:pt idx="89">
                  <c:v>58.523000000000003</c:v>
                </c:pt>
                <c:pt idx="90">
                  <c:v>58.41</c:v>
                </c:pt>
                <c:pt idx="91">
                  <c:v>58.24</c:v>
                </c:pt>
                <c:pt idx="92">
                  <c:v>57.728999999999999</c:v>
                </c:pt>
                <c:pt idx="93">
                  <c:v>57.444000000000003</c:v>
                </c:pt>
                <c:pt idx="94">
                  <c:v>56.817</c:v>
                </c:pt>
                <c:pt idx="95">
                  <c:v>56.128999999999998</c:v>
                </c:pt>
                <c:pt idx="96">
                  <c:v>55.664999999999999</c:v>
                </c:pt>
                <c:pt idx="97">
                  <c:v>55.014000000000003</c:v>
                </c:pt>
                <c:pt idx="98">
                  <c:v>54.475000000000001</c:v>
                </c:pt>
                <c:pt idx="99">
                  <c:v>54.176000000000002</c:v>
                </c:pt>
                <c:pt idx="100">
                  <c:v>53.814999999999998</c:v>
                </c:pt>
                <c:pt idx="101">
                  <c:v>53.454000000000001</c:v>
                </c:pt>
                <c:pt idx="102">
                  <c:v>53.093000000000004</c:v>
                </c:pt>
                <c:pt idx="103">
                  <c:v>52.37</c:v>
                </c:pt>
                <c:pt idx="104">
                  <c:v>51.948</c:v>
                </c:pt>
                <c:pt idx="105">
                  <c:v>51.344000000000001</c:v>
                </c:pt>
                <c:pt idx="106">
                  <c:v>51.100999999999999</c:v>
                </c:pt>
                <c:pt idx="107">
                  <c:v>50.796999999999997</c:v>
                </c:pt>
                <c:pt idx="108">
                  <c:v>50.49</c:v>
                </c:pt>
                <c:pt idx="109">
                  <c:v>50.057000000000002</c:v>
                </c:pt>
                <c:pt idx="110">
                  <c:v>49.619</c:v>
                </c:pt>
                <c:pt idx="111">
                  <c:v>49.179000000000002</c:v>
                </c:pt>
                <c:pt idx="112">
                  <c:v>48.801000000000002</c:v>
                </c:pt>
                <c:pt idx="113">
                  <c:v>48.298000000000002</c:v>
                </c:pt>
                <c:pt idx="114">
                  <c:v>48.109000000000002</c:v>
                </c:pt>
                <c:pt idx="115">
                  <c:v>47.856000000000002</c:v>
                </c:pt>
                <c:pt idx="116">
                  <c:v>47.665999999999997</c:v>
                </c:pt>
                <c:pt idx="117">
                  <c:v>47.411999999999999</c:v>
                </c:pt>
                <c:pt idx="118">
                  <c:v>46.963999999999999</c:v>
                </c:pt>
                <c:pt idx="119">
                  <c:v>46.835000000000001</c:v>
                </c:pt>
                <c:pt idx="120">
                  <c:v>46.381999999999998</c:v>
                </c:pt>
                <c:pt idx="121">
                  <c:v>46.052999999999997</c:v>
                </c:pt>
                <c:pt idx="122">
                  <c:v>45.787999999999997</c:v>
                </c:pt>
                <c:pt idx="123">
                  <c:v>45.191000000000003</c:v>
                </c:pt>
                <c:pt idx="124">
                  <c:v>44.725000000000001</c:v>
                </c:pt>
                <c:pt idx="125">
                  <c:v>44.26</c:v>
                </c:pt>
                <c:pt idx="126">
                  <c:v>43.993000000000002</c:v>
                </c:pt>
                <c:pt idx="127">
                  <c:v>43.593000000000004</c:v>
                </c:pt>
                <c:pt idx="128">
                  <c:v>43.058</c:v>
                </c:pt>
                <c:pt idx="129">
                  <c:v>42.523000000000003</c:v>
                </c:pt>
                <c:pt idx="130">
                  <c:v>42.119</c:v>
                </c:pt>
                <c:pt idx="131">
                  <c:v>41.848999999999997</c:v>
                </c:pt>
                <c:pt idx="132">
                  <c:v>41.576999999999998</c:v>
                </c:pt>
                <c:pt idx="133">
                  <c:v>41.231000000000002</c:v>
                </c:pt>
                <c:pt idx="134">
                  <c:v>41.161000000000001</c:v>
                </c:pt>
                <c:pt idx="135">
                  <c:v>40.741999999999997</c:v>
                </c:pt>
                <c:pt idx="136">
                  <c:v>40.741999999999997</c:v>
                </c:pt>
                <c:pt idx="137">
                  <c:v>40.531999999999996</c:v>
                </c:pt>
                <c:pt idx="138">
                  <c:v>40.323</c:v>
                </c:pt>
                <c:pt idx="139">
                  <c:v>40.253</c:v>
                </c:pt>
                <c:pt idx="140">
                  <c:v>40.042000000000002</c:v>
                </c:pt>
                <c:pt idx="141">
                  <c:v>39.478000000000002</c:v>
                </c:pt>
                <c:pt idx="142">
                  <c:v>39.478000000000002</c:v>
                </c:pt>
                <c:pt idx="143">
                  <c:v>38.908000000000001</c:v>
                </c:pt>
                <c:pt idx="144">
                  <c:v>38.835999999999999</c:v>
                </c:pt>
                <c:pt idx="145">
                  <c:v>38.4</c:v>
                </c:pt>
                <c:pt idx="146">
                  <c:v>37.662999999999997</c:v>
                </c:pt>
                <c:pt idx="147">
                  <c:v>37.515000000000001</c:v>
                </c:pt>
                <c:pt idx="148">
                  <c:v>37.218000000000004</c:v>
                </c:pt>
                <c:pt idx="149">
                  <c:v>36.994999999999997</c:v>
                </c:pt>
                <c:pt idx="150">
                  <c:v>36.698</c:v>
                </c:pt>
                <c:pt idx="151">
                  <c:v>36.249000000000002</c:v>
                </c:pt>
                <c:pt idx="152">
                  <c:v>36.024000000000001</c:v>
                </c:pt>
                <c:pt idx="153">
                  <c:v>35.646000000000001</c:v>
                </c:pt>
                <c:pt idx="154">
                  <c:v>35.113999999999997</c:v>
                </c:pt>
                <c:pt idx="155">
                  <c:v>34.883000000000003</c:v>
                </c:pt>
                <c:pt idx="156">
                  <c:v>34.264000000000003</c:v>
                </c:pt>
                <c:pt idx="157">
                  <c:v>33.948999999999998</c:v>
                </c:pt>
                <c:pt idx="158">
                  <c:v>33.631</c:v>
                </c:pt>
                <c:pt idx="159">
                  <c:v>33.313000000000002</c:v>
                </c:pt>
                <c:pt idx="160">
                  <c:v>33.073999999999998</c:v>
                </c:pt>
                <c:pt idx="161">
                  <c:v>32.994999999999997</c:v>
                </c:pt>
                <c:pt idx="162">
                  <c:v>32.914999999999999</c:v>
                </c:pt>
                <c:pt idx="163">
                  <c:v>32.438000000000002</c:v>
                </c:pt>
                <c:pt idx="164">
                  <c:v>32.277999999999999</c:v>
                </c:pt>
                <c:pt idx="165">
                  <c:v>31.957000000000001</c:v>
                </c:pt>
                <c:pt idx="166">
                  <c:v>31.715</c:v>
                </c:pt>
                <c:pt idx="167">
                  <c:v>31.391999999999999</c:v>
                </c:pt>
                <c:pt idx="168">
                  <c:v>31.146000000000001</c:v>
                </c:pt>
                <c:pt idx="169">
                  <c:v>30.893000000000001</c:v>
                </c:pt>
                <c:pt idx="170">
                  <c:v>30.379000000000001</c:v>
                </c:pt>
                <c:pt idx="171">
                  <c:v>29.945</c:v>
                </c:pt>
                <c:pt idx="172">
                  <c:v>29.510999999999999</c:v>
                </c:pt>
                <c:pt idx="173">
                  <c:v>28.901</c:v>
                </c:pt>
                <c:pt idx="174">
                  <c:v>28.463999999999999</c:v>
                </c:pt>
                <c:pt idx="175">
                  <c:v>28.202000000000002</c:v>
                </c:pt>
                <c:pt idx="176">
                  <c:v>27.850999999999999</c:v>
                </c:pt>
                <c:pt idx="177">
                  <c:v>27.498999999999999</c:v>
                </c:pt>
                <c:pt idx="178">
                  <c:v>27.323</c:v>
                </c:pt>
                <c:pt idx="179">
                  <c:v>27.234999999999999</c:v>
                </c:pt>
                <c:pt idx="180">
                  <c:v>27.146000000000001</c:v>
                </c:pt>
                <c:pt idx="181">
                  <c:v>27.052</c:v>
                </c:pt>
                <c:pt idx="182">
                  <c:v>26.672000000000001</c:v>
                </c:pt>
                <c:pt idx="183">
                  <c:v>26.193999999999999</c:v>
                </c:pt>
                <c:pt idx="184">
                  <c:v>26.003</c:v>
                </c:pt>
                <c:pt idx="185">
                  <c:v>25.422000000000001</c:v>
                </c:pt>
                <c:pt idx="186">
                  <c:v>25.324999999999999</c:v>
                </c:pt>
                <c:pt idx="187">
                  <c:v>24.451000000000001</c:v>
                </c:pt>
                <c:pt idx="188">
                  <c:v>24.257000000000001</c:v>
                </c:pt>
                <c:pt idx="189">
                  <c:v>23.963999999999999</c:v>
                </c:pt>
                <c:pt idx="190">
                  <c:v>23.766999999999999</c:v>
                </c:pt>
                <c:pt idx="191">
                  <c:v>23.567</c:v>
                </c:pt>
                <c:pt idx="192">
                  <c:v>23.062000000000001</c:v>
                </c:pt>
                <c:pt idx="193">
                  <c:v>22.527000000000001</c:v>
                </c:pt>
                <c:pt idx="194">
                  <c:v>22.527000000000001</c:v>
                </c:pt>
                <c:pt idx="195">
                  <c:v>22.306000000000001</c:v>
                </c:pt>
                <c:pt idx="196">
                  <c:v>22.085000000000001</c:v>
                </c:pt>
                <c:pt idx="197">
                  <c:v>21.864000000000001</c:v>
                </c:pt>
                <c:pt idx="198">
                  <c:v>21.753</c:v>
                </c:pt>
                <c:pt idx="199">
                  <c:v>21.417999999999999</c:v>
                </c:pt>
                <c:pt idx="200">
                  <c:v>21.417999999999999</c:v>
                </c:pt>
                <c:pt idx="201">
                  <c:v>21.190999999999999</c:v>
                </c:pt>
                <c:pt idx="202">
                  <c:v>20.959</c:v>
                </c:pt>
                <c:pt idx="203">
                  <c:v>20.724</c:v>
                </c:pt>
                <c:pt idx="204">
                  <c:v>20.724</c:v>
                </c:pt>
                <c:pt idx="205">
                  <c:v>20.343</c:v>
                </c:pt>
                <c:pt idx="206">
                  <c:v>20.215</c:v>
                </c:pt>
                <c:pt idx="207">
                  <c:v>19.957999999999998</c:v>
                </c:pt>
                <c:pt idx="208">
                  <c:v>19.698</c:v>
                </c:pt>
                <c:pt idx="209">
                  <c:v>19.308</c:v>
                </c:pt>
                <c:pt idx="210">
                  <c:v>19.175000000000001</c:v>
                </c:pt>
                <c:pt idx="211">
                  <c:v>18.773</c:v>
                </c:pt>
                <c:pt idx="212">
                  <c:v>18.638000000000002</c:v>
                </c:pt>
                <c:pt idx="213">
                  <c:v>18.638000000000002</c:v>
                </c:pt>
                <c:pt idx="214">
                  <c:v>17.957999999999998</c:v>
                </c:pt>
                <c:pt idx="215">
                  <c:v>17.82</c:v>
                </c:pt>
                <c:pt idx="216">
                  <c:v>17.678000000000001</c:v>
                </c:pt>
                <c:pt idx="217">
                  <c:v>17.376000000000001</c:v>
                </c:pt>
                <c:pt idx="218">
                  <c:v>17.053999999999998</c:v>
                </c:pt>
                <c:pt idx="219">
                  <c:v>16.89</c:v>
                </c:pt>
                <c:pt idx="220">
                  <c:v>16.398</c:v>
                </c:pt>
                <c:pt idx="221">
                  <c:v>16.398</c:v>
                </c:pt>
                <c:pt idx="222">
                  <c:v>15.906000000000001</c:v>
                </c:pt>
                <c:pt idx="223">
                  <c:v>15.742000000000001</c:v>
                </c:pt>
                <c:pt idx="224">
                  <c:v>15.742000000000001</c:v>
                </c:pt>
                <c:pt idx="225">
                  <c:v>15.411</c:v>
                </c:pt>
                <c:pt idx="226">
                  <c:v>15.411</c:v>
                </c:pt>
                <c:pt idx="227">
                  <c:v>15.411</c:v>
                </c:pt>
                <c:pt idx="228">
                  <c:v>15.411</c:v>
                </c:pt>
                <c:pt idx="229">
                  <c:v>15.411</c:v>
                </c:pt>
                <c:pt idx="230">
                  <c:v>15.411</c:v>
                </c:pt>
                <c:pt idx="231">
                  <c:v>15.215999999999999</c:v>
                </c:pt>
                <c:pt idx="232">
                  <c:v>15.215999999999999</c:v>
                </c:pt>
                <c:pt idx="233">
                  <c:v>15.215999999999999</c:v>
                </c:pt>
                <c:pt idx="234">
                  <c:v>14.409000000000001</c:v>
                </c:pt>
                <c:pt idx="235">
                  <c:v>14.206</c:v>
                </c:pt>
                <c:pt idx="236">
                  <c:v>14.206</c:v>
                </c:pt>
                <c:pt idx="237">
                  <c:v>13.997</c:v>
                </c:pt>
                <c:pt idx="238">
                  <c:v>13.573</c:v>
                </c:pt>
                <c:pt idx="239">
                  <c:v>13.148999999999999</c:v>
                </c:pt>
                <c:pt idx="240">
                  <c:v>13.148999999999999</c:v>
                </c:pt>
              </c:numCache>
            </c:numRef>
          </c:yVal>
          <c:smooth val="0"/>
          <c:extLst>
            <c:ext xmlns:c16="http://schemas.microsoft.com/office/drawing/2014/chart" uri="{C3380CC4-5D6E-409C-BE32-E72D297353CC}">
              <c16:uniqueId val="{00000001-1B02-46DE-9567-F68C30692649}"/>
            </c:ext>
          </c:extLst>
        </c:ser>
        <c:dLbls>
          <c:showLegendKey val="0"/>
          <c:showVal val="0"/>
          <c:showCatName val="0"/>
          <c:showSerName val="0"/>
          <c:showPercent val="0"/>
          <c:showBubbleSize val="0"/>
        </c:dLbls>
        <c:axId val="699647672"/>
        <c:axId val="699648064"/>
      </c:scatterChart>
      <c:valAx>
        <c:axId val="699647672"/>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9648064"/>
        <c:crosses val="autoZero"/>
        <c:crossBetween val="midCat"/>
        <c:majorUnit val="1"/>
      </c:valAx>
      <c:valAx>
        <c:axId val="69964806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manualLayout>
              <c:xMode val="edge"/>
              <c:yMode val="edge"/>
              <c:x val="5.8997050147492824E-3"/>
              <c:y val="0.26066865633731268"/>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9647672"/>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8.7632685294869117E-2"/>
          <c:y val="0.68217738407699036"/>
          <c:w val="0.49261805216825771"/>
          <c:h val="0.14713735783027118"/>
        </c:manualLayout>
      </c:layout>
      <c:overlay val="0"/>
      <c:spPr>
        <a:solidFill>
          <a:schemeClr val="tx1"/>
        </a:solid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4743223469956"/>
          <c:h val="0.83794682922699193"/>
        </c:manualLayout>
      </c:layout>
      <c:scatterChart>
        <c:scatterStyle val="lineMarker"/>
        <c:varyColors val="0"/>
        <c:ser>
          <c:idx val="0"/>
          <c:order val="0"/>
          <c:tx>
            <c:strRef>
              <c:f>Sheet1!$B$1</c:f>
              <c:strCache>
                <c:ptCount val="1"/>
                <c:pt idx="0">
                  <c:v>Any Malignancy</c:v>
                </c:pt>
              </c:strCache>
            </c:strRef>
          </c:tx>
          <c:spPr>
            <a:ln w="41275">
              <a:solidFill>
                <a:srgbClr val="FFC000"/>
              </a:solidFill>
            </a:ln>
          </c:spPr>
          <c:marker>
            <c:symbol val="none"/>
          </c:marker>
          <c:xVal>
            <c:numRef>
              <c:f>Sheet1!$A$2:$A$187</c:f>
              <c:numCache>
                <c:formatCode>General</c:formatCode>
                <c:ptCount val="18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numCache>
            </c:numRef>
          </c:xVal>
          <c:yVal>
            <c:numRef>
              <c:f>Sheet1!$B$2:$B$187</c:f>
              <c:numCache>
                <c:formatCode>General</c:formatCode>
                <c:ptCount val="186"/>
                <c:pt idx="0">
                  <c:v>100</c:v>
                </c:pt>
                <c:pt idx="1">
                  <c:v>99.980999999999995</c:v>
                </c:pt>
                <c:pt idx="2">
                  <c:v>99.888000000000005</c:v>
                </c:pt>
                <c:pt idx="3">
                  <c:v>99.816000000000003</c:v>
                </c:pt>
                <c:pt idx="4">
                  <c:v>99.641000000000005</c:v>
                </c:pt>
                <c:pt idx="5">
                  <c:v>99.406000000000006</c:v>
                </c:pt>
                <c:pt idx="6">
                  <c:v>97.994</c:v>
                </c:pt>
                <c:pt idx="7">
                  <c:v>96.305000000000007</c:v>
                </c:pt>
                <c:pt idx="8">
                  <c:v>95.924000000000007</c:v>
                </c:pt>
                <c:pt idx="9">
                  <c:v>95.616</c:v>
                </c:pt>
                <c:pt idx="10">
                  <c:v>95.335999999999999</c:v>
                </c:pt>
                <c:pt idx="11">
                  <c:v>95.122</c:v>
                </c:pt>
                <c:pt idx="12">
                  <c:v>94.852999999999994</c:v>
                </c:pt>
                <c:pt idx="13">
                  <c:v>94.581999999999994</c:v>
                </c:pt>
                <c:pt idx="14">
                  <c:v>94.387</c:v>
                </c:pt>
                <c:pt idx="15">
                  <c:v>94.153999999999996</c:v>
                </c:pt>
                <c:pt idx="16">
                  <c:v>93.947000000000003</c:v>
                </c:pt>
                <c:pt idx="17">
                  <c:v>93.703000000000003</c:v>
                </c:pt>
                <c:pt idx="18">
                  <c:v>93.400999999999996</c:v>
                </c:pt>
                <c:pt idx="19">
                  <c:v>93.025000000000006</c:v>
                </c:pt>
                <c:pt idx="20">
                  <c:v>92.811000000000007</c:v>
                </c:pt>
                <c:pt idx="21">
                  <c:v>92.519000000000005</c:v>
                </c:pt>
                <c:pt idx="22">
                  <c:v>92.210999999999999</c:v>
                </c:pt>
                <c:pt idx="23">
                  <c:v>91.951999999999998</c:v>
                </c:pt>
                <c:pt idx="24">
                  <c:v>91.626000000000005</c:v>
                </c:pt>
                <c:pt idx="25">
                  <c:v>91.338999999999999</c:v>
                </c:pt>
                <c:pt idx="26">
                  <c:v>91.126000000000005</c:v>
                </c:pt>
                <c:pt idx="27">
                  <c:v>90.92</c:v>
                </c:pt>
                <c:pt idx="28">
                  <c:v>90.668999999999997</c:v>
                </c:pt>
                <c:pt idx="29">
                  <c:v>90.460999999999999</c:v>
                </c:pt>
                <c:pt idx="30">
                  <c:v>90.11</c:v>
                </c:pt>
                <c:pt idx="31">
                  <c:v>89.825000000000003</c:v>
                </c:pt>
                <c:pt idx="32">
                  <c:v>89.617999999999995</c:v>
                </c:pt>
                <c:pt idx="33">
                  <c:v>89.42</c:v>
                </c:pt>
                <c:pt idx="34">
                  <c:v>89.17</c:v>
                </c:pt>
                <c:pt idx="35">
                  <c:v>88.959000000000003</c:v>
                </c:pt>
                <c:pt idx="36">
                  <c:v>88.706999999999994</c:v>
                </c:pt>
                <c:pt idx="37">
                  <c:v>88.414000000000001</c:v>
                </c:pt>
                <c:pt idx="38">
                  <c:v>88.143000000000001</c:v>
                </c:pt>
                <c:pt idx="39">
                  <c:v>87.918000000000006</c:v>
                </c:pt>
                <c:pt idx="40">
                  <c:v>87.736000000000004</c:v>
                </c:pt>
                <c:pt idx="41">
                  <c:v>87.497</c:v>
                </c:pt>
                <c:pt idx="42">
                  <c:v>87.245999999999995</c:v>
                </c:pt>
                <c:pt idx="43">
                  <c:v>87.006</c:v>
                </c:pt>
                <c:pt idx="44">
                  <c:v>86.756</c:v>
                </c:pt>
                <c:pt idx="45">
                  <c:v>86.52</c:v>
                </c:pt>
                <c:pt idx="46">
                  <c:v>86.254999999999995</c:v>
                </c:pt>
                <c:pt idx="47">
                  <c:v>86.013999999999996</c:v>
                </c:pt>
                <c:pt idx="48">
                  <c:v>85.700999999999993</c:v>
                </c:pt>
                <c:pt idx="49">
                  <c:v>85.433999999999997</c:v>
                </c:pt>
                <c:pt idx="50">
                  <c:v>85.200999999999993</c:v>
                </c:pt>
                <c:pt idx="51">
                  <c:v>84.927999999999997</c:v>
                </c:pt>
                <c:pt idx="52">
                  <c:v>84.73</c:v>
                </c:pt>
                <c:pt idx="53">
                  <c:v>84.488</c:v>
                </c:pt>
                <c:pt idx="54">
                  <c:v>84.323999999999998</c:v>
                </c:pt>
                <c:pt idx="55">
                  <c:v>84.078999999999994</c:v>
                </c:pt>
                <c:pt idx="56">
                  <c:v>83.885999999999996</c:v>
                </c:pt>
                <c:pt idx="57">
                  <c:v>83.691000000000003</c:v>
                </c:pt>
                <c:pt idx="58">
                  <c:v>83.466999999999999</c:v>
                </c:pt>
                <c:pt idx="59">
                  <c:v>83.186999999999998</c:v>
                </c:pt>
                <c:pt idx="60">
                  <c:v>82.891999999999996</c:v>
                </c:pt>
                <c:pt idx="61">
                  <c:v>82.646000000000001</c:v>
                </c:pt>
                <c:pt idx="62">
                  <c:v>82.399000000000001</c:v>
                </c:pt>
                <c:pt idx="63">
                  <c:v>82.244</c:v>
                </c:pt>
                <c:pt idx="64">
                  <c:v>82.018000000000001</c:v>
                </c:pt>
                <c:pt idx="65">
                  <c:v>81.811000000000007</c:v>
                </c:pt>
                <c:pt idx="66">
                  <c:v>81.613</c:v>
                </c:pt>
                <c:pt idx="67">
                  <c:v>81.388999999999996</c:v>
                </c:pt>
                <c:pt idx="68">
                  <c:v>81.183999999999997</c:v>
                </c:pt>
                <c:pt idx="69">
                  <c:v>80.903999999999996</c:v>
                </c:pt>
                <c:pt idx="70">
                  <c:v>80.679000000000002</c:v>
                </c:pt>
                <c:pt idx="71">
                  <c:v>80.409000000000006</c:v>
                </c:pt>
                <c:pt idx="72">
                  <c:v>80.100999999999999</c:v>
                </c:pt>
                <c:pt idx="73">
                  <c:v>79.807000000000002</c:v>
                </c:pt>
                <c:pt idx="74">
                  <c:v>79.552000000000007</c:v>
                </c:pt>
                <c:pt idx="75">
                  <c:v>79.323999999999998</c:v>
                </c:pt>
                <c:pt idx="76">
                  <c:v>79.06</c:v>
                </c:pt>
                <c:pt idx="77">
                  <c:v>78.870999999999995</c:v>
                </c:pt>
                <c:pt idx="78">
                  <c:v>78.632999999999996</c:v>
                </c:pt>
                <c:pt idx="79">
                  <c:v>78.406000000000006</c:v>
                </c:pt>
                <c:pt idx="80">
                  <c:v>78.206999999999994</c:v>
                </c:pt>
                <c:pt idx="81">
                  <c:v>77.975999999999999</c:v>
                </c:pt>
                <c:pt idx="82">
                  <c:v>77.724000000000004</c:v>
                </c:pt>
                <c:pt idx="83">
                  <c:v>77.525000000000006</c:v>
                </c:pt>
                <c:pt idx="84">
                  <c:v>77.212999999999994</c:v>
                </c:pt>
                <c:pt idx="85">
                  <c:v>76.873000000000005</c:v>
                </c:pt>
                <c:pt idx="86">
                  <c:v>76.619</c:v>
                </c:pt>
                <c:pt idx="87">
                  <c:v>76.384</c:v>
                </c:pt>
                <c:pt idx="88">
                  <c:v>76.244</c:v>
                </c:pt>
                <c:pt idx="89">
                  <c:v>76.006</c:v>
                </c:pt>
                <c:pt idx="90">
                  <c:v>75.816000000000003</c:v>
                </c:pt>
                <c:pt idx="91">
                  <c:v>75.567999999999998</c:v>
                </c:pt>
                <c:pt idx="92">
                  <c:v>75.337999999999994</c:v>
                </c:pt>
                <c:pt idx="93">
                  <c:v>75.135999999999996</c:v>
                </c:pt>
                <c:pt idx="94">
                  <c:v>74.938000000000002</c:v>
                </c:pt>
                <c:pt idx="95">
                  <c:v>74.677999999999997</c:v>
                </c:pt>
                <c:pt idx="96">
                  <c:v>74.427999999999997</c:v>
                </c:pt>
                <c:pt idx="97">
                  <c:v>74.147999999999996</c:v>
                </c:pt>
                <c:pt idx="98">
                  <c:v>73.942999999999998</c:v>
                </c:pt>
                <c:pt idx="99">
                  <c:v>73.72</c:v>
                </c:pt>
                <c:pt idx="100">
                  <c:v>73.510999999999996</c:v>
                </c:pt>
                <c:pt idx="101">
                  <c:v>73.227000000000004</c:v>
                </c:pt>
                <c:pt idx="102">
                  <c:v>73.007999999999996</c:v>
                </c:pt>
                <c:pt idx="103">
                  <c:v>72.701999999999998</c:v>
                </c:pt>
                <c:pt idx="104">
                  <c:v>72.478999999999999</c:v>
                </c:pt>
                <c:pt idx="105">
                  <c:v>72.305999999999997</c:v>
                </c:pt>
                <c:pt idx="106">
                  <c:v>72.103999999999999</c:v>
                </c:pt>
                <c:pt idx="107">
                  <c:v>71.846000000000004</c:v>
                </c:pt>
                <c:pt idx="108">
                  <c:v>71.492000000000004</c:v>
                </c:pt>
                <c:pt idx="109">
                  <c:v>71.149000000000001</c:v>
                </c:pt>
                <c:pt idx="110">
                  <c:v>70.873999999999995</c:v>
                </c:pt>
                <c:pt idx="111">
                  <c:v>70.596000000000004</c:v>
                </c:pt>
                <c:pt idx="112">
                  <c:v>70.356999999999999</c:v>
                </c:pt>
                <c:pt idx="113">
                  <c:v>70.146000000000001</c:v>
                </c:pt>
                <c:pt idx="114">
                  <c:v>69.974000000000004</c:v>
                </c:pt>
                <c:pt idx="115">
                  <c:v>69.698999999999998</c:v>
                </c:pt>
                <c:pt idx="116">
                  <c:v>69.481999999999999</c:v>
                </c:pt>
                <c:pt idx="117">
                  <c:v>69.191000000000003</c:v>
                </c:pt>
                <c:pt idx="118">
                  <c:v>68.927999999999997</c:v>
                </c:pt>
                <c:pt idx="119">
                  <c:v>68.712999999999994</c:v>
                </c:pt>
                <c:pt idx="120">
                  <c:v>68.373999999999995</c:v>
                </c:pt>
                <c:pt idx="121">
                  <c:v>68.075999999999993</c:v>
                </c:pt>
                <c:pt idx="122">
                  <c:v>67.733000000000004</c:v>
                </c:pt>
                <c:pt idx="123">
                  <c:v>67.504999999999995</c:v>
                </c:pt>
                <c:pt idx="124">
                  <c:v>67.313000000000002</c:v>
                </c:pt>
                <c:pt idx="125">
                  <c:v>67.179000000000002</c:v>
                </c:pt>
                <c:pt idx="126">
                  <c:v>66.911000000000001</c:v>
                </c:pt>
                <c:pt idx="127">
                  <c:v>66.591999999999999</c:v>
                </c:pt>
                <c:pt idx="128">
                  <c:v>66.331999999999994</c:v>
                </c:pt>
                <c:pt idx="129">
                  <c:v>66.117999999999995</c:v>
                </c:pt>
                <c:pt idx="130">
                  <c:v>65.888000000000005</c:v>
                </c:pt>
                <c:pt idx="131">
                  <c:v>65.745000000000005</c:v>
                </c:pt>
                <c:pt idx="132">
                  <c:v>65.411000000000001</c:v>
                </c:pt>
                <c:pt idx="133">
                  <c:v>65.227000000000004</c:v>
                </c:pt>
                <c:pt idx="134">
                  <c:v>64.905000000000001</c:v>
                </c:pt>
                <c:pt idx="135">
                  <c:v>64.771000000000001</c:v>
                </c:pt>
                <c:pt idx="136">
                  <c:v>64.635999999999996</c:v>
                </c:pt>
                <c:pt idx="137">
                  <c:v>64.426000000000002</c:v>
                </c:pt>
                <c:pt idx="138">
                  <c:v>64.183000000000007</c:v>
                </c:pt>
                <c:pt idx="139">
                  <c:v>64.015000000000001</c:v>
                </c:pt>
                <c:pt idx="140">
                  <c:v>63.722999999999999</c:v>
                </c:pt>
                <c:pt idx="141">
                  <c:v>63.472999999999999</c:v>
                </c:pt>
                <c:pt idx="142">
                  <c:v>63.186999999999998</c:v>
                </c:pt>
                <c:pt idx="143">
                  <c:v>62.898000000000003</c:v>
                </c:pt>
                <c:pt idx="144">
                  <c:v>62.534999999999997</c:v>
                </c:pt>
                <c:pt idx="145">
                  <c:v>62.307000000000002</c:v>
                </c:pt>
                <c:pt idx="146">
                  <c:v>62.145000000000003</c:v>
                </c:pt>
                <c:pt idx="147">
                  <c:v>62.017000000000003</c:v>
                </c:pt>
                <c:pt idx="148">
                  <c:v>61.906999999999996</c:v>
                </c:pt>
                <c:pt idx="149">
                  <c:v>61.759</c:v>
                </c:pt>
                <c:pt idx="150">
                  <c:v>61.534999999999997</c:v>
                </c:pt>
                <c:pt idx="151">
                  <c:v>61.31</c:v>
                </c:pt>
                <c:pt idx="152">
                  <c:v>61.084000000000003</c:v>
                </c:pt>
                <c:pt idx="153">
                  <c:v>60.814999999999998</c:v>
                </c:pt>
                <c:pt idx="154">
                  <c:v>60.600999999999999</c:v>
                </c:pt>
                <c:pt idx="155">
                  <c:v>60.423000000000002</c:v>
                </c:pt>
                <c:pt idx="156">
                  <c:v>60.341000000000001</c:v>
                </c:pt>
                <c:pt idx="157">
                  <c:v>60.124000000000002</c:v>
                </c:pt>
                <c:pt idx="158">
                  <c:v>60.033999999999999</c:v>
                </c:pt>
                <c:pt idx="159">
                  <c:v>59.735999999999997</c:v>
                </c:pt>
                <c:pt idx="160">
                  <c:v>59.482999999999997</c:v>
                </c:pt>
                <c:pt idx="161">
                  <c:v>59.319000000000003</c:v>
                </c:pt>
                <c:pt idx="162">
                  <c:v>59.039000000000001</c:v>
                </c:pt>
                <c:pt idx="163">
                  <c:v>58.945</c:v>
                </c:pt>
                <c:pt idx="164">
                  <c:v>58.612000000000002</c:v>
                </c:pt>
                <c:pt idx="165">
                  <c:v>58.371000000000002</c:v>
                </c:pt>
                <c:pt idx="166">
                  <c:v>58.1</c:v>
                </c:pt>
                <c:pt idx="167">
                  <c:v>57.874000000000002</c:v>
                </c:pt>
                <c:pt idx="168">
                  <c:v>57.433</c:v>
                </c:pt>
                <c:pt idx="169">
                  <c:v>57.128999999999998</c:v>
                </c:pt>
                <c:pt idx="170">
                  <c:v>56.957000000000001</c:v>
                </c:pt>
                <c:pt idx="171">
                  <c:v>56.664999999999999</c:v>
                </c:pt>
                <c:pt idx="172">
                  <c:v>56.576000000000001</c:v>
                </c:pt>
                <c:pt idx="173">
                  <c:v>56.456000000000003</c:v>
                </c:pt>
                <c:pt idx="174">
                  <c:v>56.241999999999997</c:v>
                </c:pt>
                <c:pt idx="175">
                  <c:v>55.994</c:v>
                </c:pt>
                <c:pt idx="176">
                  <c:v>55.765000000000001</c:v>
                </c:pt>
                <c:pt idx="177">
                  <c:v>55.488</c:v>
                </c:pt>
                <c:pt idx="178">
                  <c:v>55.264000000000003</c:v>
                </c:pt>
                <c:pt idx="179">
                  <c:v>54.927999999999997</c:v>
                </c:pt>
                <c:pt idx="180">
                  <c:v>54.661999999999999</c:v>
                </c:pt>
                <c:pt idx="181">
                  <c:v>54.280999999999999</c:v>
                </c:pt>
                <c:pt idx="182">
                  <c:v>53.926000000000002</c:v>
                </c:pt>
                <c:pt idx="183">
                  <c:v>53.926000000000002</c:v>
                </c:pt>
                <c:pt idx="184">
                  <c:v>53.926000000000002</c:v>
                </c:pt>
                <c:pt idx="185">
                  <c:v>53.926000000000002</c:v>
                </c:pt>
              </c:numCache>
            </c:numRef>
          </c:yVal>
          <c:smooth val="0"/>
          <c:extLst>
            <c:ext xmlns:c16="http://schemas.microsoft.com/office/drawing/2014/chart" uri="{C3380CC4-5D6E-409C-BE32-E72D297353CC}">
              <c16:uniqueId val="{00000000-16A9-47D7-97D1-8FDD9420F7BC}"/>
            </c:ext>
          </c:extLst>
        </c:ser>
        <c:ser>
          <c:idx val="1"/>
          <c:order val="1"/>
          <c:tx>
            <c:strRef>
              <c:f>Sheet1!$C$1</c:f>
              <c:strCache>
                <c:ptCount val="1"/>
                <c:pt idx="0">
                  <c:v>Lymphoma</c:v>
                </c:pt>
              </c:strCache>
            </c:strRef>
          </c:tx>
          <c:spPr>
            <a:ln w="41275">
              <a:solidFill>
                <a:srgbClr val="FF00FF"/>
              </a:solidFill>
              <a:prstDash val="solid"/>
            </a:ln>
          </c:spPr>
          <c:marker>
            <c:symbol val="none"/>
          </c:marker>
          <c:xVal>
            <c:numRef>
              <c:f>Sheet1!$A$2:$A$187</c:f>
              <c:numCache>
                <c:formatCode>General</c:formatCode>
                <c:ptCount val="18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numCache>
            </c:numRef>
          </c:xVal>
          <c:yVal>
            <c:numRef>
              <c:f>Sheet1!$C$2:$C$187</c:f>
              <c:numCache>
                <c:formatCode>General</c:formatCode>
                <c:ptCount val="186"/>
                <c:pt idx="0">
                  <c:v>100</c:v>
                </c:pt>
                <c:pt idx="1">
                  <c:v>99.997</c:v>
                </c:pt>
                <c:pt idx="2">
                  <c:v>99.98</c:v>
                </c:pt>
                <c:pt idx="3">
                  <c:v>99.965000000000003</c:v>
                </c:pt>
                <c:pt idx="4">
                  <c:v>99.935000000000002</c:v>
                </c:pt>
                <c:pt idx="5">
                  <c:v>99.91</c:v>
                </c:pt>
                <c:pt idx="6">
                  <c:v>99.796999999999997</c:v>
                </c:pt>
                <c:pt idx="7">
                  <c:v>99.665000000000006</c:v>
                </c:pt>
                <c:pt idx="8">
                  <c:v>99.611999999999995</c:v>
                </c:pt>
                <c:pt idx="9">
                  <c:v>99.561000000000007</c:v>
                </c:pt>
                <c:pt idx="10">
                  <c:v>99.509</c:v>
                </c:pt>
                <c:pt idx="11">
                  <c:v>99.475999999999999</c:v>
                </c:pt>
                <c:pt idx="12">
                  <c:v>99.46</c:v>
                </c:pt>
                <c:pt idx="13">
                  <c:v>99.43</c:v>
                </c:pt>
                <c:pt idx="14">
                  <c:v>99.421000000000006</c:v>
                </c:pt>
                <c:pt idx="15">
                  <c:v>99.393000000000001</c:v>
                </c:pt>
                <c:pt idx="16">
                  <c:v>99.358000000000004</c:v>
                </c:pt>
                <c:pt idx="17">
                  <c:v>99.331999999999994</c:v>
                </c:pt>
                <c:pt idx="18">
                  <c:v>99.308999999999997</c:v>
                </c:pt>
                <c:pt idx="19">
                  <c:v>99.277000000000001</c:v>
                </c:pt>
                <c:pt idx="20">
                  <c:v>99.25</c:v>
                </c:pt>
                <c:pt idx="21">
                  <c:v>99.23</c:v>
                </c:pt>
                <c:pt idx="22">
                  <c:v>99.218000000000004</c:v>
                </c:pt>
                <c:pt idx="23">
                  <c:v>99.197000000000003</c:v>
                </c:pt>
                <c:pt idx="24">
                  <c:v>99.185000000000002</c:v>
                </c:pt>
                <c:pt idx="25">
                  <c:v>99.171999999999997</c:v>
                </c:pt>
                <c:pt idx="26">
                  <c:v>99.165000000000006</c:v>
                </c:pt>
                <c:pt idx="27">
                  <c:v>99.149000000000001</c:v>
                </c:pt>
                <c:pt idx="28">
                  <c:v>99.141999999999996</c:v>
                </c:pt>
                <c:pt idx="29">
                  <c:v>99.129000000000005</c:v>
                </c:pt>
                <c:pt idx="30">
                  <c:v>99.108000000000004</c:v>
                </c:pt>
                <c:pt idx="31">
                  <c:v>99.081000000000003</c:v>
                </c:pt>
                <c:pt idx="32">
                  <c:v>99.070999999999998</c:v>
                </c:pt>
                <c:pt idx="33">
                  <c:v>99.058000000000007</c:v>
                </c:pt>
                <c:pt idx="34">
                  <c:v>99.02</c:v>
                </c:pt>
                <c:pt idx="35">
                  <c:v>99.013000000000005</c:v>
                </c:pt>
                <c:pt idx="36">
                  <c:v>98.988</c:v>
                </c:pt>
                <c:pt idx="37">
                  <c:v>98.965999999999994</c:v>
                </c:pt>
                <c:pt idx="38">
                  <c:v>98.935000000000002</c:v>
                </c:pt>
                <c:pt idx="39">
                  <c:v>98.915999999999997</c:v>
                </c:pt>
                <c:pt idx="40">
                  <c:v>98.900999999999996</c:v>
                </c:pt>
                <c:pt idx="41">
                  <c:v>98.885000000000005</c:v>
                </c:pt>
                <c:pt idx="42">
                  <c:v>98.866</c:v>
                </c:pt>
                <c:pt idx="43">
                  <c:v>98.841999999999999</c:v>
                </c:pt>
                <c:pt idx="44">
                  <c:v>98.826999999999998</c:v>
                </c:pt>
                <c:pt idx="45">
                  <c:v>98.811000000000007</c:v>
                </c:pt>
                <c:pt idx="46">
                  <c:v>98.787000000000006</c:v>
                </c:pt>
                <c:pt idx="47">
                  <c:v>98.778999999999996</c:v>
                </c:pt>
                <c:pt idx="48">
                  <c:v>98.775000000000006</c:v>
                </c:pt>
                <c:pt idx="49">
                  <c:v>98.757999999999996</c:v>
                </c:pt>
                <c:pt idx="50">
                  <c:v>98.736000000000004</c:v>
                </c:pt>
                <c:pt idx="51">
                  <c:v>98.718000000000004</c:v>
                </c:pt>
                <c:pt idx="52">
                  <c:v>98.704999999999998</c:v>
                </c:pt>
                <c:pt idx="53">
                  <c:v>98.686999999999998</c:v>
                </c:pt>
                <c:pt idx="54">
                  <c:v>98.683000000000007</c:v>
                </c:pt>
                <c:pt idx="55">
                  <c:v>98.668999999999997</c:v>
                </c:pt>
                <c:pt idx="56">
                  <c:v>98.646000000000001</c:v>
                </c:pt>
                <c:pt idx="57">
                  <c:v>98.623000000000005</c:v>
                </c:pt>
                <c:pt idx="58">
                  <c:v>98.585999999999999</c:v>
                </c:pt>
                <c:pt idx="59">
                  <c:v>98.548000000000002</c:v>
                </c:pt>
                <c:pt idx="60">
                  <c:v>98.504999999999995</c:v>
                </c:pt>
                <c:pt idx="61">
                  <c:v>98.48</c:v>
                </c:pt>
                <c:pt idx="62">
                  <c:v>98.474999999999994</c:v>
                </c:pt>
                <c:pt idx="63">
                  <c:v>98.448999999999998</c:v>
                </c:pt>
                <c:pt idx="64">
                  <c:v>98.417000000000002</c:v>
                </c:pt>
                <c:pt idx="65">
                  <c:v>98.391000000000005</c:v>
                </c:pt>
                <c:pt idx="66">
                  <c:v>98.37</c:v>
                </c:pt>
                <c:pt idx="67">
                  <c:v>98.364999999999995</c:v>
                </c:pt>
                <c:pt idx="68">
                  <c:v>98.322000000000003</c:v>
                </c:pt>
                <c:pt idx="69">
                  <c:v>98.311000000000007</c:v>
                </c:pt>
                <c:pt idx="70">
                  <c:v>98.295000000000002</c:v>
                </c:pt>
                <c:pt idx="71">
                  <c:v>98.262</c:v>
                </c:pt>
                <c:pt idx="72">
                  <c:v>98.233999999999995</c:v>
                </c:pt>
                <c:pt idx="73">
                  <c:v>98.215999999999994</c:v>
                </c:pt>
                <c:pt idx="74">
                  <c:v>98.197999999999993</c:v>
                </c:pt>
                <c:pt idx="75">
                  <c:v>98.191999999999993</c:v>
                </c:pt>
                <c:pt idx="76">
                  <c:v>98.179000000000002</c:v>
                </c:pt>
                <c:pt idx="77">
                  <c:v>98.155000000000001</c:v>
                </c:pt>
                <c:pt idx="78">
                  <c:v>98.13</c:v>
                </c:pt>
                <c:pt idx="79">
                  <c:v>98.13</c:v>
                </c:pt>
                <c:pt idx="80">
                  <c:v>98.111000000000004</c:v>
                </c:pt>
                <c:pt idx="81">
                  <c:v>98.091999999999999</c:v>
                </c:pt>
                <c:pt idx="82">
                  <c:v>98.072000000000003</c:v>
                </c:pt>
                <c:pt idx="83">
                  <c:v>98.04</c:v>
                </c:pt>
                <c:pt idx="84">
                  <c:v>98.02</c:v>
                </c:pt>
                <c:pt idx="85">
                  <c:v>97.977000000000004</c:v>
                </c:pt>
                <c:pt idx="86">
                  <c:v>97.92</c:v>
                </c:pt>
                <c:pt idx="87">
                  <c:v>97.876000000000005</c:v>
                </c:pt>
                <c:pt idx="88">
                  <c:v>97.861000000000004</c:v>
                </c:pt>
                <c:pt idx="89">
                  <c:v>97.846000000000004</c:v>
                </c:pt>
                <c:pt idx="90">
                  <c:v>97.816999999999993</c:v>
                </c:pt>
                <c:pt idx="91">
                  <c:v>97.787000000000006</c:v>
                </c:pt>
                <c:pt idx="92">
                  <c:v>97.757000000000005</c:v>
                </c:pt>
                <c:pt idx="93">
                  <c:v>97.741</c:v>
                </c:pt>
                <c:pt idx="94">
                  <c:v>97.703000000000003</c:v>
                </c:pt>
                <c:pt idx="95">
                  <c:v>97.671000000000006</c:v>
                </c:pt>
                <c:pt idx="96">
                  <c:v>97.638999999999996</c:v>
                </c:pt>
                <c:pt idx="97">
                  <c:v>97.588999999999999</c:v>
                </c:pt>
                <c:pt idx="98">
                  <c:v>97.528000000000006</c:v>
                </c:pt>
                <c:pt idx="99">
                  <c:v>97.51</c:v>
                </c:pt>
                <c:pt idx="100">
                  <c:v>97.492999999999995</c:v>
                </c:pt>
                <c:pt idx="101">
                  <c:v>97.465999999999994</c:v>
                </c:pt>
                <c:pt idx="102">
                  <c:v>97.456999999999994</c:v>
                </c:pt>
                <c:pt idx="103">
                  <c:v>97.43</c:v>
                </c:pt>
                <c:pt idx="104">
                  <c:v>97.403000000000006</c:v>
                </c:pt>
                <c:pt idx="105">
                  <c:v>97.393000000000001</c:v>
                </c:pt>
                <c:pt idx="106">
                  <c:v>97.355999999999995</c:v>
                </c:pt>
                <c:pt idx="107">
                  <c:v>97.328000000000003</c:v>
                </c:pt>
                <c:pt idx="108">
                  <c:v>97.308999999999997</c:v>
                </c:pt>
                <c:pt idx="109">
                  <c:v>97.287999999999997</c:v>
                </c:pt>
                <c:pt idx="110">
                  <c:v>97.278000000000006</c:v>
                </c:pt>
                <c:pt idx="111">
                  <c:v>97.245999999999995</c:v>
                </c:pt>
                <c:pt idx="112">
                  <c:v>97.224999999999994</c:v>
                </c:pt>
                <c:pt idx="113">
                  <c:v>97.213999999999999</c:v>
                </c:pt>
                <c:pt idx="114">
                  <c:v>97.171000000000006</c:v>
                </c:pt>
                <c:pt idx="115">
                  <c:v>97.126999999999995</c:v>
                </c:pt>
                <c:pt idx="116">
                  <c:v>97.116</c:v>
                </c:pt>
                <c:pt idx="117">
                  <c:v>97.070999999999998</c:v>
                </c:pt>
                <c:pt idx="118">
                  <c:v>97.049000000000007</c:v>
                </c:pt>
                <c:pt idx="119">
                  <c:v>97.025999999999996</c:v>
                </c:pt>
                <c:pt idx="120">
                  <c:v>97.013999999999996</c:v>
                </c:pt>
                <c:pt idx="121">
                  <c:v>96.965000000000003</c:v>
                </c:pt>
                <c:pt idx="122">
                  <c:v>96.927000000000007</c:v>
                </c:pt>
                <c:pt idx="123">
                  <c:v>96.888000000000005</c:v>
                </c:pt>
                <c:pt idx="124">
                  <c:v>96.861999999999995</c:v>
                </c:pt>
                <c:pt idx="125">
                  <c:v>96.835999999999999</c:v>
                </c:pt>
                <c:pt idx="126">
                  <c:v>96.81</c:v>
                </c:pt>
                <c:pt idx="127">
                  <c:v>96.744</c:v>
                </c:pt>
                <c:pt idx="128">
                  <c:v>96.703000000000003</c:v>
                </c:pt>
                <c:pt idx="129">
                  <c:v>96.703000000000003</c:v>
                </c:pt>
                <c:pt idx="130">
                  <c:v>96.676000000000002</c:v>
                </c:pt>
                <c:pt idx="131">
                  <c:v>96.662000000000006</c:v>
                </c:pt>
                <c:pt idx="132">
                  <c:v>96.603999999999999</c:v>
                </c:pt>
                <c:pt idx="133">
                  <c:v>96.573999999999998</c:v>
                </c:pt>
                <c:pt idx="134">
                  <c:v>96.542000000000002</c:v>
                </c:pt>
                <c:pt idx="135">
                  <c:v>96.542000000000002</c:v>
                </c:pt>
                <c:pt idx="136">
                  <c:v>96.51</c:v>
                </c:pt>
                <c:pt idx="137">
                  <c:v>96.477000000000004</c:v>
                </c:pt>
                <c:pt idx="138">
                  <c:v>96.460999999999999</c:v>
                </c:pt>
                <c:pt idx="139">
                  <c:v>96.460999999999999</c:v>
                </c:pt>
                <c:pt idx="140">
                  <c:v>96.427000000000007</c:v>
                </c:pt>
                <c:pt idx="141">
                  <c:v>96.376999999999995</c:v>
                </c:pt>
                <c:pt idx="142">
                  <c:v>96.36</c:v>
                </c:pt>
                <c:pt idx="143">
                  <c:v>96.341999999999999</c:v>
                </c:pt>
                <c:pt idx="144">
                  <c:v>96.305999999999997</c:v>
                </c:pt>
                <c:pt idx="145">
                  <c:v>96.269000000000005</c:v>
                </c:pt>
                <c:pt idx="146">
                  <c:v>96.21</c:v>
                </c:pt>
                <c:pt idx="147">
                  <c:v>96.19</c:v>
                </c:pt>
                <c:pt idx="148">
                  <c:v>96.17</c:v>
                </c:pt>
                <c:pt idx="149">
                  <c:v>96.17</c:v>
                </c:pt>
                <c:pt idx="150">
                  <c:v>96.15</c:v>
                </c:pt>
                <c:pt idx="151">
                  <c:v>96.15</c:v>
                </c:pt>
                <c:pt idx="152">
                  <c:v>96.129000000000005</c:v>
                </c:pt>
                <c:pt idx="153">
                  <c:v>96.129000000000005</c:v>
                </c:pt>
                <c:pt idx="154">
                  <c:v>96.085999999999999</c:v>
                </c:pt>
                <c:pt idx="155">
                  <c:v>96.064999999999998</c:v>
                </c:pt>
                <c:pt idx="156">
                  <c:v>96.064999999999998</c:v>
                </c:pt>
                <c:pt idx="157">
                  <c:v>96.016999999999996</c:v>
                </c:pt>
                <c:pt idx="158">
                  <c:v>95.966999999999999</c:v>
                </c:pt>
                <c:pt idx="159">
                  <c:v>95.891999999999996</c:v>
                </c:pt>
                <c:pt idx="160">
                  <c:v>95.891999999999996</c:v>
                </c:pt>
                <c:pt idx="161">
                  <c:v>95.840999999999994</c:v>
                </c:pt>
                <c:pt idx="162">
                  <c:v>95.840999999999994</c:v>
                </c:pt>
                <c:pt idx="163">
                  <c:v>95.840999999999994</c:v>
                </c:pt>
                <c:pt idx="164">
                  <c:v>95.814999999999998</c:v>
                </c:pt>
                <c:pt idx="165">
                  <c:v>95.762</c:v>
                </c:pt>
                <c:pt idx="166">
                  <c:v>95.734999999999999</c:v>
                </c:pt>
                <c:pt idx="167">
                  <c:v>95.707999999999998</c:v>
                </c:pt>
                <c:pt idx="168">
                  <c:v>95.679000000000002</c:v>
                </c:pt>
                <c:pt idx="169">
                  <c:v>95.647999999999996</c:v>
                </c:pt>
                <c:pt idx="170">
                  <c:v>95.647999999999996</c:v>
                </c:pt>
                <c:pt idx="171">
                  <c:v>95.584000000000003</c:v>
                </c:pt>
                <c:pt idx="172">
                  <c:v>95.519000000000005</c:v>
                </c:pt>
                <c:pt idx="173">
                  <c:v>95.519000000000005</c:v>
                </c:pt>
                <c:pt idx="174">
                  <c:v>95.519000000000005</c:v>
                </c:pt>
                <c:pt idx="175">
                  <c:v>95.484999999999999</c:v>
                </c:pt>
                <c:pt idx="176">
                  <c:v>95.484999999999999</c:v>
                </c:pt>
                <c:pt idx="177">
                  <c:v>95.408000000000001</c:v>
                </c:pt>
                <c:pt idx="178">
                  <c:v>95.328999999999994</c:v>
                </c:pt>
                <c:pt idx="179">
                  <c:v>95.328999999999994</c:v>
                </c:pt>
                <c:pt idx="180">
                  <c:v>95.328999999999994</c:v>
                </c:pt>
                <c:pt idx="181">
                  <c:v>95.147000000000006</c:v>
                </c:pt>
                <c:pt idx="182">
                  <c:v>95.147000000000006</c:v>
                </c:pt>
                <c:pt idx="183">
                  <c:v>95.147000000000006</c:v>
                </c:pt>
                <c:pt idx="184">
                  <c:v>95.147000000000006</c:v>
                </c:pt>
                <c:pt idx="185">
                  <c:v>95.147000000000006</c:v>
                </c:pt>
              </c:numCache>
            </c:numRef>
          </c:yVal>
          <c:smooth val="0"/>
          <c:extLst>
            <c:ext xmlns:c16="http://schemas.microsoft.com/office/drawing/2014/chart" uri="{C3380CC4-5D6E-409C-BE32-E72D297353CC}">
              <c16:uniqueId val="{00000001-16A9-47D7-97D1-8FDD9420F7BC}"/>
            </c:ext>
          </c:extLst>
        </c:ser>
        <c:ser>
          <c:idx val="2"/>
          <c:order val="2"/>
          <c:tx>
            <c:strRef>
              <c:f>Sheet1!$D$1</c:f>
              <c:strCache>
                <c:ptCount val="1"/>
                <c:pt idx="0">
                  <c:v>Skin</c:v>
                </c:pt>
              </c:strCache>
            </c:strRef>
          </c:tx>
          <c:spPr>
            <a:ln w="41275">
              <a:solidFill>
                <a:srgbClr val="009900"/>
              </a:solidFill>
            </a:ln>
          </c:spPr>
          <c:marker>
            <c:symbol val="none"/>
          </c:marker>
          <c:xVal>
            <c:numRef>
              <c:f>Sheet1!$A$2:$A$187</c:f>
              <c:numCache>
                <c:formatCode>General</c:formatCode>
                <c:ptCount val="18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numCache>
            </c:numRef>
          </c:xVal>
          <c:yVal>
            <c:numRef>
              <c:f>Sheet1!$D$2:$D$187</c:f>
              <c:numCache>
                <c:formatCode>General</c:formatCode>
                <c:ptCount val="186"/>
                <c:pt idx="0">
                  <c:v>100</c:v>
                </c:pt>
                <c:pt idx="1">
                  <c:v>99.984999999999999</c:v>
                </c:pt>
                <c:pt idx="2">
                  <c:v>99.94</c:v>
                </c:pt>
                <c:pt idx="3">
                  <c:v>99.905000000000001</c:v>
                </c:pt>
                <c:pt idx="4">
                  <c:v>99.82</c:v>
                </c:pt>
                <c:pt idx="5">
                  <c:v>99.72</c:v>
                </c:pt>
                <c:pt idx="6">
                  <c:v>99.391999999999996</c:v>
                </c:pt>
                <c:pt idx="7">
                  <c:v>99.021000000000001</c:v>
                </c:pt>
                <c:pt idx="8">
                  <c:v>98.870999999999995</c:v>
                </c:pt>
                <c:pt idx="9">
                  <c:v>98.701999999999998</c:v>
                </c:pt>
                <c:pt idx="10">
                  <c:v>98.558000000000007</c:v>
                </c:pt>
                <c:pt idx="11">
                  <c:v>98.430999999999997</c:v>
                </c:pt>
                <c:pt idx="12">
                  <c:v>98.228999999999999</c:v>
                </c:pt>
                <c:pt idx="13">
                  <c:v>98.055000000000007</c:v>
                </c:pt>
                <c:pt idx="14">
                  <c:v>97.941000000000003</c:v>
                </c:pt>
                <c:pt idx="15">
                  <c:v>97.798000000000002</c:v>
                </c:pt>
                <c:pt idx="16">
                  <c:v>97.694999999999993</c:v>
                </c:pt>
                <c:pt idx="17">
                  <c:v>97.552999999999997</c:v>
                </c:pt>
                <c:pt idx="18">
                  <c:v>97.358000000000004</c:v>
                </c:pt>
                <c:pt idx="19">
                  <c:v>97.103999999999999</c:v>
                </c:pt>
                <c:pt idx="20">
                  <c:v>96.953999999999994</c:v>
                </c:pt>
                <c:pt idx="21">
                  <c:v>96.724000000000004</c:v>
                </c:pt>
                <c:pt idx="22">
                  <c:v>96.504000000000005</c:v>
                </c:pt>
                <c:pt idx="23">
                  <c:v>96.311999999999998</c:v>
                </c:pt>
                <c:pt idx="24">
                  <c:v>96.07</c:v>
                </c:pt>
                <c:pt idx="25">
                  <c:v>95.885000000000005</c:v>
                </c:pt>
                <c:pt idx="26">
                  <c:v>95.757000000000005</c:v>
                </c:pt>
                <c:pt idx="27">
                  <c:v>95.63</c:v>
                </c:pt>
                <c:pt idx="28">
                  <c:v>95.453000000000003</c:v>
                </c:pt>
                <c:pt idx="29">
                  <c:v>95.305999999999997</c:v>
                </c:pt>
                <c:pt idx="30">
                  <c:v>95.052999999999997</c:v>
                </c:pt>
                <c:pt idx="31">
                  <c:v>94.85</c:v>
                </c:pt>
                <c:pt idx="32">
                  <c:v>94.683999999999997</c:v>
                </c:pt>
                <c:pt idx="33">
                  <c:v>94.554000000000002</c:v>
                </c:pt>
                <c:pt idx="34">
                  <c:v>94.370999999999995</c:v>
                </c:pt>
                <c:pt idx="35">
                  <c:v>94.207999999999998</c:v>
                </c:pt>
                <c:pt idx="36">
                  <c:v>94.024000000000001</c:v>
                </c:pt>
                <c:pt idx="37">
                  <c:v>93.78</c:v>
                </c:pt>
                <c:pt idx="38">
                  <c:v>93.608999999999995</c:v>
                </c:pt>
                <c:pt idx="39">
                  <c:v>93.429000000000002</c:v>
                </c:pt>
                <c:pt idx="40">
                  <c:v>93.31</c:v>
                </c:pt>
                <c:pt idx="41">
                  <c:v>93.171000000000006</c:v>
                </c:pt>
                <c:pt idx="42">
                  <c:v>93</c:v>
                </c:pt>
                <c:pt idx="43">
                  <c:v>92.855000000000004</c:v>
                </c:pt>
                <c:pt idx="44">
                  <c:v>92.647000000000006</c:v>
                </c:pt>
                <c:pt idx="45">
                  <c:v>92.497</c:v>
                </c:pt>
                <c:pt idx="46">
                  <c:v>92.289000000000001</c:v>
                </c:pt>
                <c:pt idx="47">
                  <c:v>92.091999999999999</c:v>
                </c:pt>
                <c:pt idx="48">
                  <c:v>91.869</c:v>
                </c:pt>
                <c:pt idx="49">
                  <c:v>91.677000000000007</c:v>
                </c:pt>
                <c:pt idx="50">
                  <c:v>91.561999999999998</c:v>
                </c:pt>
                <c:pt idx="51">
                  <c:v>91.415999999999997</c:v>
                </c:pt>
                <c:pt idx="52">
                  <c:v>91.295000000000002</c:v>
                </c:pt>
                <c:pt idx="53">
                  <c:v>91.143000000000001</c:v>
                </c:pt>
                <c:pt idx="54">
                  <c:v>91.039000000000001</c:v>
                </c:pt>
                <c:pt idx="55">
                  <c:v>90.876000000000005</c:v>
                </c:pt>
                <c:pt idx="56">
                  <c:v>90.771000000000001</c:v>
                </c:pt>
                <c:pt idx="57">
                  <c:v>90.637</c:v>
                </c:pt>
                <c:pt idx="58">
                  <c:v>90.492000000000004</c:v>
                </c:pt>
                <c:pt idx="59">
                  <c:v>90.322999999999993</c:v>
                </c:pt>
                <c:pt idx="60">
                  <c:v>90.082999999999998</c:v>
                </c:pt>
                <c:pt idx="61">
                  <c:v>89.882000000000005</c:v>
                </c:pt>
                <c:pt idx="62">
                  <c:v>89.706000000000003</c:v>
                </c:pt>
                <c:pt idx="63">
                  <c:v>89.611999999999995</c:v>
                </c:pt>
                <c:pt idx="64">
                  <c:v>89.507999999999996</c:v>
                </c:pt>
                <c:pt idx="65">
                  <c:v>89.35</c:v>
                </c:pt>
                <c:pt idx="66">
                  <c:v>89.216999999999999</c:v>
                </c:pt>
                <c:pt idx="67">
                  <c:v>89.042000000000002</c:v>
                </c:pt>
                <c:pt idx="68">
                  <c:v>88.918000000000006</c:v>
                </c:pt>
                <c:pt idx="69">
                  <c:v>88.733999999999995</c:v>
                </c:pt>
                <c:pt idx="70">
                  <c:v>88.564999999999998</c:v>
                </c:pt>
                <c:pt idx="71">
                  <c:v>88.397999999999996</c:v>
                </c:pt>
                <c:pt idx="72">
                  <c:v>88.144000000000005</c:v>
                </c:pt>
                <c:pt idx="73">
                  <c:v>87.93</c:v>
                </c:pt>
                <c:pt idx="74">
                  <c:v>87.772000000000006</c:v>
                </c:pt>
                <c:pt idx="75">
                  <c:v>87.619</c:v>
                </c:pt>
                <c:pt idx="76">
                  <c:v>87.433999999999997</c:v>
                </c:pt>
                <c:pt idx="77">
                  <c:v>87.31</c:v>
                </c:pt>
                <c:pt idx="78">
                  <c:v>87.135000000000005</c:v>
                </c:pt>
                <c:pt idx="79">
                  <c:v>86.957999999999998</c:v>
                </c:pt>
                <c:pt idx="80">
                  <c:v>86.844999999999999</c:v>
                </c:pt>
                <c:pt idx="81">
                  <c:v>86.665999999999997</c:v>
                </c:pt>
                <c:pt idx="82">
                  <c:v>86.497</c:v>
                </c:pt>
                <c:pt idx="83">
                  <c:v>86.393000000000001</c:v>
                </c:pt>
                <c:pt idx="84">
                  <c:v>86.123999999999995</c:v>
                </c:pt>
                <c:pt idx="85">
                  <c:v>85.893000000000001</c:v>
                </c:pt>
                <c:pt idx="86">
                  <c:v>85.763000000000005</c:v>
                </c:pt>
                <c:pt idx="87">
                  <c:v>85.616</c:v>
                </c:pt>
                <c:pt idx="88">
                  <c:v>85.521000000000001</c:v>
                </c:pt>
                <c:pt idx="89">
                  <c:v>85.320999999999998</c:v>
                </c:pt>
                <c:pt idx="90">
                  <c:v>85.215999999999994</c:v>
                </c:pt>
                <c:pt idx="91">
                  <c:v>85.096000000000004</c:v>
                </c:pt>
                <c:pt idx="92">
                  <c:v>84.944999999999993</c:v>
                </c:pt>
                <c:pt idx="93">
                  <c:v>84.814999999999998</c:v>
                </c:pt>
                <c:pt idx="94">
                  <c:v>84.66</c:v>
                </c:pt>
                <c:pt idx="95">
                  <c:v>84.542000000000002</c:v>
                </c:pt>
                <c:pt idx="96">
                  <c:v>84.349000000000004</c:v>
                </c:pt>
                <c:pt idx="97">
                  <c:v>84.146000000000001</c:v>
                </c:pt>
                <c:pt idx="98">
                  <c:v>84.006</c:v>
                </c:pt>
                <c:pt idx="99">
                  <c:v>83.875</c:v>
                </c:pt>
                <c:pt idx="100">
                  <c:v>83.804000000000002</c:v>
                </c:pt>
                <c:pt idx="101">
                  <c:v>83.635000000000005</c:v>
                </c:pt>
                <c:pt idx="102">
                  <c:v>83.474000000000004</c:v>
                </c:pt>
                <c:pt idx="103">
                  <c:v>83.23</c:v>
                </c:pt>
                <c:pt idx="104">
                  <c:v>83.093000000000004</c:v>
                </c:pt>
                <c:pt idx="105">
                  <c:v>82.963999999999999</c:v>
                </c:pt>
                <c:pt idx="106">
                  <c:v>82.805000000000007</c:v>
                </c:pt>
                <c:pt idx="107">
                  <c:v>82.596000000000004</c:v>
                </c:pt>
                <c:pt idx="108">
                  <c:v>82.373999999999995</c:v>
                </c:pt>
                <c:pt idx="109">
                  <c:v>82.15</c:v>
                </c:pt>
                <c:pt idx="110">
                  <c:v>81.950999999999993</c:v>
                </c:pt>
                <c:pt idx="111">
                  <c:v>81.77</c:v>
                </c:pt>
                <c:pt idx="112">
                  <c:v>81.641999999999996</c:v>
                </c:pt>
                <c:pt idx="113">
                  <c:v>81.47</c:v>
                </c:pt>
                <c:pt idx="114">
                  <c:v>81.372</c:v>
                </c:pt>
                <c:pt idx="115">
                  <c:v>81.165000000000006</c:v>
                </c:pt>
                <c:pt idx="116">
                  <c:v>81.021000000000001</c:v>
                </c:pt>
                <c:pt idx="117">
                  <c:v>80.876000000000005</c:v>
                </c:pt>
                <c:pt idx="118">
                  <c:v>80.649000000000001</c:v>
                </c:pt>
                <c:pt idx="119">
                  <c:v>80.498999999999995</c:v>
                </c:pt>
                <c:pt idx="120">
                  <c:v>80.299000000000007</c:v>
                </c:pt>
                <c:pt idx="121">
                  <c:v>80.100999999999999</c:v>
                </c:pt>
                <c:pt idx="122">
                  <c:v>79.921999999999997</c:v>
                </c:pt>
                <c:pt idx="123">
                  <c:v>79.727999999999994</c:v>
                </c:pt>
                <c:pt idx="124">
                  <c:v>79.650000000000006</c:v>
                </c:pt>
                <c:pt idx="125">
                  <c:v>79.584999999999994</c:v>
                </c:pt>
                <c:pt idx="126">
                  <c:v>79.427000000000007</c:v>
                </c:pt>
                <c:pt idx="127">
                  <c:v>79.200999999999993</c:v>
                </c:pt>
                <c:pt idx="128">
                  <c:v>79.013000000000005</c:v>
                </c:pt>
                <c:pt idx="129">
                  <c:v>78.835999999999999</c:v>
                </c:pt>
                <c:pt idx="130">
                  <c:v>78.628</c:v>
                </c:pt>
                <c:pt idx="131">
                  <c:v>78.516000000000005</c:v>
                </c:pt>
                <c:pt idx="132">
                  <c:v>78.239000000000004</c:v>
                </c:pt>
                <c:pt idx="133">
                  <c:v>78.085999999999999</c:v>
                </c:pt>
                <c:pt idx="134">
                  <c:v>77.816000000000003</c:v>
                </c:pt>
                <c:pt idx="135">
                  <c:v>77.718999999999994</c:v>
                </c:pt>
                <c:pt idx="136">
                  <c:v>77.620999999999995</c:v>
                </c:pt>
                <c:pt idx="137">
                  <c:v>77.457999999999998</c:v>
                </c:pt>
                <c:pt idx="138">
                  <c:v>77.275999999999996</c:v>
                </c:pt>
                <c:pt idx="139">
                  <c:v>77.16</c:v>
                </c:pt>
                <c:pt idx="140">
                  <c:v>76.908000000000001</c:v>
                </c:pt>
                <c:pt idx="141">
                  <c:v>76.738</c:v>
                </c:pt>
                <c:pt idx="142">
                  <c:v>76.513999999999996</c:v>
                </c:pt>
                <c:pt idx="143">
                  <c:v>76.268000000000001</c:v>
                </c:pt>
                <c:pt idx="144">
                  <c:v>75.942999999999998</c:v>
                </c:pt>
                <c:pt idx="145">
                  <c:v>75.751000000000005</c:v>
                </c:pt>
                <c:pt idx="146">
                  <c:v>75.572999999999993</c:v>
                </c:pt>
                <c:pt idx="147">
                  <c:v>75.453999999999994</c:v>
                </c:pt>
                <c:pt idx="148">
                  <c:v>75.313000000000002</c:v>
                </c:pt>
                <c:pt idx="149">
                  <c:v>75.191000000000003</c:v>
                </c:pt>
                <c:pt idx="150">
                  <c:v>75.088999999999999</c:v>
                </c:pt>
                <c:pt idx="151">
                  <c:v>74.924999999999997</c:v>
                </c:pt>
                <c:pt idx="152">
                  <c:v>74.820999999999998</c:v>
                </c:pt>
                <c:pt idx="153">
                  <c:v>74.652000000000001</c:v>
                </c:pt>
                <c:pt idx="154">
                  <c:v>74.480999999999995</c:v>
                </c:pt>
                <c:pt idx="155">
                  <c:v>74.328000000000003</c:v>
                </c:pt>
                <c:pt idx="156">
                  <c:v>74.216999999999999</c:v>
                </c:pt>
                <c:pt idx="157">
                  <c:v>74.05</c:v>
                </c:pt>
                <c:pt idx="158">
                  <c:v>74.025000000000006</c:v>
                </c:pt>
                <c:pt idx="159">
                  <c:v>73.899000000000001</c:v>
                </c:pt>
                <c:pt idx="160">
                  <c:v>73.721999999999994</c:v>
                </c:pt>
                <c:pt idx="161">
                  <c:v>73.646000000000001</c:v>
                </c:pt>
                <c:pt idx="162">
                  <c:v>73.465999999999994</c:v>
                </c:pt>
                <c:pt idx="163">
                  <c:v>73.44</c:v>
                </c:pt>
                <c:pt idx="164">
                  <c:v>73.257000000000005</c:v>
                </c:pt>
                <c:pt idx="165">
                  <c:v>73.123999999999995</c:v>
                </c:pt>
                <c:pt idx="166">
                  <c:v>73.016000000000005</c:v>
                </c:pt>
                <c:pt idx="167">
                  <c:v>72.822999999999993</c:v>
                </c:pt>
                <c:pt idx="168">
                  <c:v>72.537000000000006</c:v>
                </c:pt>
                <c:pt idx="169">
                  <c:v>72.293000000000006</c:v>
                </c:pt>
                <c:pt idx="170">
                  <c:v>72.197000000000003</c:v>
                </c:pt>
                <c:pt idx="171">
                  <c:v>72.003</c:v>
                </c:pt>
                <c:pt idx="172">
                  <c:v>71.903999999999996</c:v>
                </c:pt>
                <c:pt idx="173">
                  <c:v>71.77</c:v>
                </c:pt>
                <c:pt idx="174">
                  <c:v>71.635000000000005</c:v>
                </c:pt>
                <c:pt idx="175">
                  <c:v>71.531000000000006</c:v>
                </c:pt>
                <c:pt idx="176">
                  <c:v>71.272999999999996</c:v>
                </c:pt>
                <c:pt idx="177">
                  <c:v>71.08</c:v>
                </c:pt>
                <c:pt idx="178">
                  <c:v>70.828999999999994</c:v>
                </c:pt>
                <c:pt idx="179">
                  <c:v>70.635999999999996</c:v>
                </c:pt>
                <c:pt idx="180">
                  <c:v>70.314999999999998</c:v>
                </c:pt>
                <c:pt idx="181">
                  <c:v>70.19</c:v>
                </c:pt>
                <c:pt idx="182">
                  <c:v>70.19</c:v>
                </c:pt>
                <c:pt idx="183">
                  <c:v>70.19</c:v>
                </c:pt>
                <c:pt idx="184">
                  <c:v>70.19</c:v>
                </c:pt>
                <c:pt idx="185">
                  <c:v>70.19</c:v>
                </c:pt>
              </c:numCache>
            </c:numRef>
          </c:yVal>
          <c:smooth val="0"/>
          <c:extLst>
            <c:ext xmlns:c16="http://schemas.microsoft.com/office/drawing/2014/chart" uri="{C3380CC4-5D6E-409C-BE32-E72D297353CC}">
              <c16:uniqueId val="{00000002-16A9-47D7-97D1-8FDD9420F7BC}"/>
            </c:ext>
          </c:extLst>
        </c:ser>
        <c:ser>
          <c:idx val="3"/>
          <c:order val="3"/>
          <c:tx>
            <c:strRef>
              <c:f>Sheet1!$E$1</c:f>
              <c:strCache>
                <c:ptCount val="1"/>
                <c:pt idx="0">
                  <c:v>Other</c:v>
                </c:pt>
              </c:strCache>
            </c:strRef>
          </c:tx>
          <c:spPr>
            <a:ln w="41275">
              <a:solidFill>
                <a:srgbClr val="00B0F0"/>
              </a:solidFill>
            </a:ln>
          </c:spPr>
          <c:marker>
            <c:symbol val="none"/>
          </c:marker>
          <c:xVal>
            <c:numRef>
              <c:f>Sheet1!$A$2:$A$187</c:f>
              <c:numCache>
                <c:formatCode>General</c:formatCode>
                <c:ptCount val="18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numCache>
            </c:numRef>
          </c:xVal>
          <c:yVal>
            <c:numRef>
              <c:f>Sheet1!$E$2:$E$187</c:f>
              <c:numCache>
                <c:formatCode>General</c:formatCode>
                <c:ptCount val="186"/>
                <c:pt idx="0">
                  <c:v>100</c:v>
                </c:pt>
                <c:pt idx="1">
                  <c:v>99.99</c:v>
                </c:pt>
                <c:pt idx="2">
                  <c:v>99.962999999999994</c:v>
                </c:pt>
                <c:pt idx="3">
                  <c:v>99.936999999999998</c:v>
                </c:pt>
                <c:pt idx="4">
                  <c:v>99.88</c:v>
                </c:pt>
                <c:pt idx="5">
                  <c:v>99.78</c:v>
                </c:pt>
                <c:pt idx="6">
                  <c:v>98.808999999999997</c:v>
                </c:pt>
                <c:pt idx="7">
                  <c:v>97.637</c:v>
                </c:pt>
                <c:pt idx="8">
                  <c:v>97.474999999999994</c:v>
                </c:pt>
                <c:pt idx="9">
                  <c:v>97.378</c:v>
                </c:pt>
                <c:pt idx="10">
                  <c:v>97.292000000000002</c:v>
                </c:pt>
                <c:pt idx="11">
                  <c:v>97.218999999999994</c:v>
                </c:pt>
                <c:pt idx="12">
                  <c:v>97.149000000000001</c:v>
                </c:pt>
                <c:pt idx="13">
                  <c:v>97.064999999999998</c:v>
                </c:pt>
                <c:pt idx="14">
                  <c:v>96.978999999999999</c:v>
                </c:pt>
                <c:pt idx="15">
                  <c:v>96.906000000000006</c:v>
                </c:pt>
                <c:pt idx="16">
                  <c:v>96.822000000000003</c:v>
                </c:pt>
                <c:pt idx="17">
                  <c:v>96.745000000000005</c:v>
                </c:pt>
                <c:pt idx="18">
                  <c:v>96.66</c:v>
                </c:pt>
                <c:pt idx="19">
                  <c:v>96.576999999999998</c:v>
                </c:pt>
                <c:pt idx="20">
                  <c:v>96.528000000000006</c:v>
                </c:pt>
                <c:pt idx="21">
                  <c:v>96.481999999999999</c:v>
                </c:pt>
                <c:pt idx="22">
                  <c:v>96.391999999999996</c:v>
                </c:pt>
                <c:pt idx="23">
                  <c:v>96.319000000000003</c:v>
                </c:pt>
                <c:pt idx="24">
                  <c:v>96.234999999999999</c:v>
                </c:pt>
                <c:pt idx="25">
                  <c:v>96.125</c:v>
                </c:pt>
                <c:pt idx="26">
                  <c:v>96.025999999999996</c:v>
                </c:pt>
                <c:pt idx="27">
                  <c:v>95.950999999999993</c:v>
                </c:pt>
                <c:pt idx="28">
                  <c:v>95.882000000000005</c:v>
                </c:pt>
                <c:pt idx="29">
                  <c:v>95.826999999999998</c:v>
                </c:pt>
                <c:pt idx="30">
                  <c:v>95.751000000000005</c:v>
                </c:pt>
                <c:pt idx="31">
                  <c:v>95.704999999999998</c:v>
                </c:pt>
                <c:pt idx="32">
                  <c:v>95.650999999999996</c:v>
                </c:pt>
                <c:pt idx="33">
                  <c:v>95.581000000000003</c:v>
                </c:pt>
                <c:pt idx="34">
                  <c:v>95.504000000000005</c:v>
                </c:pt>
                <c:pt idx="35">
                  <c:v>95.442999999999998</c:v>
                </c:pt>
                <c:pt idx="36">
                  <c:v>95.373999999999995</c:v>
                </c:pt>
                <c:pt idx="37">
                  <c:v>95.298000000000002</c:v>
                </c:pt>
                <c:pt idx="38">
                  <c:v>95.212000000000003</c:v>
                </c:pt>
                <c:pt idx="39">
                  <c:v>95.149000000000001</c:v>
                </c:pt>
                <c:pt idx="40">
                  <c:v>95.091999999999999</c:v>
                </c:pt>
                <c:pt idx="41">
                  <c:v>94.978999999999999</c:v>
                </c:pt>
                <c:pt idx="42">
                  <c:v>94.903000000000006</c:v>
                </c:pt>
                <c:pt idx="43">
                  <c:v>94.811999999999998</c:v>
                </c:pt>
                <c:pt idx="44">
                  <c:v>94.762</c:v>
                </c:pt>
                <c:pt idx="45">
                  <c:v>94.673000000000002</c:v>
                </c:pt>
                <c:pt idx="46">
                  <c:v>94.614999999999995</c:v>
                </c:pt>
                <c:pt idx="47">
                  <c:v>94.567999999999998</c:v>
                </c:pt>
                <c:pt idx="48">
                  <c:v>94.451999999999998</c:v>
                </c:pt>
                <c:pt idx="49">
                  <c:v>94.36</c:v>
                </c:pt>
                <c:pt idx="50">
                  <c:v>94.24</c:v>
                </c:pt>
                <c:pt idx="51">
                  <c:v>94.11</c:v>
                </c:pt>
                <c:pt idx="52">
                  <c:v>94.018000000000001</c:v>
                </c:pt>
                <c:pt idx="53">
                  <c:v>93.912999999999997</c:v>
                </c:pt>
                <c:pt idx="54">
                  <c:v>93.869</c:v>
                </c:pt>
                <c:pt idx="55">
                  <c:v>93.772000000000006</c:v>
                </c:pt>
                <c:pt idx="56">
                  <c:v>93.688000000000002</c:v>
                </c:pt>
                <c:pt idx="57">
                  <c:v>93.629000000000005</c:v>
                </c:pt>
                <c:pt idx="58">
                  <c:v>93.537999999999997</c:v>
                </c:pt>
                <c:pt idx="59">
                  <c:v>93.450999999999993</c:v>
                </c:pt>
                <c:pt idx="60">
                  <c:v>93.367000000000004</c:v>
                </c:pt>
                <c:pt idx="61">
                  <c:v>93.304000000000002</c:v>
                </c:pt>
                <c:pt idx="62">
                  <c:v>93.192999999999998</c:v>
                </c:pt>
                <c:pt idx="63">
                  <c:v>93.117000000000004</c:v>
                </c:pt>
                <c:pt idx="64">
                  <c:v>92.989000000000004</c:v>
                </c:pt>
                <c:pt idx="65">
                  <c:v>92.933000000000007</c:v>
                </c:pt>
                <c:pt idx="66">
                  <c:v>92.85</c:v>
                </c:pt>
                <c:pt idx="67">
                  <c:v>92.751999999999995</c:v>
                </c:pt>
                <c:pt idx="68">
                  <c:v>92.679000000000002</c:v>
                </c:pt>
                <c:pt idx="69">
                  <c:v>92.573999999999998</c:v>
                </c:pt>
                <c:pt idx="70">
                  <c:v>92.504000000000005</c:v>
                </c:pt>
                <c:pt idx="71">
                  <c:v>92.375</c:v>
                </c:pt>
                <c:pt idx="72">
                  <c:v>92.293000000000006</c:v>
                </c:pt>
                <c:pt idx="73">
                  <c:v>92.183999999999997</c:v>
                </c:pt>
                <c:pt idx="74">
                  <c:v>92.06</c:v>
                </c:pt>
                <c:pt idx="75">
                  <c:v>91.97</c:v>
                </c:pt>
                <c:pt idx="76">
                  <c:v>91.875</c:v>
                </c:pt>
                <c:pt idx="77">
                  <c:v>91.796000000000006</c:v>
                </c:pt>
                <c:pt idx="78">
                  <c:v>91.724000000000004</c:v>
                </c:pt>
                <c:pt idx="79">
                  <c:v>91.65</c:v>
                </c:pt>
                <c:pt idx="80">
                  <c:v>91.546000000000006</c:v>
                </c:pt>
                <c:pt idx="81">
                  <c:v>91.433999999999997</c:v>
                </c:pt>
                <c:pt idx="82">
                  <c:v>91.334000000000003</c:v>
                </c:pt>
                <c:pt idx="83">
                  <c:v>91.231999999999999</c:v>
                </c:pt>
                <c:pt idx="84">
                  <c:v>91.153999999999996</c:v>
                </c:pt>
                <c:pt idx="85">
                  <c:v>91.003</c:v>
                </c:pt>
                <c:pt idx="86">
                  <c:v>90.891000000000005</c:v>
                </c:pt>
                <c:pt idx="87">
                  <c:v>90.792000000000002</c:v>
                </c:pt>
                <c:pt idx="88">
                  <c:v>90.727000000000004</c:v>
                </c:pt>
                <c:pt idx="89">
                  <c:v>90.656000000000006</c:v>
                </c:pt>
                <c:pt idx="90">
                  <c:v>90.575999999999993</c:v>
                </c:pt>
                <c:pt idx="91">
                  <c:v>90.474999999999994</c:v>
                </c:pt>
                <c:pt idx="92">
                  <c:v>90.372</c:v>
                </c:pt>
                <c:pt idx="93">
                  <c:v>90.29</c:v>
                </c:pt>
                <c:pt idx="94">
                  <c:v>90.207999999999998</c:v>
                </c:pt>
                <c:pt idx="95">
                  <c:v>90.085999999999999</c:v>
                </c:pt>
                <c:pt idx="96">
                  <c:v>89.984999999999999</c:v>
                </c:pt>
                <c:pt idx="97">
                  <c:v>89.927999999999997</c:v>
                </c:pt>
                <c:pt idx="98">
                  <c:v>89.852000000000004</c:v>
                </c:pt>
                <c:pt idx="99">
                  <c:v>89.724000000000004</c:v>
                </c:pt>
                <c:pt idx="100">
                  <c:v>89.561999999999998</c:v>
                </c:pt>
                <c:pt idx="101">
                  <c:v>89.415000000000006</c:v>
                </c:pt>
                <c:pt idx="102">
                  <c:v>89.328999999999994</c:v>
                </c:pt>
                <c:pt idx="103">
                  <c:v>89.224000000000004</c:v>
                </c:pt>
                <c:pt idx="104">
                  <c:v>89.100999999999999</c:v>
                </c:pt>
                <c:pt idx="105">
                  <c:v>89.028999999999996</c:v>
                </c:pt>
                <c:pt idx="106">
                  <c:v>88.947999999999993</c:v>
                </c:pt>
                <c:pt idx="107">
                  <c:v>88.846999999999994</c:v>
                </c:pt>
                <c:pt idx="108">
                  <c:v>88.688000000000002</c:v>
                </c:pt>
                <c:pt idx="109">
                  <c:v>88.56</c:v>
                </c:pt>
                <c:pt idx="110">
                  <c:v>88.397999999999996</c:v>
                </c:pt>
                <c:pt idx="111">
                  <c:v>88.233999999999995</c:v>
                </c:pt>
                <c:pt idx="112">
                  <c:v>88.111000000000004</c:v>
                </c:pt>
                <c:pt idx="113">
                  <c:v>88.028000000000006</c:v>
                </c:pt>
                <c:pt idx="114">
                  <c:v>87.891999999999996</c:v>
                </c:pt>
                <c:pt idx="115">
                  <c:v>87.775999999999996</c:v>
                </c:pt>
                <c:pt idx="116">
                  <c:v>87.649000000000001</c:v>
                </c:pt>
                <c:pt idx="117">
                  <c:v>87.52</c:v>
                </c:pt>
                <c:pt idx="118">
                  <c:v>87.421999999999997</c:v>
                </c:pt>
                <c:pt idx="119">
                  <c:v>87.334000000000003</c:v>
                </c:pt>
                <c:pt idx="120">
                  <c:v>87.197999999999993</c:v>
                </c:pt>
                <c:pt idx="121">
                  <c:v>87.090999999999994</c:v>
                </c:pt>
                <c:pt idx="122">
                  <c:v>86.908000000000001</c:v>
                </c:pt>
                <c:pt idx="123">
                  <c:v>86.784000000000006</c:v>
                </c:pt>
                <c:pt idx="124">
                  <c:v>86.671999999999997</c:v>
                </c:pt>
                <c:pt idx="125">
                  <c:v>86.534000000000006</c:v>
                </c:pt>
                <c:pt idx="126">
                  <c:v>86.344999999999999</c:v>
                </c:pt>
                <c:pt idx="127">
                  <c:v>86.218999999999994</c:v>
                </c:pt>
                <c:pt idx="128">
                  <c:v>86.090999999999994</c:v>
                </c:pt>
                <c:pt idx="129">
                  <c:v>85.960999999999999</c:v>
                </c:pt>
                <c:pt idx="130">
                  <c:v>85.882000000000005</c:v>
                </c:pt>
                <c:pt idx="131">
                  <c:v>85.774000000000001</c:v>
                </c:pt>
                <c:pt idx="132">
                  <c:v>85.691000000000003</c:v>
                </c:pt>
                <c:pt idx="133">
                  <c:v>85.647000000000006</c:v>
                </c:pt>
                <c:pt idx="134">
                  <c:v>85.587000000000003</c:v>
                </c:pt>
                <c:pt idx="135">
                  <c:v>85.51</c:v>
                </c:pt>
                <c:pt idx="136">
                  <c:v>85.48</c:v>
                </c:pt>
                <c:pt idx="137">
                  <c:v>85.385999999999996</c:v>
                </c:pt>
                <c:pt idx="138">
                  <c:v>85.293000000000006</c:v>
                </c:pt>
                <c:pt idx="139">
                  <c:v>85.183000000000007</c:v>
                </c:pt>
                <c:pt idx="140">
                  <c:v>85.102999999999994</c:v>
                </c:pt>
                <c:pt idx="141">
                  <c:v>84.99</c:v>
                </c:pt>
                <c:pt idx="142">
                  <c:v>84.893000000000001</c:v>
                </c:pt>
                <c:pt idx="143">
                  <c:v>84.727000000000004</c:v>
                </c:pt>
                <c:pt idx="144">
                  <c:v>84.573999999999998</c:v>
                </c:pt>
                <c:pt idx="145">
                  <c:v>84.429000000000002</c:v>
                </c:pt>
                <c:pt idx="146">
                  <c:v>84.429000000000002</c:v>
                </c:pt>
                <c:pt idx="147">
                  <c:v>84.334999999999994</c:v>
                </c:pt>
                <c:pt idx="148">
                  <c:v>84.316000000000003</c:v>
                </c:pt>
                <c:pt idx="149">
                  <c:v>84.239000000000004</c:v>
                </c:pt>
                <c:pt idx="150">
                  <c:v>84.027000000000001</c:v>
                </c:pt>
                <c:pt idx="151">
                  <c:v>83.891000000000005</c:v>
                </c:pt>
                <c:pt idx="152">
                  <c:v>83.733999999999995</c:v>
                </c:pt>
                <c:pt idx="153">
                  <c:v>83.555000000000007</c:v>
                </c:pt>
                <c:pt idx="154">
                  <c:v>83.433000000000007</c:v>
                </c:pt>
                <c:pt idx="155">
                  <c:v>83.391999999999996</c:v>
                </c:pt>
                <c:pt idx="156">
                  <c:v>83.328999999999994</c:v>
                </c:pt>
                <c:pt idx="157">
                  <c:v>83.260999999999996</c:v>
                </c:pt>
                <c:pt idx="158">
                  <c:v>83.191000000000003</c:v>
                </c:pt>
                <c:pt idx="159">
                  <c:v>83.096000000000004</c:v>
                </c:pt>
                <c:pt idx="160">
                  <c:v>82.953000000000003</c:v>
                </c:pt>
                <c:pt idx="161">
                  <c:v>82.808000000000007</c:v>
                </c:pt>
                <c:pt idx="162">
                  <c:v>82.688000000000002</c:v>
                </c:pt>
                <c:pt idx="163">
                  <c:v>82.566000000000003</c:v>
                </c:pt>
                <c:pt idx="164">
                  <c:v>82.296000000000006</c:v>
                </c:pt>
                <c:pt idx="165">
                  <c:v>82.147000000000006</c:v>
                </c:pt>
                <c:pt idx="166">
                  <c:v>81.918000000000006</c:v>
                </c:pt>
                <c:pt idx="167">
                  <c:v>81.762</c:v>
                </c:pt>
                <c:pt idx="168">
                  <c:v>81.602000000000004</c:v>
                </c:pt>
                <c:pt idx="169">
                  <c:v>81.432000000000002</c:v>
                </c:pt>
                <c:pt idx="170">
                  <c:v>81.284000000000006</c:v>
                </c:pt>
                <c:pt idx="171">
                  <c:v>81.192999999999998</c:v>
                </c:pt>
                <c:pt idx="172">
                  <c:v>81.132000000000005</c:v>
                </c:pt>
                <c:pt idx="173">
                  <c:v>81.009</c:v>
                </c:pt>
                <c:pt idx="174">
                  <c:v>80.852999999999994</c:v>
                </c:pt>
                <c:pt idx="175">
                  <c:v>80.692999999999998</c:v>
                </c:pt>
                <c:pt idx="176">
                  <c:v>80.593999999999994</c:v>
                </c:pt>
                <c:pt idx="177">
                  <c:v>80.45</c:v>
                </c:pt>
                <c:pt idx="178">
                  <c:v>80.373000000000005</c:v>
                </c:pt>
                <c:pt idx="179">
                  <c:v>79.95</c:v>
                </c:pt>
                <c:pt idx="180">
                  <c:v>79.840999999999994</c:v>
                </c:pt>
                <c:pt idx="181">
                  <c:v>79.584000000000003</c:v>
                </c:pt>
                <c:pt idx="182">
                  <c:v>78.400999999999996</c:v>
                </c:pt>
                <c:pt idx="183">
                  <c:v>78.400999999999996</c:v>
                </c:pt>
                <c:pt idx="184">
                  <c:v>78.400999999999996</c:v>
                </c:pt>
                <c:pt idx="185">
                  <c:v>78.400999999999996</c:v>
                </c:pt>
              </c:numCache>
            </c:numRef>
          </c:yVal>
          <c:smooth val="0"/>
          <c:extLst>
            <c:ext xmlns:c16="http://schemas.microsoft.com/office/drawing/2014/chart" uri="{C3380CC4-5D6E-409C-BE32-E72D297353CC}">
              <c16:uniqueId val="{00000003-16A9-47D7-97D1-8FDD9420F7BC}"/>
            </c:ext>
          </c:extLst>
        </c:ser>
        <c:dLbls>
          <c:showLegendKey val="0"/>
          <c:showVal val="0"/>
          <c:showCatName val="0"/>
          <c:showSerName val="0"/>
          <c:showPercent val="0"/>
          <c:showBubbleSize val="0"/>
        </c:dLbls>
        <c:axId val="699654336"/>
        <c:axId val="699654728"/>
      </c:scatterChart>
      <c:valAx>
        <c:axId val="699654336"/>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9654728"/>
        <c:crosses val="autoZero"/>
        <c:crossBetween val="midCat"/>
        <c:majorUnit val="1"/>
      </c:valAx>
      <c:valAx>
        <c:axId val="69965472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Malignancy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9654336"/>
        <c:crosses val="autoZero"/>
        <c:crossBetween val="midCat"/>
        <c:majorUnit val="25"/>
      </c:valAx>
      <c:spPr>
        <a:noFill/>
        <a:ln>
          <a:solidFill>
            <a:schemeClr val="bg2"/>
          </a:solidFill>
        </a:ln>
      </c:spPr>
    </c:plotArea>
    <c:legend>
      <c:legendPos val="r"/>
      <c:layout>
        <c:manualLayout>
          <c:xMode val="edge"/>
          <c:yMode val="edge"/>
          <c:x val="0.14879787703528213"/>
          <c:y val="0.46989564812462958"/>
          <c:w val="0.26519174041297933"/>
          <c:h val="0.34659808652950641"/>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1919494576453"/>
          <c:y val="3.3590508847684365E-2"/>
          <c:w val="0.85968051006901092"/>
          <c:h val="0.83794682922699193"/>
        </c:manualLayout>
      </c:layout>
      <c:scatterChart>
        <c:scatterStyle val="lineMarker"/>
        <c:varyColors val="0"/>
        <c:ser>
          <c:idx val="0"/>
          <c:order val="0"/>
          <c:tx>
            <c:strRef>
              <c:f>Sheet1!$B$1</c:f>
              <c:strCache>
                <c:ptCount val="1"/>
                <c:pt idx="0">
                  <c:v>Male 1995-2004</c:v>
                </c:pt>
              </c:strCache>
            </c:strRef>
          </c:tx>
          <c:spPr>
            <a:ln w="41275">
              <a:solidFill>
                <a:srgbClr val="009900"/>
              </a:solidFill>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Sheet1!$B$2:$B$186</c:f>
              <c:numCache>
                <c:formatCode>General</c:formatCode>
                <c:ptCount val="185"/>
                <c:pt idx="0">
                  <c:v>100</c:v>
                </c:pt>
                <c:pt idx="1">
                  <c:v>99.983999999999995</c:v>
                </c:pt>
                <c:pt idx="2">
                  <c:v>99.858999999999995</c:v>
                </c:pt>
                <c:pt idx="3">
                  <c:v>99.742000000000004</c:v>
                </c:pt>
                <c:pt idx="4">
                  <c:v>99.53</c:v>
                </c:pt>
                <c:pt idx="5">
                  <c:v>99.254000000000005</c:v>
                </c:pt>
                <c:pt idx="6">
                  <c:v>96.754000000000005</c:v>
                </c:pt>
                <c:pt idx="7">
                  <c:v>93.483999999999995</c:v>
                </c:pt>
                <c:pt idx="8">
                  <c:v>92.906999999999996</c:v>
                </c:pt>
                <c:pt idx="9">
                  <c:v>92.600999999999999</c:v>
                </c:pt>
                <c:pt idx="10">
                  <c:v>92.366</c:v>
                </c:pt>
                <c:pt idx="11">
                  <c:v>92.227999999999994</c:v>
                </c:pt>
                <c:pt idx="12">
                  <c:v>91.998000000000005</c:v>
                </c:pt>
                <c:pt idx="13">
                  <c:v>91.744</c:v>
                </c:pt>
                <c:pt idx="14">
                  <c:v>91.614999999999995</c:v>
                </c:pt>
                <c:pt idx="15">
                  <c:v>91.372</c:v>
                </c:pt>
                <c:pt idx="16">
                  <c:v>91.215000000000003</c:v>
                </c:pt>
                <c:pt idx="17">
                  <c:v>90.968999999999994</c:v>
                </c:pt>
                <c:pt idx="18">
                  <c:v>90.555000000000007</c:v>
                </c:pt>
                <c:pt idx="19">
                  <c:v>90.013999999999996</c:v>
                </c:pt>
                <c:pt idx="20">
                  <c:v>89.817999999999998</c:v>
                </c:pt>
                <c:pt idx="21">
                  <c:v>89.55</c:v>
                </c:pt>
                <c:pt idx="22">
                  <c:v>89.245000000000005</c:v>
                </c:pt>
                <c:pt idx="23">
                  <c:v>89.037000000000006</c:v>
                </c:pt>
                <c:pt idx="24">
                  <c:v>88.808999999999997</c:v>
                </c:pt>
                <c:pt idx="25">
                  <c:v>88.540999999999997</c:v>
                </c:pt>
                <c:pt idx="26">
                  <c:v>88.343999999999994</c:v>
                </c:pt>
                <c:pt idx="27">
                  <c:v>88.183999999999997</c:v>
                </c:pt>
                <c:pt idx="28">
                  <c:v>87.870999999999995</c:v>
                </c:pt>
                <c:pt idx="29">
                  <c:v>87.594999999999999</c:v>
                </c:pt>
                <c:pt idx="30">
                  <c:v>87.147000000000006</c:v>
                </c:pt>
                <c:pt idx="31">
                  <c:v>86.87</c:v>
                </c:pt>
                <c:pt idx="32">
                  <c:v>86.677000000000007</c:v>
                </c:pt>
                <c:pt idx="33">
                  <c:v>86.552000000000007</c:v>
                </c:pt>
                <c:pt idx="34">
                  <c:v>86.29</c:v>
                </c:pt>
                <c:pt idx="35">
                  <c:v>86.096000000000004</c:v>
                </c:pt>
                <c:pt idx="36">
                  <c:v>85.87</c:v>
                </c:pt>
                <c:pt idx="37">
                  <c:v>85.57</c:v>
                </c:pt>
                <c:pt idx="38">
                  <c:v>85.325999999999993</c:v>
                </c:pt>
                <c:pt idx="39">
                  <c:v>85.102000000000004</c:v>
                </c:pt>
                <c:pt idx="40">
                  <c:v>84.948999999999998</c:v>
                </c:pt>
                <c:pt idx="41">
                  <c:v>84.712000000000003</c:v>
                </c:pt>
                <c:pt idx="42">
                  <c:v>84.391000000000005</c:v>
                </c:pt>
                <c:pt idx="43">
                  <c:v>84.162999999999997</c:v>
                </c:pt>
                <c:pt idx="44">
                  <c:v>83.923000000000002</c:v>
                </c:pt>
                <c:pt idx="45">
                  <c:v>83.713999999999999</c:v>
                </c:pt>
                <c:pt idx="46">
                  <c:v>83.429000000000002</c:v>
                </c:pt>
                <c:pt idx="47">
                  <c:v>83.164000000000001</c:v>
                </c:pt>
                <c:pt idx="48">
                  <c:v>82.852999999999994</c:v>
                </c:pt>
                <c:pt idx="49">
                  <c:v>82.546999999999997</c:v>
                </c:pt>
                <c:pt idx="50">
                  <c:v>82.347999999999999</c:v>
                </c:pt>
                <c:pt idx="51">
                  <c:v>82.058999999999997</c:v>
                </c:pt>
                <c:pt idx="52">
                  <c:v>81.88</c:v>
                </c:pt>
                <c:pt idx="53">
                  <c:v>81.576999999999998</c:v>
                </c:pt>
                <c:pt idx="54">
                  <c:v>81.363</c:v>
                </c:pt>
                <c:pt idx="55">
                  <c:v>81.147999999999996</c:v>
                </c:pt>
                <c:pt idx="56">
                  <c:v>80.873999999999995</c:v>
                </c:pt>
                <c:pt idx="57">
                  <c:v>80.680000000000007</c:v>
                </c:pt>
                <c:pt idx="58">
                  <c:v>80.506</c:v>
                </c:pt>
                <c:pt idx="59">
                  <c:v>80.204999999999998</c:v>
                </c:pt>
                <c:pt idx="60">
                  <c:v>79.840999999999994</c:v>
                </c:pt>
                <c:pt idx="61">
                  <c:v>79.59</c:v>
                </c:pt>
                <c:pt idx="62">
                  <c:v>79.311000000000007</c:v>
                </c:pt>
                <c:pt idx="63">
                  <c:v>79.152000000000001</c:v>
                </c:pt>
                <c:pt idx="64">
                  <c:v>78.906999999999996</c:v>
                </c:pt>
                <c:pt idx="65">
                  <c:v>78.733999999999995</c:v>
                </c:pt>
                <c:pt idx="66">
                  <c:v>78.572999999999993</c:v>
                </c:pt>
                <c:pt idx="67">
                  <c:v>78.287000000000006</c:v>
                </c:pt>
                <c:pt idx="68">
                  <c:v>78.036000000000001</c:v>
                </c:pt>
                <c:pt idx="69">
                  <c:v>77.796999999999997</c:v>
                </c:pt>
                <c:pt idx="70">
                  <c:v>77.567999999999998</c:v>
                </c:pt>
                <c:pt idx="71">
                  <c:v>77.286000000000001</c:v>
                </c:pt>
                <c:pt idx="72">
                  <c:v>77.027000000000001</c:v>
                </c:pt>
                <c:pt idx="73">
                  <c:v>76.736999999999995</c:v>
                </c:pt>
                <c:pt idx="74">
                  <c:v>76.510000000000005</c:v>
                </c:pt>
                <c:pt idx="75">
                  <c:v>76.254000000000005</c:v>
                </c:pt>
                <c:pt idx="76">
                  <c:v>75.971000000000004</c:v>
                </c:pt>
                <c:pt idx="77">
                  <c:v>75.808000000000007</c:v>
                </c:pt>
                <c:pt idx="78">
                  <c:v>75.575000000000003</c:v>
                </c:pt>
                <c:pt idx="79">
                  <c:v>75.369</c:v>
                </c:pt>
                <c:pt idx="80">
                  <c:v>75.203000000000003</c:v>
                </c:pt>
                <c:pt idx="81">
                  <c:v>74.953000000000003</c:v>
                </c:pt>
                <c:pt idx="82">
                  <c:v>74.658000000000001</c:v>
                </c:pt>
                <c:pt idx="83">
                  <c:v>74.432000000000002</c:v>
                </c:pt>
                <c:pt idx="84">
                  <c:v>74.09</c:v>
                </c:pt>
                <c:pt idx="85">
                  <c:v>73.754999999999995</c:v>
                </c:pt>
                <c:pt idx="86">
                  <c:v>73.534000000000006</c:v>
                </c:pt>
                <c:pt idx="87">
                  <c:v>73.162000000000006</c:v>
                </c:pt>
                <c:pt idx="88">
                  <c:v>72.997</c:v>
                </c:pt>
                <c:pt idx="89">
                  <c:v>72.741</c:v>
                </c:pt>
                <c:pt idx="90">
                  <c:v>72.528999999999996</c:v>
                </c:pt>
                <c:pt idx="91">
                  <c:v>72.331000000000003</c:v>
                </c:pt>
                <c:pt idx="92">
                  <c:v>72.055000000000007</c:v>
                </c:pt>
                <c:pt idx="93">
                  <c:v>71.822999999999993</c:v>
                </c:pt>
                <c:pt idx="94">
                  <c:v>71.510999999999996</c:v>
                </c:pt>
                <c:pt idx="95">
                  <c:v>71.244</c:v>
                </c:pt>
                <c:pt idx="96">
                  <c:v>71.052999999999997</c:v>
                </c:pt>
                <c:pt idx="97">
                  <c:v>70.664000000000001</c:v>
                </c:pt>
                <c:pt idx="98">
                  <c:v>70.400000000000006</c:v>
                </c:pt>
                <c:pt idx="99">
                  <c:v>70.117999999999995</c:v>
                </c:pt>
                <c:pt idx="100">
                  <c:v>69.900999999999996</c:v>
                </c:pt>
                <c:pt idx="101">
                  <c:v>69.582999999999998</c:v>
                </c:pt>
                <c:pt idx="102">
                  <c:v>69.364000000000004</c:v>
                </c:pt>
                <c:pt idx="103">
                  <c:v>69.007000000000005</c:v>
                </c:pt>
                <c:pt idx="104">
                  <c:v>68.802000000000007</c:v>
                </c:pt>
                <c:pt idx="105">
                  <c:v>68.594999999999999</c:v>
                </c:pt>
                <c:pt idx="106">
                  <c:v>68.350999999999999</c:v>
                </c:pt>
                <c:pt idx="107">
                  <c:v>68.087999999999994</c:v>
                </c:pt>
                <c:pt idx="108">
                  <c:v>67.769000000000005</c:v>
                </c:pt>
                <c:pt idx="109">
                  <c:v>67.424000000000007</c:v>
                </c:pt>
                <c:pt idx="110">
                  <c:v>67.111000000000004</c:v>
                </c:pt>
                <c:pt idx="111">
                  <c:v>66.814999999999998</c:v>
                </c:pt>
                <c:pt idx="112">
                  <c:v>66.498000000000005</c:v>
                </c:pt>
                <c:pt idx="113">
                  <c:v>66.234999999999999</c:v>
                </c:pt>
                <c:pt idx="114">
                  <c:v>65.989999999999995</c:v>
                </c:pt>
                <c:pt idx="115">
                  <c:v>65.724999999999994</c:v>
                </c:pt>
                <c:pt idx="116">
                  <c:v>65.515000000000001</c:v>
                </c:pt>
                <c:pt idx="117">
                  <c:v>65.188999999999993</c:v>
                </c:pt>
                <c:pt idx="118">
                  <c:v>64.899000000000001</c:v>
                </c:pt>
                <c:pt idx="119">
                  <c:v>64.683999999999997</c:v>
                </c:pt>
                <c:pt idx="120">
                  <c:v>64.408000000000001</c:v>
                </c:pt>
                <c:pt idx="121">
                  <c:v>64.066999999999993</c:v>
                </c:pt>
                <c:pt idx="122">
                  <c:v>63.7</c:v>
                </c:pt>
                <c:pt idx="123">
                  <c:v>63.453000000000003</c:v>
                </c:pt>
                <c:pt idx="124">
                  <c:v>63.204000000000001</c:v>
                </c:pt>
                <c:pt idx="125">
                  <c:v>63.1</c:v>
                </c:pt>
                <c:pt idx="126">
                  <c:v>62.847999999999999</c:v>
                </c:pt>
                <c:pt idx="127">
                  <c:v>62.404000000000003</c:v>
                </c:pt>
                <c:pt idx="128">
                  <c:v>62.127000000000002</c:v>
                </c:pt>
                <c:pt idx="129">
                  <c:v>61.999000000000002</c:v>
                </c:pt>
                <c:pt idx="130">
                  <c:v>61.802999999999997</c:v>
                </c:pt>
                <c:pt idx="131">
                  <c:v>61.65</c:v>
                </c:pt>
                <c:pt idx="132">
                  <c:v>61.295000000000002</c:v>
                </c:pt>
                <c:pt idx="133">
                  <c:v>61.067999999999998</c:v>
                </c:pt>
                <c:pt idx="134">
                  <c:v>60.722999999999999</c:v>
                </c:pt>
                <c:pt idx="135">
                  <c:v>60.561</c:v>
                </c:pt>
                <c:pt idx="136">
                  <c:v>60.444000000000003</c:v>
                </c:pt>
                <c:pt idx="137">
                  <c:v>60.232999999999997</c:v>
                </c:pt>
                <c:pt idx="138">
                  <c:v>59.972999999999999</c:v>
                </c:pt>
                <c:pt idx="139">
                  <c:v>59.783000000000001</c:v>
                </c:pt>
                <c:pt idx="140">
                  <c:v>59.472000000000001</c:v>
                </c:pt>
                <c:pt idx="141">
                  <c:v>59.183</c:v>
                </c:pt>
                <c:pt idx="142">
                  <c:v>58.819000000000003</c:v>
                </c:pt>
                <c:pt idx="143">
                  <c:v>58.451000000000001</c:v>
                </c:pt>
                <c:pt idx="144">
                  <c:v>58.152999999999999</c:v>
                </c:pt>
                <c:pt idx="145">
                  <c:v>57.85</c:v>
                </c:pt>
                <c:pt idx="146">
                  <c:v>57.695</c:v>
                </c:pt>
                <c:pt idx="147">
                  <c:v>57.566000000000003</c:v>
                </c:pt>
                <c:pt idx="148">
                  <c:v>57.462000000000003</c:v>
                </c:pt>
                <c:pt idx="149">
                  <c:v>57.384</c:v>
                </c:pt>
                <c:pt idx="150">
                  <c:v>57.173999999999999</c:v>
                </c:pt>
                <c:pt idx="151">
                  <c:v>56.908999999999999</c:v>
                </c:pt>
                <c:pt idx="152">
                  <c:v>56.643999999999998</c:v>
                </c:pt>
                <c:pt idx="153">
                  <c:v>56.295999999999999</c:v>
                </c:pt>
                <c:pt idx="154">
                  <c:v>56.024000000000001</c:v>
                </c:pt>
                <c:pt idx="155">
                  <c:v>55.914000000000001</c:v>
                </c:pt>
                <c:pt idx="156">
                  <c:v>55.83</c:v>
                </c:pt>
                <c:pt idx="157">
                  <c:v>55.597999999999999</c:v>
                </c:pt>
                <c:pt idx="158">
                  <c:v>55.509</c:v>
                </c:pt>
                <c:pt idx="159">
                  <c:v>55.179000000000002</c:v>
                </c:pt>
                <c:pt idx="160">
                  <c:v>54.968000000000004</c:v>
                </c:pt>
                <c:pt idx="161">
                  <c:v>54.814999999999998</c:v>
                </c:pt>
                <c:pt idx="162">
                  <c:v>54.509</c:v>
                </c:pt>
                <c:pt idx="163">
                  <c:v>54.447000000000003</c:v>
                </c:pt>
                <c:pt idx="164">
                  <c:v>54.103999999999999</c:v>
                </c:pt>
                <c:pt idx="165">
                  <c:v>53.82</c:v>
                </c:pt>
                <c:pt idx="166">
                  <c:v>53.594000000000001</c:v>
                </c:pt>
                <c:pt idx="167">
                  <c:v>53.462000000000003</c:v>
                </c:pt>
                <c:pt idx="168">
                  <c:v>52.987000000000002</c:v>
                </c:pt>
                <c:pt idx="169">
                  <c:v>52.695</c:v>
                </c:pt>
                <c:pt idx="170">
                  <c:v>52.506</c:v>
                </c:pt>
                <c:pt idx="171">
                  <c:v>52.198999999999998</c:v>
                </c:pt>
                <c:pt idx="172">
                  <c:v>52.121000000000002</c:v>
                </c:pt>
                <c:pt idx="173">
                  <c:v>52.042000000000002</c:v>
                </c:pt>
                <c:pt idx="174">
                  <c:v>51.841000000000001</c:v>
                </c:pt>
                <c:pt idx="175">
                  <c:v>51.677</c:v>
                </c:pt>
                <c:pt idx="176">
                  <c:v>51.545999999999999</c:v>
                </c:pt>
                <c:pt idx="177">
                  <c:v>51.177999999999997</c:v>
                </c:pt>
                <c:pt idx="178">
                  <c:v>50.881</c:v>
                </c:pt>
                <c:pt idx="179">
                  <c:v>50.433</c:v>
                </c:pt>
                <c:pt idx="180">
                  <c:v>50.210999999999999</c:v>
                </c:pt>
                <c:pt idx="181">
                  <c:v>49.707000000000001</c:v>
                </c:pt>
                <c:pt idx="182">
                  <c:v>49.271000000000001</c:v>
                </c:pt>
                <c:pt idx="183">
                  <c:v>49.271000000000001</c:v>
                </c:pt>
                <c:pt idx="184">
                  <c:v>49.271000000000001</c:v>
                </c:pt>
              </c:numCache>
            </c:numRef>
          </c:yVal>
          <c:smooth val="0"/>
          <c:extLst>
            <c:ext xmlns:c16="http://schemas.microsoft.com/office/drawing/2014/chart" uri="{C3380CC4-5D6E-409C-BE32-E72D297353CC}">
              <c16:uniqueId val="{00000000-EB3D-4118-A3EB-9B09DF3F9505}"/>
            </c:ext>
          </c:extLst>
        </c:ser>
        <c:ser>
          <c:idx val="1"/>
          <c:order val="1"/>
          <c:tx>
            <c:strRef>
              <c:f>Sheet1!$C$1</c:f>
              <c:strCache>
                <c:ptCount val="1"/>
                <c:pt idx="0">
                  <c:v>Male 2005-6/2017</c:v>
                </c:pt>
              </c:strCache>
            </c:strRef>
          </c:tx>
          <c:spPr>
            <a:ln w="41275">
              <a:solidFill>
                <a:srgbClr val="00B0F0"/>
              </a:solidFill>
              <a:prstDash val="solid"/>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Sheet1!$C$2:$C$186</c:f>
              <c:numCache>
                <c:formatCode>General</c:formatCode>
                <c:ptCount val="185"/>
                <c:pt idx="0">
                  <c:v>100</c:v>
                </c:pt>
                <c:pt idx="1">
                  <c:v>99.977999999999994</c:v>
                </c:pt>
                <c:pt idx="2">
                  <c:v>99.88</c:v>
                </c:pt>
                <c:pt idx="3">
                  <c:v>99.837000000000003</c:v>
                </c:pt>
                <c:pt idx="4">
                  <c:v>99.662999999999997</c:v>
                </c:pt>
                <c:pt idx="5">
                  <c:v>99.415999999999997</c:v>
                </c:pt>
                <c:pt idx="6">
                  <c:v>98.51</c:v>
                </c:pt>
                <c:pt idx="7">
                  <c:v>97.602000000000004</c:v>
                </c:pt>
                <c:pt idx="8">
                  <c:v>97.287999999999997</c:v>
                </c:pt>
                <c:pt idx="9">
                  <c:v>96.938000000000002</c:v>
                </c:pt>
                <c:pt idx="10">
                  <c:v>96.546999999999997</c:v>
                </c:pt>
                <c:pt idx="11">
                  <c:v>96.221000000000004</c:v>
                </c:pt>
                <c:pt idx="12">
                  <c:v>95.872</c:v>
                </c:pt>
                <c:pt idx="13">
                  <c:v>95.518000000000001</c:v>
                </c:pt>
                <c:pt idx="14">
                  <c:v>95.234999999999999</c:v>
                </c:pt>
                <c:pt idx="15">
                  <c:v>94.968000000000004</c:v>
                </c:pt>
                <c:pt idx="16">
                  <c:v>94.706999999999994</c:v>
                </c:pt>
                <c:pt idx="17">
                  <c:v>94.406000000000006</c:v>
                </c:pt>
                <c:pt idx="18">
                  <c:v>94.135000000000005</c:v>
                </c:pt>
                <c:pt idx="19">
                  <c:v>93.754000000000005</c:v>
                </c:pt>
                <c:pt idx="20">
                  <c:v>93.513000000000005</c:v>
                </c:pt>
                <c:pt idx="21">
                  <c:v>93.120999999999995</c:v>
                </c:pt>
                <c:pt idx="22">
                  <c:v>92.718000000000004</c:v>
                </c:pt>
                <c:pt idx="23">
                  <c:v>92.378</c:v>
                </c:pt>
                <c:pt idx="24">
                  <c:v>91.912000000000006</c:v>
                </c:pt>
                <c:pt idx="25">
                  <c:v>91.563999999999993</c:v>
                </c:pt>
                <c:pt idx="26">
                  <c:v>91.283000000000001</c:v>
                </c:pt>
                <c:pt idx="27">
                  <c:v>90.983000000000004</c:v>
                </c:pt>
                <c:pt idx="28">
                  <c:v>90.72</c:v>
                </c:pt>
                <c:pt idx="29">
                  <c:v>90.463999999999999</c:v>
                </c:pt>
                <c:pt idx="30">
                  <c:v>90.152000000000001</c:v>
                </c:pt>
                <c:pt idx="31">
                  <c:v>89.777000000000001</c:v>
                </c:pt>
                <c:pt idx="32">
                  <c:v>89.531999999999996</c:v>
                </c:pt>
                <c:pt idx="33">
                  <c:v>89.239000000000004</c:v>
                </c:pt>
                <c:pt idx="34">
                  <c:v>88.959000000000003</c:v>
                </c:pt>
                <c:pt idx="35">
                  <c:v>88.7</c:v>
                </c:pt>
                <c:pt idx="36">
                  <c:v>88.317999999999998</c:v>
                </c:pt>
                <c:pt idx="37">
                  <c:v>87.900999999999996</c:v>
                </c:pt>
                <c:pt idx="38">
                  <c:v>87.543000000000006</c:v>
                </c:pt>
                <c:pt idx="39">
                  <c:v>87.236999999999995</c:v>
                </c:pt>
                <c:pt idx="40">
                  <c:v>86.965999999999994</c:v>
                </c:pt>
                <c:pt idx="41">
                  <c:v>86.676000000000002</c:v>
                </c:pt>
                <c:pt idx="42">
                  <c:v>86.384</c:v>
                </c:pt>
                <c:pt idx="43">
                  <c:v>86.090999999999994</c:v>
                </c:pt>
                <c:pt idx="44">
                  <c:v>85.748999999999995</c:v>
                </c:pt>
                <c:pt idx="45">
                  <c:v>85.421999999999997</c:v>
                </c:pt>
                <c:pt idx="46">
                  <c:v>85.122</c:v>
                </c:pt>
                <c:pt idx="47">
                  <c:v>84.835999999999999</c:v>
                </c:pt>
                <c:pt idx="48">
                  <c:v>84.441999999999993</c:v>
                </c:pt>
                <c:pt idx="49">
                  <c:v>84.194999999999993</c:v>
                </c:pt>
                <c:pt idx="50">
                  <c:v>83.948999999999998</c:v>
                </c:pt>
                <c:pt idx="51">
                  <c:v>83.587000000000003</c:v>
                </c:pt>
                <c:pt idx="52">
                  <c:v>83.347999999999999</c:v>
                </c:pt>
                <c:pt idx="53">
                  <c:v>83.096000000000004</c:v>
                </c:pt>
                <c:pt idx="54">
                  <c:v>82.945999999999998</c:v>
                </c:pt>
                <c:pt idx="55">
                  <c:v>82.656000000000006</c:v>
                </c:pt>
                <c:pt idx="56">
                  <c:v>82.492999999999995</c:v>
                </c:pt>
                <c:pt idx="57">
                  <c:v>82.302999999999997</c:v>
                </c:pt>
                <c:pt idx="58">
                  <c:v>81.918999999999997</c:v>
                </c:pt>
                <c:pt idx="59">
                  <c:v>81.626000000000005</c:v>
                </c:pt>
                <c:pt idx="60">
                  <c:v>81.363</c:v>
                </c:pt>
                <c:pt idx="61">
                  <c:v>81.081999999999994</c:v>
                </c:pt>
                <c:pt idx="62">
                  <c:v>80.816999999999993</c:v>
                </c:pt>
                <c:pt idx="63">
                  <c:v>80.62</c:v>
                </c:pt>
                <c:pt idx="64">
                  <c:v>80.379000000000005</c:v>
                </c:pt>
                <c:pt idx="65">
                  <c:v>80.051000000000002</c:v>
                </c:pt>
                <c:pt idx="66">
                  <c:v>79.751000000000005</c:v>
                </c:pt>
                <c:pt idx="67">
                  <c:v>79.521000000000001</c:v>
                </c:pt>
                <c:pt idx="68">
                  <c:v>79.332999999999998</c:v>
                </c:pt>
                <c:pt idx="69">
                  <c:v>78.98</c:v>
                </c:pt>
                <c:pt idx="70">
                  <c:v>78.712999999999994</c:v>
                </c:pt>
                <c:pt idx="71">
                  <c:v>78.334999999999994</c:v>
                </c:pt>
                <c:pt idx="72">
                  <c:v>77.977000000000004</c:v>
                </c:pt>
                <c:pt idx="73">
                  <c:v>77.608999999999995</c:v>
                </c:pt>
                <c:pt idx="74">
                  <c:v>77.278000000000006</c:v>
                </c:pt>
                <c:pt idx="75">
                  <c:v>77.066000000000003</c:v>
                </c:pt>
                <c:pt idx="76">
                  <c:v>76.727999999999994</c:v>
                </c:pt>
                <c:pt idx="77">
                  <c:v>76.477999999999994</c:v>
                </c:pt>
                <c:pt idx="78">
                  <c:v>76.207999999999998</c:v>
                </c:pt>
                <c:pt idx="79">
                  <c:v>75.899000000000001</c:v>
                </c:pt>
                <c:pt idx="80">
                  <c:v>75.698999999999998</c:v>
                </c:pt>
                <c:pt idx="81">
                  <c:v>75.44</c:v>
                </c:pt>
                <c:pt idx="82">
                  <c:v>75.233000000000004</c:v>
                </c:pt>
                <c:pt idx="83">
                  <c:v>75.003</c:v>
                </c:pt>
                <c:pt idx="84">
                  <c:v>74.665000000000006</c:v>
                </c:pt>
                <c:pt idx="85">
                  <c:v>74.319000000000003</c:v>
                </c:pt>
                <c:pt idx="86">
                  <c:v>74.001000000000005</c:v>
                </c:pt>
                <c:pt idx="87">
                  <c:v>73.864000000000004</c:v>
                </c:pt>
                <c:pt idx="88">
                  <c:v>73.772000000000006</c:v>
                </c:pt>
                <c:pt idx="89">
                  <c:v>73.492999999999995</c:v>
                </c:pt>
                <c:pt idx="90">
                  <c:v>73.307000000000002</c:v>
                </c:pt>
                <c:pt idx="91">
                  <c:v>72.930000000000007</c:v>
                </c:pt>
                <c:pt idx="92">
                  <c:v>72.763000000000005</c:v>
                </c:pt>
                <c:pt idx="93">
                  <c:v>72.569999999999993</c:v>
                </c:pt>
                <c:pt idx="94">
                  <c:v>72.423000000000002</c:v>
                </c:pt>
                <c:pt idx="95">
                  <c:v>72.119</c:v>
                </c:pt>
                <c:pt idx="96">
                  <c:v>71.647999999999996</c:v>
                </c:pt>
                <c:pt idx="97">
                  <c:v>71.504000000000005</c:v>
                </c:pt>
                <c:pt idx="98">
                  <c:v>71.260999999999996</c:v>
                </c:pt>
                <c:pt idx="99">
                  <c:v>71.045000000000002</c:v>
                </c:pt>
                <c:pt idx="100">
                  <c:v>70.796999999999997</c:v>
                </c:pt>
                <c:pt idx="101">
                  <c:v>70.453000000000003</c:v>
                </c:pt>
                <c:pt idx="102">
                  <c:v>70.075999999999993</c:v>
                </c:pt>
                <c:pt idx="103">
                  <c:v>69.822000000000003</c:v>
                </c:pt>
                <c:pt idx="104">
                  <c:v>69.465999999999994</c:v>
                </c:pt>
                <c:pt idx="105">
                  <c:v>69.334999999999994</c:v>
                </c:pt>
                <c:pt idx="106">
                  <c:v>69.168000000000006</c:v>
                </c:pt>
                <c:pt idx="107">
                  <c:v>68.894999999999996</c:v>
                </c:pt>
                <c:pt idx="108">
                  <c:v>68.506</c:v>
                </c:pt>
                <c:pt idx="109">
                  <c:v>68.191000000000003</c:v>
                </c:pt>
                <c:pt idx="110">
                  <c:v>68.064999999999998</c:v>
                </c:pt>
                <c:pt idx="111">
                  <c:v>67.725999999999999</c:v>
                </c:pt>
                <c:pt idx="112">
                  <c:v>67.512</c:v>
                </c:pt>
                <c:pt idx="113">
                  <c:v>67.338999999999999</c:v>
                </c:pt>
                <c:pt idx="114">
                  <c:v>67.209000000000003</c:v>
                </c:pt>
                <c:pt idx="115">
                  <c:v>66.989999999999995</c:v>
                </c:pt>
                <c:pt idx="116">
                  <c:v>66.766000000000005</c:v>
                </c:pt>
                <c:pt idx="117">
                  <c:v>66.447999999999993</c:v>
                </c:pt>
                <c:pt idx="118">
                  <c:v>66.070999999999998</c:v>
                </c:pt>
                <c:pt idx="119">
                  <c:v>65.83</c:v>
                </c:pt>
                <c:pt idx="120">
                  <c:v>65.221999999999994</c:v>
                </c:pt>
                <c:pt idx="121">
                  <c:v>64.991</c:v>
                </c:pt>
                <c:pt idx="122">
                  <c:v>64.929000000000002</c:v>
                </c:pt>
                <c:pt idx="123">
                  <c:v>64.742999999999995</c:v>
                </c:pt>
                <c:pt idx="124">
                  <c:v>64.680000000000007</c:v>
                </c:pt>
                <c:pt idx="125">
                  <c:v>64.617000000000004</c:v>
                </c:pt>
                <c:pt idx="126">
                  <c:v>64.296999999999997</c:v>
                </c:pt>
                <c:pt idx="127">
                  <c:v>64.168000000000006</c:v>
                </c:pt>
                <c:pt idx="128">
                  <c:v>63.84</c:v>
                </c:pt>
                <c:pt idx="129">
                  <c:v>63.366999999999997</c:v>
                </c:pt>
                <c:pt idx="130">
                  <c:v>63.156999999999996</c:v>
                </c:pt>
                <c:pt idx="131">
                  <c:v>63.011000000000003</c:v>
                </c:pt>
                <c:pt idx="132">
                  <c:v>62.774999999999999</c:v>
                </c:pt>
                <c:pt idx="133">
                  <c:v>62.774999999999999</c:v>
                </c:pt>
                <c:pt idx="134">
                  <c:v>62.448</c:v>
                </c:pt>
                <c:pt idx="135">
                  <c:v>62.220999999999997</c:v>
                </c:pt>
                <c:pt idx="136">
                  <c:v>61.991999999999997</c:v>
                </c:pt>
                <c:pt idx="137">
                  <c:v>61.640999999999998</c:v>
                </c:pt>
                <c:pt idx="138">
                  <c:v>61.167999999999999</c:v>
                </c:pt>
                <c:pt idx="139">
                  <c:v>60.927999999999997</c:v>
                </c:pt>
                <c:pt idx="140">
                  <c:v>60.683999999999997</c:v>
                </c:pt>
                <c:pt idx="141">
                  <c:v>60.164000000000001</c:v>
                </c:pt>
                <c:pt idx="142">
                  <c:v>60.030999999999999</c:v>
                </c:pt>
                <c:pt idx="143">
                  <c:v>59.892000000000003</c:v>
                </c:pt>
                <c:pt idx="144">
                  <c:v>59.399000000000001</c:v>
                </c:pt>
              </c:numCache>
            </c:numRef>
          </c:yVal>
          <c:smooth val="0"/>
          <c:extLst>
            <c:ext xmlns:c16="http://schemas.microsoft.com/office/drawing/2014/chart" uri="{C3380CC4-5D6E-409C-BE32-E72D297353CC}">
              <c16:uniqueId val="{00000001-EB3D-4118-A3EB-9B09DF3F9505}"/>
            </c:ext>
          </c:extLst>
        </c:ser>
        <c:ser>
          <c:idx val="2"/>
          <c:order val="2"/>
          <c:tx>
            <c:strRef>
              <c:f>Sheet1!$D$1</c:f>
              <c:strCache>
                <c:ptCount val="1"/>
                <c:pt idx="0">
                  <c:v>Female 1995-2004</c:v>
                </c:pt>
              </c:strCache>
            </c:strRef>
          </c:tx>
          <c:spPr>
            <a:ln w="41275">
              <a:solidFill>
                <a:srgbClr val="FF0000"/>
              </a:solidFill>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Sheet1!$D$2:$D$186</c:f>
              <c:numCache>
                <c:formatCode>General</c:formatCode>
                <c:ptCount val="185"/>
                <c:pt idx="0">
                  <c:v>100</c:v>
                </c:pt>
                <c:pt idx="1">
                  <c:v>99.974000000000004</c:v>
                </c:pt>
                <c:pt idx="2">
                  <c:v>99.896000000000001</c:v>
                </c:pt>
                <c:pt idx="3">
                  <c:v>99.844999999999999</c:v>
                </c:pt>
                <c:pt idx="4">
                  <c:v>99.741</c:v>
                </c:pt>
                <c:pt idx="5">
                  <c:v>99.427000000000007</c:v>
                </c:pt>
                <c:pt idx="6">
                  <c:v>97.953999999999994</c:v>
                </c:pt>
                <c:pt idx="7">
                  <c:v>96.001999999999995</c:v>
                </c:pt>
                <c:pt idx="8">
                  <c:v>95.709000000000003</c:v>
                </c:pt>
                <c:pt idx="9">
                  <c:v>95.414000000000001</c:v>
                </c:pt>
                <c:pt idx="10">
                  <c:v>95.225999999999999</c:v>
                </c:pt>
                <c:pt idx="11">
                  <c:v>95.09</c:v>
                </c:pt>
                <c:pt idx="12">
                  <c:v>95.007999999999996</c:v>
                </c:pt>
                <c:pt idx="13">
                  <c:v>94.924000000000007</c:v>
                </c:pt>
                <c:pt idx="14">
                  <c:v>94.81</c:v>
                </c:pt>
                <c:pt idx="15">
                  <c:v>94.55</c:v>
                </c:pt>
                <c:pt idx="16">
                  <c:v>94.346999999999994</c:v>
                </c:pt>
                <c:pt idx="17">
                  <c:v>94.200999999999993</c:v>
                </c:pt>
                <c:pt idx="18">
                  <c:v>93.938000000000002</c:v>
                </c:pt>
                <c:pt idx="19">
                  <c:v>93.82</c:v>
                </c:pt>
                <c:pt idx="20">
                  <c:v>93.641999999999996</c:v>
                </c:pt>
                <c:pt idx="21">
                  <c:v>93.552999999999997</c:v>
                </c:pt>
                <c:pt idx="22">
                  <c:v>93.433999999999997</c:v>
                </c:pt>
                <c:pt idx="23">
                  <c:v>93.254000000000005</c:v>
                </c:pt>
                <c:pt idx="24">
                  <c:v>93.072000000000003</c:v>
                </c:pt>
                <c:pt idx="25">
                  <c:v>93.010999999999996</c:v>
                </c:pt>
                <c:pt idx="26">
                  <c:v>92.947999999999993</c:v>
                </c:pt>
                <c:pt idx="27">
                  <c:v>92.855000000000004</c:v>
                </c:pt>
                <c:pt idx="28">
                  <c:v>92.697000000000003</c:v>
                </c:pt>
                <c:pt idx="29">
                  <c:v>92.665999999999997</c:v>
                </c:pt>
                <c:pt idx="30">
                  <c:v>92.347999999999999</c:v>
                </c:pt>
                <c:pt idx="31">
                  <c:v>92.125</c:v>
                </c:pt>
                <c:pt idx="32">
                  <c:v>92.061000000000007</c:v>
                </c:pt>
                <c:pt idx="33">
                  <c:v>91.899000000000001</c:v>
                </c:pt>
                <c:pt idx="34">
                  <c:v>91.736999999999995</c:v>
                </c:pt>
                <c:pt idx="35">
                  <c:v>91.671999999999997</c:v>
                </c:pt>
                <c:pt idx="36">
                  <c:v>91.638999999999996</c:v>
                </c:pt>
                <c:pt idx="37">
                  <c:v>91.504999999999995</c:v>
                </c:pt>
                <c:pt idx="38">
                  <c:v>91.335999999999999</c:v>
                </c:pt>
                <c:pt idx="39">
                  <c:v>91.233999999999995</c:v>
                </c:pt>
                <c:pt idx="40">
                  <c:v>91.198999999999998</c:v>
                </c:pt>
                <c:pt idx="41">
                  <c:v>90.959000000000003</c:v>
                </c:pt>
                <c:pt idx="42">
                  <c:v>90.820999999999998</c:v>
                </c:pt>
                <c:pt idx="43">
                  <c:v>90.820999999999998</c:v>
                </c:pt>
                <c:pt idx="44">
                  <c:v>90.682000000000002</c:v>
                </c:pt>
                <c:pt idx="45">
                  <c:v>90.576999999999998</c:v>
                </c:pt>
                <c:pt idx="46">
                  <c:v>90.506</c:v>
                </c:pt>
                <c:pt idx="47">
                  <c:v>90.436000000000007</c:v>
                </c:pt>
                <c:pt idx="48">
                  <c:v>90.221999999999994</c:v>
                </c:pt>
                <c:pt idx="49">
                  <c:v>90.004999999999995</c:v>
                </c:pt>
                <c:pt idx="50">
                  <c:v>89.784999999999997</c:v>
                </c:pt>
                <c:pt idx="51">
                  <c:v>89.599000000000004</c:v>
                </c:pt>
                <c:pt idx="52">
                  <c:v>89.412000000000006</c:v>
                </c:pt>
                <c:pt idx="53">
                  <c:v>89.337000000000003</c:v>
                </c:pt>
                <c:pt idx="54">
                  <c:v>89.262</c:v>
                </c:pt>
                <c:pt idx="55">
                  <c:v>89.034999999999997</c:v>
                </c:pt>
                <c:pt idx="56">
                  <c:v>88.921999999999997</c:v>
                </c:pt>
                <c:pt idx="57">
                  <c:v>88.844999999999999</c:v>
                </c:pt>
                <c:pt idx="58">
                  <c:v>88.768000000000001</c:v>
                </c:pt>
                <c:pt idx="59">
                  <c:v>88.534999999999997</c:v>
                </c:pt>
                <c:pt idx="60">
                  <c:v>88.301000000000002</c:v>
                </c:pt>
                <c:pt idx="61">
                  <c:v>88.061000000000007</c:v>
                </c:pt>
                <c:pt idx="62">
                  <c:v>87.94</c:v>
                </c:pt>
                <c:pt idx="63">
                  <c:v>87.899000000000001</c:v>
                </c:pt>
                <c:pt idx="64">
                  <c:v>87.613</c:v>
                </c:pt>
                <c:pt idx="65">
                  <c:v>87.531000000000006</c:v>
                </c:pt>
                <c:pt idx="66">
                  <c:v>87.366</c:v>
                </c:pt>
                <c:pt idx="67">
                  <c:v>87.283000000000001</c:v>
                </c:pt>
                <c:pt idx="68">
                  <c:v>87.116</c:v>
                </c:pt>
                <c:pt idx="69">
                  <c:v>86.781000000000006</c:v>
                </c:pt>
                <c:pt idx="70">
                  <c:v>86.613</c:v>
                </c:pt>
                <c:pt idx="71">
                  <c:v>86.57</c:v>
                </c:pt>
                <c:pt idx="72">
                  <c:v>86.271000000000001</c:v>
                </c:pt>
                <c:pt idx="73">
                  <c:v>86.054000000000002</c:v>
                </c:pt>
                <c:pt idx="74">
                  <c:v>85.79</c:v>
                </c:pt>
                <c:pt idx="75">
                  <c:v>85.569000000000003</c:v>
                </c:pt>
                <c:pt idx="76">
                  <c:v>85.48</c:v>
                </c:pt>
                <c:pt idx="77">
                  <c:v>85.435000000000002</c:v>
                </c:pt>
                <c:pt idx="78">
                  <c:v>85.3</c:v>
                </c:pt>
                <c:pt idx="79">
                  <c:v>85.164000000000001</c:v>
                </c:pt>
                <c:pt idx="80">
                  <c:v>84.936000000000007</c:v>
                </c:pt>
                <c:pt idx="81">
                  <c:v>84.798000000000002</c:v>
                </c:pt>
                <c:pt idx="82">
                  <c:v>84.567999999999998</c:v>
                </c:pt>
                <c:pt idx="83">
                  <c:v>84.474999999999994</c:v>
                </c:pt>
                <c:pt idx="84">
                  <c:v>84.287000000000006</c:v>
                </c:pt>
                <c:pt idx="85">
                  <c:v>83.953000000000003</c:v>
                </c:pt>
                <c:pt idx="86">
                  <c:v>83.662999999999997</c:v>
                </c:pt>
                <c:pt idx="87">
                  <c:v>83.566000000000003</c:v>
                </c:pt>
                <c:pt idx="88">
                  <c:v>83.516999999999996</c:v>
                </c:pt>
                <c:pt idx="89">
                  <c:v>83.32</c:v>
                </c:pt>
                <c:pt idx="90">
                  <c:v>83.173000000000002</c:v>
                </c:pt>
                <c:pt idx="91">
                  <c:v>82.974999999999994</c:v>
                </c:pt>
                <c:pt idx="92">
                  <c:v>82.775999999999996</c:v>
                </c:pt>
                <c:pt idx="93">
                  <c:v>82.575999999999993</c:v>
                </c:pt>
                <c:pt idx="94">
                  <c:v>82.525000000000006</c:v>
                </c:pt>
                <c:pt idx="95">
                  <c:v>82.32</c:v>
                </c:pt>
                <c:pt idx="96">
                  <c:v>82.165000000000006</c:v>
                </c:pt>
                <c:pt idx="97">
                  <c:v>82.006</c:v>
                </c:pt>
                <c:pt idx="98">
                  <c:v>81.953000000000003</c:v>
                </c:pt>
                <c:pt idx="99">
                  <c:v>81.844999999999999</c:v>
                </c:pt>
                <c:pt idx="100">
                  <c:v>81.736999999999995</c:v>
                </c:pt>
                <c:pt idx="101">
                  <c:v>81.572999999999993</c:v>
                </c:pt>
                <c:pt idx="102">
                  <c:v>81.519000000000005</c:v>
                </c:pt>
                <c:pt idx="103">
                  <c:v>81.299000000000007</c:v>
                </c:pt>
                <c:pt idx="104">
                  <c:v>81.132999999999996</c:v>
                </c:pt>
                <c:pt idx="105">
                  <c:v>80.965000000000003</c:v>
                </c:pt>
                <c:pt idx="106">
                  <c:v>80.795000000000002</c:v>
                </c:pt>
                <c:pt idx="107">
                  <c:v>80.567999999999998</c:v>
                </c:pt>
                <c:pt idx="108">
                  <c:v>80.222999999999999</c:v>
                </c:pt>
                <c:pt idx="109">
                  <c:v>79.873000000000005</c:v>
                </c:pt>
                <c:pt idx="110">
                  <c:v>79.457999999999998</c:v>
                </c:pt>
                <c:pt idx="111">
                  <c:v>79.216999999999999</c:v>
                </c:pt>
                <c:pt idx="112">
                  <c:v>79.156999999999996</c:v>
                </c:pt>
                <c:pt idx="113">
                  <c:v>79.036000000000001</c:v>
                </c:pt>
                <c:pt idx="114">
                  <c:v>78.974000000000004</c:v>
                </c:pt>
                <c:pt idx="115">
                  <c:v>78.602000000000004</c:v>
                </c:pt>
                <c:pt idx="116">
                  <c:v>78.289000000000001</c:v>
                </c:pt>
                <c:pt idx="117">
                  <c:v>78.100999999999999</c:v>
                </c:pt>
                <c:pt idx="118">
                  <c:v>77.974999999999994</c:v>
                </c:pt>
                <c:pt idx="119">
                  <c:v>77.718999999999994</c:v>
                </c:pt>
                <c:pt idx="120">
                  <c:v>77.460999999999999</c:v>
                </c:pt>
                <c:pt idx="121">
                  <c:v>77.134</c:v>
                </c:pt>
                <c:pt idx="122">
                  <c:v>76.802999999999997</c:v>
                </c:pt>
                <c:pt idx="123">
                  <c:v>76.537999999999997</c:v>
                </c:pt>
                <c:pt idx="124">
                  <c:v>76.471000000000004</c:v>
                </c:pt>
                <c:pt idx="125">
                  <c:v>76.203999999999994</c:v>
                </c:pt>
                <c:pt idx="126">
                  <c:v>76.001999999999995</c:v>
                </c:pt>
                <c:pt idx="127">
                  <c:v>75.8</c:v>
                </c:pt>
                <c:pt idx="128">
                  <c:v>75.662999999999997</c:v>
                </c:pt>
                <c:pt idx="129">
                  <c:v>75.388000000000005</c:v>
                </c:pt>
                <c:pt idx="130">
                  <c:v>74.97</c:v>
                </c:pt>
                <c:pt idx="131">
                  <c:v>74.900000000000006</c:v>
                </c:pt>
                <c:pt idx="132">
                  <c:v>74.613</c:v>
                </c:pt>
                <c:pt idx="133">
                  <c:v>74.397000000000006</c:v>
                </c:pt>
                <c:pt idx="134">
                  <c:v>74.103999999999999</c:v>
                </c:pt>
                <c:pt idx="135">
                  <c:v>74.103999999999999</c:v>
                </c:pt>
                <c:pt idx="136">
                  <c:v>73.956000000000003</c:v>
                </c:pt>
                <c:pt idx="137">
                  <c:v>73.807000000000002</c:v>
                </c:pt>
                <c:pt idx="138">
                  <c:v>73.731999999999999</c:v>
                </c:pt>
                <c:pt idx="139">
                  <c:v>73.656999999999996</c:v>
                </c:pt>
                <c:pt idx="140">
                  <c:v>73.352999999999994</c:v>
                </c:pt>
                <c:pt idx="141">
                  <c:v>73.352999999999994</c:v>
                </c:pt>
                <c:pt idx="142">
                  <c:v>73.197999999999993</c:v>
                </c:pt>
                <c:pt idx="143">
                  <c:v>73.042000000000002</c:v>
                </c:pt>
                <c:pt idx="144">
                  <c:v>72.572000000000003</c:v>
                </c:pt>
                <c:pt idx="145">
                  <c:v>72.491</c:v>
                </c:pt>
                <c:pt idx="146">
                  <c:v>72.328999999999994</c:v>
                </c:pt>
                <c:pt idx="147">
                  <c:v>72.165000000000006</c:v>
                </c:pt>
                <c:pt idx="148">
                  <c:v>72.001000000000005</c:v>
                </c:pt>
                <c:pt idx="149">
                  <c:v>71.671999999999997</c:v>
                </c:pt>
                <c:pt idx="150">
                  <c:v>71.507000000000005</c:v>
                </c:pt>
                <c:pt idx="151">
                  <c:v>71.507000000000005</c:v>
                </c:pt>
                <c:pt idx="152">
                  <c:v>71.421999999999997</c:v>
                </c:pt>
                <c:pt idx="153">
                  <c:v>71.337000000000003</c:v>
                </c:pt>
                <c:pt idx="154">
                  <c:v>71.251999999999995</c:v>
                </c:pt>
                <c:pt idx="155">
                  <c:v>70.819999999999993</c:v>
                </c:pt>
                <c:pt idx="156">
                  <c:v>70.819999999999993</c:v>
                </c:pt>
                <c:pt idx="157">
                  <c:v>70.730999999999995</c:v>
                </c:pt>
                <c:pt idx="158">
                  <c:v>70.64</c:v>
                </c:pt>
                <c:pt idx="159">
                  <c:v>70.456999999999994</c:v>
                </c:pt>
                <c:pt idx="160">
                  <c:v>70.087999999999994</c:v>
                </c:pt>
                <c:pt idx="161">
                  <c:v>69.902000000000001</c:v>
                </c:pt>
                <c:pt idx="162">
                  <c:v>69.715000000000003</c:v>
                </c:pt>
                <c:pt idx="163">
                  <c:v>69.528000000000006</c:v>
                </c:pt>
                <c:pt idx="164">
                  <c:v>69.242999999999995</c:v>
                </c:pt>
                <c:pt idx="165">
                  <c:v>69.146000000000001</c:v>
                </c:pt>
                <c:pt idx="166">
                  <c:v>68.75</c:v>
                </c:pt>
                <c:pt idx="167">
                  <c:v>68.25</c:v>
                </c:pt>
                <c:pt idx="168">
                  <c:v>67.935000000000002</c:v>
                </c:pt>
                <c:pt idx="169">
                  <c:v>67.611000000000004</c:v>
                </c:pt>
                <c:pt idx="170">
                  <c:v>67.497</c:v>
                </c:pt>
                <c:pt idx="171">
                  <c:v>67.266000000000005</c:v>
                </c:pt>
                <c:pt idx="172">
                  <c:v>67.147000000000006</c:v>
                </c:pt>
                <c:pt idx="173">
                  <c:v>66.91</c:v>
                </c:pt>
                <c:pt idx="174">
                  <c:v>66.668000000000006</c:v>
                </c:pt>
                <c:pt idx="175">
                  <c:v>66.180000000000007</c:v>
                </c:pt>
                <c:pt idx="176">
                  <c:v>65.674000000000007</c:v>
                </c:pt>
                <c:pt idx="177">
                  <c:v>65.674000000000007</c:v>
                </c:pt>
                <c:pt idx="178">
                  <c:v>65.674000000000007</c:v>
                </c:pt>
                <c:pt idx="179">
                  <c:v>65.674000000000007</c:v>
                </c:pt>
                <c:pt idx="180">
                  <c:v>65.290999999999997</c:v>
                </c:pt>
                <c:pt idx="181">
                  <c:v>65.290999999999997</c:v>
                </c:pt>
                <c:pt idx="182">
                  <c:v>65.290999999999997</c:v>
                </c:pt>
                <c:pt idx="183">
                  <c:v>65.290999999999997</c:v>
                </c:pt>
                <c:pt idx="184">
                  <c:v>0</c:v>
                </c:pt>
              </c:numCache>
            </c:numRef>
          </c:yVal>
          <c:smooth val="0"/>
          <c:extLst>
            <c:ext xmlns:c16="http://schemas.microsoft.com/office/drawing/2014/chart" uri="{C3380CC4-5D6E-409C-BE32-E72D297353CC}">
              <c16:uniqueId val="{00000002-EB3D-4118-A3EB-9B09DF3F9505}"/>
            </c:ext>
          </c:extLst>
        </c:ser>
        <c:ser>
          <c:idx val="3"/>
          <c:order val="3"/>
          <c:tx>
            <c:strRef>
              <c:f>Sheet1!$E$1</c:f>
              <c:strCache>
                <c:ptCount val="1"/>
                <c:pt idx="0">
                  <c:v>Female 2005-6/2017</c:v>
                </c:pt>
              </c:strCache>
            </c:strRef>
          </c:tx>
          <c:spPr>
            <a:ln w="41275">
              <a:solidFill>
                <a:srgbClr val="FF99FF"/>
              </a:solidFill>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Sheet1!$E$2:$E$186</c:f>
              <c:numCache>
                <c:formatCode>General</c:formatCode>
                <c:ptCount val="185"/>
                <c:pt idx="0">
                  <c:v>100</c:v>
                </c:pt>
                <c:pt idx="1">
                  <c:v>99.983999999999995</c:v>
                </c:pt>
                <c:pt idx="2">
                  <c:v>99.968000000000004</c:v>
                </c:pt>
                <c:pt idx="3">
                  <c:v>99.887</c:v>
                </c:pt>
                <c:pt idx="4">
                  <c:v>99.741</c:v>
                </c:pt>
                <c:pt idx="5">
                  <c:v>99.676000000000002</c:v>
                </c:pt>
                <c:pt idx="6">
                  <c:v>99.039000000000001</c:v>
                </c:pt>
                <c:pt idx="7">
                  <c:v>98.433999999999997</c:v>
                </c:pt>
                <c:pt idx="8">
                  <c:v>98.204999999999998</c:v>
                </c:pt>
                <c:pt idx="9">
                  <c:v>98.007000000000005</c:v>
                </c:pt>
                <c:pt idx="10">
                  <c:v>97.906999999999996</c:v>
                </c:pt>
                <c:pt idx="11">
                  <c:v>97.822999999999993</c:v>
                </c:pt>
                <c:pt idx="12">
                  <c:v>97.600999999999999</c:v>
                </c:pt>
                <c:pt idx="13">
                  <c:v>97.42</c:v>
                </c:pt>
                <c:pt idx="14">
                  <c:v>97.289000000000001</c:v>
                </c:pt>
                <c:pt idx="15">
                  <c:v>97.194000000000003</c:v>
                </c:pt>
                <c:pt idx="16">
                  <c:v>97.042000000000002</c:v>
                </c:pt>
                <c:pt idx="17">
                  <c:v>96.908000000000001</c:v>
                </c:pt>
                <c:pt idx="18">
                  <c:v>96.734999999999999</c:v>
                </c:pt>
                <c:pt idx="19">
                  <c:v>96.561000000000007</c:v>
                </c:pt>
                <c:pt idx="20">
                  <c:v>96.367000000000004</c:v>
                </c:pt>
                <c:pt idx="21">
                  <c:v>96.191000000000003</c:v>
                </c:pt>
                <c:pt idx="22">
                  <c:v>96.033000000000001</c:v>
                </c:pt>
                <c:pt idx="23">
                  <c:v>95.853999999999999</c:v>
                </c:pt>
                <c:pt idx="24">
                  <c:v>95.63</c:v>
                </c:pt>
                <c:pt idx="25">
                  <c:v>95.325000000000003</c:v>
                </c:pt>
                <c:pt idx="26">
                  <c:v>95.165999999999997</c:v>
                </c:pt>
                <c:pt idx="27">
                  <c:v>95.052000000000007</c:v>
                </c:pt>
                <c:pt idx="28">
                  <c:v>94.914000000000001</c:v>
                </c:pt>
                <c:pt idx="29">
                  <c:v>94.891000000000005</c:v>
                </c:pt>
                <c:pt idx="30">
                  <c:v>94.635000000000005</c:v>
                </c:pt>
                <c:pt idx="31">
                  <c:v>94.564999999999998</c:v>
                </c:pt>
                <c:pt idx="32">
                  <c:v>94.33</c:v>
                </c:pt>
                <c:pt idx="33">
                  <c:v>94.212000000000003</c:v>
                </c:pt>
                <c:pt idx="34">
                  <c:v>94.021000000000001</c:v>
                </c:pt>
                <c:pt idx="35">
                  <c:v>93.805000000000007</c:v>
                </c:pt>
                <c:pt idx="36">
                  <c:v>93.707999999999998</c:v>
                </c:pt>
                <c:pt idx="37">
                  <c:v>93.680999999999997</c:v>
                </c:pt>
                <c:pt idx="38">
                  <c:v>93.516999999999996</c:v>
                </c:pt>
                <c:pt idx="39">
                  <c:v>93.433999999999997</c:v>
                </c:pt>
                <c:pt idx="40">
                  <c:v>93.322999999999993</c:v>
                </c:pt>
                <c:pt idx="41">
                  <c:v>93.24</c:v>
                </c:pt>
                <c:pt idx="42">
                  <c:v>93.212000000000003</c:v>
                </c:pt>
                <c:pt idx="43">
                  <c:v>92.902000000000001</c:v>
                </c:pt>
                <c:pt idx="44">
                  <c:v>92.816999999999993</c:v>
                </c:pt>
                <c:pt idx="45">
                  <c:v>92.673000000000002</c:v>
                </c:pt>
                <c:pt idx="46">
                  <c:v>92.411000000000001</c:v>
                </c:pt>
                <c:pt idx="47">
                  <c:v>92.233999999999995</c:v>
                </c:pt>
                <c:pt idx="48">
                  <c:v>92.082999999999998</c:v>
                </c:pt>
                <c:pt idx="49">
                  <c:v>91.828000000000003</c:v>
                </c:pt>
                <c:pt idx="50">
                  <c:v>91.528000000000006</c:v>
                </c:pt>
                <c:pt idx="51">
                  <c:v>91.494</c:v>
                </c:pt>
                <c:pt idx="52">
                  <c:v>91.358999999999995</c:v>
                </c:pt>
                <c:pt idx="53">
                  <c:v>91.188000000000002</c:v>
                </c:pt>
                <c:pt idx="54">
                  <c:v>91.05</c:v>
                </c:pt>
                <c:pt idx="55">
                  <c:v>90.843000000000004</c:v>
                </c:pt>
                <c:pt idx="56">
                  <c:v>90.738</c:v>
                </c:pt>
                <c:pt idx="57">
                  <c:v>90.421999999999997</c:v>
                </c:pt>
                <c:pt idx="58">
                  <c:v>90.387</c:v>
                </c:pt>
                <c:pt idx="59">
                  <c:v>90.17</c:v>
                </c:pt>
                <c:pt idx="60">
                  <c:v>89.948999999999998</c:v>
                </c:pt>
                <c:pt idx="61">
                  <c:v>89.831000000000003</c:v>
                </c:pt>
                <c:pt idx="62">
                  <c:v>89.620999999999995</c:v>
                </c:pt>
                <c:pt idx="63">
                  <c:v>89.492999999999995</c:v>
                </c:pt>
                <c:pt idx="64">
                  <c:v>89.45</c:v>
                </c:pt>
                <c:pt idx="65">
                  <c:v>89.364000000000004</c:v>
                </c:pt>
                <c:pt idx="66">
                  <c:v>89.320999999999998</c:v>
                </c:pt>
                <c:pt idx="67">
                  <c:v>89.19</c:v>
                </c:pt>
                <c:pt idx="68">
                  <c:v>89.058000000000007</c:v>
                </c:pt>
                <c:pt idx="69">
                  <c:v>88.924000000000007</c:v>
                </c:pt>
                <c:pt idx="70">
                  <c:v>88.789000000000001</c:v>
                </c:pt>
                <c:pt idx="71">
                  <c:v>88.650999999999996</c:v>
                </c:pt>
                <c:pt idx="72">
                  <c:v>88.313999999999993</c:v>
                </c:pt>
                <c:pt idx="73">
                  <c:v>88.158000000000001</c:v>
                </c:pt>
                <c:pt idx="74">
                  <c:v>88.049000000000007</c:v>
                </c:pt>
                <c:pt idx="75">
                  <c:v>87.885000000000005</c:v>
                </c:pt>
                <c:pt idx="76">
                  <c:v>87.72</c:v>
                </c:pt>
                <c:pt idx="77">
                  <c:v>87.444000000000003</c:v>
                </c:pt>
                <c:pt idx="78">
                  <c:v>87.165999999999997</c:v>
                </c:pt>
                <c:pt idx="79">
                  <c:v>86.998999999999995</c:v>
                </c:pt>
                <c:pt idx="80">
                  <c:v>86.72</c:v>
                </c:pt>
                <c:pt idx="81">
                  <c:v>86.549000000000007</c:v>
                </c:pt>
                <c:pt idx="82">
                  <c:v>86.316999999999993</c:v>
                </c:pt>
                <c:pt idx="83">
                  <c:v>86.197000000000003</c:v>
                </c:pt>
                <c:pt idx="84">
                  <c:v>85.950999999999993</c:v>
                </c:pt>
                <c:pt idx="85">
                  <c:v>85.61</c:v>
                </c:pt>
                <c:pt idx="86">
                  <c:v>85.465999999999994</c:v>
                </c:pt>
                <c:pt idx="87">
                  <c:v>85.394000000000005</c:v>
                </c:pt>
                <c:pt idx="88">
                  <c:v>85.1</c:v>
                </c:pt>
                <c:pt idx="89">
                  <c:v>85.025999999999996</c:v>
                </c:pt>
                <c:pt idx="90">
                  <c:v>84.876999999999995</c:v>
                </c:pt>
                <c:pt idx="91">
                  <c:v>84.727000000000004</c:v>
                </c:pt>
                <c:pt idx="92">
                  <c:v>84.498000000000005</c:v>
                </c:pt>
                <c:pt idx="93">
                  <c:v>84.421000000000006</c:v>
                </c:pt>
                <c:pt idx="94">
                  <c:v>84.421000000000006</c:v>
                </c:pt>
                <c:pt idx="95">
                  <c:v>84.26</c:v>
                </c:pt>
                <c:pt idx="96">
                  <c:v>84.26</c:v>
                </c:pt>
                <c:pt idx="97">
                  <c:v>83.980999999999995</c:v>
                </c:pt>
                <c:pt idx="98">
                  <c:v>83.980999999999995</c:v>
                </c:pt>
                <c:pt idx="99">
                  <c:v>83.882999999999996</c:v>
                </c:pt>
                <c:pt idx="100">
                  <c:v>83.686000000000007</c:v>
                </c:pt>
                <c:pt idx="101">
                  <c:v>83.585999999999999</c:v>
                </c:pt>
                <c:pt idx="102">
                  <c:v>83.585999999999999</c:v>
                </c:pt>
                <c:pt idx="103">
                  <c:v>83.284000000000006</c:v>
                </c:pt>
                <c:pt idx="104">
                  <c:v>83.284000000000006</c:v>
                </c:pt>
                <c:pt idx="105">
                  <c:v>83.180999999999997</c:v>
                </c:pt>
                <c:pt idx="106">
                  <c:v>83.075999999999993</c:v>
                </c:pt>
                <c:pt idx="107">
                  <c:v>82.86</c:v>
                </c:pt>
                <c:pt idx="108">
                  <c:v>82.397999999999996</c:v>
                </c:pt>
                <c:pt idx="109">
                  <c:v>82.016999999999996</c:v>
                </c:pt>
                <c:pt idx="110">
                  <c:v>81.882999999999996</c:v>
                </c:pt>
                <c:pt idx="111">
                  <c:v>81.882999999999996</c:v>
                </c:pt>
                <c:pt idx="112">
                  <c:v>81.745000000000005</c:v>
                </c:pt>
                <c:pt idx="113">
                  <c:v>81.605000000000004</c:v>
                </c:pt>
                <c:pt idx="114">
                  <c:v>81.605000000000004</c:v>
                </c:pt>
                <c:pt idx="115">
                  <c:v>81.322000000000003</c:v>
                </c:pt>
                <c:pt idx="116">
                  <c:v>81.322000000000003</c:v>
                </c:pt>
                <c:pt idx="117">
                  <c:v>81.174999999999997</c:v>
                </c:pt>
                <c:pt idx="118">
                  <c:v>81.174999999999997</c:v>
                </c:pt>
                <c:pt idx="119">
                  <c:v>81.174999999999997</c:v>
                </c:pt>
                <c:pt idx="120">
                  <c:v>81.013999999999996</c:v>
                </c:pt>
                <c:pt idx="121">
                  <c:v>81.013999999999996</c:v>
                </c:pt>
                <c:pt idx="122">
                  <c:v>79.947999999999993</c:v>
                </c:pt>
                <c:pt idx="123">
                  <c:v>79.947999999999993</c:v>
                </c:pt>
                <c:pt idx="124">
                  <c:v>79.510999999999996</c:v>
                </c:pt>
                <c:pt idx="125">
                  <c:v>79.292000000000002</c:v>
                </c:pt>
                <c:pt idx="126">
                  <c:v>78.852999999999994</c:v>
                </c:pt>
                <c:pt idx="127">
                  <c:v>78.852999999999994</c:v>
                </c:pt>
                <c:pt idx="128">
                  <c:v>78.629000000000005</c:v>
                </c:pt>
                <c:pt idx="129">
                  <c:v>78.629000000000005</c:v>
                </c:pt>
                <c:pt idx="130">
                  <c:v>78.629000000000005</c:v>
                </c:pt>
                <c:pt idx="131">
                  <c:v>78.375</c:v>
                </c:pt>
                <c:pt idx="132">
                  <c:v>77.844999999999999</c:v>
                </c:pt>
                <c:pt idx="133">
                  <c:v>77.844999999999999</c:v>
                </c:pt>
                <c:pt idx="134">
                  <c:v>77.844999999999999</c:v>
                </c:pt>
                <c:pt idx="135">
                  <c:v>77.844999999999999</c:v>
                </c:pt>
                <c:pt idx="136">
                  <c:v>77.844999999999999</c:v>
                </c:pt>
                <c:pt idx="137">
                  <c:v>77.844999999999999</c:v>
                </c:pt>
                <c:pt idx="138">
                  <c:v>77.844999999999999</c:v>
                </c:pt>
                <c:pt idx="139">
                  <c:v>77.844999999999999</c:v>
                </c:pt>
                <c:pt idx="140">
                  <c:v>77.844999999999999</c:v>
                </c:pt>
                <c:pt idx="141">
                  <c:v>77.844999999999999</c:v>
                </c:pt>
                <c:pt idx="142">
                  <c:v>77.844999999999999</c:v>
                </c:pt>
                <c:pt idx="143">
                  <c:v>77.844999999999999</c:v>
                </c:pt>
                <c:pt idx="144">
                  <c:v>77.361999999999995</c:v>
                </c:pt>
              </c:numCache>
            </c:numRef>
          </c:yVal>
          <c:smooth val="0"/>
          <c:extLst>
            <c:ext xmlns:c16="http://schemas.microsoft.com/office/drawing/2014/chart" uri="{C3380CC4-5D6E-409C-BE32-E72D297353CC}">
              <c16:uniqueId val="{00000003-EB3D-4118-A3EB-9B09DF3F9505}"/>
            </c:ext>
          </c:extLst>
        </c:ser>
        <c:dLbls>
          <c:showLegendKey val="0"/>
          <c:showVal val="0"/>
          <c:showCatName val="0"/>
          <c:showSerName val="0"/>
          <c:showPercent val="0"/>
          <c:showBubbleSize val="0"/>
        </c:dLbls>
        <c:axId val="693606928"/>
        <c:axId val="693606536"/>
      </c:scatterChart>
      <c:valAx>
        <c:axId val="693606928"/>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606536"/>
        <c:crosses val="autoZero"/>
        <c:crossBetween val="midCat"/>
        <c:majorUnit val="1"/>
      </c:valAx>
      <c:valAx>
        <c:axId val="69360653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Malignancy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606928"/>
        <c:crosses val="autoZero"/>
        <c:crossBetween val="midCat"/>
        <c:majorUnit val="25"/>
      </c:valAx>
      <c:spPr>
        <a:noFill/>
        <a:ln>
          <a:solidFill>
            <a:schemeClr val="bg2"/>
          </a:solidFill>
        </a:ln>
      </c:spPr>
    </c:plotArea>
    <c:legend>
      <c:legendPos val="r"/>
      <c:layout>
        <c:manualLayout>
          <c:xMode val="edge"/>
          <c:yMode val="edge"/>
          <c:x val="0.13257368824472163"/>
          <c:y val="0.64462683092032846"/>
          <c:w val="0.50553097345132747"/>
          <c:h val="0.19874862416391501"/>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68993662377568"/>
          <c:y val="0.139412500762986"/>
          <c:w val="0.40250529167725391"/>
          <c:h val="0.58035646706952326"/>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3DD4-40DD-96CC-2BE5F3D16563}"/>
              </c:ext>
            </c:extLst>
          </c:dPt>
          <c:dPt>
            <c:idx val="1"/>
            <c:bubble3D val="0"/>
            <c:spPr>
              <a:solidFill>
                <a:srgbClr val="008000"/>
              </a:solidFill>
              <a:ln>
                <a:solidFill>
                  <a:srgbClr val="000000"/>
                </a:solidFill>
              </a:ln>
            </c:spPr>
            <c:extLst>
              <c:ext xmlns:c16="http://schemas.microsoft.com/office/drawing/2014/chart" uri="{C3380CC4-5D6E-409C-BE32-E72D297353CC}">
                <c16:uniqueId val="{00000003-3DD4-40DD-96CC-2BE5F3D16563}"/>
              </c:ext>
            </c:extLst>
          </c:dPt>
          <c:dPt>
            <c:idx val="2"/>
            <c:bubble3D val="0"/>
            <c:spPr>
              <a:solidFill>
                <a:srgbClr val="FF0000"/>
              </a:solidFill>
              <a:ln>
                <a:solidFill>
                  <a:srgbClr val="000000"/>
                </a:solidFill>
              </a:ln>
            </c:spPr>
            <c:extLst>
              <c:ext xmlns:c16="http://schemas.microsoft.com/office/drawing/2014/chart" uri="{C3380CC4-5D6E-409C-BE32-E72D297353CC}">
                <c16:uniqueId val="{00000005-3DD4-40DD-96CC-2BE5F3D16563}"/>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3DD4-40DD-96CC-2BE5F3D16563}"/>
              </c:ext>
            </c:extLst>
          </c:dPt>
          <c:dPt>
            <c:idx val="4"/>
            <c:bubble3D val="0"/>
            <c:spPr>
              <a:solidFill>
                <a:srgbClr val="00FFFF"/>
              </a:solidFill>
              <a:ln>
                <a:solidFill>
                  <a:srgbClr val="000000"/>
                </a:solidFill>
              </a:ln>
            </c:spPr>
            <c:extLst>
              <c:ext xmlns:c16="http://schemas.microsoft.com/office/drawing/2014/chart" uri="{C3380CC4-5D6E-409C-BE32-E72D297353CC}">
                <c16:uniqueId val="{00000009-3DD4-40DD-96CC-2BE5F3D16563}"/>
              </c:ext>
            </c:extLst>
          </c:dPt>
          <c:dPt>
            <c:idx val="5"/>
            <c:bubble3D val="0"/>
            <c:spPr>
              <a:solidFill>
                <a:srgbClr val="FF00FF"/>
              </a:solidFill>
              <a:ln>
                <a:solidFill>
                  <a:srgbClr val="000000"/>
                </a:solidFill>
              </a:ln>
            </c:spPr>
            <c:extLst>
              <c:ext xmlns:c16="http://schemas.microsoft.com/office/drawing/2014/chart" uri="{C3380CC4-5D6E-409C-BE32-E72D297353CC}">
                <c16:uniqueId val="{0000000B-3DD4-40DD-96CC-2BE5F3D16563}"/>
              </c:ext>
            </c:extLst>
          </c:dPt>
          <c:dPt>
            <c:idx val="6"/>
            <c:bubble3D val="0"/>
            <c:spPr>
              <a:solidFill>
                <a:srgbClr val="00FF00"/>
              </a:solidFill>
              <a:ln>
                <a:solidFill>
                  <a:srgbClr val="000000"/>
                </a:solidFill>
              </a:ln>
            </c:spPr>
            <c:extLst>
              <c:ext xmlns:c16="http://schemas.microsoft.com/office/drawing/2014/chart" uri="{C3380CC4-5D6E-409C-BE32-E72D297353CC}">
                <c16:uniqueId val="{0000000D-3DD4-40DD-96CC-2BE5F3D16563}"/>
              </c:ext>
            </c:extLst>
          </c:dPt>
          <c:dPt>
            <c:idx val="7"/>
            <c:bubble3D val="0"/>
            <c:spPr>
              <a:solidFill>
                <a:srgbClr val="FF9900"/>
              </a:solidFill>
              <a:ln>
                <a:solidFill>
                  <a:srgbClr val="000000"/>
                </a:solidFill>
              </a:ln>
            </c:spPr>
            <c:extLst>
              <c:ext xmlns:c16="http://schemas.microsoft.com/office/drawing/2014/chart" uri="{C3380CC4-5D6E-409C-BE32-E72D297353CC}">
                <c16:uniqueId val="{0000000F-3DD4-40DD-96CC-2BE5F3D16563}"/>
              </c:ext>
            </c:extLst>
          </c:dPt>
          <c:dLbls>
            <c:numFmt formatCode="0%" sourceLinked="0"/>
            <c:spPr>
              <a:noFill/>
              <a:ln>
                <a:noFill/>
              </a:ln>
              <a:effectLst/>
            </c:spPr>
            <c:txPr>
              <a:bodyPr wrap="square" lIns="38100" tIns="19050" rIns="38100" bIns="19050" anchor="ctr">
                <a:spAutoFit/>
              </a:bodyPr>
              <a:lstStyle/>
              <a:p>
                <a:pPr>
                  <a:defRPr sz="1300" b="1">
                    <a:solidFill>
                      <a:schemeClr val="bg2"/>
                    </a:solidFill>
                  </a:defRPr>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2.2377000000000001E-2</c:v>
                </c:pt>
                <c:pt idx="1">
                  <c:v>3.5576999999999998E-2</c:v>
                </c:pt>
                <c:pt idx="2">
                  <c:v>0.31757999999999997</c:v>
                </c:pt>
                <c:pt idx="3">
                  <c:v>0.52656999999999998</c:v>
                </c:pt>
                <c:pt idx="4">
                  <c:v>3.4840000000000003E-2</c:v>
                </c:pt>
                <c:pt idx="5">
                  <c:v>2.266E-2</c:v>
                </c:pt>
                <c:pt idx="6">
                  <c:v>2.6398999999999999E-2</c:v>
                </c:pt>
                <c:pt idx="7">
                  <c:v>1.3993E-2</c:v>
                </c:pt>
              </c:numCache>
            </c:numRef>
          </c:val>
          <c:extLst>
            <c:ext xmlns:c16="http://schemas.microsoft.com/office/drawing/2014/chart" uri="{C3380CC4-5D6E-409C-BE32-E72D297353CC}">
              <c16:uniqueId val="{00000010-3DD4-40DD-96CC-2BE5F3D16563}"/>
            </c:ext>
          </c:extLst>
        </c:ser>
        <c:dLbls>
          <c:showLegendKey val="0"/>
          <c:showVal val="0"/>
          <c:showCatName val="0"/>
          <c:showSerName val="0"/>
          <c:showPercent val="0"/>
          <c:showBubbleSize val="0"/>
          <c:showLeaderLines val="1"/>
        </c:dLbls>
        <c:firstSliceAng val="70"/>
      </c:pieChart>
      <c:spPr>
        <a:noFill/>
        <a:ln w="25400">
          <a:noFill/>
        </a:ln>
      </c:spPr>
    </c:plotArea>
    <c:legend>
      <c:legendPos val="l"/>
      <c:layout>
        <c:manualLayout>
          <c:xMode val="edge"/>
          <c:yMode val="edge"/>
          <c:x val="9.5034088726714039E-2"/>
          <c:y val="7.4702740645791382E-2"/>
          <c:w val="0.23910152999167783"/>
          <c:h val="0.58208264664591347"/>
        </c:manualLayout>
      </c:layout>
      <c:overlay val="0"/>
      <c:spPr>
        <a:noFill/>
        <a:ln>
          <a:solidFill>
            <a:srgbClr val="002060"/>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4.8291423249513514E-2"/>
          <c:w val="0.89089610480105152"/>
          <c:h val="0.80745300990601288"/>
        </c:manualLayout>
      </c:layout>
      <c:scatterChart>
        <c:scatterStyle val="lineMarker"/>
        <c:varyColors val="0"/>
        <c:ser>
          <c:idx val="0"/>
          <c:order val="0"/>
          <c:tx>
            <c:strRef>
              <c:f>Sheet1!$B$1</c:f>
              <c:strCache>
                <c:ptCount val="1"/>
                <c:pt idx="0">
                  <c:v>No Malignancy (N=35,158)</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99.546999999999997</c:v>
                </c:pt>
                <c:pt idx="2">
                  <c:v>99.132999999999996</c:v>
                </c:pt>
                <c:pt idx="3">
                  <c:v>98.722999999999999</c:v>
                </c:pt>
                <c:pt idx="4">
                  <c:v>98.353999999999999</c:v>
                </c:pt>
                <c:pt idx="5">
                  <c:v>97.971999999999994</c:v>
                </c:pt>
                <c:pt idx="6">
                  <c:v>97.590999999999994</c:v>
                </c:pt>
                <c:pt idx="7">
                  <c:v>97.242000000000004</c:v>
                </c:pt>
                <c:pt idx="8">
                  <c:v>96.891999999999996</c:v>
                </c:pt>
                <c:pt idx="9">
                  <c:v>96.599000000000004</c:v>
                </c:pt>
                <c:pt idx="10">
                  <c:v>96.331999999999994</c:v>
                </c:pt>
                <c:pt idx="11">
                  <c:v>96.063999999999993</c:v>
                </c:pt>
                <c:pt idx="12">
                  <c:v>95.835999999999999</c:v>
                </c:pt>
                <c:pt idx="13">
                  <c:v>95.563000000000002</c:v>
                </c:pt>
                <c:pt idx="14">
                  <c:v>95.259</c:v>
                </c:pt>
                <c:pt idx="15">
                  <c:v>94.953000000000003</c:v>
                </c:pt>
                <c:pt idx="16">
                  <c:v>94.617999999999995</c:v>
                </c:pt>
                <c:pt idx="17">
                  <c:v>94.337999999999994</c:v>
                </c:pt>
                <c:pt idx="18">
                  <c:v>94.046999999999997</c:v>
                </c:pt>
                <c:pt idx="19">
                  <c:v>93.766000000000005</c:v>
                </c:pt>
                <c:pt idx="20">
                  <c:v>93.537000000000006</c:v>
                </c:pt>
                <c:pt idx="21">
                  <c:v>93.334999999999994</c:v>
                </c:pt>
                <c:pt idx="22">
                  <c:v>93.075000000000003</c:v>
                </c:pt>
                <c:pt idx="23">
                  <c:v>92.905000000000001</c:v>
                </c:pt>
                <c:pt idx="24">
                  <c:v>92.703999999999994</c:v>
                </c:pt>
                <c:pt idx="25">
                  <c:v>92.483999999999995</c:v>
                </c:pt>
                <c:pt idx="26">
                  <c:v>92.245999999999995</c:v>
                </c:pt>
                <c:pt idx="27">
                  <c:v>92.018000000000001</c:v>
                </c:pt>
                <c:pt idx="28">
                  <c:v>91.795000000000002</c:v>
                </c:pt>
                <c:pt idx="29">
                  <c:v>91.555000000000007</c:v>
                </c:pt>
                <c:pt idx="30">
                  <c:v>91.27</c:v>
                </c:pt>
                <c:pt idx="31">
                  <c:v>90.998000000000005</c:v>
                </c:pt>
                <c:pt idx="32">
                  <c:v>90.725999999999999</c:v>
                </c:pt>
                <c:pt idx="33">
                  <c:v>90.495000000000005</c:v>
                </c:pt>
                <c:pt idx="34">
                  <c:v>90.22</c:v>
                </c:pt>
                <c:pt idx="35">
                  <c:v>89.972999999999999</c:v>
                </c:pt>
                <c:pt idx="36">
                  <c:v>89.738</c:v>
                </c:pt>
                <c:pt idx="37">
                  <c:v>89.46</c:v>
                </c:pt>
                <c:pt idx="38">
                  <c:v>89.17</c:v>
                </c:pt>
                <c:pt idx="39">
                  <c:v>88.864000000000004</c:v>
                </c:pt>
                <c:pt idx="40">
                  <c:v>88.539000000000001</c:v>
                </c:pt>
                <c:pt idx="41">
                  <c:v>88.25</c:v>
                </c:pt>
                <c:pt idx="42">
                  <c:v>87.991</c:v>
                </c:pt>
                <c:pt idx="43">
                  <c:v>87.69</c:v>
                </c:pt>
                <c:pt idx="44">
                  <c:v>87.433999999999997</c:v>
                </c:pt>
                <c:pt idx="45">
                  <c:v>87.143000000000001</c:v>
                </c:pt>
                <c:pt idx="46">
                  <c:v>86.811999999999998</c:v>
                </c:pt>
                <c:pt idx="47">
                  <c:v>86.519000000000005</c:v>
                </c:pt>
                <c:pt idx="48">
                  <c:v>86.222999999999999</c:v>
                </c:pt>
                <c:pt idx="49">
                  <c:v>85.9</c:v>
                </c:pt>
                <c:pt idx="50">
                  <c:v>85.578000000000003</c:v>
                </c:pt>
                <c:pt idx="51">
                  <c:v>85.251000000000005</c:v>
                </c:pt>
                <c:pt idx="52">
                  <c:v>84.968000000000004</c:v>
                </c:pt>
                <c:pt idx="53">
                  <c:v>84.635999999999996</c:v>
                </c:pt>
                <c:pt idx="54">
                  <c:v>84.343999999999994</c:v>
                </c:pt>
                <c:pt idx="55">
                  <c:v>84.063000000000002</c:v>
                </c:pt>
                <c:pt idx="56">
                  <c:v>83.814999999999998</c:v>
                </c:pt>
                <c:pt idx="57">
                  <c:v>83.492000000000004</c:v>
                </c:pt>
                <c:pt idx="58">
                  <c:v>83.191999999999993</c:v>
                </c:pt>
                <c:pt idx="59">
                  <c:v>82.930999999999997</c:v>
                </c:pt>
                <c:pt idx="60">
                  <c:v>82.596999999999994</c:v>
                </c:pt>
                <c:pt idx="61">
                  <c:v>82.247</c:v>
                </c:pt>
                <c:pt idx="62">
                  <c:v>81.950999999999993</c:v>
                </c:pt>
                <c:pt idx="63">
                  <c:v>81.653999999999996</c:v>
                </c:pt>
                <c:pt idx="64">
                  <c:v>81.337999999999994</c:v>
                </c:pt>
                <c:pt idx="65">
                  <c:v>81.066000000000003</c:v>
                </c:pt>
                <c:pt idx="66">
                  <c:v>80.745000000000005</c:v>
                </c:pt>
                <c:pt idx="67">
                  <c:v>80.462999999999994</c:v>
                </c:pt>
                <c:pt idx="68">
                  <c:v>80.206999999999994</c:v>
                </c:pt>
                <c:pt idx="69">
                  <c:v>79.778000000000006</c:v>
                </c:pt>
                <c:pt idx="70">
                  <c:v>79.448999999999998</c:v>
                </c:pt>
                <c:pt idx="71">
                  <c:v>79.167000000000002</c:v>
                </c:pt>
                <c:pt idx="72">
                  <c:v>78.808999999999997</c:v>
                </c:pt>
                <c:pt idx="73">
                  <c:v>78.497</c:v>
                </c:pt>
                <c:pt idx="74">
                  <c:v>78.198999999999998</c:v>
                </c:pt>
                <c:pt idx="75">
                  <c:v>77.832999999999998</c:v>
                </c:pt>
                <c:pt idx="76">
                  <c:v>77.489999999999995</c:v>
                </c:pt>
                <c:pt idx="77">
                  <c:v>77.17</c:v>
                </c:pt>
                <c:pt idx="78">
                  <c:v>76.825999999999993</c:v>
                </c:pt>
                <c:pt idx="79">
                  <c:v>76.501000000000005</c:v>
                </c:pt>
                <c:pt idx="80">
                  <c:v>76.135999999999996</c:v>
                </c:pt>
                <c:pt idx="81">
                  <c:v>75.811999999999998</c:v>
                </c:pt>
                <c:pt idx="82">
                  <c:v>75.424000000000007</c:v>
                </c:pt>
                <c:pt idx="83">
                  <c:v>75.052999999999997</c:v>
                </c:pt>
                <c:pt idx="84">
                  <c:v>74.748000000000005</c:v>
                </c:pt>
                <c:pt idx="85">
                  <c:v>74.397999999999996</c:v>
                </c:pt>
                <c:pt idx="86">
                  <c:v>74.061999999999998</c:v>
                </c:pt>
                <c:pt idx="87">
                  <c:v>73.677000000000007</c:v>
                </c:pt>
                <c:pt idx="88">
                  <c:v>73.322999999999993</c:v>
                </c:pt>
                <c:pt idx="89">
                  <c:v>73.02</c:v>
                </c:pt>
                <c:pt idx="90">
                  <c:v>72.706999999999994</c:v>
                </c:pt>
                <c:pt idx="91">
                  <c:v>72.344999999999999</c:v>
                </c:pt>
                <c:pt idx="92">
                  <c:v>71.930000000000007</c:v>
                </c:pt>
                <c:pt idx="93">
                  <c:v>71.591999999999999</c:v>
                </c:pt>
                <c:pt idx="94">
                  <c:v>71.263000000000005</c:v>
                </c:pt>
                <c:pt idx="95">
                  <c:v>70.963999999999999</c:v>
                </c:pt>
                <c:pt idx="96">
                  <c:v>70.63</c:v>
                </c:pt>
                <c:pt idx="97">
                  <c:v>70.290999999999997</c:v>
                </c:pt>
                <c:pt idx="98">
                  <c:v>69.945999999999998</c:v>
                </c:pt>
                <c:pt idx="99">
                  <c:v>69.616</c:v>
                </c:pt>
                <c:pt idx="100">
                  <c:v>69.290000000000006</c:v>
                </c:pt>
                <c:pt idx="101">
                  <c:v>68.873000000000005</c:v>
                </c:pt>
                <c:pt idx="102">
                  <c:v>68.528999999999996</c:v>
                </c:pt>
                <c:pt idx="103">
                  <c:v>68.069999999999993</c:v>
                </c:pt>
                <c:pt idx="104">
                  <c:v>67.747</c:v>
                </c:pt>
                <c:pt idx="105">
                  <c:v>67.429000000000002</c:v>
                </c:pt>
                <c:pt idx="106">
                  <c:v>67.167000000000002</c:v>
                </c:pt>
                <c:pt idx="107">
                  <c:v>66.891000000000005</c:v>
                </c:pt>
                <c:pt idx="108">
                  <c:v>66.494</c:v>
                </c:pt>
                <c:pt idx="109">
                  <c:v>66.180999999999997</c:v>
                </c:pt>
                <c:pt idx="110">
                  <c:v>65.855999999999995</c:v>
                </c:pt>
                <c:pt idx="111">
                  <c:v>65.498999999999995</c:v>
                </c:pt>
                <c:pt idx="112">
                  <c:v>65.153000000000006</c:v>
                </c:pt>
                <c:pt idx="113">
                  <c:v>64.742999999999995</c:v>
                </c:pt>
                <c:pt idx="114">
                  <c:v>64.301000000000002</c:v>
                </c:pt>
                <c:pt idx="115">
                  <c:v>63.972000000000001</c:v>
                </c:pt>
                <c:pt idx="116">
                  <c:v>63.61</c:v>
                </c:pt>
                <c:pt idx="117">
                  <c:v>63.213999999999999</c:v>
                </c:pt>
                <c:pt idx="118">
                  <c:v>62.796999999999997</c:v>
                </c:pt>
                <c:pt idx="119">
                  <c:v>62.433999999999997</c:v>
                </c:pt>
                <c:pt idx="120">
                  <c:v>62.125999999999998</c:v>
                </c:pt>
                <c:pt idx="121">
                  <c:v>61.814</c:v>
                </c:pt>
                <c:pt idx="122">
                  <c:v>61.564</c:v>
                </c:pt>
                <c:pt idx="123">
                  <c:v>61.158999999999999</c:v>
                </c:pt>
                <c:pt idx="124">
                  <c:v>60.801000000000002</c:v>
                </c:pt>
                <c:pt idx="125">
                  <c:v>60.506</c:v>
                </c:pt>
                <c:pt idx="126">
                  <c:v>60.195999999999998</c:v>
                </c:pt>
                <c:pt idx="127">
                  <c:v>59.906999999999996</c:v>
                </c:pt>
                <c:pt idx="128">
                  <c:v>59.616999999999997</c:v>
                </c:pt>
                <c:pt idx="129">
                  <c:v>59.274999999999999</c:v>
                </c:pt>
                <c:pt idx="130">
                  <c:v>58.959000000000003</c:v>
                </c:pt>
                <c:pt idx="131">
                  <c:v>58.634</c:v>
                </c:pt>
                <c:pt idx="132">
                  <c:v>58.253</c:v>
                </c:pt>
                <c:pt idx="133">
                  <c:v>57.896999999999998</c:v>
                </c:pt>
                <c:pt idx="134">
                  <c:v>57.502000000000002</c:v>
                </c:pt>
                <c:pt idx="135">
                  <c:v>57.213999999999999</c:v>
                </c:pt>
                <c:pt idx="136">
                  <c:v>56.845999999999997</c:v>
                </c:pt>
                <c:pt idx="137">
                  <c:v>56.603000000000002</c:v>
                </c:pt>
                <c:pt idx="138">
                  <c:v>56.265999999999998</c:v>
                </c:pt>
                <c:pt idx="139">
                  <c:v>55.904000000000003</c:v>
                </c:pt>
                <c:pt idx="140">
                  <c:v>55.484000000000002</c:v>
                </c:pt>
                <c:pt idx="141">
                  <c:v>55.118000000000002</c:v>
                </c:pt>
                <c:pt idx="142">
                  <c:v>54.645000000000003</c:v>
                </c:pt>
                <c:pt idx="143">
                  <c:v>54.322000000000003</c:v>
                </c:pt>
                <c:pt idx="144">
                  <c:v>53.896000000000001</c:v>
                </c:pt>
                <c:pt idx="145">
                  <c:v>53.487000000000002</c:v>
                </c:pt>
                <c:pt idx="146">
                  <c:v>53.139000000000003</c:v>
                </c:pt>
                <c:pt idx="147">
                  <c:v>52.744</c:v>
                </c:pt>
                <c:pt idx="148">
                  <c:v>52.392000000000003</c:v>
                </c:pt>
                <c:pt idx="149">
                  <c:v>52.1</c:v>
                </c:pt>
                <c:pt idx="150">
                  <c:v>51.835000000000001</c:v>
                </c:pt>
                <c:pt idx="151">
                  <c:v>51.497</c:v>
                </c:pt>
                <c:pt idx="152">
                  <c:v>51.247999999999998</c:v>
                </c:pt>
                <c:pt idx="153">
                  <c:v>50.898000000000003</c:v>
                </c:pt>
                <c:pt idx="154">
                  <c:v>50.554000000000002</c:v>
                </c:pt>
                <c:pt idx="155">
                  <c:v>50.261000000000003</c:v>
                </c:pt>
                <c:pt idx="156">
                  <c:v>49.881</c:v>
                </c:pt>
                <c:pt idx="157">
                  <c:v>49.542999999999999</c:v>
                </c:pt>
                <c:pt idx="158">
                  <c:v>49.198</c:v>
                </c:pt>
                <c:pt idx="159">
                  <c:v>48.74</c:v>
                </c:pt>
                <c:pt idx="160">
                  <c:v>48.33</c:v>
                </c:pt>
                <c:pt idx="161">
                  <c:v>48.009</c:v>
                </c:pt>
                <c:pt idx="162">
                  <c:v>47.688000000000002</c:v>
                </c:pt>
                <c:pt idx="163">
                  <c:v>47.305</c:v>
                </c:pt>
                <c:pt idx="164">
                  <c:v>46.99</c:v>
                </c:pt>
                <c:pt idx="165">
                  <c:v>46.694000000000003</c:v>
                </c:pt>
                <c:pt idx="166">
                  <c:v>46.365000000000002</c:v>
                </c:pt>
                <c:pt idx="167">
                  <c:v>46.082999999999998</c:v>
                </c:pt>
                <c:pt idx="168">
                  <c:v>45.701000000000001</c:v>
                </c:pt>
                <c:pt idx="169">
                  <c:v>45.444000000000003</c:v>
                </c:pt>
                <c:pt idx="170">
                  <c:v>44.984000000000002</c:v>
                </c:pt>
                <c:pt idx="171">
                  <c:v>44.496000000000002</c:v>
                </c:pt>
                <c:pt idx="172">
                  <c:v>44.04</c:v>
                </c:pt>
                <c:pt idx="173">
                  <c:v>43.793999999999997</c:v>
                </c:pt>
                <c:pt idx="174">
                  <c:v>43.5</c:v>
                </c:pt>
                <c:pt idx="175">
                  <c:v>43.064</c:v>
                </c:pt>
                <c:pt idx="176">
                  <c:v>42.65</c:v>
                </c:pt>
                <c:pt idx="177">
                  <c:v>42.255000000000003</c:v>
                </c:pt>
                <c:pt idx="178">
                  <c:v>41.832999999999998</c:v>
                </c:pt>
                <c:pt idx="179">
                  <c:v>41.441000000000003</c:v>
                </c:pt>
                <c:pt idx="180">
                  <c:v>41.165999999999997</c:v>
                </c:pt>
                <c:pt idx="181">
                  <c:v>40.847999999999999</c:v>
                </c:pt>
                <c:pt idx="182">
                  <c:v>40.588000000000001</c:v>
                </c:pt>
                <c:pt idx="183">
                  <c:v>40.171999999999997</c:v>
                </c:pt>
                <c:pt idx="184">
                  <c:v>39.851999999999997</c:v>
                </c:pt>
                <c:pt idx="185">
                  <c:v>39.53</c:v>
                </c:pt>
                <c:pt idx="186">
                  <c:v>39.25</c:v>
                </c:pt>
                <c:pt idx="187">
                  <c:v>38.997</c:v>
                </c:pt>
                <c:pt idx="188">
                  <c:v>38.67</c:v>
                </c:pt>
                <c:pt idx="189">
                  <c:v>38.341000000000001</c:v>
                </c:pt>
                <c:pt idx="190">
                  <c:v>37.965000000000003</c:v>
                </c:pt>
                <c:pt idx="191">
                  <c:v>37.582999999999998</c:v>
                </c:pt>
                <c:pt idx="192">
                  <c:v>37.249000000000002</c:v>
                </c:pt>
                <c:pt idx="193">
                  <c:v>36.799999999999997</c:v>
                </c:pt>
                <c:pt idx="194">
                  <c:v>36.466000000000001</c:v>
                </c:pt>
                <c:pt idx="195">
                  <c:v>36.113</c:v>
                </c:pt>
                <c:pt idx="196">
                  <c:v>35.841999999999999</c:v>
                </c:pt>
                <c:pt idx="197">
                  <c:v>35.417000000000002</c:v>
                </c:pt>
                <c:pt idx="198">
                  <c:v>35.125999999999998</c:v>
                </c:pt>
                <c:pt idx="199">
                  <c:v>34.765000000000001</c:v>
                </c:pt>
                <c:pt idx="200">
                  <c:v>34.454000000000001</c:v>
                </c:pt>
                <c:pt idx="201">
                  <c:v>34.174999999999997</c:v>
                </c:pt>
                <c:pt idx="202">
                  <c:v>33.822000000000003</c:v>
                </c:pt>
                <c:pt idx="203">
                  <c:v>33.481000000000002</c:v>
                </c:pt>
                <c:pt idx="204">
                  <c:v>33.075000000000003</c:v>
                </c:pt>
                <c:pt idx="205">
                  <c:v>32.659999999999997</c:v>
                </c:pt>
                <c:pt idx="206">
                  <c:v>32.371000000000002</c:v>
                </c:pt>
                <c:pt idx="207">
                  <c:v>32.118000000000002</c:v>
                </c:pt>
                <c:pt idx="208">
                  <c:v>31.757000000000001</c:v>
                </c:pt>
                <c:pt idx="209">
                  <c:v>31.48</c:v>
                </c:pt>
                <c:pt idx="210">
                  <c:v>31.286999999999999</c:v>
                </c:pt>
                <c:pt idx="211">
                  <c:v>31.007000000000001</c:v>
                </c:pt>
                <c:pt idx="212">
                  <c:v>30.79</c:v>
                </c:pt>
                <c:pt idx="213">
                  <c:v>30.350999999999999</c:v>
                </c:pt>
                <c:pt idx="214">
                  <c:v>29.952000000000002</c:v>
                </c:pt>
                <c:pt idx="215">
                  <c:v>29.702999999999999</c:v>
                </c:pt>
                <c:pt idx="216">
                  <c:v>29.422000000000001</c:v>
                </c:pt>
                <c:pt idx="217">
                  <c:v>29.199000000000002</c:v>
                </c:pt>
                <c:pt idx="218">
                  <c:v>28.745999999999999</c:v>
                </c:pt>
                <c:pt idx="219">
                  <c:v>28.393999999999998</c:v>
                </c:pt>
                <c:pt idx="220">
                  <c:v>28.175999999999998</c:v>
                </c:pt>
                <c:pt idx="221">
                  <c:v>27.873999999999999</c:v>
                </c:pt>
                <c:pt idx="222">
                  <c:v>27.568999999999999</c:v>
                </c:pt>
                <c:pt idx="223">
                  <c:v>27.373999999999999</c:v>
                </c:pt>
                <c:pt idx="224">
                  <c:v>27.231999999999999</c:v>
                </c:pt>
                <c:pt idx="225">
                  <c:v>27.09</c:v>
                </c:pt>
                <c:pt idx="226">
                  <c:v>26.654</c:v>
                </c:pt>
                <c:pt idx="227">
                  <c:v>26.204999999999998</c:v>
                </c:pt>
                <c:pt idx="228">
                  <c:v>25.956</c:v>
                </c:pt>
                <c:pt idx="229">
                  <c:v>25.747</c:v>
                </c:pt>
                <c:pt idx="230">
                  <c:v>25.523</c:v>
                </c:pt>
                <c:pt idx="231">
                  <c:v>25.105</c:v>
                </c:pt>
                <c:pt idx="232">
                  <c:v>24.99</c:v>
                </c:pt>
                <c:pt idx="233">
                  <c:v>24.605</c:v>
                </c:pt>
                <c:pt idx="234">
                  <c:v>24.373000000000001</c:v>
                </c:pt>
                <c:pt idx="235">
                  <c:v>24.175999999999998</c:v>
                </c:pt>
                <c:pt idx="236">
                  <c:v>23.815000000000001</c:v>
                </c:pt>
                <c:pt idx="237">
                  <c:v>23.568999999999999</c:v>
                </c:pt>
                <c:pt idx="238">
                  <c:v>23.484999999999999</c:v>
                </c:pt>
                <c:pt idx="239">
                  <c:v>23.178999999999998</c:v>
                </c:pt>
                <c:pt idx="240">
                  <c:v>22.853999999999999</c:v>
                </c:pt>
              </c:numCache>
            </c:numRef>
          </c:yVal>
          <c:smooth val="0"/>
          <c:extLst>
            <c:ext xmlns:c16="http://schemas.microsoft.com/office/drawing/2014/chart" uri="{C3380CC4-5D6E-409C-BE32-E72D297353CC}">
              <c16:uniqueId val="{00000000-3CFC-413F-A524-0853F1780729}"/>
            </c:ext>
          </c:extLst>
        </c:ser>
        <c:ser>
          <c:idx val="1"/>
          <c:order val="1"/>
          <c:tx>
            <c:strRef>
              <c:f>Sheet1!$C$1</c:f>
              <c:strCache>
                <c:ptCount val="1"/>
                <c:pt idx="0">
                  <c:v>Skin Malignancy (N=1,876)</c:v>
                </c:pt>
              </c:strCache>
            </c:strRef>
          </c:tx>
          <c:spPr>
            <a:ln w="41275">
              <a:solidFill>
                <a:srgbClr val="00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99.731999999999999</c:v>
                </c:pt>
                <c:pt idx="2">
                  <c:v>99.352999999999994</c:v>
                </c:pt>
                <c:pt idx="3">
                  <c:v>99.191000000000003</c:v>
                </c:pt>
                <c:pt idx="4">
                  <c:v>98.918000000000006</c:v>
                </c:pt>
                <c:pt idx="5">
                  <c:v>98.533000000000001</c:v>
                </c:pt>
                <c:pt idx="6">
                  <c:v>98.421999999999997</c:v>
                </c:pt>
                <c:pt idx="7">
                  <c:v>98.144000000000005</c:v>
                </c:pt>
                <c:pt idx="8">
                  <c:v>98.031999999999996</c:v>
                </c:pt>
                <c:pt idx="9">
                  <c:v>97.694999999999993</c:v>
                </c:pt>
                <c:pt idx="10">
                  <c:v>97.47</c:v>
                </c:pt>
                <c:pt idx="11">
                  <c:v>97.075000000000003</c:v>
                </c:pt>
                <c:pt idx="12">
                  <c:v>96.790999999999997</c:v>
                </c:pt>
                <c:pt idx="13">
                  <c:v>96.275999999999996</c:v>
                </c:pt>
                <c:pt idx="14">
                  <c:v>95.757000000000005</c:v>
                </c:pt>
                <c:pt idx="15">
                  <c:v>95.41</c:v>
                </c:pt>
                <c:pt idx="16">
                  <c:v>95.293999999999997</c:v>
                </c:pt>
                <c:pt idx="17">
                  <c:v>95.117000000000004</c:v>
                </c:pt>
                <c:pt idx="18">
                  <c:v>94.881</c:v>
                </c:pt>
                <c:pt idx="19">
                  <c:v>94.582999999999998</c:v>
                </c:pt>
                <c:pt idx="20">
                  <c:v>94.343000000000004</c:v>
                </c:pt>
                <c:pt idx="21">
                  <c:v>94.042000000000002</c:v>
                </c:pt>
                <c:pt idx="22">
                  <c:v>93.677999999999997</c:v>
                </c:pt>
                <c:pt idx="23">
                  <c:v>93.373999999999995</c:v>
                </c:pt>
                <c:pt idx="24">
                  <c:v>93.067999999999998</c:v>
                </c:pt>
                <c:pt idx="25">
                  <c:v>92.944999999999993</c:v>
                </c:pt>
                <c:pt idx="26">
                  <c:v>92.445999999999998</c:v>
                </c:pt>
                <c:pt idx="27">
                  <c:v>92.194999999999993</c:v>
                </c:pt>
                <c:pt idx="28">
                  <c:v>91.814999999999998</c:v>
                </c:pt>
                <c:pt idx="29">
                  <c:v>91.623000000000005</c:v>
                </c:pt>
                <c:pt idx="30">
                  <c:v>91.366</c:v>
                </c:pt>
                <c:pt idx="31">
                  <c:v>91.108000000000004</c:v>
                </c:pt>
                <c:pt idx="32">
                  <c:v>90.912999999999997</c:v>
                </c:pt>
                <c:pt idx="33">
                  <c:v>90.781999999999996</c:v>
                </c:pt>
                <c:pt idx="34">
                  <c:v>90.519000000000005</c:v>
                </c:pt>
                <c:pt idx="35">
                  <c:v>90.123000000000005</c:v>
                </c:pt>
                <c:pt idx="36">
                  <c:v>89.724999999999994</c:v>
                </c:pt>
                <c:pt idx="37">
                  <c:v>89.256</c:v>
                </c:pt>
                <c:pt idx="38">
                  <c:v>88.784000000000006</c:v>
                </c:pt>
                <c:pt idx="39">
                  <c:v>88.444000000000003</c:v>
                </c:pt>
                <c:pt idx="40">
                  <c:v>88.168000000000006</c:v>
                </c:pt>
                <c:pt idx="41">
                  <c:v>87.613</c:v>
                </c:pt>
                <c:pt idx="42">
                  <c:v>87.403000000000006</c:v>
                </c:pt>
                <c:pt idx="43">
                  <c:v>86.978999999999999</c:v>
                </c:pt>
                <c:pt idx="44">
                  <c:v>86.623999999999995</c:v>
                </c:pt>
                <c:pt idx="45">
                  <c:v>86.194999999999993</c:v>
                </c:pt>
                <c:pt idx="46">
                  <c:v>85.98</c:v>
                </c:pt>
                <c:pt idx="47">
                  <c:v>85.691000000000003</c:v>
                </c:pt>
                <c:pt idx="48">
                  <c:v>85.400999999999996</c:v>
                </c:pt>
                <c:pt idx="49">
                  <c:v>85.037000000000006</c:v>
                </c:pt>
                <c:pt idx="50">
                  <c:v>84.742999999999995</c:v>
                </c:pt>
                <c:pt idx="51">
                  <c:v>84.593999999999994</c:v>
                </c:pt>
                <c:pt idx="52">
                  <c:v>84.290999999999997</c:v>
                </c:pt>
                <c:pt idx="53">
                  <c:v>83.911000000000001</c:v>
                </c:pt>
                <c:pt idx="54">
                  <c:v>83.603999999999999</c:v>
                </c:pt>
                <c:pt idx="55">
                  <c:v>83.296000000000006</c:v>
                </c:pt>
                <c:pt idx="56">
                  <c:v>82.828000000000003</c:v>
                </c:pt>
                <c:pt idx="57">
                  <c:v>82.355999999999995</c:v>
                </c:pt>
                <c:pt idx="58">
                  <c:v>81.959000000000003</c:v>
                </c:pt>
                <c:pt idx="59">
                  <c:v>81.718999999999994</c:v>
                </c:pt>
                <c:pt idx="60">
                  <c:v>81.236999999999995</c:v>
                </c:pt>
                <c:pt idx="61">
                  <c:v>80.751000000000005</c:v>
                </c:pt>
                <c:pt idx="62">
                  <c:v>80.67</c:v>
                </c:pt>
                <c:pt idx="63">
                  <c:v>80.173000000000002</c:v>
                </c:pt>
                <c:pt idx="64">
                  <c:v>79.503</c:v>
                </c:pt>
                <c:pt idx="65">
                  <c:v>79.165000000000006</c:v>
                </c:pt>
                <c:pt idx="66">
                  <c:v>78.995000000000005</c:v>
                </c:pt>
                <c:pt idx="67">
                  <c:v>78.909000000000006</c:v>
                </c:pt>
                <c:pt idx="68">
                  <c:v>78.302999999999997</c:v>
                </c:pt>
                <c:pt idx="69">
                  <c:v>78.215999999999994</c:v>
                </c:pt>
                <c:pt idx="70">
                  <c:v>77.602000000000004</c:v>
                </c:pt>
                <c:pt idx="71">
                  <c:v>77.337999999999994</c:v>
                </c:pt>
                <c:pt idx="72">
                  <c:v>76.715999999999994</c:v>
                </c:pt>
                <c:pt idx="73">
                  <c:v>76.355999999999995</c:v>
                </c:pt>
                <c:pt idx="74">
                  <c:v>75.903999999999996</c:v>
                </c:pt>
                <c:pt idx="75">
                  <c:v>75.537000000000006</c:v>
                </c:pt>
                <c:pt idx="76">
                  <c:v>75.259</c:v>
                </c:pt>
                <c:pt idx="77">
                  <c:v>75.072000000000003</c:v>
                </c:pt>
                <c:pt idx="78">
                  <c:v>74.790000000000006</c:v>
                </c:pt>
                <c:pt idx="79">
                  <c:v>74.03</c:v>
                </c:pt>
                <c:pt idx="80">
                  <c:v>73.741</c:v>
                </c:pt>
                <c:pt idx="81">
                  <c:v>73.450999999999993</c:v>
                </c:pt>
                <c:pt idx="82">
                  <c:v>72.769000000000005</c:v>
                </c:pt>
                <c:pt idx="83">
                  <c:v>72.671000000000006</c:v>
                </c:pt>
                <c:pt idx="84">
                  <c:v>72.179000000000002</c:v>
                </c:pt>
                <c:pt idx="85">
                  <c:v>71.882000000000005</c:v>
                </c:pt>
                <c:pt idx="86">
                  <c:v>71.581999999999994</c:v>
                </c:pt>
                <c:pt idx="87">
                  <c:v>71.075000000000003</c:v>
                </c:pt>
                <c:pt idx="88">
                  <c:v>70.664000000000001</c:v>
                </c:pt>
                <c:pt idx="89">
                  <c:v>70.353999999999999</c:v>
                </c:pt>
                <c:pt idx="90">
                  <c:v>69.935000000000002</c:v>
                </c:pt>
                <c:pt idx="91">
                  <c:v>69.302000000000007</c:v>
                </c:pt>
                <c:pt idx="92">
                  <c:v>69.09</c:v>
                </c:pt>
                <c:pt idx="93">
                  <c:v>68.231999999999999</c:v>
                </c:pt>
                <c:pt idx="94">
                  <c:v>68.016000000000005</c:v>
                </c:pt>
                <c:pt idx="95">
                  <c:v>67.796999999999997</c:v>
                </c:pt>
                <c:pt idx="96">
                  <c:v>67.245000000000005</c:v>
                </c:pt>
                <c:pt idx="97">
                  <c:v>66.911000000000001</c:v>
                </c:pt>
                <c:pt idx="98">
                  <c:v>66.349999999999994</c:v>
                </c:pt>
                <c:pt idx="99">
                  <c:v>65.784999999999997</c:v>
                </c:pt>
                <c:pt idx="100">
                  <c:v>65.331999999999994</c:v>
                </c:pt>
                <c:pt idx="101">
                  <c:v>64.873999999999995</c:v>
                </c:pt>
                <c:pt idx="102">
                  <c:v>64.873999999999995</c:v>
                </c:pt>
                <c:pt idx="103">
                  <c:v>64.287999999999997</c:v>
                </c:pt>
                <c:pt idx="104">
                  <c:v>63.457000000000001</c:v>
                </c:pt>
                <c:pt idx="105">
                  <c:v>62.978999999999999</c:v>
                </c:pt>
                <c:pt idx="106">
                  <c:v>62.499000000000002</c:v>
                </c:pt>
                <c:pt idx="107">
                  <c:v>62.017000000000003</c:v>
                </c:pt>
                <c:pt idx="108">
                  <c:v>61.531999999999996</c:v>
                </c:pt>
                <c:pt idx="109">
                  <c:v>60.677999999999997</c:v>
                </c:pt>
                <c:pt idx="110">
                  <c:v>60.307000000000002</c:v>
                </c:pt>
                <c:pt idx="111">
                  <c:v>60.182000000000002</c:v>
                </c:pt>
                <c:pt idx="112">
                  <c:v>59.930999999999997</c:v>
                </c:pt>
                <c:pt idx="113">
                  <c:v>59.930999999999997</c:v>
                </c:pt>
                <c:pt idx="114">
                  <c:v>59.677</c:v>
                </c:pt>
                <c:pt idx="115">
                  <c:v>59.421999999999997</c:v>
                </c:pt>
                <c:pt idx="116">
                  <c:v>58.908000000000001</c:v>
                </c:pt>
                <c:pt idx="117">
                  <c:v>58.517000000000003</c:v>
                </c:pt>
                <c:pt idx="118">
                  <c:v>58.255000000000003</c:v>
                </c:pt>
                <c:pt idx="119">
                  <c:v>57.591999999999999</c:v>
                </c:pt>
                <c:pt idx="120">
                  <c:v>57.326000000000001</c:v>
                </c:pt>
                <c:pt idx="121">
                  <c:v>56.652999999999999</c:v>
                </c:pt>
                <c:pt idx="122">
                  <c:v>56.381999999999998</c:v>
                </c:pt>
                <c:pt idx="123">
                  <c:v>56.244</c:v>
                </c:pt>
                <c:pt idx="124">
                  <c:v>56.103999999999999</c:v>
                </c:pt>
                <c:pt idx="125">
                  <c:v>55.682000000000002</c:v>
                </c:pt>
                <c:pt idx="126">
                  <c:v>54.973999999999997</c:v>
                </c:pt>
                <c:pt idx="127">
                  <c:v>54.829000000000001</c:v>
                </c:pt>
                <c:pt idx="128">
                  <c:v>54.097000000000001</c:v>
                </c:pt>
                <c:pt idx="129">
                  <c:v>54.097000000000001</c:v>
                </c:pt>
                <c:pt idx="130">
                  <c:v>54.097000000000001</c:v>
                </c:pt>
                <c:pt idx="131">
                  <c:v>53.798000000000002</c:v>
                </c:pt>
                <c:pt idx="132">
                  <c:v>53.496000000000002</c:v>
                </c:pt>
                <c:pt idx="133">
                  <c:v>52.436999999999998</c:v>
                </c:pt>
                <c:pt idx="134">
                  <c:v>52.283999999999999</c:v>
                </c:pt>
                <c:pt idx="135">
                  <c:v>51.975000000000001</c:v>
                </c:pt>
                <c:pt idx="136">
                  <c:v>51.197000000000003</c:v>
                </c:pt>
                <c:pt idx="137">
                  <c:v>50.881999999999998</c:v>
                </c:pt>
                <c:pt idx="138">
                  <c:v>50.247</c:v>
                </c:pt>
                <c:pt idx="139">
                  <c:v>49.929000000000002</c:v>
                </c:pt>
                <c:pt idx="140">
                  <c:v>49.768000000000001</c:v>
                </c:pt>
                <c:pt idx="141">
                  <c:v>49.604999999999997</c:v>
                </c:pt>
                <c:pt idx="142">
                  <c:v>49.442</c:v>
                </c:pt>
                <c:pt idx="143">
                  <c:v>49.277000000000001</c:v>
                </c:pt>
                <c:pt idx="144">
                  <c:v>48.945</c:v>
                </c:pt>
                <c:pt idx="145">
                  <c:v>48.445999999999998</c:v>
                </c:pt>
                <c:pt idx="146">
                  <c:v>48.445999999999998</c:v>
                </c:pt>
                <c:pt idx="147">
                  <c:v>47.936</c:v>
                </c:pt>
                <c:pt idx="148">
                  <c:v>47.936</c:v>
                </c:pt>
                <c:pt idx="149">
                  <c:v>47.411999999999999</c:v>
                </c:pt>
                <c:pt idx="150">
                  <c:v>46.347999999999999</c:v>
                </c:pt>
                <c:pt idx="151">
                  <c:v>45.991</c:v>
                </c:pt>
                <c:pt idx="152">
                  <c:v>45.991</c:v>
                </c:pt>
                <c:pt idx="153">
                  <c:v>45.448</c:v>
                </c:pt>
                <c:pt idx="154">
                  <c:v>45.265999999999998</c:v>
                </c:pt>
                <c:pt idx="155">
                  <c:v>44.35</c:v>
                </c:pt>
                <c:pt idx="156">
                  <c:v>43.604999999999997</c:v>
                </c:pt>
                <c:pt idx="157">
                  <c:v>42.845999999999997</c:v>
                </c:pt>
                <c:pt idx="158">
                  <c:v>42.652999999999999</c:v>
                </c:pt>
                <c:pt idx="159">
                  <c:v>42.07</c:v>
                </c:pt>
                <c:pt idx="160">
                  <c:v>41.677999999999997</c:v>
                </c:pt>
                <c:pt idx="161">
                  <c:v>41.081000000000003</c:v>
                </c:pt>
                <c:pt idx="162">
                  <c:v>40.881999999999998</c:v>
                </c:pt>
                <c:pt idx="163">
                  <c:v>40.078000000000003</c:v>
                </c:pt>
                <c:pt idx="164">
                  <c:v>39.674999999999997</c:v>
                </c:pt>
                <c:pt idx="165">
                  <c:v>39.063000000000002</c:v>
                </c:pt>
                <c:pt idx="166">
                  <c:v>38.857999999999997</c:v>
                </c:pt>
                <c:pt idx="167">
                  <c:v>38.024999999999999</c:v>
                </c:pt>
                <c:pt idx="168">
                  <c:v>38.024999999999999</c:v>
                </c:pt>
                <c:pt idx="169">
                  <c:v>37.384999999999998</c:v>
                </c:pt>
                <c:pt idx="170">
                  <c:v>36.956000000000003</c:v>
                </c:pt>
                <c:pt idx="171">
                  <c:v>36.738</c:v>
                </c:pt>
                <c:pt idx="172">
                  <c:v>36.299999999999997</c:v>
                </c:pt>
                <c:pt idx="173">
                  <c:v>36.299999999999997</c:v>
                </c:pt>
                <c:pt idx="174">
                  <c:v>36.076000000000001</c:v>
                </c:pt>
                <c:pt idx="175">
                  <c:v>36.076000000000001</c:v>
                </c:pt>
                <c:pt idx="176">
                  <c:v>35.613</c:v>
                </c:pt>
                <c:pt idx="177">
                  <c:v>35.381999999999998</c:v>
                </c:pt>
                <c:pt idx="178">
                  <c:v>35.381999999999998</c:v>
                </c:pt>
                <c:pt idx="179">
                  <c:v>34.904000000000003</c:v>
                </c:pt>
                <c:pt idx="180">
                  <c:v>34.904000000000003</c:v>
                </c:pt>
                <c:pt idx="181">
                  <c:v>34.655999999999999</c:v>
                </c:pt>
                <c:pt idx="182">
                  <c:v>33.905000000000001</c:v>
                </c:pt>
                <c:pt idx="183">
                  <c:v>33.652000000000001</c:v>
                </c:pt>
                <c:pt idx="184">
                  <c:v>33.396999999999998</c:v>
                </c:pt>
                <c:pt idx="185">
                  <c:v>33.128999999999998</c:v>
                </c:pt>
                <c:pt idx="186">
                  <c:v>33.128999999999998</c:v>
                </c:pt>
                <c:pt idx="187">
                  <c:v>32.856000000000002</c:v>
                </c:pt>
                <c:pt idx="188">
                  <c:v>32.856000000000002</c:v>
                </c:pt>
                <c:pt idx="189">
                  <c:v>32.856000000000002</c:v>
                </c:pt>
                <c:pt idx="190">
                  <c:v>32.575000000000003</c:v>
                </c:pt>
                <c:pt idx="191">
                  <c:v>32.008000000000003</c:v>
                </c:pt>
                <c:pt idx="192">
                  <c:v>31.431999999999999</c:v>
                </c:pt>
                <c:pt idx="193">
                  <c:v>30.844000000000001</c:v>
                </c:pt>
                <c:pt idx="194">
                  <c:v>30.251000000000001</c:v>
                </c:pt>
                <c:pt idx="195">
                  <c:v>29.948</c:v>
                </c:pt>
                <c:pt idx="196">
                  <c:v>29.635999999999999</c:v>
                </c:pt>
                <c:pt idx="197">
                  <c:v>29.635999999999999</c:v>
                </c:pt>
                <c:pt idx="198">
                  <c:v>29.635999999999999</c:v>
                </c:pt>
                <c:pt idx="199">
                  <c:v>28.974</c:v>
                </c:pt>
                <c:pt idx="200">
                  <c:v>28.640999999999998</c:v>
                </c:pt>
                <c:pt idx="201">
                  <c:v>27.617999999999999</c:v>
                </c:pt>
                <c:pt idx="202">
                  <c:v>26.564</c:v>
                </c:pt>
                <c:pt idx="203">
                  <c:v>26.564</c:v>
                </c:pt>
                <c:pt idx="204">
                  <c:v>25.831</c:v>
                </c:pt>
                <c:pt idx="205">
                  <c:v>25.462</c:v>
                </c:pt>
                <c:pt idx="206">
                  <c:v>25.462</c:v>
                </c:pt>
                <c:pt idx="207">
                  <c:v>25.462</c:v>
                </c:pt>
                <c:pt idx="208">
                  <c:v>25.462</c:v>
                </c:pt>
                <c:pt idx="209">
                  <c:v>25.058</c:v>
                </c:pt>
                <c:pt idx="210">
                  <c:v>24.646999999999998</c:v>
                </c:pt>
                <c:pt idx="211">
                  <c:v>24.23</c:v>
                </c:pt>
                <c:pt idx="212">
                  <c:v>24.23</c:v>
                </c:pt>
                <c:pt idx="213">
                  <c:v>24.23</c:v>
                </c:pt>
                <c:pt idx="214">
                  <c:v>22.866</c:v>
                </c:pt>
                <c:pt idx="215">
                  <c:v>22.866</c:v>
                </c:pt>
                <c:pt idx="216">
                  <c:v>22.866</c:v>
                </c:pt>
                <c:pt idx="217">
                  <c:v>22.38</c:v>
                </c:pt>
                <c:pt idx="218">
                  <c:v>21.882000000000001</c:v>
                </c:pt>
                <c:pt idx="219">
                  <c:v>21.882000000000001</c:v>
                </c:pt>
                <c:pt idx="220">
                  <c:v>21.882000000000001</c:v>
                </c:pt>
                <c:pt idx="221">
                  <c:v>21.882000000000001</c:v>
                </c:pt>
                <c:pt idx="222">
                  <c:v>21.882000000000001</c:v>
                </c:pt>
                <c:pt idx="223">
                  <c:v>20.84</c:v>
                </c:pt>
                <c:pt idx="224">
                  <c:v>20.306000000000001</c:v>
                </c:pt>
                <c:pt idx="225">
                  <c:v>19.771999999999998</c:v>
                </c:pt>
                <c:pt idx="226">
                  <c:v>19.771999999999998</c:v>
                </c:pt>
                <c:pt idx="227">
                  <c:v>19.190000000000001</c:v>
                </c:pt>
                <c:pt idx="228">
                  <c:v>19.190000000000001</c:v>
                </c:pt>
                <c:pt idx="229">
                  <c:v>19.190000000000001</c:v>
                </c:pt>
                <c:pt idx="230">
                  <c:v>19.190000000000001</c:v>
                </c:pt>
                <c:pt idx="231">
                  <c:v>19.190000000000001</c:v>
                </c:pt>
                <c:pt idx="232">
                  <c:v>18.504999999999999</c:v>
                </c:pt>
                <c:pt idx="233">
                  <c:v>18.504999999999999</c:v>
                </c:pt>
                <c:pt idx="234">
                  <c:v>17.818999999999999</c:v>
                </c:pt>
                <c:pt idx="235">
                  <c:v>17.134</c:v>
                </c:pt>
                <c:pt idx="236">
                  <c:v>17.134</c:v>
                </c:pt>
                <c:pt idx="237">
                  <c:v>17.134</c:v>
                </c:pt>
                <c:pt idx="238">
                  <c:v>17.134</c:v>
                </c:pt>
                <c:pt idx="239">
                  <c:v>17.134</c:v>
                </c:pt>
                <c:pt idx="240">
                  <c:v>16.126000000000001</c:v>
                </c:pt>
              </c:numCache>
            </c:numRef>
          </c:yVal>
          <c:smooth val="0"/>
          <c:extLst>
            <c:ext xmlns:c16="http://schemas.microsoft.com/office/drawing/2014/chart" uri="{C3380CC4-5D6E-409C-BE32-E72D297353CC}">
              <c16:uniqueId val="{00000001-3CFC-413F-A524-0853F1780729}"/>
            </c:ext>
          </c:extLst>
        </c:ser>
        <c:ser>
          <c:idx val="2"/>
          <c:order val="2"/>
          <c:tx>
            <c:strRef>
              <c:f>Sheet1!$D$1</c:f>
              <c:strCache>
                <c:ptCount val="1"/>
                <c:pt idx="0">
                  <c:v>Lymphoma(N=949) </c:v>
                </c:pt>
              </c:strCache>
            </c:strRef>
          </c:tx>
          <c:spPr>
            <a:ln w="41275">
              <a:solidFill>
                <a:srgbClr val="FF66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Sheet1!$D$2:$D$242</c:f>
              <c:numCache>
                <c:formatCode>General</c:formatCode>
                <c:ptCount val="241"/>
                <c:pt idx="0">
                  <c:v>100</c:v>
                </c:pt>
                <c:pt idx="1">
                  <c:v>70.700999999999993</c:v>
                </c:pt>
                <c:pt idx="2">
                  <c:v>68.539000000000001</c:v>
                </c:pt>
                <c:pt idx="3">
                  <c:v>64.872</c:v>
                </c:pt>
                <c:pt idx="4">
                  <c:v>61.536000000000001</c:v>
                </c:pt>
                <c:pt idx="5">
                  <c:v>60.033999999999999</c:v>
                </c:pt>
                <c:pt idx="6">
                  <c:v>58.695999999999998</c:v>
                </c:pt>
                <c:pt idx="7">
                  <c:v>57.185000000000002</c:v>
                </c:pt>
                <c:pt idx="8">
                  <c:v>56.003999999999998</c:v>
                </c:pt>
                <c:pt idx="9">
                  <c:v>54.984000000000002</c:v>
                </c:pt>
                <c:pt idx="10">
                  <c:v>54.128</c:v>
                </c:pt>
                <c:pt idx="11">
                  <c:v>53.784999999999997</c:v>
                </c:pt>
                <c:pt idx="12">
                  <c:v>52.573999999999998</c:v>
                </c:pt>
                <c:pt idx="13">
                  <c:v>51.527000000000001</c:v>
                </c:pt>
                <c:pt idx="14">
                  <c:v>50.997999999999998</c:v>
                </c:pt>
                <c:pt idx="15">
                  <c:v>50.643999999999998</c:v>
                </c:pt>
                <c:pt idx="16">
                  <c:v>49.933</c:v>
                </c:pt>
                <c:pt idx="17">
                  <c:v>48.688000000000002</c:v>
                </c:pt>
                <c:pt idx="18">
                  <c:v>48.328000000000003</c:v>
                </c:pt>
                <c:pt idx="19">
                  <c:v>47.777999999999999</c:v>
                </c:pt>
                <c:pt idx="20">
                  <c:v>47.594999999999999</c:v>
                </c:pt>
                <c:pt idx="21">
                  <c:v>46.863</c:v>
                </c:pt>
                <c:pt idx="22">
                  <c:v>46.13</c:v>
                </c:pt>
                <c:pt idx="23">
                  <c:v>45.576999999999998</c:v>
                </c:pt>
                <c:pt idx="24">
                  <c:v>45.201999999999998</c:v>
                </c:pt>
                <c:pt idx="25">
                  <c:v>44.442999999999998</c:v>
                </c:pt>
                <c:pt idx="26">
                  <c:v>43.683</c:v>
                </c:pt>
                <c:pt idx="27">
                  <c:v>43.295000000000002</c:v>
                </c:pt>
                <c:pt idx="28">
                  <c:v>42.515000000000001</c:v>
                </c:pt>
                <c:pt idx="29">
                  <c:v>42.122999999999998</c:v>
                </c:pt>
                <c:pt idx="30">
                  <c:v>41.536000000000001</c:v>
                </c:pt>
                <c:pt idx="31">
                  <c:v>41.34</c:v>
                </c:pt>
                <c:pt idx="32">
                  <c:v>40.948</c:v>
                </c:pt>
                <c:pt idx="33">
                  <c:v>40.750999999999998</c:v>
                </c:pt>
                <c:pt idx="34">
                  <c:v>40.552999999999997</c:v>
                </c:pt>
                <c:pt idx="35">
                  <c:v>40.353999999999999</c:v>
                </c:pt>
                <c:pt idx="36">
                  <c:v>40.152000000000001</c:v>
                </c:pt>
                <c:pt idx="37">
                  <c:v>39.741999999999997</c:v>
                </c:pt>
                <c:pt idx="38">
                  <c:v>39.533999999999999</c:v>
                </c:pt>
                <c:pt idx="39">
                  <c:v>39.323999999999998</c:v>
                </c:pt>
                <c:pt idx="40">
                  <c:v>38.475999999999999</c:v>
                </c:pt>
                <c:pt idx="41">
                  <c:v>38.475999999999999</c:v>
                </c:pt>
                <c:pt idx="42">
                  <c:v>38.048999999999999</c:v>
                </c:pt>
                <c:pt idx="43">
                  <c:v>37.835000000000001</c:v>
                </c:pt>
                <c:pt idx="44">
                  <c:v>37.405000000000001</c:v>
                </c:pt>
                <c:pt idx="45">
                  <c:v>36.753</c:v>
                </c:pt>
                <c:pt idx="46">
                  <c:v>36.536000000000001</c:v>
                </c:pt>
                <c:pt idx="47">
                  <c:v>36.536000000000001</c:v>
                </c:pt>
                <c:pt idx="48">
                  <c:v>36.536000000000001</c:v>
                </c:pt>
                <c:pt idx="49">
                  <c:v>36.536000000000001</c:v>
                </c:pt>
                <c:pt idx="50">
                  <c:v>36.536000000000001</c:v>
                </c:pt>
                <c:pt idx="51">
                  <c:v>36.087000000000003</c:v>
                </c:pt>
                <c:pt idx="52">
                  <c:v>36.087000000000003</c:v>
                </c:pt>
                <c:pt idx="53">
                  <c:v>35.636000000000003</c:v>
                </c:pt>
                <c:pt idx="54">
                  <c:v>35.405000000000001</c:v>
                </c:pt>
                <c:pt idx="55">
                  <c:v>35.173000000000002</c:v>
                </c:pt>
                <c:pt idx="56">
                  <c:v>34.942</c:v>
                </c:pt>
                <c:pt idx="57">
                  <c:v>34.472999999999999</c:v>
                </c:pt>
                <c:pt idx="58">
                  <c:v>33.997</c:v>
                </c:pt>
                <c:pt idx="59">
                  <c:v>33.997</c:v>
                </c:pt>
                <c:pt idx="60">
                  <c:v>33.997</c:v>
                </c:pt>
                <c:pt idx="61">
                  <c:v>33.997</c:v>
                </c:pt>
                <c:pt idx="62">
                  <c:v>33.997</c:v>
                </c:pt>
                <c:pt idx="63">
                  <c:v>33.258000000000003</c:v>
                </c:pt>
                <c:pt idx="64">
                  <c:v>33.012</c:v>
                </c:pt>
                <c:pt idx="65">
                  <c:v>33.012</c:v>
                </c:pt>
                <c:pt idx="66">
                  <c:v>32.264000000000003</c:v>
                </c:pt>
                <c:pt idx="67">
                  <c:v>31.756</c:v>
                </c:pt>
                <c:pt idx="68">
                  <c:v>31.756</c:v>
                </c:pt>
                <c:pt idx="69">
                  <c:v>31.756</c:v>
                </c:pt>
                <c:pt idx="70">
                  <c:v>30.727</c:v>
                </c:pt>
                <c:pt idx="71">
                  <c:v>29.95</c:v>
                </c:pt>
                <c:pt idx="72">
                  <c:v>29.95</c:v>
                </c:pt>
                <c:pt idx="73">
                  <c:v>29.95</c:v>
                </c:pt>
                <c:pt idx="74">
                  <c:v>29.95</c:v>
                </c:pt>
                <c:pt idx="75">
                  <c:v>29.675000000000001</c:v>
                </c:pt>
                <c:pt idx="76">
                  <c:v>29.675000000000001</c:v>
                </c:pt>
                <c:pt idx="77">
                  <c:v>29.120999999999999</c:v>
                </c:pt>
                <c:pt idx="78">
                  <c:v>28.565999999999999</c:v>
                </c:pt>
                <c:pt idx="79">
                  <c:v>28.286000000000001</c:v>
                </c:pt>
                <c:pt idx="80">
                  <c:v>28.286000000000001</c:v>
                </c:pt>
                <c:pt idx="81">
                  <c:v>28.286000000000001</c:v>
                </c:pt>
                <c:pt idx="82">
                  <c:v>28</c:v>
                </c:pt>
                <c:pt idx="83">
                  <c:v>28</c:v>
                </c:pt>
                <c:pt idx="84">
                  <c:v>28</c:v>
                </c:pt>
                <c:pt idx="85">
                  <c:v>27.414000000000001</c:v>
                </c:pt>
                <c:pt idx="86">
                  <c:v>27.116</c:v>
                </c:pt>
                <c:pt idx="87">
                  <c:v>27.116</c:v>
                </c:pt>
                <c:pt idx="88">
                  <c:v>26.808</c:v>
                </c:pt>
                <c:pt idx="89">
                  <c:v>26.5</c:v>
                </c:pt>
                <c:pt idx="90">
                  <c:v>26.187999999999999</c:v>
                </c:pt>
                <c:pt idx="91">
                  <c:v>26.187999999999999</c:v>
                </c:pt>
                <c:pt idx="92">
                  <c:v>25.86</c:v>
                </c:pt>
                <c:pt idx="93">
                  <c:v>25.86</c:v>
                </c:pt>
                <c:pt idx="94">
                  <c:v>25.533000000000001</c:v>
                </c:pt>
                <c:pt idx="95">
                  <c:v>25.533000000000001</c:v>
                </c:pt>
                <c:pt idx="96">
                  <c:v>24.861000000000001</c:v>
                </c:pt>
                <c:pt idx="97">
                  <c:v>24.861000000000001</c:v>
                </c:pt>
                <c:pt idx="98">
                  <c:v>24.861000000000001</c:v>
                </c:pt>
                <c:pt idx="99">
                  <c:v>24.506</c:v>
                </c:pt>
                <c:pt idx="100">
                  <c:v>24.146000000000001</c:v>
                </c:pt>
                <c:pt idx="101">
                  <c:v>24.146000000000001</c:v>
                </c:pt>
                <c:pt idx="102">
                  <c:v>23.785</c:v>
                </c:pt>
                <c:pt idx="103">
                  <c:v>23.785</c:v>
                </c:pt>
                <c:pt idx="104">
                  <c:v>23.419</c:v>
                </c:pt>
                <c:pt idx="105">
                  <c:v>23.419</c:v>
                </c:pt>
                <c:pt idx="106">
                  <c:v>23.419</c:v>
                </c:pt>
                <c:pt idx="107">
                  <c:v>23.047999999999998</c:v>
                </c:pt>
                <c:pt idx="108">
                  <c:v>23.047999999999998</c:v>
                </c:pt>
                <c:pt idx="109">
                  <c:v>22.279</c:v>
                </c:pt>
                <c:pt idx="110">
                  <c:v>22.279</c:v>
                </c:pt>
                <c:pt idx="111">
                  <c:v>22.279</c:v>
                </c:pt>
                <c:pt idx="112">
                  <c:v>22.279</c:v>
                </c:pt>
                <c:pt idx="113">
                  <c:v>22.279</c:v>
                </c:pt>
                <c:pt idx="114">
                  <c:v>22.279</c:v>
                </c:pt>
                <c:pt idx="115">
                  <c:v>22.279</c:v>
                </c:pt>
                <c:pt idx="116">
                  <c:v>22.279</c:v>
                </c:pt>
                <c:pt idx="117">
                  <c:v>22.279</c:v>
                </c:pt>
                <c:pt idx="118">
                  <c:v>21.841999999999999</c:v>
                </c:pt>
                <c:pt idx="119">
                  <c:v>21.841999999999999</c:v>
                </c:pt>
                <c:pt idx="120">
                  <c:v>21.387</c:v>
                </c:pt>
                <c:pt idx="121">
                  <c:v>20.931999999999999</c:v>
                </c:pt>
                <c:pt idx="122">
                  <c:v>20.477</c:v>
                </c:pt>
                <c:pt idx="123">
                  <c:v>20.477</c:v>
                </c:pt>
                <c:pt idx="124">
                  <c:v>20.477</c:v>
                </c:pt>
                <c:pt idx="125">
                  <c:v>20.477</c:v>
                </c:pt>
                <c:pt idx="126">
                  <c:v>20.477</c:v>
                </c:pt>
                <c:pt idx="127">
                  <c:v>20.477</c:v>
                </c:pt>
                <c:pt idx="128">
                  <c:v>20.477</c:v>
                </c:pt>
                <c:pt idx="129">
                  <c:v>20.477</c:v>
                </c:pt>
                <c:pt idx="130">
                  <c:v>20.477</c:v>
                </c:pt>
                <c:pt idx="131">
                  <c:v>20.477</c:v>
                </c:pt>
                <c:pt idx="132">
                  <c:v>20.012</c:v>
                </c:pt>
                <c:pt idx="133">
                  <c:v>20.012</c:v>
                </c:pt>
                <c:pt idx="134">
                  <c:v>20.012</c:v>
                </c:pt>
                <c:pt idx="135">
                  <c:v>20.012</c:v>
                </c:pt>
                <c:pt idx="136">
                  <c:v>19.484999999999999</c:v>
                </c:pt>
                <c:pt idx="137">
                  <c:v>19.484999999999999</c:v>
                </c:pt>
                <c:pt idx="138">
                  <c:v>19.484999999999999</c:v>
                </c:pt>
                <c:pt idx="139">
                  <c:v>19.484999999999999</c:v>
                </c:pt>
                <c:pt idx="140">
                  <c:v>19.484999999999999</c:v>
                </c:pt>
                <c:pt idx="141">
                  <c:v>19.484999999999999</c:v>
                </c:pt>
                <c:pt idx="142">
                  <c:v>19.484999999999999</c:v>
                </c:pt>
                <c:pt idx="143">
                  <c:v>18.911999999999999</c:v>
                </c:pt>
                <c:pt idx="144">
                  <c:v>18.338999999999999</c:v>
                </c:pt>
                <c:pt idx="145">
                  <c:v>17.728000000000002</c:v>
                </c:pt>
                <c:pt idx="146">
                  <c:v>17.728000000000002</c:v>
                </c:pt>
                <c:pt idx="147">
                  <c:v>17.116</c:v>
                </c:pt>
                <c:pt idx="148">
                  <c:v>17.116</c:v>
                </c:pt>
                <c:pt idx="149">
                  <c:v>17.116</c:v>
                </c:pt>
                <c:pt idx="150">
                  <c:v>17.116</c:v>
                </c:pt>
                <c:pt idx="151">
                  <c:v>17.116</c:v>
                </c:pt>
                <c:pt idx="152">
                  <c:v>17.116</c:v>
                </c:pt>
                <c:pt idx="153">
                  <c:v>16.457999999999998</c:v>
                </c:pt>
                <c:pt idx="154">
                  <c:v>16.457999999999998</c:v>
                </c:pt>
                <c:pt idx="155">
                  <c:v>16.457999999999998</c:v>
                </c:pt>
                <c:pt idx="156">
                  <c:v>16.457999999999998</c:v>
                </c:pt>
                <c:pt idx="157">
                  <c:v>16.457999999999998</c:v>
                </c:pt>
                <c:pt idx="158">
                  <c:v>16.457999999999998</c:v>
                </c:pt>
                <c:pt idx="159">
                  <c:v>16.457999999999998</c:v>
                </c:pt>
                <c:pt idx="160">
                  <c:v>16.457999999999998</c:v>
                </c:pt>
                <c:pt idx="161">
                  <c:v>16.457999999999998</c:v>
                </c:pt>
                <c:pt idx="162">
                  <c:v>15.026999999999999</c:v>
                </c:pt>
                <c:pt idx="163">
                  <c:v>15.026999999999999</c:v>
                </c:pt>
                <c:pt idx="164">
                  <c:v>15.026999999999999</c:v>
                </c:pt>
                <c:pt idx="165">
                  <c:v>14.236000000000001</c:v>
                </c:pt>
                <c:pt idx="166">
                  <c:v>14.236000000000001</c:v>
                </c:pt>
                <c:pt idx="167">
                  <c:v>14.236000000000001</c:v>
                </c:pt>
                <c:pt idx="168">
                  <c:v>13.445</c:v>
                </c:pt>
                <c:pt idx="169">
                  <c:v>13.445</c:v>
                </c:pt>
                <c:pt idx="170">
                  <c:v>13.445</c:v>
                </c:pt>
                <c:pt idx="171">
                  <c:v>13.445</c:v>
                </c:pt>
                <c:pt idx="172">
                  <c:v>13.445</c:v>
                </c:pt>
                <c:pt idx="173">
                  <c:v>13.445</c:v>
                </c:pt>
                <c:pt idx="174">
                  <c:v>13.445</c:v>
                </c:pt>
                <c:pt idx="175">
                  <c:v>13.445</c:v>
                </c:pt>
                <c:pt idx="176">
                  <c:v>13.445</c:v>
                </c:pt>
                <c:pt idx="177">
                  <c:v>13.445</c:v>
                </c:pt>
                <c:pt idx="178">
                  <c:v>13.445</c:v>
                </c:pt>
                <c:pt idx="179">
                  <c:v>13.445</c:v>
                </c:pt>
              </c:numCache>
            </c:numRef>
          </c:yVal>
          <c:smooth val="0"/>
          <c:extLst>
            <c:ext xmlns:c16="http://schemas.microsoft.com/office/drawing/2014/chart" uri="{C3380CC4-5D6E-409C-BE32-E72D297353CC}">
              <c16:uniqueId val="{00000002-3CFC-413F-A524-0853F1780729}"/>
            </c:ext>
          </c:extLst>
        </c:ser>
        <c:dLbls>
          <c:showLegendKey val="0"/>
          <c:showVal val="0"/>
          <c:showCatName val="0"/>
          <c:showSerName val="0"/>
          <c:showPercent val="0"/>
          <c:showBubbleSize val="0"/>
        </c:dLbls>
        <c:axId val="694343552"/>
        <c:axId val="694343944"/>
      </c:scatterChart>
      <c:valAx>
        <c:axId val="694343552"/>
        <c:scaling>
          <c:orientation val="minMax"/>
          <c:max val="20"/>
          <c:min val="0"/>
        </c:scaling>
        <c:delete val="0"/>
        <c:axPos val="b"/>
        <c:title>
          <c:tx>
            <c:rich>
              <a:bodyPr/>
              <a:lstStyle/>
              <a:p>
                <a:pPr>
                  <a:defRPr sz="1600">
                    <a:solidFill>
                      <a:schemeClr val="bg2"/>
                    </a:solidFill>
                  </a:defRPr>
                </a:pPr>
                <a:r>
                  <a:rPr lang="en-US" sz="1600" dirty="0" smtClean="0">
                    <a:solidFill>
                      <a:schemeClr val="bg2"/>
                    </a:solidFill>
                  </a:rPr>
                  <a:t>Years</a:t>
                </a:r>
                <a:endParaRPr lang="en-US" sz="1600" dirty="0">
                  <a:solidFill>
                    <a:schemeClr val="bg2"/>
                  </a:solidFill>
                </a:endParaRPr>
              </a:p>
            </c:rich>
          </c:tx>
          <c:layout>
            <c:manualLayout>
              <c:xMode val="edge"/>
              <c:yMode val="edge"/>
              <c:x val="0.4517531879311546"/>
              <c:y val="0.91704343408686861"/>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4343944"/>
        <c:crosses val="autoZero"/>
        <c:crossBetween val="midCat"/>
        <c:majorUnit val="1"/>
      </c:valAx>
      <c:valAx>
        <c:axId val="69434394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4343552"/>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62598076789073931"/>
          <c:y val="8.2608267716535427E-2"/>
          <c:w val="0.3287168141592921"/>
          <c:h val="0.21769947506561679"/>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3.3159020360835201</c:v>
                </c:pt>
                <c:pt idx="1">
                  <c:v>3.2285827294480902</c:v>
                </c:pt>
                <c:pt idx="2">
                  <c:v>3.1435628457836402</c:v>
                </c:pt>
                <c:pt idx="3">
                  <c:v>3.0607818332351102</c:v>
                </c:pt>
                <c:pt idx="4">
                  <c:v>2.98018073448972</c:v>
                </c:pt>
                <c:pt idx="5">
                  <c:v>2.9017021447870901</c:v>
                </c:pt>
                <c:pt idx="6">
                  <c:v>2.8252901710351099</c:v>
                </c:pt>
                <c:pt idx="7">
                  <c:v>2.7508903920024101</c:v>
                </c:pt>
                <c:pt idx="8">
                  <c:v>2.6784498195591402</c:v>
                </c:pt>
                <c:pt idx="9">
                  <c:v>2.6079168609383401</c:v>
                </c:pt>
                <c:pt idx="10">
                  <c:v>2.5392412819912198</c:v>
                </c:pt>
                <c:pt idx="11">
                  <c:v>2.4723741714099199</c:v>
                </c:pt>
                <c:pt idx="12">
                  <c:v>2.4072679058925499</c:v>
                </c:pt>
                <c:pt idx="13">
                  <c:v>2.3438761162253998</c:v>
                </c:pt>
                <c:pt idx="14">
                  <c:v>2.2821536542584999</c:v>
                </c:pt>
                <c:pt idx="15">
                  <c:v>2.2220565607506502</c:v>
                </c:pt>
                <c:pt idx="16">
                  <c:v>2.1635420340613698</c:v>
                </c:pt>
                <c:pt idx="17">
                  <c:v>2.10656839966716</c:v>
                </c:pt>
                <c:pt idx="18">
                  <c:v>2.0510950804805899</c:v>
                </c:pt>
                <c:pt idx="19">
                  <c:v>1.99708256795098</c:v>
                </c:pt>
                <c:pt idx="20">
                  <c:v>1.9444923939260701</c:v>
                </c:pt>
                <c:pt idx="21">
                  <c:v>1.8932871032546901</c:v>
                </c:pt>
                <c:pt idx="22">
                  <c:v>1.84343022711089</c:v>
                </c:pt>
                <c:pt idx="23">
                  <c:v>1.7948862570205499</c:v>
                </c:pt>
                <c:pt idx="24">
                  <c:v>1.7476206195719799</c:v>
                </c:pt>
                <c:pt idx="25">
                  <c:v>1.7015996517924099</c:v>
                </c:pt>
                <c:pt idx="26">
                  <c:v>1.6567905771729801</c:v>
                </c:pt>
                <c:pt idx="27">
                  <c:v>1.61316148232501</c:v>
                </c:pt>
                <c:pt idx="28">
                  <c:v>1.5706812942510699</c:v>
                </c:pt>
                <c:pt idx="29">
                  <c:v>1.52931975821448</c:v>
                </c:pt>
                <c:pt idx="30">
                  <c:v>1.48904741619171</c:v>
                </c:pt>
                <c:pt idx="31">
                  <c:v>1.44983558589207</c:v>
                </c:pt>
                <c:pt idx="32">
                  <c:v>1.4116844574674301</c:v>
                </c:pt>
                <c:pt idx="33">
                  <c:v>1.3747015169221499</c:v>
                </c:pt>
                <c:pt idx="34">
                  <c:v>1.3390074459044901</c:v>
                </c:pt>
                <c:pt idx="35">
                  <c:v>1.30470784673436</c:v>
                </c:pt>
                <c:pt idx="36">
                  <c:v>1.2718947054216201</c:v>
                </c:pt>
                <c:pt idx="37">
                  <c:v>1.2406479098227801</c:v>
                </c:pt>
                <c:pt idx="38">
                  <c:v>1.2110368025525799</c:v>
                </c:pt>
                <c:pt idx="39">
                  <c:v>1.1831217526958999</c:v>
                </c:pt>
                <c:pt idx="40">
                  <c:v>1.1569557347070201</c:v>
                </c:pt>
                <c:pt idx="41">
                  <c:v>1.13258590710353</c:v>
                </c:pt>
                <c:pt idx="42">
                  <c:v>1.11005518765141</c:v>
                </c:pt>
                <c:pt idx="43">
                  <c:v>1.0894038257053</c:v>
                </c:pt>
                <c:pt idx="44">
                  <c:v>1.07067097624637</c:v>
                </c:pt>
                <c:pt idx="45">
                  <c:v>1.0538962839978701</c:v>
                </c:pt>
                <c:pt idx="46">
                  <c:v>1.03912148986626</c:v>
                </c:pt>
                <c:pt idx="47">
                  <c:v>1.0263920759417899</c:v>
                </c:pt>
                <c:pt idx="48">
                  <c:v>1.0157589695068401</c:v>
                </c:pt>
                <c:pt idx="49">
                  <c:v>1.0072803310773999</c:v>
                </c:pt>
                <c:pt idx="50">
                  <c:v>1.0010234566021201</c:v>
                </c:pt>
                <c:pt idx="51">
                  <c:v>0.99706682976069805</c:v>
                </c:pt>
                <c:pt idx="52">
                  <c:v>0.99550236707084006</c:v>
                </c:pt>
                <c:pt idx="53">
                  <c:v>0.996437906516764</c:v>
                </c:pt>
                <c:pt idx="54">
                  <c:v>1</c:v>
                </c:pt>
                <c:pt idx="55">
                  <c:v>1.0062751296841399</c:v>
                </c:pt>
                <c:pt idx="56">
                  <c:v>1.0151230169065999</c:v>
                </c:pt>
                <c:pt idx="57">
                  <c:v>1.0263542574348501</c:v>
                </c:pt>
                <c:pt idx="58">
                  <c:v>1.0397862227052701</c:v>
                </c:pt>
                <c:pt idx="59">
                  <c:v>1.05523810896004</c:v>
                </c:pt>
                <c:pt idx="60">
                  <c:v>1.07252640566512</c:v>
                </c:pt>
                <c:pt idx="61">
                  <c:v>1.0914607385764099</c:v>
                </c:pt>
                <c:pt idx="62">
                  <c:v>1.11184006987244</c:v>
                </c:pt>
                <c:pt idx="63">
                  <c:v>1.1334492623689101</c:v>
                </c:pt>
                <c:pt idx="64">
                  <c:v>1.1560560373226501</c:v>
                </c:pt>
                <c:pt idx="65">
                  <c:v>1.1794083757782501</c:v>
                </c:pt>
                <c:pt idx="66">
                  <c:v>1.2032825424231099</c:v>
                </c:pt>
                <c:pt idx="67">
                  <c:v>1.2276399817364501</c:v>
                </c:pt>
                <c:pt idx="68">
                  <c:v>1.25249047636222</c:v>
                </c:pt>
                <c:pt idx="69">
                  <c:v>1.2778440069694901</c:v>
                </c:pt>
                <c:pt idx="70">
                  <c:v>1.30371075626097</c:v>
                </c:pt>
              </c:numCache>
            </c:numRef>
          </c:yVal>
          <c:smooth val="0"/>
          <c:extLst>
            <c:ext xmlns:c16="http://schemas.microsoft.com/office/drawing/2014/chart" uri="{C3380CC4-5D6E-409C-BE32-E72D297353CC}">
              <c16:uniqueId val="{00000000-C023-44E2-9542-F9F6043E53B7}"/>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2.38541401630824</c:v>
                </c:pt>
                <c:pt idx="1">
                  <c:v>2.3394196926436002</c:v>
                </c:pt>
                <c:pt idx="2">
                  <c:v>2.2943058360032902</c:v>
                </c:pt>
                <c:pt idx="3">
                  <c:v>2.2500552759587999</c:v>
                </c:pt>
                <c:pt idx="4">
                  <c:v>2.2066511503481498</c:v>
                </c:pt>
                <c:pt idx="5">
                  <c:v>2.1640768968051902</c:v>
                </c:pt>
                <c:pt idx="6">
                  <c:v>2.1223162440846801</c:v>
                </c:pt>
                <c:pt idx="7">
                  <c:v>2.08135320312359</c:v>
                </c:pt>
                <c:pt idx="8">
                  <c:v>2.04117205776764</c:v>
                </c:pt>
                <c:pt idx="9">
                  <c:v>2.0017573550775301</c:v>
                </c:pt>
                <c:pt idx="10">
                  <c:v>1.9630938951113801</c:v>
                </c:pt>
                <c:pt idx="11">
                  <c:v>1.9251667200579701</c:v>
                </c:pt>
                <c:pt idx="12">
                  <c:v>1.8879611025668901</c:v>
                </c:pt>
                <c:pt idx="13">
                  <c:v>1.85146253308706</c:v>
                </c:pt>
                <c:pt idx="14">
                  <c:v>1.8156567059800399</c:v>
                </c:pt>
                <c:pt idx="15">
                  <c:v>1.78052950411803</c:v>
                </c:pt>
                <c:pt idx="16">
                  <c:v>1.74606698160341</c:v>
                </c:pt>
                <c:pt idx="17">
                  <c:v>1.71225534415289</c:v>
                </c:pt>
                <c:pt idx="18">
                  <c:v>1.6790809265670801</c:v>
                </c:pt>
                <c:pt idx="19">
                  <c:v>1.6465301665472301</c:v>
                </c:pt>
                <c:pt idx="20">
                  <c:v>1.61458957391057</c:v>
                </c:pt>
                <c:pt idx="21">
                  <c:v>1.5832456939778301</c:v>
                </c:pt>
                <c:pt idx="22">
                  <c:v>1.55248506353452</c:v>
                </c:pt>
                <c:pt idx="23">
                  <c:v>1.5222941572676201</c:v>
                </c:pt>
                <c:pt idx="24">
                  <c:v>1.4926593219002899</c:v>
                </c:pt>
                <c:pt idx="25">
                  <c:v>1.4635666943200001</c:v>
                </c:pt>
                <c:pt idx="26">
                  <c:v>1.4350020987165699</c:v>
                </c:pt>
                <c:pt idx="27">
                  <c:v>1.40695091597255</c:v>
                </c:pt>
                <c:pt idx="28">
                  <c:v>1.37939791606757</c:v>
                </c:pt>
                <c:pt idx="29">
                  <c:v>1.35232704077067</c:v>
                </c:pt>
                <c:pt idx="30">
                  <c:v>1.3257211189695699</c:v>
                </c:pt>
                <c:pt idx="31">
                  <c:v>1.29956149002398</c:v>
                </c:pt>
                <c:pt idx="32">
                  <c:v>1.2738483219036101</c:v>
                </c:pt>
                <c:pt idx="33">
                  <c:v>1.24866075183931</c:v>
                </c:pt>
                <c:pt idx="34">
                  <c:v>1.2240914826761999</c:v>
                </c:pt>
                <c:pt idx="35">
                  <c:v>1.2002264012692501</c:v>
                </c:pt>
                <c:pt idx="36">
                  <c:v>1.17714569278051</c:v>
                </c:pt>
                <c:pt idx="37">
                  <c:v>1.1549251677732499</c:v>
                </c:pt>
                <c:pt idx="38">
                  <c:v>1.13363783451855</c:v>
                </c:pt>
                <c:pt idx="39">
                  <c:v>1.1133557436881401</c:v>
                </c:pt>
                <c:pt idx="40">
                  <c:v>1.0941521133523999</c:v>
                </c:pt>
                <c:pt idx="41">
                  <c:v>1.0761037026334499</c:v>
                </c:pt>
                <c:pt idx="42">
                  <c:v>1.0592933396270501</c:v>
                </c:pt>
                <c:pt idx="43">
                  <c:v>1.0438124303001199</c:v>
                </c:pt>
                <c:pt idx="44">
                  <c:v>1.02976320357437</c:v>
                </c:pt>
                <c:pt idx="45">
                  <c:v>1.0172604243204</c:v>
                </c:pt>
                <c:pt idx="46">
                  <c:v>1.0064323737723799</c:v>
                </c:pt>
                <c:pt idx="47">
                  <c:v>0.99742107196708496</c:v>
                </c:pt>
                <c:pt idx="48">
                  <c:v>0.99038196022459601</c:v>
                </c:pt>
                <c:pt idx="49">
                  <c:v>0.985483483412669</c:v>
                </c:pt>
                <c:pt idx="50">
                  <c:v>0.98290711804282405</c:v>
                </c:pt>
                <c:pt idx="51">
                  <c:v>0.98284834550625999</c:v>
                </c:pt>
                <c:pt idx="52">
                  <c:v>0.98551891056941199</c:v>
                </c:pt>
                <c:pt idx="53">
                  <c:v>0.99115051980437796</c:v>
                </c:pt>
                <c:pt idx="54">
                  <c:v>1</c:v>
                </c:pt>
                <c:pt idx="55">
                  <c:v>1.0003075695856301</c:v>
                </c:pt>
                <c:pt idx="56">
                  <c:v>1.0024938992369801</c:v>
                </c:pt>
                <c:pt idx="57">
                  <c:v>1.0063549823759399</c:v>
                </c:pt>
                <c:pt idx="58">
                  <c:v>1.0117044785173499</c:v>
                </c:pt>
                <c:pt idx="59">
                  <c:v>1.01836730321418</c:v>
                </c:pt>
                <c:pt idx="60">
                  <c:v>1.0261747976938</c:v>
                </c:pt>
                <c:pt idx="61">
                  <c:v>1.03496100754909</c:v>
                </c:pt>
                <c:pt idx="62">
                  <c:v>1.0445597672803</c:v>
                </c:pt>
                <c:pt idx="63">
                  <c:v>1.0548023985730099</c:v>
                </c:pt>
                <c:pt idx="64">
                  <c:v>1.0655159032710799</c:v>
                </c:pt>
                <c:pt idx="65">
                  <c:v>1.0765215801919401</c:v>
                </c:pt>
                <c:pt idx="66">
                  <c:v>1.0876663266956399</c:v>
                </c:pt>
                <c:pt idx="67">
                  <c:v>1.0989212257710499</c:v>
                </c:pt>
                <c:pt idx="68">
                  <c:v>1.1102885901591799</c:v>
                </c:pt>
                <c:pt idx="69">
                  <c:v>1.12177040776824</c:v>
                </c:pt>
                <c:pt idx="70">
                  <c:v>1.1333684589361399</c:v>
                </c:pt>
              </c:numCache>
            </c:numRef>
          </c:yVal>
          <c:smooth val="0"/>
          <c:extLst>
            <c:ext xmlns:c16="http://schemas.microsoft.com/office/drawing/2014/chart" uri="{C3380CC4-5D6E-409C-BE32-E72D297353CC}">
              <c16:uniqueId val="{00000001-C023-44E2-9542-F9F6043E53B7}"/>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4.6093492524704196</c:v>
                </c:pt>
                <c:pt idx="1">
                  <c:v>4.4556974850080904</c:v>
                </c:pt>
                <c:pt idx="2">
                  <c:v>4.3071796315550896</c:v>
                </c:pt>
                <c:pt idx="3">
                  <c:v>4.1636245699208398</c:v>
                </c:pt>
                <c:pt idx="4">
                  <c:v>4.0248669160154504</c:v>
                </c:pt>
                <c:pt idx="5">
                  <c:v>3.8907468350557202</c:v>
                </c:pt>
                <c:pt idx="6">
                  <c:v>3.7611098594734802</c:v>
                </c:pt>
                <c:pt idx="7">
                  <c:v>3.6358067133701502</c:v>
                </c:pt>
                <c:pt idx="8">
                  <c:v>3.51469314338078</c:v>
                </c:pt>
                <c:pt idx="9">
                  <c:v>3.3976297558317499</c:v>
                </c:pt>
                <c:pt idx="10">
                  <c:v>3.2844818601010202</c:v>
                </c:pt>
                <c:pt idx="11">
                  <c:v>3.1751193181185</c:v>
                </c:pt>
                <c:pt idx="12">
                  <c:v>3.0694163999784898</c:v>
                </c:pt>
                <c:pt idx="13">
                  <c:v>2.9672516456769902</c:v>
                </c:pt>
                <c:pt idx="14">
                  <c:v>2.8685077330376498</c:v>
                </c:pt>
                <c:pt idx="15">
                  <c:v>2.77307135195201</c:v>
                </c:pt>
                <c:pt idx="16">
                  <c:v>2.68083308513854</c:v>
                </c:pt>
                <c:pt idx="17">
                  <c:v>2.5916872957238102</c:v>
                </c:pt>
                <c:pt idx="18">
                  <c:v>2.5055320220764901</c:v>
                </c:pt>
                <c:pt idx="19">
                  <c:v>2.4222688804889798</c:v>
                </c:pt>
                <c:pt idx="20">
                  <c:v>2.34180297651654</c:v>
                </c:pt>
                <c:pt idx="21">
                  <c:v>2.2640428260660901</c:v>
                </c:pt>
                <c:pt idx="22">
                  <c:v>2.1889002877034902</c:v>
                </c:pt>
                <c:pt idx="23">
                  <c:v>2.1162905081523502</c:v>
                </c:pt>
                <c:pt idx="24">
                  <c:v>2.0461318836403399</c:v>
                </c:pt>
                <c:pt idx="25">
                  <c:v>1.9783460406806599</c:v>
                </c:pt>
                <c:pt idx="26">
                  <c:v>1.9128578411586901</c:v>
                </c:pt>
                <c:pt idx="27">
                  <c:v>1.8495954183719401</c:v>
                </c:pt>
                <c:pt idx="28">
                  <c:v>1.7884902531557501</c:v>
                </c:pt>
                <c:pt idx="29">
                  <c:v>1.7294773027183901</c:v>
                </c:pt>
                <c:pt idx="30">
                  <c:v>1.67249519973748</c:v>
                </c:pt>
                <c:pt idx="31">
                  <c:v>1.61748654623508</c:v>
                </c:pt>
                <c:pt idx="32">
                  <c:v>1.5644350847650701</c:v>
                </c:pt>
                <c:pt idx="33">
                  <c:v>1.51346493260427</c:v>
                </c:pt>
                <c:pt idx="34">
                  <c:v>1.4647115559270201</c:v>
                </c:pt>
                <c:pt idx="35">
                  <c:v>1.41828455325599</c:v>
                </c:pt>
                <c:pt idx="36">
                  <c:v>1.37427011082916</c:v>
                </c:pt>
                <c:pt idx="37">
                  <c:v>1.33273330523682</c:v>
                </c:pt>
                <c:pt idx="38">
                  <c:v>1.2937201745384901</c:v>
                </c:pt>
                <c:pt idx="39">
                  <c:v>1.2572594964708099</c:v>
                </c:pt>
                <c:pt idx="40">
                  <c:v>1.2233642431766201</c:v>
                </c:pt>
                <c:pt idx="41">
                  <c:v>1.19203273237549</c:v>
                </c:pt>
                <c:pt idx="42">
                  <c:v>1.16324956792954</c:v>
                </c:pt>
                <c:pt idx="43">
                  <c:v>1.13698655142486</c:v>
                </c:pt>
                <c:pt idx="44">
                  <c:v>1.1132038272462399</c:v>
                </c:pt>
                <c:pt idx="45">
                  <c:v>1.0918515562684299</c:v>
                </c:pt>
                <c:pt idx="46">
                  <c:v>1.0728723547063601</c:v>
                </c:pt>
                <c:pt idx="47">
                  <c:v>1.0562045691279101</c:v>
                </c:pt>
                <c:pt idx="48">
                  <c:v>1.0417862254878201</c:v>
                </c:pt>
                <c:pt idx="49">
                  <c:v>1.0295592797373501</c:v>
                </c:pt>
                <c:pt idx="50">
                  <c:v>1.01947370435463</c:v>
                </c:pt>
                <c:pt idx="51">
                  <c:v>1.0114910072896</c:v>
                </c:pt>
                <c:pt idx="52">
                  <c:v>1.0055869575055201</c:v>
                </c:pt>
                <c:pt idx="53">
                  <c:v>1.0017534992964301</c:v>
                </c:pt>
                <c:pt idx="54">
                  <c:v>1</c:v>
                </c:pt>
                <c:pt idx="55">
                  <c:v>1.01227829060644</c:v>
                </c:pt>
                <c:pt idx="56">
                  <c:v>1.0279112324153401</c:v>
                </c:pt>
                <c:pt idx="57">
                  <c:v>1.04675097773911</c:v>
                </c:pt>
                <c:pt idx="58">
                  <c:v>1.0686474280633</c:v>
                </c:pt>
                <c:pt idx="59">
                  <c:v>1.0934438518273599</c:v>
                </c:pt>
                <c:pt idx="60">
                  <c:v>1.12097168380487</c:v>
                </c:pt>
                <c:pt idx="61">
                  <c:v>1.1510448559553701</c:v>
                </c:pt>
                <c:pt idx="62">
                  <c:v>1.18345391015068</c:v>
                </c:pt>
                <c:pt idx="63">
                  <c:v>1.21796009575124</c:v>
                </c:pt>
                <c:pt idx="64">
                  <c:v>1.2542896425358601</c:v>
                </c:pt>
                <c:pt idx="65">
                  <c:v>1.2921284091749301</c:v>
                </c:pt>
                <c:pt idx="66">
                  <c:v>1.33118847330593</c:v>
                </c:pt>
                <c:pt idx="67">
                  <c:v>1.37143581306332</c:v>
                </c:pt>
                <c:pt idx="68">
                  <c:v>1.41290508367122</c:v>
                </c:pt>
                <c:pt idx="69">
                  <c:v>1.4556323600980701</c:v>
                </c:pt>
                <c:pt idx="70">
                  <c:v>1.49965505267896</c:v>
                </c:pt>
              </c:numCache>
            </c:numRef>
          </c:yVal>
          <c:smooth val="1"/>
          <c:extLst>
            <c:ext xmlns:c16="http://schemas.microsoft.com/office/drawing/2014/chart" uri="{C3380CC4-5D6E-409C-BE32-E72D297353CC}">
              <c16:uniqueId val="{00000002-C023-44E2-9542-F9F6043E53B7}"/>
            </c:ext>
          </c:extLst>
        </c:ser>
        <c:dLbls>
          <c:showLegendKey val="0"/>
          <c:showVal val="0"/>
          <c:showCatName val="0"/>
          <c:showSerName val="0"/>
          <c:showPercent val="0"/>
          <c:showBubbleSize val="0"/>
        </c:dLbls>
        <c:axId val="554661456"/>
        <c:axId val="554660672"/>
      </c:scatterChart>
      <c:valAx>
        <c:axId val="554661456"/>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0.840459787331437</c:v>
                </c:pt>
                <c:pt idx="1">
                  <c:v>0.84445904526069004</c:v>
                </c:pt>
                <c:pt idx="2">
                  <c:v>0.84847733332585995</c:v>
                </c:pt>
                <c:pt idx="3">
                  <c:v>0.85251474208026301</c:v>
                </c:pt>
                <c:pt idx="4">
                  <c:v>0.85657136250810695</c:v>
                </c:pt>
                <c:pt idx="5">
                  <c:v>0.86064728602654095</c:v>
                </c:pt>
                <c:pt idx="6">
                  <c:v>0.86474260448771501</c:v>
                </c:pt>
                <c:pt idx="7">
                  <c:v>0.86885741018084806</c:v>
                </c:pt>
                <c:pt idx="8">
                  <c:v>0.87299179583431297</c:v>
                </c:pt>
                <c:pt idx="9">
                  <c:v>0.87714585461771899</c:v>
                </c:pt>
                <c:pt idx="10">
                  <c:v>0.88131968014401796</c:v>
                </c:pt>
                <c:pt idx="11">
                  <c:v>0.88551336647161105</c:v>
                </c:pt>
                <c:pt idx="12">
                  <c:v>0.88972700810646699</c:v>
                </c:pt>
                <c:pt idx="13">
                  <c:v>0.89396070000425398</c:v>
                </c:pt>
                <c:pt idx="14">
                  <c:v>0.89821453757247904</c:v>
                </c:pt>
                <c:pt idx="15">
                  <c:v>0.90248861667263902</c:v>
                </c:pt>
                <c:pt idx="16">
                  <c:v>0.906783033622377</c:v>
                </c:pt>
                <c:pt idx="17">
                  <c:v>0.911097885197658</c:v>
                </c:pt>
                <c:pt idx="18">
                  <c:v>0.91543326863494501</c:v>
                </c:pt>
                <c:pt idx="19">
                  <c:v>0.91978928163339602</c:v>
                </c:pt>
                <c:pt idx="20">
                  <c:v>0.92416941883302295</c:v>
                </c:pt>
                <c:pt idx="21">
                  <c:v>0.92859089089075997</c:v>
                </c:pt>
                <c:pt idx="22">
                  <c:v>0.93307466606454603</c:v>
                </c:pt>
                <c:pt idx="23">
                  <c:v>0.93764211739328995</c:v>
                </c:pt>
                <c:pt idx="24">
                  <c:v>0.94231503907147296</c:v>
                </c:pt>
                <c:pt idx="25">
                  <c:v>0.94711566781529899</c:v>
                </c:pt>
                <c:pt idx="26">
                  <c:v>0.95206670939835902</c:v>
                </c:pt>
                <c:pt idx="27">
                  <c:v>0.95719137054999404</c:v>
                </c:pt>
                <c:pt idx="28">
                  <c:v>0.96251339642825795</c:v>
                </c:pt>
                <c:pt idx="29">
                  <c:v>0.96805711390177196</c:v>
                </c:pt>
                <c:pt idx="30">
                  <c:v>0.97384748090107998</c:v>
                </c:pt>
                <c:pt idx="31">
                  <c:v>0.97991014213059602</c:v>
                </c:pt>
                <c:pt idx="32">
                  <c:v>0.98627149146717297</c:v>
                </c:pt>
                <c:pt idx="33">
                  <c:v>0.99295874141106899</c:v>
                </c:pt>
                <c:pt idx="34">
                  <c:v>1</c:v>
                </c:pt>
                <c:pt idx="35">
                  <c:v>1.00741773021728</c:v>
                </c:pt>
                <c:pt idx="36">
                  <c:v>1.01520855585216</c:v>
                </c:pt>
                <c:pt idx="37">
                  <c:v>1.02336244891016</c:v>
                </c:pt>
                <c:pt idx="38">
                  <c:v>1.03186920814145</c:v>
                </c:pt>
                <c:pt idx="39">
                  <c:v>1.0407184083352901</c:v>
                </c:pt>
                <c:pt idx="40">
                  <c:v>1.04989935069231</c:v>
                </c:pt>
                <c:pt idx="41">
                  <c:v>1.0594010142677901</c:v>
                </c:pt>
                <c:pt idx="42">
                  <c:v>1.06921200849952</c:v>
                </c:pt>
                <c:pt idx="43">
                  <c:v>1.07932052685323</c:v>
                </c:pt>
                <c:pt idx="44">
                  <c:v>1.0897143016376301</c:v>
                </c:pt>
                <c:pt idx="45">
                  <c:v>1.10038056006065</c:v>
                </c:pt>
                <c:pt idx="46">
                  <c:v>1.11130598161655</c:v>
                </c:pt>
                <c:pt idx="47">
                  <c:v>1.1224766569126099</c:v>
                </c:pt>
                <c:pt idx="48">
                  <c:v>1.1338780480614301</c:v>
                </c:pt>
                <c:pt idx="49">
                  <c:v>1.14549495078311</c:v>
                </c:pt>
                <c:pt idx="50">
                  <c:v>1.1573114583783399</c:v>
                </c:pt>
                <c:pt idx="51">
                  <c:v>1.1693109277501299</c:v>
                </c:pt>
                <c:pt idx="52">
                  <c:v>1.1814759476676699</c:v>
                </c:pt>
                <c:pt idx="53">
                  <c:v>1.1937883094813599</c:v>
                </c:pt>
                <c:pt idx="54">
                  <c:v>1.2062324803325</c:v>
                </c:pt>
                <c:pt idx="55">
                  <c:v>1.21880637048726</c:v>
                </c:pt>
                <c:pt idx="56">
                  <c:v>1.2315113321528499</c:v>
                </c:pt>
                <c:pt idx="57">
                  <c:v>1.2443487316320601</c:v>
                </c:pt>
                <c:pt idx="58">
                  <c:v>1.2573199494701299</c:v>
                </c:pt>
                <c:pt idx="59">
                  <c:v>1.2704263806032601</c:v>
                </c:pt>
                <c:pt idx="60">
                  <c:v>1.2836694345085999</c:v>
                </c:pt>
                <c:pt idx="61">
                  <c:v>1.2970505353558199</c:v>
                </c:pt>
                <c:pt idx="62">
                  <c:v>1.31057112216031</c:v>
                </c:pt>
                <c:pt idx="63">
                  <c:v>1.32423264893788</c:v>
                </c:pt>
                <c:pt idx="64">
                  <c:v>1.3380365848611599</c:v>
                </c:pt>
                <c:pt idx="65">
                  <c:v>1.3519844144175699</c:v>
                </c:pt>
                <c:pt idx="66">
                  <c:v>1.366077637569</c:v>
                </c:pt>
                <c:pt idx="67">
                  <c:v>1.38031776991308</c:v>
                </c:pt>
                <c:pt idx="68">
                  <c:v>1.3947063428461799</c:v>
                </c:pt>
                <c:pt idx="69">
                  <c:v>1.4092449037281201</c:v>
                </c:pt>
                <c:pt idx="70">
                  <c:v>1.42393501604854</c:v>
                </c:pt>
              </c:numCache>
            </c:numRef>
          </c:yVal>
          <c:smooth val="0"/>
          <c:extLst>
            <c:ext xmlns:c16="http://schemas.microsoft.com/office/drawing/2014/chart" uri="{C3380CC4-5D6E-409C-BE32-E72D297353CC}">
              <c16:uniqueId val="{00000000-E2F2-4F06-843E-54848052C875}"/>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0.61792340516129296</c:v>
                </c:pt>
                <c:pt idx="1">
                  <c:v>0.62710658616880299</c:v>
                </c:pt>
                <c:pt idx="2">
                  <c:v>0.63642566399684897</c:v>
                </c:pt>
                <c:pt idx="3">
                  <c:v>0.64588257769398905</c:v>
                </c:pt>
                <c:pt idx="4">
                  <c:v>0.655479282305519</c:v>
                </c:pt>
                <c:pt idx="5">
                  <c:v>0.66521774655781996</c:v>
                </c:pt>
                <c:pt idx="6">
                  <c:v>0.67509994988061295</c:v>
                </c:pt>
                <c:pt idx="7">
                  <c:v>0.68512787857084301</c:v>
                </c:pt>
                <c:pt idx="8">
                  <c:v>0.69530352083320501</c:v>
                </c:pt>
                <c:pt idx="9">
                  <c:v>0.70562886033536498</c:v>
                </c:pt>
                <c:pt idx="10">
                  <c:v>0.71610586777723195</c:v>
                </c:pt>
                <c:pt idx="11">
                  <c:v>0.726736489772283</c:v>
                </c:pt>
                <c:pt idx="12">
                  <c:v>0.737522634041754</c:v>
                </c:pt>
                <c:pt idx="13">
                  <c:v>0.74846614947629098</c:v>
                </c:pt>
                <c:pt idx="14">
                  <c:v>0.75956879893651297</c:v>
                </c:pt>
                <c:pt idx="15">
                  <c:v>0.77083222159568299</c:v>
                </c:pt>
                <c:pt idx="16">
                  <c:v>0.78225787991787998</c:v>
                </c:pt>
                <c:pt idx="17">
                  <c:v>0.79384698355634398</c:v>
                </c:pt>
                <c:pt idx="18">
                  <c:v>0.80560037770738602</c:v>
                </c:pt>
                <c:pt idx="19">
                  <c:v>0.81751837515897596</c:v>
                </c:pt>
                <c:pt idx="20">
                  <c:v>0.829595958642531</c:v>
                </c:pt>
                <c:pt idx="21">
                  <c:v>0.84180879840817702</c:v>
                </c:pt>
                <c:pt idx="22">
                  <c:v>0.85412673516969295</c:v>
                </c:pt>
                <c:pt idx="23">
                  <c:v>0.86651853016367797</c:v>
                </c:pt>
                <c:pt idx="24">
                  <c:v>0.87895220822887998</c:v>
                </c:pt>
                <c:pt idx="25">
                  <c:v>0.89139554441412805</c:v>
                </c:pt>
                <c:pt idx="26">
                  <c:v>0.90381674935386203</c:v>
                </c:pt>
                <c:pt idx="27">
                  <c:v>0.91618543226593996</c:v>
                </c:pt>
                <c:pt idx="28">
                  <c:v>0.92847395432870405</c:v>
                </c:pt>
                <c:pt idx="29">
                  <c:v>0.94065933247651301</c:v>
                </c:pt>
                <c:pt idx="30">
                  <c:v>0.95272591590948397</c:v>
                </c:pt>
                <c:pt idx="31">
                  <c:v>0.96466913022260603</c:v>
                </c:pt>
                <c:pt idx="32">
                  <c:v>0.97650064520120905</c:v>
                </c:pt>
                <c:pt idx="33">
                  <c:v>0.98825531160275404</c:v>
                </c:pt>
                <c:pt idx="34">
                  <c:v>1</c:v>
                </c:pt>
                <c:pt idx="35">
                  <c:v>1.0030120161721401</c:v>
                </c:pt>
                <c:pt idx="36">
                  <c:v>1.0065688963152599</c:v>
                </c:pt>
                <c:pt idx="37">
                  <c:v>1.0105069179685999</c:v>
                </c:pt>
                <c:pt idx="38">
                  <c:v>1.0146740074732301</c:v>
                </c:pt>
                <c:pt idx="39">
                  <c:v>1.0189369428116499</c:v>
                </c:pt>
                <c:pt idx="40">
                  <c:v>1.02318612492648</c:v>
                </c:pt>
                <c:pt idx="41">
                  <c:v>1.02733722261045</c:v>
                </c:pt>
                <c:pt idx="42">
                  <c:v>1.0313300438399999</c:v>
                </c:pt>
                <c:pt idx="43">
                  <c:v>1.0351256040522301</c:v>
                </c:pt>
                <c:pt idx="44">
                  <c:v>1.0387024328955801</c:v>
                </c:pt>
                <c:pt idx="45">
                  <c:v>1.04205289294852</c:v>
                </c:pt>
                <c:pt idx="46">
                  <c:v>1.0451799369496799</c:v>
                </c:pt>
                <c:pt idx="47">
                  <c:v>1.04809445644453</c:v>
                </c:pt>
                <c:pt idx="48">
                  <c:v>1.0508132121460501</c:v>
                </c:pt>
                <c:pt idx="49">
                  <c:v>1.0533572630097201</c:v>
                </c:pt>
                <c:pt idx="50">
                  <c:v>1.0557507919421001</c:v>
                </c:pt>
                <c:pt idx="51">
                  <c:v>1.0580202332953099</c:v>
                </c:pt>
                <c:pt idx="52">
                  <c:v>1.0601936239544401</c:v>
                </c:pt>
                <c:pt idx="53">
                  <c:v>1.06230011745907</c:v>
                </c:pt>
                <c:pt idx="54">
                  <c:v>1.06436591326483</c:v>
                </c:pt>
                <c:pt idx="55">
                  <c:v>1.0664020895689701</c:v>
                </c:pt>
                <c:pt idx="56">
                  <c:v>1.06841448065189</c:v>
                </c:pt>
                <c:pt idx="57">
                  <c:v>1.0704076252754</c:v>
                </c:pt>
                <c:pt idx="58">
                  <c:v>1.0723851046275601</c:v>
                </c:pt>
                <c:pt idx="59">
                  <c:v>1.0743497805701601</c:v>
                </c:pt>
                <c:pt idx="60">
                  <c:v>1.07630396663223</c:v>
                </c:pt>
                <c:pt idx="61">
                  <c:v>1.07824955275255</c:v>
                </c:pt>
                <c:pt idx="62">
                  <c:v>1.0801880976476399</c:v>
                </c:pt>
                <c:pt idx="63">
                  <c:v>1.0821208981472901</c:v>
                </c:pt>
                <c:pt idx="64">
                  <c:v>1.0840490418969799</c:v>
                </c:pt>
                <c:pt idx="65">
                  <c:v>1.08597344788223</c:v>
                </c:pt>
                <c:pt idx="66">
                  <c:v>1.08789489792223</c:v>
                </c:pt>
                <c:pt idx="67">
                  <c:v>1.0898140613875</c:v>
                </c:pt>
                <c:pt idx="68">
                  <c:v>1.09173151477741</c:v>
                </c:pt>
                <c:pt idx="69">
                  <c:v>1.09364775735869</c:v>
                </c:pt>
                <c:pt idx="70">
                  <c:v>1.09556322375681</c:v>
                </c:pt>
              </c:numCache>
            </c:numRef>
          </c:yVal>
          <c:smooth val="0"/>
          <c:extLst>
            <c:ext xmlns:c16="http://schemas.microsoft.com/office/drawing/2014/chart" uri="{C3380CC4-5D6E-409C-BE32-E72D297353CC}">
              <c16:uniqueId val="{00000001-E2F2-4F06-843E-54848052C875}"/>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1.1431395027622</c:v>
                </c:pt>
                <c:pt idx="1">
                  <c:v>1.13714493652383</c:v>
                </c:pt>
                <c:pt idx="2">
                  <c:v>1.13118283233048</c:v>
                </c:pt>
                <c:pt idx="3">
                  <c:v>1.1252531196289901</c:v>
                </c:pt>
                <c:pt idx="4">
                  <c:v>1.11935574300426</c:v>
                </c:pt>
                <c:pt idx="5">
                  <c:v>1.1134906649404399</c:v>
                </c:pt>
                <c:pt idx="6">
                  <c:v>1.10765786925097</c:v>
                </c:pt>
                <c:pt idx="7">
                  <c:v>1.10185736537374</c:v>
                </c:pt>
                <c:pt idx="8">
                  <c:v>1.09608919379662</c:v>
                </c:pt>
                <c:pt idx="9">
                  <c:v>1.09035343297521</c:v>
                </c:pt>
                <c:pt idx="10">
                  <c:v>1.0846502082437599</c:v>
                </c:pt>
                <c:pt idx="11">
                  <c:v>1.0789797034212301</c:v>
                </c:pt>
                <c:pt idx="12">
                  <c:v>1.0733421761118001</c:v>
                </c:pt>
                <c:pt idx="13">
                  <c:v>1.0677379781454099</c:v>
                </c:pt>
                <c:pt idx="14">
                  <c:v>1.06216758328692</c:v>
                </c:pt>
                <c:pt idx="15">
                  <c:v>1.0566316254108401</c:v>
                </c:pt>
                <c:pt idx="16">
                  <c:v>1.0511309520483501</c:v>
                </c:pt>
                <c:pt idx="17">
                  <c:v>1.04566670102202</c:v>
                </c:pt>
                <c:pt idx="18">
                  <c:v>1.04024041263303</c:v>
                </c:pt>
                <c:pt idx="19">
                  <c:v>1.0348541981618</c:v>
                </c:pt>
                <c:pt idx="20">
                  <c:v>1.02952419886871</c:v>
                </c:pt>
                <c:pt idx="21">
                  <c:v>1.02431935170532</c:v>
                </c:pt>
                <c:pt idx="22">
                  <c:v>1.0193198463439901</c:v>
                </c:pt>
                <c:pt idx="23">
                  <c:v>1.01460350783693</c:v>
                </c:pt>
                <c:pt idx="24">
                  <c:v>1.01024563627815</c:v>
                </c:pt>
                <c:pt idx="25">
                  <c:v>1.0063187928663</c:v>
                </c:pt>
                <c:pt idx="26">
                  <c:v>1.00289247769819</c:v>
                </c:pt>
                <c:pt idx="27">
                  <c:v>1.00003262176889</c:v>
                </c:pt>
                <c:pt idx="28">
                  <c:v>0.99780078265488903</c:v>
                </c:pt>
                <c:pt idx="29">
                  <c:v>0.99625288711971205</c:v>
                </c:pt>
                <c:pt idx="30">
                  <c:v>0.995437302817616</c:v>
                </c:pt>
                <c:pt idx="31">
                  <c:v>0.99539195001380998</c:v>
                </c:pt>
                <c:pt idx="32">
                  <c:v>0.99614010462886005</c:v>
                </c:pt>
                <c:pt idx="33">
                  <c:v>0.99768455637805997</c:v>
                </c:pt>
                <c:pt idx="34">
                  <c:v>1</c:v>
                </c:pt>
                <c:pt idx="35">
                  <c:v>1.01184279629005</c:v>
                </c:pt>
                <c:pt idx="36">
                  <c:v>1.02392237197903</c:v>
                </c:pt>
                <c:pt idx="37">
                  <c:v>1.0363815261598699</c:v>
                </c:pt>
                <c:pt idx="38">
                  <c:v>1.0493558077455201</c:v>
                </c:pt>
                <c:pt idx="39">
                  <c:v>1.0629654887762401</c:v>
                </c:pt>
                <c:pt idx="40">
                  <c:v>1.07731000228658</c:v>
                </c:pt>
                <c:pt idx="41">
                  <c:v>1.0924655354935799</c:v>
                </c:pt>
                <c:pt idx="42">
                  <c:v>1.1084854222446501</c:v>
                </c:pt>
                <c:pt idx="43">
                  <c:v>1.1254023619224001</c:v>
                </c:pt>
                <c:pt idx="44">
                  <c:v>1.1432314218069899</c:v>
                </c:pt>
                <c:pt idx="45">
                  <c:v>1.1619730487319799</c:v>
                </c:pt>
                <c:pt idx="46">
                  <c:v>1.1816156635966799</c:v>
                </c:pt>
                <c:pt idx="47">
                  <c:v>1.2021376867003799</c:v>
                </c:pt>
                <c:pt idx="48">
                  <c:v>1.22350900523022</c:v>
                </c:pt>
                <c:pt idx="49">
                  <c:v>1.2456919682885299</c:v>
                </c:pt>
                <c:pt idx="50">
                  <c:v>1.2686420146841499</c:v>
                </c:pt>
                <c:pt idx="51">
                  <c:v>1.29230803223612</c:v>
                </c:pt>
                <c:pt idx="52">
                  <c:v>1.3166325314339</c:v>
                </c:pt>
                <c:pt idx="53">
                  <c:v>1.3415516994040799</c:v>
                </c:pt>
                <c:pt idx="54">
                  <c:v>1.36700807351679</c:v>
                </c:pt>
                <c:pt idx="55">
                  <c:v>1.3929914272211701</c:v>
                </c:pt>
                <c:pt idx="56">
                  <c:v>1.41950543416028</c:v>
                </c:pt>
                <c:pt idx="57">
                  <c:v>1.44655524619972</c:v>
                </c:pt>
                <c:pt idx="58">
                  <c:v>1.4741471589952799</c:v>
                </c:pt>
                <c:pt idx="59">
                  <c:v>1.5022883773254501</c:v>
                </c:pt>
                <c:pt idx="60">
                  <c:v>1.5309868477467601</c:v>
                </c:pt>
                <c:pt idx="61">
                  <c:v>1.5602511375702901</c:v>
                </c:pt>
                <c:pt idx="62">
                  <c:v>1.59009034628413</c:v>
                </c:pt>
                <c:pt idx="63">
                  <c:v>1.6205140400812701</c:v>
                </c:pt>
                <c:pt idx="64">
                  <c:v>1.6515322030947801</c:v>
                </c:pt>
                <c:pt idx="65">
                  <c:v>1.68315520088687</c:v>
                </c:pt>
                <c:pt idx="66">
                  <c:v>1.71539375304571</c:v>
                </c:pt>
                <c:pt idx="67">
                  <c:v>1.7482589126369801</c:v>
                </c:pt>
                <c:pt idx="68">
                  <c:v>1.78176205087564</c:v>
                </c:pt>
                <c:pt idx="69">
                  <c:v>1.81591484581842</c:v>
                </c:pt>
                <c:pt idx="70">
                  <c:v>1.85072927418677</c:v>
                </c:pt>
              </c:numCache>
            </c:numRef>
          </c:yVal>
          <c:smooth val="1"/>
          <c:extLst>
            <c:ext xmlns:c16="http://schemas.microsoft.com/office/drawing/2014/chart" uri="{C3380CC4-5D6E-409C-BE32-E72D297353CC}">
              <c16:uniqueId val="{00000002-E2F2-4F06-843E-54848052C875}"/>
            </c:ext>
          </c:extLst>
        </c:ser>
        <c:dLbls>
          <c:showLegendKey val="0"/>
          <c:showVal val="0"/>
          <c:showCatName val="0"/>
          <c:showSerName val="0"/>
          <c:showPercent val="0"/>
          <c:showBubbleSize val="0"/>
        </c:dLbls>
        <c:axId val="247118384"/>
        <c:axId val="247118776"/>
      </c:scatterChart>
      <c:valAx>
        <c:axId val="247118384"/>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258517989454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0.73988523229278202</c:v>
                </c:pt>
                <c:pt idx="1">
                  <c:v>0.74203996669210803</c:v>
                </c:pt>
                <c:pt idx="2">
                  <c:v>0.744200976227265</c:v>
                </c:pt>
                <c:pt idx="3">
                  <c:v>0.74636827917304804</c:v>
                </c:pt>
                <c:pt idx="4">
                  <c:v>0.74854189385747205</c:v>
                </c:pt>
                <c:pt idx="5">
                  <c:v>0.75072183866192999</c:v>
                </c:pt>
                <c:pt idx="6">
                  <c:v>0.75290813202134399</c:v>
                </c:pt>
                <c:pt idx="7">
                  <c:v>0.75510079242432604</c:v>
                </c:pt>
                <c:pt idx="8">
                  <c:v>0.75729983841332804</c:v>
                </c:pt>
                <c:pt idx="9">
                  <c:v>0.75950528858480504</c:v>
                </c:pt>
                <c:pt idx="10">
                  <c:v>0.76171716158936897</c:v>
                </c:pt>
                <c:pt idx="11">
                  <c:v>0.76393547613194701</c:v>
                </c:pt>
                <c:pt idx="12">
                  <c:v>0.76616025097193996</c:v>
                </c:pt>
                <c:pt idx="13">
                  <c:v>0.76839150492338104</c:v>
                </c:pt>
                <c:pt idx="14">
                  <c:v>0.77062925685509298</c:v>
                </c:pt>
                <c:pt idx="15">
                  <c:v>0.77287352569085199</c:v>
                </c:pt>
                <c:pt idx="16">
                  <c:v>0.77512433040954398</c:v>
                </c:pt>
                <c:pt idx="17">
                  <c:v>0.77738169004532498</c:v>
                </c:pt>
                <c:pt idx="18">
                  <c:v>0.77964562368778501</c:v>
                </c:pt>
                <c:pt idx="19">
                  <c:v>0.78191615048210805</c:v>
                </c:pt>
                <c:pt idx="20">
                  <c:v>0.78419328962923196</c:v>
                </c:pt>
                <c:pt idx="21">
                  <c:v>0.78647706038601395</c:v>
                </c:pt>
                <c:pt idx="22">
                  <c:v>0.78876748206539105</c:v>
                </c:pt>
                <c:pt idx="23">
                  <c:v>0.79106457403654695</c:v>
                </c:pt>
                <c:pt idx="24">
                  <c:v>0.79336835572507003</c:v>
                </c:pt>
                <c:pt idx="25">
                  <c:v>0.79567884661312405</c:v>
                </c:pt>
                <c:pt idx="26">
                  <c:v>0.79799606623960695</c:v>
                </c:pt>
                <c:pt idx="27">
                  <c:v>0.80032003420032105</c:v>
                </c:pt>
                <c:pt idx="28">
                  <c:v>0.80265077014813502</c:v>
                </c:pt>
                <c:pt idx="29">
                  <c:v>0.80498829379315295</c:v>
                </c:pt>
                <c:pt idx="30">
                  <c:v>0.80733262490287905</c:v>
                </c:pt>
                <c:pt idx="31">
                  <c:v>0.80968378330238699</c:v>
                </c:pt>
                <c:pt idx="32">
                  <c:v>0.81204178887448397</c:v>
                </c:pt>
                <c:pt idx="33">
                  <c:v>0.81440666155988095</c:v>
                </c:pt>
                <c:pt idx="34">
                  <c:v>0.816778421357365</c:v>
                </c:pt>
                <c:pt idx="35">
                  <c:v>0.81915708832395995</c:v>
                </c:pt>
                <c:pt idx="36">
                  <c:v>0.82154268257510299</c:v>
                </c:pt>
                <c:pt idx="37">
                  <c:v>0.82393522428481403</c:v>
                </c:pt>
                <c:pt idx="38">
                  <c:v>0.82633473368586197</c:v>
                </c:pt>
                <c:pt idx="39">
                  <c:v>0.82874123106994102</c:v>
                </c:pt>
                <c:pt idx="40">
                  <c:v>0.83115473678783902</c:v>
                </c:pt>
                <c:pt idx="41">
                  <c:v>0.83357527124960895</c:v>
                </c:pt>
                <c:pt idx="42">
                  <c:v>0.83600285492474702</c:v>
                </c:pt>
                <c:pt idx="43">
                  <c:v>0.83843750834235797</c:v>
                </c:pt>
                <c:pt idx="44">
                  <c:v>0.84087925209133396</c:v>
                </c:pt>
                <c:pt idx="45">
                  <c:v>0.84332810682052795</c:v>
                </c:pt>
                <c:pt idx="46">
                  <c:v>0.845784093238927</c:v>
                </c:pt>
                <c:pt idx="47">
                  <c:v>0.84824723211582798</c:v>
                </c:pt>
                <c:pt idx="48">
                  <c:v>0.85071754428101298</c:v>
                </c:pt>
                <c:pt idx="49">
                  <c:v>0.85319505062492595</c:v>
                </c:pt>
                <c:pt idx="50">
                  <c:v>0.85567977209884905</c:v>
                </c:pt>
                <c:pt idx="51">
                  <c:v>0.85817172971508004</c:v>
                </c:pt>
                <c:pt idx="52">
                  <c:v>0.86067094454711102</c:v>
                </c:pt>
                <c:pt idx="53">
                  <c:v>0.86317743772980304</c:v>
                </c:pt>
                <c:pt idx="54">
                  <c:v>0.86569123045956897</c:v>
                </c:pt>
                <c:pt idx="55">
                  <c:v>0.86821234399455105</c:v>
                </c:pt>
                <c:pt idx="56">
                  <c:v>0.870740799654799</c:v>
                </c:pt>
                <c:pt idx="57">
                  <c:v>0.873276618822455</c:v>
                </c:pt>
                <c:pt idx="58">
                  <c:v>0.87581982294192795</c:v>
                </c:pt>
                <c:pt idx="59">
                  <c:v>0.87837043352008004</c:v>
                </c:pt>
                <c:pt idx="60">
                  <c:v>0.88092847212640901</c:v>
                </c:pt>
                <c:pt idx="61">
                  <c:v>0.88349396039322403</c:v>
                </c:pt>
                <c:pt idx="62">
                  <c:v>0.88606692001583598</c:v>
                </c:pt>
                <c:pt idx="63">
                  <c:v>0.88864737275273797</c:v>
                </c:pt>
                <c:pt idx="64">
                  <c:v>0.891235340425789</c:v>
                </c:pt>
                <c:pt idx="65">
                  <c:v>0.89383084492039799</c:v>
                </c:pt>
                <c:pt idx="66">
                  <c:v>0.896433908185711</c:v>
                </c:pt>
                <c:pt idx="67">
                  <c:v>0.89904455223479496</c:v>
                </c:pt>
                <c:pt idx="68">
                  <c:v>0.90166279914482494</c:v>
                </c:pt>
                <c:pt idx="69">
                  <c:v>0.90428867105726995</c:v>
                </c:pt>
                <c:pt idx="70">
                  <c:v>0.90692216534084402</c:v>
                </c:pt>
                <c:pt idx="71">
                  <c:v>0.90956317950134702</c:v>
                </c:pt>
                <c:pt idx="72">
                  <c:v>0.91221158467536301</c:v>
                </c:pt>
                <c:pt idx="73">
                  <c:v>0.91486725031135097</c:v>
                </c:pt>
                <c:pt idx="74">
                  <c:v>0.917530044157708</c:v>
                </c:pt>
                <c:pt idx="75">
                  <c:v>0.92019983225102697</c:v>
                </c:pt>
                <c:pt idx="76">
                  <c:v>0.92287647890453495</c:v>
                </c:pt>
                <c:pt idx="77">
                  <c:v>0.92555984669673297</c:v>
                </c:pt>
                <c:pt idx="78">
                  <c:v>0.92824979646023598</c:v>
                </c:pt>
                <c:pt idx="79">
                  <c:v>0.93094618727081502</c:v>
                </c:pt>
                <c:pt idx="80">
                  <c:v>0.93364887643665195</c:v>
                </c:pt>
                <c:pt idx="81">
                  <c:v>0.93635771948780899</c:v>
                </c:pt>
                <c:pt idx="82">
                  <c:v>0.93907257016591905</c:v>
                </c:pt>
                <c:pt idx="83">
                  <c:v>0.94179328041409605</c:v>
                </c:pt>
                <c:pt idx="84">
                  <c:v>0.94451970036708699</c:v>
                </c:pt>
                <c:pt idx="85">
                  <c:v>0.94725167834165103</c:v>
                </c:pt>
                <c:pt idx="86">
                  <c:v>0.94998906082717904</c:v>
                </c:pt>
                <c:pt idx="87">
                  <c:v>0.95273169247656697</c:v>
                </c:pt>
                <c:pt idx="88">
                  <c:v>0.955479416097336</c:v>
                </c:pt>
                <c:pt idx="89">
                  <c:v>0.95823207264301202</c:v>
                </c:pt>
                <c:pt idx="90">
                  <c:v>0.96098950120476301</c:v>
                </c:pt>
                <c:pt idx="91">
                  <c:v>0.96375153900331201</c:v>
                </c:pt>
                <c:pt idx="92">
                  <c:v>0.96651802138112097</c:v>
                </c:pt>
                <c:pt idx="93">
                  <c:v>0.96928878179485101</c:v>
                </c:pt>
                <c:pt idx="94">
                  <c:v>0.97206365180811205</c:v>
                </c:pt>
                <c:pt idx="95">
                  <c:v>0.97484246108449901</c:v>
                </c:pt>
                <c:pt idx="96">
                  <c:v>0.97762503738093198</c:v>
                </c:pt>
                <c:pt idx="97">
                  <c:v>0.980411206541283</c:v>
                </c:pt>
                <c:pt idx="98">
                  <c:v>0.98320079249033099</c:v>
                </c:pt>
                <c:pt idx="99">
                  <c:v>0.98599361722801304</c:v>
                </c:pt>
                <c:pt idx="100">
                  <c:v>0.98878950082400396</c:v>
                </c:pt>
                <c:pt idx="101">
                  <c:v>0.99158826141261902</c:v>
                </c:pt>
                <c:pt idx="102">
                  <c:v>0.99438971518804598</c:v>
                </c:pt>
                <c:pt idx="103">
                  <c:v>0.99719367639991596</c:v>
                </c:pt>
                <c:pt idx="104">
                  <c:v>1</c:v>
                </c:pt>
                <c:pt idx="105">
                  <c:v>1.0028087105491199</c:v>
                </c:pt>
                <c:pt idx="106">
                  <c:v>1.00561987594095</c:v>
                </c:pt>
                <c:pt idx="107">
                  <c:v>1.0084335649929901</c:v>
                </c:pt>
                <c:pt idx="108">
                  <c:v>1.0112498474490199</c:v>
                </c:pt>
                <c:pt idx="109">
                  <c:v>1.01406879398163</c:v>
                </c:pt>
                <c:pt idx="110">
                  <c:v>1.0168904761948201</c:v>
                </c:pt>
                <c:pt idx="111">
                  <c:v>1.0197149666265899</c:v>
                </c:pt>
                <c:pt idx="112">
                  <c:v>1.0225423387516399</c:v>
                </c:pt>
                <c:pt idx="113">
                  <c:v>1.0253726669840799</c:v>
                </c:pt>
                <c:pt idx="114">
                  <c:v>1.02820602668023</c:v>
                </c:pt>
                <c:pt idx="115">
                  <c:v>1.03104249414141</c:v>
                </c:pt>
                <c:pt idx="116">
                  <c:v>1.0338821466168899</c:v>
                </c:pt>
                <c:pt idx="117">
                  <c:v>1.0367250623067501</c:v>
                </c:pt>
                <c:pt idx="118">
                  <c:v>1.0395713203649699</c:v>
                </c:pt>
                <c:pt idx="119">
                  <c:v>1.0424210009024399</c:v>
                </c:pt>
                <c:pt idx="120">
                  <c:v>1.04527418499007</c:v>
                </c:pt>
                <c:pt idx="121">
                  <c:v>1.0481309546620201</c:v>
                </c:pt>
                <c:pt idx="122">
                  <c:v>1.0509913929189201</c:v>
                </c:pt>
                <c:pt idx="123">
                  <c:v>1.05385558373118</c:v>
                </c:pt>
                <c:pt idx="124">
                  <c:v>1.05672361204238</c:v>
                </c:pt>
                <c:pt idx="125">
                  <c:v>1.0595955637727099</c:v>
                </c:pt>
                <c:pt idx="126">
                  <c:v>1.0624715258224999</c:v>
                </c:pt>
                <c:pt idx="127">
                  <c:v>1.0653515860757901</c:v>
                </c:pt>
                <c:pt idx="128">
                  <c:v>1.0682358334039901</c:v>
                </c:pt>
                <c:pt idx="129">
                  <c:v>1.0711243576696501</c:v>
                </c:pt>
                <c:pt idx="130">
                  <c:v>1.0740172497302101</c:v>
                </c:pt>
                <c:pt idx="131">
                  <c:v>1.07691460144192</c:v>
                </c:pt>
                <c:pt idx="132">
                  <c:v>1.07981650566382</c:v>
                </c:pt>
                <c:pt idx="133">
                  <c:v>1.08272305626174</c:v>
                </c:pt>
                <c:pt idx="134">
                  <c:v>1.0856343481124699</c:v>
                </c:pt>
                <c:pt idx="135">
                  <c:v>1.08855047710793</c:v>
                </c:pt>
                <c:pt idx="136">
                  <c:v>1.0914715401594699</c:v>
                </c:pt>
                <c:pt idx="137">
                  <c:v>1.0943976352022899</c:v>
                </c:pt>
                <c:pt idx="138">
                  <c:v>1.09732886119985</c:v>
                </c:pt>
                <c:pt idx="139">
                  <c:v>1.1002653181484301</c:v>
                </c:pt>
                <c:pt idx="140">
                  <c:v>1.1032071070818199</c:v>
                </c:pt>
                <c:pt idx="141">
                  <c:v>1.1061543300760299</c:v>
                </c:pt>
                <c:pt idx="142">
                  <c:v>1.10910709025409</c:v>
                </c:pt>
                <c:pt idx="143">
                  <c:v>1.11206549179105</c:v>
                </c:pt>
                <c:pt idx="144">
                  <c:v>1.1150296399189199</c:v>
                </c:pt>
                <c:pt idx="145">
                  <c:v>1.11799964093186</c:v>
                </c:pt>
                <c:pt idx="146">
                  <c:v>1.1209756021913699</c:v>
                </c:pt>
                <c:pt idx="147">
                  <c:v>1.12395763213162</c:v>
                </c:pt>
                <c:pt idx="148">
                  <c:v>1.1269458402649</c:v>
                </c:pt>
                <c:pt idx="149">
                  <c:v>1.1299403371871</c:v>
                </c:pt>
                <c:pt idx="150">
                  <c:v>1.13294123458343</c:v>
                </c:pt>
                <c:pt idx="151">
                  <c:v>1.1359486452341001</c:v>
                </c:pt>
                <c:pt idx="152">
                  <c:v>1.13896268302021</c:v>
                </c:pt>
                <c:pt idx="153">
                  <c:v>1.1419834629297401</c:v>
                </c:pt>
                <c:pt idx="154">
                  <c:v>1.1450111010636099</c:v>
                </c:pt>
                <c:pt idx="155">
                  <c:v>1.1480457146419001</c:v>
                </c:pt>
                <c:pt idx="156">
                  <c:v>1.1510874220101801</c:v>
                </c:pt>
                <c:pt idx="157">
                  <c:v>1.1541363426459099</c:v>
                </c:pt>
                <c:pt idx="158">
                  <c:v>1.1571925971650501</c:v>
                </c:pt>
                <c:pt idx="159">
                  <c:v>1.16025630732873</c:v>
                </c:pt>
                <c:pt idx="160">
                  <c:v>1.16332759605005</c:v>
                </c:pt>
                <c:pt idx="161">
                  <c:v>1.1664065874010401</c:v>
                </c:pt>
                <c:pt idx="162">
                  <c:v>1.1694934066197</c:v>
                </c:pt>
                <c:pt idx="163">
                  <c:v>1.17258818011722</c:v>
                </c:pt>
                <c:pt idx="164">
                  <c:v>1.1756910354853101</c:v>
                </c:pt>
                <c:pt idx="165">
                  <c:v>1.1788020835098301</c:v>
                </c:pt>
                <c:pt idx="166">
                  <c:v>1.1819213638160699</c:v>
                </c:pt>
                <c:pt idx="167">
                  <c:v>1.18504889818783</c:v>
                </c:pt>
                <c:pt idx="168">
                  <c:v>1.18818470846655</c:v>
                </c:pt>
                <c:pt idx="169">
                  <c:v>1.1913288165514699</c:v>
                </c:pt>
                <c:pt idx="170">
                  <c:v>1.1944812443998001</c:v>
                </c:pt>
                <c:pt idx="171">
                  <c:v>1.19764201402682</c:v>
                </c:pt>
                <c:pt idx="172">
                  <c:v>1.2008111475060901</c:v>
                </c:pt>
                <c:pt idx="173">
                  <c:v>1.2039886669695501</c:v>
                </c:pt>
                <c:pt idx="174">
                  <c:v>1.2071745946077399</c:v>
                </c:pt>
                <c:pt idx="175">
                  <c:v>1.2103689526699</c:v>
                </c:pt>
                <c:pt idx="176">
                  <c:v>1.2135717634641501</c:v>
                </c:pt>
                <c:pt idx="177">
                  <c:v>1.2167830493576299</c:v>
                </c:pt>
                <c:pt idx="178">
                  <c:v>1.2200028327766801</c:v>
                </c:pt>
                <c:pt idx="179">
                  <c:v>1.2232311362069701</c:v>
                </c:pt>
                <c:pt idx="180">
                  <c:v>1.2264679821936999</c:v>
                </c:pt>
                <c:pt idx="181">
                  <c:v>1.22971339334168</c:v>
                </c:pt>
                <c:pt idx="182">
                  <c:v>1.2329673923155799</c:v>
                </c:pt>
                <c:pt idx="183">
                  <c:v>1.2362300018400101</c:v>
                </c:pt>
                <c:pt idx="184">
                  <c:v>1.23950124469974</c:v>
                </c:pt>
                <c:pt idx="185">
                  <c:v>1.24278114373983</c:v>
                </c:pt>
                <c:pt idx="186">
                  <c:v>1.2460697218657599</c:v>
                </c:pt>
                <c:pt idx="187">
                  <c:v>1.24936700204365</c:v>
                </c:pt>
                <c:pt idx="188">
                  <c:v>1.25267300730039</c:v>
                </c:pt>
                <c:pt idx="189">
                  <c:v>1.2559877607237899</c:v>
                </c:pt>
                <c:pt idx="190">
                  <c:v>1.2593112854627699</c:v>
                </c:pt>
                <c:pt idx="191">
                  <c:v>1.2626436047274801</c:v>
                </c:pt>
                <c:pt idx="192">
                  <c:v>1.26598474178952</c:v>
                </c:pt>
                <c:pt idx="193">
                  <c:v>1.2693347199820499</c:v>
                </c:pt>
                <c:pt idx="194">
                  <c:v>1.27269356269997</c:v>
                </c:pt>
                <c:pt idx="195">
                  <c:v>1.2760612934000899</c:v>
                </c:pt>
                <c:pt idx="196">
                  <c:v>1.2794379356012999</c:v>
                </c:pt>
                <c:pt idx="197">
                  <c:v>1.2828235128847201</c:v>
                </c:pt>
                <c:pt idx="198">
                  <c:v>1.2862180488938599</c:v>
                </c:pt>
                <c:pt idx="199">
                  <c:v>1.2896215673347899</c:v>
                </c:pt>
                <c:pt idx="200">
                  <c:v>1.2930340919763399</c:v>
                </c:pt>
                <c:pt idx="201">
                  <c:v>1.29645564665021</c:v>
                </c:pt>
                <c:pt idx="202">
                  <c:v>1.2998862552511601</c:v>
                </c:pt>
                <c:pt idx="203">
                  <c:v>1.3033259417371901</c:v>
                </c:pt>
                <c:pt idx="204">
                  <c:v>1.3067747301296999</c:v>
                </c:pt>
                <c:pt idx="205">
                  <c:v>1.3102326445136301</c:v>
                </c:pt>
                <c:pt idx="206">
                  <c:v>1.3136997090376901</c:v>
                </c:pt>
                <c:pt idx="207">
                  <c:v>1.31717594791446</c:v>
                </c:pt>
                <c:pt idx="208">
                  <c:v>1.3206613854206</c:v>
                </c:pt>
                <c:pt idx="209">
                  <c:v>1.3241560458970101</c:v>
                </c:pt>
                <c:pt idx="210">
                  <c:v>1.3276599537489999</c:v>
                </c:pt>
                <c:pt idx="211">
                  <c:v>1.33117313344646</c:v>
                </c:pt>
                <c:pt idx="212">
                  <c:v>1.3346956095240301</c:v>
                </c:pt>
                <c:pt idx="213">
                  <c:v>1.33822740658127</c:v>
                </c:pt>
                <c:pt idx="214">
                  <c:v>1.34176854928284</c:v>
                </c:pt>
                <c:pt idx="215">
                  <c:v>1.3453190623586599</c:v>
                </c:pt>
                <c:pt idx="216">
                  <c:v>1.3488789706041</c:v>
                </c:pt>
                <c:pt idx="217">
                  <c:v>1.3524482988801201</c:v>
                </c:pt>
                <c:pt idx="218">
                  <c:v>1.3560270721134799</c:v>
                </c:pt>
                <c:pt idx="219">
                  <c:v>1.3596153152969199</c:v>
                </c:pt>
                <c:pt idx="220">
                  <c:v>1.3632130534892699</c:v>
                </c:pt>
                <c:pt idx="221">
                  <c:v>1.3668203118157001</c:v>
                </c:pt>
                <c:pt idx="222">
                  <c:v>1.3704371154678601</c:v>
                </c:pt>
                <c:pt idx="223">
                  <c:v>1.37406348970406</c:v>
                </c:pt>
                <c:pt idx="224">
                  <c:v>1.3776994598494401</c:v>
                </c:pt>
                <c:pt idx="225">
                  <c:v>1.38134505129616</c:v>
                </c:pt>
                <c:pt idx="226">
                  <c:v>1.38500028950358</c:v>
                </c:pt>
                <c:pt idx="227">
                  <c:v>1.3886651999984101</c:v>
                </c:pt>
                <c:pt idx="228">
                  <c:v>1.3923398083749201</c:v>
                </c:pt>
                <c:pt idx="229">
                  <c:v>1.3960241402950999</c:v>
                </c:pt>
                <c:pt idx="230">
                  <c:v>1.3997182214888599</c:v>
                </c:pt>
                <c:pt idx="231">
                  <c:v>1.4034220777541699</c:v>
                </c:pt>
                <c:pt idx="232">
                  <c:v>1.4071357349572899</c:v>
                </c:pt>
                <c:pt idx="233">
                  <c:v>1.4108592190329099</c:v>
                </c:pt>
                <c:pt idx="234">
                  <c:v>1.41459255598435</c:v>
                </c:pt>
                <c:pt idx="235">
                  <c:v>1.4183357718837499</c:v>
                </c:pt>
                <c:pt idx="236">
                  <c:v>1.42208889287221</c:v>
                </c:pt>
                <c:pt idx="237">
                  <c:v>1.42585194516005</c:v>
                </c:pt>
                <c:pt idx="238">
                  <c:v>1.4296249550269</c:v>
                </c:pt>
                <c:pt idx="239">
                  <c:v>1.43340794882196</c:v>
                </c:pt>
                <c:pt idx="240">
                  <c:v>1.4372009529641401</c:v>
                </c:pt>
              </c:numCache>
            </c:numRef>
          </c:yVal>
          <c:smooth val="0"/>
          <c:extLst>
            <c:ext xmlns:c16="http://schemas.microsoft.com/office/drawing/2014/chart" uri="{C3380CC4-5D6E-409C-BE32-E72D297353CC}">
              <c16:uniqueId val="{00000000-0D77-4A87-9DA0-4DD3465298D5}"/>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0.52053975536958097</c:v>
                </c:pt>
                <c:pt idx="1">
                  <c:v>0.52392039716715499</c:v>
                </c:pt>
                <c:pt idx="2">
                  <c:v>0.52732298649597698</c:v>
                </c:pt>
                <c:pt idx="3">
                  <c:v>0.53074766553657005</c:v>
                </c:pt>
                <c:pt idx="4">
                  <c:v>0.53419457737611098</c:v>
                </c:pt>
                <c:pt idx="5">
                  <c:v>0.53766386601339999</c:v>
                </c:pt>
                <c:pt idx="6">
                  <c:v>0.54115567636377604</c:v>
                </c:pt>
                <c:pt idx="7">
                  <c:v>0.54467015426401499</c:v>
                </c:pt>
                <c:pt idx="8">
                  <c:v>0.548207446477181</c:v>
                </c:pt>
                <c:pt idx="9">
                  <c:v>0.55176770069742698</c:v>
                </c:pt>
                <c:pt idx="10">
                  <c:v>0.555351065554755</c:v>
                </c:pt>
                <c:pt idx="11">
                  <c:v>0.55895769061970402</c:v>
                </c:pt>
                <c:pt idx="12">
                  <c:v>0.56258772640797605</c:v>
                </c:pt>
                <c:pt idx="13">
                  <c:v>0.56624132438498798</c:v>
                </c:pt>
                <c:pt idx="14">
                  <c:v>0.56991863697033196</c:v>
                </c:pt>
                <c:pt idx="15">
                  <c:v>0.57361981754214797</c:v>
                </c:pt>
                <c:pt idx="16">
                  <c:v>0.57734502044137803</c:v>
                </c:pt>
                <c:pt idx="17">
                  <c:v>0.58109440097591203</c:v>
                </c:pt>
                <c:pt idx="18">
                  <c:v>0.58486811542459305</c:v>
                </c:pt>
                <c:pt idx="19">
                  <c:v>0.58866632104107497</c:v>
                </c:pt>
                <c:pt idx="20">
                  <c:v>0.59248917605751505</c:v>
                </c:pt>
                <c:pt idx="21">
                  <c:v>0.59633683968808504</c:v>
                </c:pt>
                <c:pt idx="22">
                  <c:v>0.60020947213227405</c:v>
                </c:pt>
                <c:pt idx="23">
                  <c:v>0.604107234577967</c:v>
                </c:pt>
                <c:pt idx="24">
                  <c:v>0.60803028920426505</c:v>
                </c:pt>
                <c:pt idx="25">
                  <c:v>0.61197879918403897</c:v>
                </c:pt>
                <c:pt idx="26">
                  <c:v>0.61595292868615703</c:v>
                </c:pt>
                <c:pt idx="27">
                  <c:v>0.61995284287737695</c:v>
                </c:pt>
                <c:pt idx="28">
                  <c:v>0.62397870792384702</c:v>
                </c:pt>
                <c:pt idx="29">
                  <c:v>0.628030690992191</c:v>
                </c:pt>
                <c:pt idx="30">
                  <c:v>0.63210896025010699</c:v>
                </c:pt>
                <c:pt idx="31">
                  <c:v>0.63621368486644803</c:v>
                </c:pt>
                <c:pt idx="32">
                  <c:v>0.64034503501070805</c:v>
                </c:pt>
                <c:pt idx="33">
                  <c:v>0.64450318185185695</c:v>
                </c:pt>
                <c:pt idx="34">
                  <c:v>0.64868829755644497</c:v>
                </c:pt>
                <c:pt idx="35">
                  <c:v>0.65290055528588797</c:v>
                </c:pt>
                <c:pt idx="36">
                  <c:v>0.65714012919284703</c:v>
                </c:pt>
                <c:pt idx="37">
                  <c:v>0.66140719441658102</c:v>
                </c:pt>
                <c:pt idx="38">
                  <c:v>0.66570192707716502</c:v>
                </c:pt>
                <c:pt idx="39">
                  <c:v>0.67002450426841098</c:v>
                </c:pt>
                <c:pt idx="40">
                  <c:v>0.67437510404936896</c:v>
                </c:pt>
                <c:pt idx="41">
                  <c:v>0.67875390543418601</c:v>
                </c:pt>
                <c:pt idx="42">
                  <c:v>0.68316108838015599</c:v>
                </c:pt>
                <c:pt idx="43">
                  <c:v>0.68759683377369196</c:v>
                </c:pt>
                <c:pt idx="44">
                  <c:v>0.69206132341397997</c:v>
                </c:pt>
                <c:pt idx="45">
                  <c:v>0.69655473999397599</c:v>
                </c:pt>
                <c:pt idx="46">
                  <c:v>0.701077267078419</c:v>
                </c:pt>
                <c:pt idx="47">
                  <c:v>0.70562908907841904</c:v>
                </c:pt>
                <c:pt idx="48">
                  <c:v>0.71021039122216201</c:v>
                </c:pt>
                <c:pt idx="49">
                  <c:v>0.71482135952116999</c:v>
                </c:pt>
                <c:pt idx="50">
                  <c:v>0.71946218073146995</c:v>
                </c:pt>
                <c:pt idx="51">
                  <c:v>0.72413304230891895</c:v>
                </c:pt>
                <c:pt idx="52">
                  <c:v>0.72883413235781003</c:v>
                </c:pt>
                <c:pt idx="53">
                  <c:v>0.73356563957170595</c:v>
                </c:pt>
                <c:pt idx="54">
                  <c:v>0.73832775316529098</c:v>
                </c:pt>
                <c:pt idx="55">
                  <c:v>0.74312066279579603</c:v>
                </c:pt>
                <c:pt idx="56">
                  <c:v>0.74794455847227204</c:v>
                </c:pt>
                <c:pt idx="57">
                  <c:v>0.752799630450665</c:v>
                </c:pt>
                <c:pt idx="58">
                  <c:v>0.75768606911226499</c:v>
                </c:pt>
                <c:pt idx="59">
                  <c:v>0.76260406482256204</c:v>
                </c:pt>
                <c:pt idx="60">
                  <c:v>0.767553807766992</c:v>
                </c:pt>
                <c:pt idx="61">
                  <c:v>0.77253548775925196</c:v>
                </c:pt>
                <c:pt idx="62">
                  <c:v>0.77754929401698203</c:v>
                </c:pt>
                <c:pt idx="63">
                  <c:v>0.78259541489839002</c:v>
                </c:pt>
                <c:pt idx="64">
                  <c:v>0.78767403759197396</c:v>
                </c:pt>
                <c:pt idx="65">
                  <c:v>0.79278534774959297</c:v>
                </c:pt>
                <c:pt idx="66">
                  <c:v>0.79792952905081005</c:v>
                </c:pt>
                <c:pt idx="67">
                  <c:v>0.80310676268334003</c:v>
                </c:pt>
                <c:pt idx="68">
                  <c:v>0.80831722672054895</c:v>
                </c:pt>
                <c:pt idx="69">
                  <c:v>0.81356109537182397</c:v>
                </c:pt>
                <c:pt idx="70">
                  <c:v>0.81883815681860295</c:v>
                </c:pt>
                <c:pt idx="71">
                  <c:v>0.82414665182005398</c:v>
                </c:pt>
                <c:pt idx="72">
                  <c:v>0.82948438780371003</c:v>
                </c:pt>
                <c:pt idx="73">
                  <c:v>0.83484911580865095</c:v>
                </c:pt>
                <c:pt idx="74">
                  <c:v>0.84023853048006403</c:v>
                </c:pt>
                <c:pt idx="75">
                  <c:v>0.84565027020069705</c:v>
                </c:pt>
                <c:pt idx="76">
                  <c:v>0.85108191737095595</c:v>
                </c:pt>
                <c:pt idx="77">
                  <c:v>0.85653099885042305</c:v>
                </c:pt>
                <c:pt idx="78">
                  <c:v>0.86199498657483498</c:v>
                </c:pt>
                <c:pt idx="79">
                  <c:v>0.86747129836385595</c:v>
                </c:pt>
                <c:pt idx="80">
                  <c:v>0.872957298936614</c:v>
                </c:pt>
                <c:pt idx="81">
                  <c:v>0.87845030115368905</c:v>
                </c:pt>
                <c:pt idx="82">
                  <c:v>0.88394756750633396</c:v>
                </c:pt>
                <c:pt idx="83">
                  <c:v>0.88944631187602796</c:v>
                </c:pt>
                <c:pt idx="84">
                  <c:v>0.894943701590178</c:v>
                </c:pt>
                <c:pt idx="85">
                  <c:v>0.900436859802897</c:v>
                </c:pt>
                <c:pt idx="86">
                  <c:v>0.90592286823336499</c:v>
                </c:pt>
                <c:pt idx="87">
                  <c:v>0.91139877029847804</c:v>
                </c:pt>
                <c:pt idx="88">
                  <c:v>0.91686157468127805</c:v>
                </c:pt>
                <c:pt idx="89">
                  <c:v>0.92230825938225702</c:v>
                </c:pt>
                <c:pt idx="90">
                  <c:v>0.92773577630715298</c:v>
                </c:pt>
                <c:pt idx="91">
                  <c:v>0.93314105645238599</c:v>
                </c:pt>
                <c:pt idx="92">
                  <c:v>0.93852101575810098</c:v>
                </c:pt>
                <c:pt idx="93">
                  <c:v>0.94387256170902301</c:v>
                </c:pt>
                <c:pt idx="94">
                  <c:v>0.949192600775283</c:v>
                </c:pt>
                <c:pt idx="95">
                  <c:v>0.95447804679927195</c:v>
                </c:pt>
                <c:pt idx="96">
                  <c:v>0.95972583045078397</c:v>
                </c:pt>
                <c:pt idx="97">
                  <c:v>0.96493290989154801</c:v>
                </c:pt>
                <c:pt idx="98">
                  <c:v>0.97009628281215499</c:v>
                </c:pt>
                <c:pt idx="99">
                  <c:v>0.97521300002970801</c:v>
                </c:pt>
                <c:pt idx="100">
                  <c:v>0.98028018086383395</c:v>
                </c:pt>
                <c:pt idx="101">
                  <c:v>0.98529503054226697</c:v>
                </c:pt>
                <c:pt idx="102">
                  <c:v>0.99025485992516904</c:v>
                </c:pt>
                <c:pt idx="103">
                  <c:v>0.99515710787516598</c:v>
                </c:pt>
                <c:pt idx="104">
                  <c:v>1</c:v>
                </c:pt>
                <c:pt idx="105">
                  <c:v>1.0008368615194001</c:v>
                </c:pt>
                <c:pt idx="106">
                  <c:v>1.00174266716699</c:v>
                </c:pt>
                <c:pt idx="107">
                  <c:v>1.00271505077727</c:v>
                </c:pt>
                <c:pt idx="108">
                  <c:v>1.0037516080992901</c:v>
                </c:pt>
                <c:pt idx="109">
                  <c:v>1.0048498950651501</c:v>
                </c:pt>
                <c:pt idx="110">
                  <c:v>1.0060074264060599</c:v>
                </c:pt>
                <c:pt idx="111">
                  <c:v>1.00722167466674</c:v>
                </c:pt>
                <c:pt idx="112">
                  <c:v>1.00849006967155</c:v>
                </c:pt>
                <c:pt idx="113">
                  <c:v>1.00980999849777</c:v>
                </c:pt>
                <c:pt idx="114">
                  <c:v>1.01117880601244</c:v>
                </c:pt>
                <c:pt idx="115">
                  <c:v>1.01259379602854</c:v>
                </c:pt>
                <c:pt idx="116">
                  <c:v>1.0140522331347901</c:v>
                </c:pt>
                <c:pt idx="117">
                  <c:v>1.0155513452495599</c:v>
                </c:pt>
                <c:pt idx="118">
                  <c:v>1.01708832694383</c:v>
                </c:pt>
                <c:pt idx="119">
                  <c:v>1.01866034357043</c:v>
                </c:pt>
                <c:pt idx="120">
                  <c:v>1.0202645362268199</c:v>
                </c:pt>
                <c:pt idx="121">
                  <c:v>1.02189802756612</c:v>
                </c:pt>
                <c:pt idx="122">
                  <c:v>1.0235579284565099</c:v>
                </c:pt>
                <c:pt idx="123">
                  <c:v>1.02524134547245</c:v>
                </c:pt>
                <c:pt idx="124">
                  <c:v>1.02694538918225</c:v>
                </c:pt>
                <c:pt idx="125">
                  <c:v>1.02866718317697</c:v>
                </c:pt>
                <c:pt idx="126">
                  <c:v>1.03040387376454</c:v>
                </c:pt>
                <c:pt idx="127">
                  <c:v>1.0321526402327099</c:v>
                </c:pt>
                <c:pt idx="128">
                  <c:v>1.0339107055641401</c:v>
                </c:pt>
                <c:pt idx="129">
                  <c:v>1.0356753474690601</c:v>
                </c:pt>
                <c:pt idx="130">
                  <c:v>1.0374439095852901</c:v>
                </c:pt>
                <c:pt idx="131">
                  <c:v>1.0392138126832899</c:v>
                </c:pt>
                <c:pt idx="132">
                  <c:v>1.0409825657063101</c:v>
                </c:pt>
                <c:pt idx="133">
                  <c:v>1.04274777647247</c:v>
                </c:pt>
                <c:pt idx="134">
                  <c:v>1.0445071618683499</c:v>
                </c:pt>
                <c:pt idx="135">
                  <c:v>1.0462585573708501</c:v>
                </c:pt>
                <c:pt idx="136">
                  <c:v>1.0479999257472601</c:v>
                </c:pt>
                <c:pt idx="137">
                  <c:v>1.0497293648010799</c:v>
                </c:pt>
                <c:pt idx="138">
                  <c:v>1.0514451140526799</c:v>
                </c:pt>
                <c:pt idx="139">
                  <c:v>1.05314556026882</c:v>
                </c:pt>
                <c:pt idx="140">
                  <c:v>1.0548292417821299</c:v>
                </c:pt>
                <c:pt idx="141">
                  <c:v>1.0564948515692401</c:v>
                </c:pt>
                <c:pt idx="142">
                  <c:v>1.0581412390843501</c:v>
                </c:pt>
                <c:pt idx="143">
                  <c:v>1.05976741087103</c:v>
                </c:pt>
                <c:pt idx="144">
                  <c:v>1.0613725299996399</c:v>
                </c:pt>
                <c:pt idx="145">
                  <c:v>1.0629559143985501</c:v>
                </c:pt>
                <c:pt idx="146">
                  <c:v>1.0645170341653001</c:v>
                </c:pt>
                <c:pt idx="147">
                  <c:v>1.0660555079570999</c:v>
                </c:pt>
                <c:pt idx="148">
                  <c:v>1.06757109857022</c:v>
                </c:pt>
                <c:pt idx="149">
                  <c:v>1.0690637078229599</c:v>
                </c:pt>
                <c:pt idx="150">
                  <c:v>1.07053337085948</c:v>
                </c:pt>
                <c:pt idx="151">
                  <c:v>1.0719802499898701</c:v>
                </c:pt>
                <c:pt idx="152">
                  <c:v>1.07340462817817</c:v>
                </c:pt>
                <c:pt idx="153">
                  <c:v>1.0748069022832101</c:v>
                </c:pt>
                <c:pt idx="154">
                  <c:v>1.0761875761492199</c:v>
                </c:pt>
                <c:pt idx="155">
                  <c:v>1.0775472536334401</c:v>
                </c:pt>
                <c:pt idx="156">
                  <c:v>1.07888663164791</c:v>
                </c:pt>
                <c:pt idx="157">
                  <c:v>1.0802064932820099</c:v>
                </c:pt>
                <c:pt idx="158">
                  <c:v>1.08150770106176</c:v>
                </c:pt>
                <c:pt idx="159">
                  <c:v>1.08279119039206</c:v>
                </c:pt>
                <c:pt idx="160">
                  <c:v>1.0840579632180201</c:v>
                </c:pt>
                <c:pt idx="161">
                  <c:v>1.0853090819332101</c:v>
                </c:pt>
                <c:pt idx="162">
                  <c:v>1.0865456635542201</c:v>
                </c:pt>
                <c:pt idx="163">
                  <c:v>1.0877688741742799</c:v>
                </c:pt>
                <c:pt idx="164">
                  <c:v>1.0889799237020601</c:v>
                </c:pt>
                <c:pt idx="165">
                  <c:v>1.0901799625266499</c:v>
                </c:pt>
                <c:pt idx="166">
                  <c:v>1.09136975533574</c:v>
                </c:pt>
                <c:pt idx="167">
                  <c:v>1.0925499291301599</c:v>
                </c:pt>
                <c:pt idx="168">
                  <c:v>1.0937210680751199</c:v>
                </c:pt>
                <c:pt idx="169">
                  <c:v>1.09488371674421</c:v>
                </c:pt>
                <c:pt idx="170">
                  <c:v>1.09603838311479</c:v>
                </c:pt>
                <c:pt idx="171">
                  <c:v>1.0971855413311</c:v>
                </c:pt>
                <c:pt idx="172">
                  <c:v>1.0983256342505601</c:v>
                </c:pt>
                <c:pt idx="173">
                  <c:v>1.09945907578897</c:v>
                </c:pt>
                <c:pt idx="174">
                  <c:v>1.10058625307958</c:v>
                </c:pt>
                <c:pt idx="175">
                  <c:v>1.10170752845994</c:v>
                </c:pt>
                <c:pt idx="176">
                  <c:v>1.1028232413003201</c:v>
                </c:pt>
                <c:pt idx="177">
                  <c:v>1.1039337096860899</c:v>
                </c:pt>
                <c:pt idx="178">
                  <c:v>1.10503923196587</c:v>
                </c:pt>
                <c:pt idx="179">
                  <c:v>1.1061400881763599</c:v>
                </c:pt>
                <c:pt idx="180">
                  <c:v>1.1072365413541501</c:v>
                </c:pt>
                <c:pt idx="181">
                  <c:v>1.1083288387435399</c:v>
                </c:pt>
                <c:pt idx="182">
                  <c:v>1.10941721290933</c:v>
                </c:pt>
                <c:pt idx="183">
                  <c:v>1.1105018827622799</c:v>
                </c:pt>
                <c:pt idx="184">
                  <c:v>1.11158305450454</c:v>
                </c:pt>
                <c:pt idx="185">
                  <c:v>1.11266092250184</c:v>
                </c:pt>
                <c:pt idx="186">
                  <c:v>1.1137356700883201</c:v>
                </c:pt>
                <c:pt idx="187">
                  <c:v>1.11480747030989</c:v>
                </c:pt>
                <c:pt idx="188">
                  <c:v>1.1158764866108599</c:v>
                </c:pt>
                <c:pt idx="189">
                  <c:v>1.1169428734689</c:v>
                </c:pt>
                <c:pt idx="190">
                  <c:v>1.1180067769822299</c:v>
                </c:pt>
                <c:pt idx="191">
                  <c:v>1.11906833541326</c:v>
                </c:pt>
                <c:pt idx="192">
                  <c:v>1.1201276796919899</c:v>
                </c:pt>
                <c:pt idx="193">
                  <c:v>1.1211849338825901</c:v>
                </c:pt>
                <c:pt idx="194">
                  <c:v>1.12224021561605</c:v>
                </c:pt>
                <c:pt idx="195">
                  <c:v>1.1232936364916799</c:v>
                </c:pt>
                <c:pt idx="196">
                  <c:v>1.12434530244988</c:v>
                </c:pt>
                <c:pt idx="197">
                  <c:v>1.12539531411848</c:v>
                </c:pt>
                <c:pt idx="198">
                  <c:v>1.12644376713477</c:v>
                </c:pt>
                <c:pt idx="199">
                  <c:v>1.1274907524450699</c:v>
                </c:pt>
                <c:pt idx="200">
                  <c:v>1.12853635658359</c:v>
                </c:pt>
                <c:pt idx="201">
                  <c:v>1.1295806619322</c:v>
                </c:pt>
                <c:pt idx="202">
                  <c:v>1.13062374696251</c:v>
                </c:pt>
                <c:pt idx="203">
                  <c:v>1.13166568646176</c:v>
                </c:pt>
                <c:pt idx="204">
                  <c:v>1.13270655174352</c:v>
                </c:pt>
                <c:pt idx="205">
                  <c:v>1.1337464108444499</c:v>
                </c:pt>
                <c:pt idx="206">
                  <c:v>1.1347853287082701</c:v>
                </c:pt>
                <c:pt idx="207">
                  <c:v>1.1358233673576299</c:v>
                </c:pt>
                <c:pt idx="208">
                  <c:v>1.1368605860549399</c:v>
                </c:pt>
                <c:pt idx="209">
                  <c:v>1.1378970414529901</c:v>
                </c:pt>
                <c:pt idx="210">
                  <c:v>1.1389327877359401</c:v>
                </c:pt>
                <c:pt idx="211">
                  <c:v>1.13996787675148</c:v>
                </c:pt>
                <c:pt idx="212">
                  <c:v>1.1410023581347699</c:v>
                </c:pt>
                <c:pt idx="213">
                  <c:v>1.1420362794247401</c:v>
                </c:pt>
                <c:pt idx="214">
                  <c:v>1.1430696861732399</c:v>
                </c:pt>
                <c:pt idx="215">
                  <c:v>1.1441026220475901</c:v>
                </c:pt>
                <c:pt idx="216">
                  <c:v>1.14513512892695</c:v>
                </c:pt>
                <c:pt idx="217">
                  <c:v>1.14616724699293</c:v>
                </c:pt>
                <c:pt idx="218">
                  <c:v>1.1471990148148901</c:v>
                </c:pt>
                <c:pt idx="219">
                  <c:v>1.1482304694301599</c:v>
                </c:pt>
                <c:pt idx="220">
                  <c:v>1.1492616464196601</c:v>
                </c:pt>
                <c:pt idx="221">
                  <c:v>1.1502925799791199</c:v>
                </c:pt>
                <c:pt idx="222">
                  <c:v>1.15132330298623</c:v>
                </c:pt>
                <c:pt idx="223">
                  <c:v>1.15235384706403</c:v>
                </c:pt>
                <c:pt idx="224">
                  <c:v>1.15338424264067</c:v>
                </c:pt>
                <c:pt idx="225">
                  <c:v>1.1544145190058299</c:v>
                </c:pt>
                <c:pt idx="226">
                  <c:v>1.1554447043641001</c:v>
                </c:pt>
                <c:pt idx="227">
                  <c:v>1.1564748258853601</c:v>
                </c:pt>
                <c:pt idx="228">
                  <c:v>1.1575049097524199</c:v>
                </c:pt>
                <c:pt idx="229">
                  <c:v>1.1585349812061301</c:v>
                </c:pt>
                <c:pt idx="230">
                  <c:v>1.15956506458803</c:v>
                </c:pt>
                <c:pt idx="231">
                  <c:v>1.16059518338073</c:v>
                </c:pt>
                <c:pt idx="232">
                  <c:v>1.1616253602462201</c:v>
                </c:pt>
                <c:pt idx="233">
                  <c:v>1.1626556170621201</c:v>
                </c:pt>
                <c:pt idx="234">
                  <c:v>1.16368597495606</c:v>
                </c:pt>
                <c:pt idx="235">
                  <c:v>1.16471645433828</c:v>
                </c:pt>
                <c:pt idx="236">
                  <c:v>1.16574707493261</c:v>
                </c:pt>
                <c:pt idx="237">
                  <c:v>1.1667778558058299</c:v>
                </c:pt>
                <c:pt idx="238">
                  <c:v>1.1678088153955599</c:v>
                </c:pt>
                <c:pt idx="239">
                  <c:v>1.1688399715368001</c:v>
                </c:pt>
                <c:pt idx="240">
                  <c:v>1.16987134148709</c:v>
                </c:pt>
              </c:numCache>
            </c:numRef>
          </c:yVal>
          <c:smooth val="0"/>
          <c:extLst>
            <c:ext xmlns:c16="http://schemas.microsoft.com/office/drawing/2014/chart" uri="{C3380CC4-5D6E-409C-BE32-E72D297353CC}">
              <c16:uniqueId val="{00000001-0D77-4A87-9DA0-4DD3465298D5}"/>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1.0516586895006099</c:v>
                </c:pt>
                <c:pt idx="1">
                  <c:v>1.05096750412019</c:v>
                </c:pt>
                <c:pt idx="2">
                  <c:v>1.05027678899</c:v>
                </c:pt>
                <c:pt idx="3">
                  <c:v>1.049586544281</c:v>
                </c:pt>
                <c:pt idx="4">
                  <c:v>1.04889677018423</c:v>
                </c:pt>
                <c:pt idx="5">
                  <c:v>1.0482074669118699</c:v>
                </c:pt>
                <c:pt idx="6">
                  <c:v>1.0475186346984</c:v>
                </c:pt>
                <c:pt idx="7">
                  <c:v>1.0468302738017601</c:v>
                </c:pt>
                <c:pt idx="8">
                  <c:v>1.04614238450467</c:v>
                </c:pt>
                <c:pt idx="9">
                  <c:v>1.0454549671159801</c:v>
                </c:pt>
                <c:pt idx="10">
                  <c:v>1.04476802197215</c:v>
                </c:pt>
                <c:pt idx="11">
                  <c:v>1.0440815494387801</c:v>
                </c:pt>
                <c:pt idx="12">
                  <c:v>1.04339554991235</c:v>
                </c:pt>
                <c:pt idx="13">
                  <c:v>1.04271002382191</c:v>
                </c:pt>
                <c:pt idx="14">
                  <c:v>1.0420249716310801</c:v>
                </c:pt>
                <c:pt idx="15">
                  <c:v>1.04134039384007</c:v>
                </c:pt>
                <c:pt idx="16">
                  <c:v>1.04065629098787</c:v>
                </c:pt>
                <c:pt idx="17">
                  <c:v>1.03997266365465</c:v>
                </c:pt>
                <c:pt idx="18">
                  <c:v>1.03928951246426</c:v>
                </c:pt>
                <c:pt idx="19">
                  <c:v>1.03860683808697</c:v>
                </c:pt>
                <c:pt idx="20">
                  <c:v>1.0379246412424199</c:v>
                </c:pt>
                <c:pt idx="21">
                  <c:v>1.0372429227028099</c:v>
                </c:pt>
                <c:pt idx="22">
                  <c:v>1.0365616832962401</c:v>
                </c:pt>
                <c:pt idx="23">
                  <c:v>1.03588092391047</c:v>
                </c:pt>
                <c:pt idx="24">
                  <c:v>1.0352006454968701</c:v>
                </c:pt>
                <c:pt idx="25">
                  <c:v>1.03452084907471</c:v>
                </c:pt>
                <c:pt idx="26">
                  <c:v>1.0338415357358399</c:v>
                </c:pt>
                <c:pt idx="27">
                  <c:v>1.03316270664976</c:v>
                </c:pt>
                <c:pt idx="28">
                  <c:v>1.0324843630690399</c:v>
                </c:pt>
                <c:pt idx="29">
                  <c:v>1.0318065063353199</c:v>
                </c:pt>
                <c:pt idx="30">
                  <c:v>1.0311291378857901</c:v>
                </c:pt>
                <c:pt idx="31">
                  <c:v>1.0304522592601699</c:v>
                </c:pt>
                <c:pt idx="32">
                  <c:v>1.02977587210845</c:v>
                </c:pt>
                <c:pt idx="33">
                  <c:v>1.02909997819928</c:v>
                </c:pt>
                <c:pt idx="34">
                  <c:v>1.0284245794290401</c:v>
                </c:pt>
                <c:pt idx="35">
                  <c:v>1.0277496778319699</c:v>
                </c:pt>
                <c:pt idx="36">
                  <c:v>1.0270752755910699</c:v>
                </c:pt>
                <c:pt idx="37">
                  <c:v>1.0264013750501899</c:v>
                </c:pt>
                <c:pt idx="38">
                  <c:v>1.02572797872723</c:v>
                </c:pt>
                <c:pt idx="39">
                  <c:v>1.02505508932877</c:v>
                </c:pt>
                <c:pt idx="40">
                  <c:v>1.0243827097660601</c:v>
                </c:pt>
                <c:pt idx="41">
                  <c:v>1.0237108431727999</c:v>
                </c:pt>
                <c:pt idx="42">
                  <c:v>1.02303949292471</c:v>
                </c:pt>
                <c:pt idx="43">
                  <c:v>1.02236866266128</c:v>
                </c:pt>
                <c:pt idx="44">
                  <c:v>1.0216983563098501</c:v>
                </c:pt>
                <c:pt idx="45">
                  <c:v>1.02102857811239</c:v>
                </c:pt>
                <c:pt idx="46">
                  <c:v>1.0203593326553799</c:v>
                </c:pt>
                <c:pt idx="47">
                  <c:v>1.0196906249030799</c:v>
                </c:pt>
                <c:pt idx="48">
                  <c:v>1.0190224602347799</c:v>
                </c:pt>
                <c:pt idx="49">
                  <c:v>1.01835484448658</c:v>
                </c:pt>
                <c:pt idx="50">
                  <c:v>1.0176877839982199</c:v>
                </c:pt>
                <c:pt idx="51">
                  <c:v>1.0170212856659</c:v>
                </c:pt>
                <c:pt idx="52">
                  <c:v>1.0163553570018</c:v>
                </c:pt>
                <c:pt idx="53">
                  <c:v>1.01569000620149</c:v>
                </c:pt>
                <c:pt idx="54">
                  <c:v>1.0150252422203501</c:v>
                </c:pt>
                <c:pt idx="55">
                  <c:v>1.01436107486039</c:v>
                </c:pt>
                <c:pt idx="56">
                  <c:v>1.01369751486946</c:v>
                </c:pt>
                <c:pt idx="57">
                  <c:v>1.0130345740545099</c:v>
                </c:pt>
                <c:pt idx="58">
                  <c:v>1.01237226541165</c:v>
                </c:pt>
                <c:pt idx="59">
                  <c:v>1.01171060327586</c:v>
                </c:pt>
                <c:pt idx="60">
                  <c:v>1.0110496034937899</c:v>
                </c:pt>
                <c:pt idx="61">
                  <c:v>1.0103892836241499</c:v>
                </c:pt>
                <c:pt idx="62">
                  <c:v>1.00972966317066</c:v>
                </c:pt>
                <c:pt idx="63">
                  <c:v>1.00907076385424</c:v>
                </c:pt>
                <c:pt idx="64">
                  <c:v>1.00841260993209</c:v>
                </c:pt>
                <c:pt idx="65">
                  <c:v>1.0077552285735001</c:v>
                </c:pt>
                <c:pt idx="66">
                  <c:v>1.0070986503044099</c:v>
                </c:pt>
                <c:pt idx="67">
                  <c:v>1.0064429095360099</c:v>
                </c:pt>
                <c:pt idx="68">
                  <c:v>1.00578804519621</c:v>
                </c:pt>
                <c:pt idx="69">
                  <c:v>1.0051341014884601</c:v>
                </c:pt>
                <c:pt idx="70">
                  <c:v>1.0044815414833399</c:v>
                </c:pt>
                <c:pt idx="71">
                  <c:v>1.00383248015092</c:v>
                </c:pt>
                <c:pt idx="72">
                  <c:v>1.0031894360534399</c:v>
                </c:pt>
                <c:pt idx="73">
                  <c:v>1.00255491662291</c:v>
                </c:pt>
                <c:pt idx="74">
                  <c:v>1.00193141755955</c:v>
                </c:pt>
                <c:pt idx="75">
                  <c:v>1.0013214222397799</c:v>
                </c:pt>
                <c:pt idx="76">
                  <c:v>1.0007274011251299</c:v>
                </c:pt>
                <c:pt idx="77">
                  <c:v>1.0001518111627401</c:v>
                </c:pt>
                <c:pt idx="78">
                  <c:v>0.99959709516670703</c:v>
                </c:pt>
                <c:pt idx="79">
                  <c:v>0.99906568116856698</c:v>
                </c:pt>
                <c:pt idx="80">
                  <c:v>0.99855998172336402</c:v>
                </c:pt>
                <c:pt idx="81">
                  <c:v>0.99808239315637304</c:v>
                </c:pt>
                <c:pt idx="82">
                  <c:v>0.99763529473336698</c:v>
                </c:pt>
                <c:pt idx="83">
                  <c:v>0.997221047735112</c:v>
                </c:pt>
                <c:pt idx="84">
                  <c:v>0.996841994414147</c:v>
                </c:pt>
                <c:pt idx="85">
                  <c:v>0.99650045680880694</c:v>
                </c:pt>
                <c:pt idx="86">
                  <c:v>0.99619873538596704</c:v>
                </c:pt>
                <c:pt idx="87">
                  <c:v>0.99593910747981096</c:v>
                </c:pt>
                <c:pt idx="88">
                  <c:v>0.99572382548921401</c:v>
                </c:pt>
                <c:pt idx="89">
                  <c:v>0.99555511479070902</c:v>
                </c:pt>
                <c:pt idx="90">
                  <c:v>0.99543517131760095</c:v>
                </c:pt>
                <c:pt idx="91">
                  <c:v>0.995366158748203</c:v>
                </c:pt>
                <c:pt idx="92">
                  <c:v>0.99535020523744</c:v>
                </c:pt>
                <c:pt idx="93">
                  <c:v>0.995389399615773</c:v>
                </c:pt>
                <c:pt idx="94">
                  <c:v>0.995485786967512</c:v>
                </c:pt>
                <c:pt idx="95">
                  <c:v>0.99564136348663101</c:v>
                </c:pt>
                <c:pt idx="96">
                  <c:v>0.99585807049201902</c:v>
                </c:pt>
                <c:pt idx="97">
                  <c:v>0.99613778746521098</c:v>
                </c:pt>
                <c:pt idx="98">
                  <c:v>0.99648232395175396</c:v>
                </c:pt>
                <c:pt idx="99">
                  <c:v>0.99689341014195398</c:v>
                </c:pt>
                <c:pt idx="100">
                  <c:v>0.997372685917427</c:v>
                </c:pt>
                <c:pt idx="101">
                  <c:v>0.99792168811626003</c:v>
                </c:pt>
                <c:pt idx="102">
                  <c:v>0.99854183573154698</c:v>
                </c:pt>
                <c:pt idx="103">
                  <c:v>0.99923441272020697</c:v>
                </c:pt>
                <c:pt idx="104">
                  <c:v>1</c:v>
                </c:pt>
                <c:pt idx="105">
                  <c:v>1.0047844445162699</c:v>
                </c:pt>
                <c:pt idx="106">
                  <c:v>1.0095120913112801</c:v>
                </c:pt>
                <c:pt idx="107">
                  <c:v>1.01418469206797</c:v>
                </c:pt>
                <c:pt idx="108">
                  <c:v>1.01880410025157</c:v>
                </c:pt>
                <c:pt idx="109">
                  <c:v>1.0233722708013899</c:v>
                </c:pt>
                <c:pt idx="110">
                  <c:v>1.0278912594809699</c:v>
                </c:pt>
                <c:pt idx="111">
                  <c:v>1.0323632218362599</c:v>
                </c:pt>
                <c:pt idx="112">
                  <c:v>1.03679041170947</c:v>
                </c:pt>
                <c:pt idx="113">
                  <c:v>1.0411751792536601</c:v>
                </c:pt>
                <c:pt idx="114">
                  <c:v>1.0455199683927501</c:v>
                </c:pt>
                <c:pt idx="115">
                  <c:v>1.0498273136717799</c:v>
                </c:pt>
                <c:pt idx="116">
                  <c:v>1.0540998364440901</c:v>
                </c:pt>
                <c:pt idx="117">
                  <c:v>1.05834024034582</c:v>
                </c:pt>
                <c:pt idx="118">
                  <c:v>1.06255130601362</c:v>
                </c:pt>
                <c:pt idx="119">
                  <c:v>1.0667358850092601</c:v>
                </c:pt>
                <c:pt idx="120">
                  <c:v>1.07089689292478</c:v>
                </c:pt>
                <c:pt idx="121">
                  <c:v>1.0750373016544801</c:v>
                </c:pt>
                <c:pt idx="122">
                  <c:v>1.0791601308343399</c:v>
                </c:pt>
                <c:pt idx="123">
                  <c:v>1.08326843846664</c:v>
                </c:pt>
                <c:pt idx="124">
                  <c:v>1.08736531076601</c:v>
                </c:pt>
                <c:pt idx="125">
                  <c:v>1.09145385128287</c:v>
                </c:pt>
                <c:pt idx="126">
                  <c:v>1.09553716938136</c:v>
                </c:pt>
                <c:pt idx="127">
                  <c:v>1.09961836816918</c:v>
                </c:pt>
                <c:pt idx="128">
                  <c:v>1.1037005319968001</c:v>
                </c:pt>
                <c:pt idx="129">
                  <c:v>1.1077867136617301</c:v>
                </c:pt>
                <c:pt idx="130">
                  <c:v>1.1118799214688599</c:v>
                </c:pt>
                <c:pt idx="131">
                  <c:v>1.1159831063102399</c:v>
                </c:pt>
                <c:pt idx="132">
                  <c:v>1.1200991489352099</c:v>
                </c:pt>
                <c:pt idx="133">
                  <c:v>1.12423084758477</c:v>
                </c:pt>
                <c:pt idx="134">
                  <c:v>1.1283809061618899</c:v>
                </c:pt>
                <c:pt idx="135">
                  <c:v>1.1325519231016401</c:v>
                </c:pt>
                <c:pt idx="136">
                  <c:v>1.13674638109221</c:v>
                </c:pt>
                <c:pt idx="137">
                  <c:v>1.14096663778033</c:v>
                </c:pt>
                <c:pt idx="138">
                  <c:v>1.1452149175727899</c:v>
                </c:pt>
                <c:pt idx="139">
                  <c:v>1.1494933046209299</c:v>
                </c:pt>
                <c:pt idx="140">
                  <c:v>1.15380373704811</c:v>
                </c:pt>
                <c:pt idx="141">
                  <c:v>1.15814800245219</c:v>
                </c:pt>
                <c:pt idx="142">
                  <c:v>1.16252773468726</c:v>
                </c:pt>
                <c:pt idx="143">
                  <c:v>1.16694441190262</c:v>
                </c:pt>
                <c:pt idx="144">
                  <c:v>1.17139935579276</c:v>
                </c:pt>
                <c:pt idx="145">
                  <c:v>1.1758937319907601</c:v>
                </c:pt>
                <c:pt idx="146">
                  <c:v>1.18042855152018</c:v>
                </c:pt>
                <c:pt idx="147">
                  <c:v>1.1850046732067101</c:v>
                </c:pt>
                <c:pt idx="148">
                  <c:v>1.1896228069411601</c:v>
                </c:pt>
                <c:pt idx="149">
                  <c:v>1.1942835176797</c:v>
                </c:pt>
                <c:pt idx="150">
                  <c:v>1.1989872300654401</c:v>
                </c:pt>
                <c:pt idx="151">
                  <c:v>1.2037342335564201</c:v>
                </c:pt>
                <c:pt idx="152">
                  <c:v>1.20852468794951</c:v>
                </c:pt>
                <c:pt idx="153">
                  <c:v>1.21335862919622</c:v>
                </c:pt>
                <c:pt idx="154">
                  <c:v>1.2182359754143099</c:v>
                </c:pt>
                <c:pt idx="155">
                  <c:v>1.223156533009</c:v>
                </c:pt>
                <c:pt idx="156">
                  <c:v>1.2281200028275401</c:v>
                </c:pt>
                <c:pt idx="157">
                  <c:v>1.23312598628151</c:v>
                </c:pt>
                <c:pt idx="158">
                  <c:v>1.2381739913816101</c:v>
                </c:pt>
                <c:pt idx="159">
                  <c:v>1.24326343864015</c:v>
                </c:pt>
                <c:pt idx="160">
                  <c:v>1.2483936668056299</c:v>
                </c:pt>
                <c:pt idx="161">
                  <c:v>1.2535639384028101</c:v>
                </c:pt>
                <c:pt idx="162">
                  <c:v>1.2587734450598</c:v>
                </c:pt>
                <c:pt idx="163">
                  <c:v>1.26402131261049</c:v>
                </c:pt>
                <c:pt idx="164">
                  <c:v>1.2693066059670499</c:v>
                </c:pt>
                <c:pt idx="165">
                  <c:v>1.2746284098513301</c:v>
                </c:pt>
                <c:pt idx="166">
                  <c:v>1.2799860940026699</c:v>
                </c:pt>
                <c:pt idx="167">
                  <c:v>1.2853791425479799</c:v>
                </c:pt>
                <c:pt idx="168">
                  <c:v>1.2908070829415099</c:v>
                </c:pt>
                <c:pt idx="169">
                  <c:v>1.2962694827230801</c:v>
                </c:pt>
                <c:pt idx="170">
                  <c:v>1.30176594652476</c:v>
                </c:pt>
                <c:pt idx="171">
                  <c:v>1.30729611331013</c:v>
                </c:pt>
                <c:pt idx="172">
                  <c:v>1.3128596538300701</c:v>
                </c:pt>
                <c:pt idx="173">
                  <c:v>1.31845626827983</c:v>
                </c:pt>
                <c:pt idx="174">
                  <c:v>1.3240856841422</c:v>
                </c:pt>
                <c:pt idx="175">
                  <c:v>1.3297476542028701</c:v>
                </c:pt>
                <c:pt idx="176">
                  <c:v>1.3354419547242999</c:v>
                </c:pt>
                <c:pt idx="177">
                  <c:v>1.3411683837655901</c:v>
                </c:pt>
                <c:pt idx="178">
                  <c:v>1.3469267596366199</c:v>
                </c:pt>
                <c:pt idx="179">
                  <c:v>1.3527169194754201</c:v>
                </c:pt>
                <c:pt idx="180">
                  <c:v>1.35853871793882</c:v>
                </c:pt>
                <c:pt idx="181">
                  <c:v>1.3643920259967399</c:v>
                </c:pt>
                <c:pt idx="182">
                  <c:v>1.3702767298218499</c:v>
                </c:pt>
                <c:pt idx="183">
                  <c:v>1.3761927297664101</c:v>
                </c:pt>
                <c:pt idx="184">
                  <c:v>1.3821399394191101</c:v>
                </c:pt>
                <c:pt idx="185">
                  <c:v>1.38811828473532</c:v>
                </c:pt>
                <c:pt idx="186">
                  <c:v>1.3941277032345301</c:v>
                </c:pt>
                <c:pt idx="187">
                  <c:v>1.40016814325943</c:v>
                </c:pt>
                <c:pt idx="188">
                  <c:v>1.4062395632915701</c:v>
                </c:pt>
                <c:pt idx="189">
                  <c:v>1.4123419313189101</c:v>
                </c:pt>
                <c:pt idx="190">
                  <c:v>1.41847522425089</c:v>
                </c:pt>
                <c:pt idx="191">
                  <c:v>1.42463942737729</c:v>
                </c:pt>
                <c:pt idx="192">
                  <c:v>1.4308345338672399</c:v>
                </c:pt>
                <c:pt idx="193">
                  <c:v>1.4370605443050199</c:v>
                </c:pt>
                <c:pt idx="194">
                  <c:v>1.44331746625991</c:v>
                </c:pt>
                <c:pt idx="195">
                  <c:v>1.4496053138870999</c:v>
                </c:pt>
                <c:pt idx="196">
                  <c:v>1.4559241075574201</c:v>
                </c:pt>
                <c:pt idx="197">
                  <c:v>1.46227387351343</c:v>
                </c:pt>
                <c:pt idx="198">
                  <c:v>1.4686546435498999</c:v>
                </c:pt>
                <c:pt idx="199">
                  <c:v>1.47506645471673</c:v>
                </c:pt>
                <c:pt idx="200">
                  <c:v>1.4815093490426201</c:v>
                </c:pt>
                <c:pt idx="201">
                  <c:v>1.4879833732777801</c:v>
                </c:pt>
                <c:pt idx="202">
                  <c:v>1.49448857865437</c:v>
                </c:pt>
                <c:pt idx="203">
                  <c:v>1.5010250206632301</c:v>
                </c:pt>
                <c:pt idx="204">
                  <c:v>1.5075927588456399</c:v>
                </c:pt>
                <c:pt idx="205">
                  <c:v>1.5141918565991599</c:v>
                </c:pt>
                <c:pt idx="206">
                  <c:v>1.52082238099624</c:v>
                </c:pt>
                <c:pt idx="207">
                  <c:v>1.5274844026149399</c:v>
                </c:pt>
                <c:pt idx="208">
                  <c:v>1.53417799538066</c:v>
                </c:pt>
                <c:pt idx="209">
                  <c:v>1.54090323641819</c:v>
                </c:pt>
                <c:pt idx="210">
                  <c:v>1.54766020591327</c:v>
                </c:pt>
                <c:pt idx="211">
                  <c:v>1.5544489869831399</c:v>
                </c:pt>
                <c:pt idx="212">
                  <c:v>1.5612696655551499</c:v>
                </c:pt>
                <c:pt idx="213">
                  <c:v>1.5681223302532099</c:v>
                </c:pt>
                <c:pt idx="214">
                  <c:v>1.5750070722912299</c:v>
                </c:pt>
                <c:pt idx="215">
                  <c:v>1.58192398537332</c:v>
                </c:pt>
                <c:pt idx="216">
                  <c:v>1.5888731656000401</c:v>
                </c:pt>
                <c:pt idx="217">
                  <c:v>1.5958547113805299</c:v>
                </c:pt>
                <c:pt idx="218">
                  <c:v>1.6028687233499499</c:v>
                </c:pt>
                <c:pt idx="219">
                  <c:v>1.6099153042919301</c:v>
                </c:pt>
                <c:pt idx="220">
                  <c:v>1.61699455906574</c:v>
                </c:pt>
                <c:pt idx="221">
                  <c:v>1.6241065945377799</c:v>
                </c:pt>
                <c:pt idx="222">
                  <c:v>1.6312515195172099</c:v>
                </c:pt>
                <c:pt idx="223">
                  <c:v>1.63842944469536</c:v>
                </c:pt>
                <c:pt idx="224">
                  <c:v>1.6456404825887301</c:v>
                </c:pt>
                <c:pt idx="225">
                  <c:v>1.6528847474853701</c:v>
                </c:pt>
                <c:pt idx="226">
                  <c:v>1.6601623553943201</c:v>
                </c:pt>
                <c:pt idx="227">
                  <c:v>1.66747342399806</c:v>
                </c:pt>
                <c:pt idx="228">
                  <c:v>1.6748180726077</c:v>
                </c:pt>
                <c:pt idx="229">
                  <c:v>1.6821964221207399</c:v>
                </c:pt>
                <c:pt idx="230">
                  <c:v>1.68960859498126</c:v>
                </c:pt>
                <c:pt idx="231">
                  <c:v>1.69705471514241</c:v>
                </c:pt>
                <c:pt idx="232">
                  <c:v>1.7045349080310199</c:v>
                </c:pt>
                <c:pt idx="233">
                  <c:v>1.7120493005142301</c:v>
                </c:pt>
                <c:pt idx="234">
                  <c:v>1.7195980208680499</c:v>
                </c:pt>
                <c:pt idx="235">
                  <c:v>1.72718119874762</c:v>
                </c:pt>
                <c:pt idx="236">
                  <c:v>1.7347989651592599</c:v>
                </c:pt>
                <c:pt idx="237">
                  <c:v>1.742451452434</c:v>
                </c:pt>
                <c:pt idx="238">
                  <c:v>1.7501387942027</c:v>
                </c:pt>
                <c:pt idx="239">
                  <c:v>1.7578611253724501</c:v>
                </c:pt>
                <c:pt idx="240">
                  <c:v>1.7656185821044299</c:v>
                </c:pt>
              </c:numCache>
            </c:numRef>
          </c:yVal>
          <c:smooth val="1"/>
          <c:extLst>
            <c:ext xmlns:c16="http://schemas.microsoft.com/office/drawing/2014/chart" uri="{C3380CC4-5D6E-409C-BE32-E72D297353CC}">
              <c16:uniqueId val="{00000002-0D77-4A87-9DA0-4DD3465298D5}"/>
            </c:ext>
          </c:extLst>
        </c:ser>
        <c:dLbls>
          <c:showLegendKey val="0"/>
          <c:showVal val="0"/>
          <c:showCatName val="0"/>
          <c:showSerName val="0"/>
          <c:showPercent val="0"/>
          <c:showBubbleSize val="0"/>
        </c:dLbls>
        <c:axId val="247119560"/>
        <c:axId val="643151376"/>
      </c:scatterChart>
      <c:valAx>
        <c:axId val="247119560"/>
        <c:scaling>
          <c:orientation val="minMax"/>
          <c:max val="2.5"/>
          <c:min val="0.5"/>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36386430678466075"/>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5"/>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Microsoft_Excel_Worksheet4!$B$2:$B$10002</c:f>
              <c:numCache>
                <c:formatCode>General</c:formatCode>
                <c:ptCount val="10001"/>
                <c:pt idx="0">
                  <c:v>1.22307085570036</c:v>
                </c:pt>
                <c:pt idx="1">
                  <c:v>1.2021794589227399</c:v>
                </c:pt>
                <c:pt idx="2">
                  <c:v>1.1816449102028499</c:v>
                </c:pt>
                <c:pt idx="3">
                  <c:v>1.16146111418298</c:v>
                </c:pt>
                <c:pt idx="4">
                  <c:v>1.14162207962085</c:v>
                </c:pt>
                <c:pt idx="5">
                  <c:v>1.1221219176111901</c:v>
                </c:pt>
                <c:pt idx="6">
                  <c:v>1.10295483983772</c:v>
                </c:pt>
                <c:pt idx="7">
                  <c:v>1.0841151568549601</c:v>
                </c:pt>
                <c:pt idx="8">
                  <c:v>1.0655972763994399</c:v>
                </c:pt>
                <c:pt idx="9">
                  <c:v>1.04747780547887</c:v>
                </c:pt>
                <c:pt idx="10">
                  <c:v>1.03060906578554</c:v>
                </c:pt>
                <c:pt idx="11">
                  <c:v>1.0162217935707301</c:v>
                </c:pt>
                <c:pt idx="12">
                  <c:v>1.00549177680639</c:v>
                </c:pt>
                <c:pt idx="13">
                  <c:v>0.99957197244796003</c:v>
                </c:pt>
                <c:pt idx="14">
                  <c:v>0.99964362576669996</c:v>
                </c:pt>
                <c:pt idx="15">
                  <c:v>1.00662765693242</c:v>
                </c:pt>
                <c:pt idx="16">
                  <c:v>1.01994285184889</c:v>
                </c:pt>
                <c:pt idx="17">
                  <c:v>1.0386123956633599</c:v>
                </c:pt>
                <c:pt idx="18">
                  <c:v>1.0616691263932501</c:v>
                </c:pt>
                <c:pt idx="19">
                  <c:v>1.0881035807322801</c:v>
                </c:pt>
                <c:pt idx="20">
                  <c:v>1.1168220928105499</c:v>
                </c:pt>
                <c:pt idx="21">
                  <c:v>1.14671680828178</c:v>
                </c:pt>
                <c:pt idx="22">
                  <c:v>1.17741470968454</c:v>
                </c:pt>
                <c:pt idx="23">
                  <c:v>1.2089344017366801</c:v>
                </c:pt>
              </c:numCache>
            </c:numRef>
          </c:yVal>
          <c:smooth val="0"/>
          <c:extLst>
            <c:ext xmlns:c16="http://schemas.microsoft.com/office/drawing/2014/chart" uri="{C3380CC4-5D6E-409C-BE32-E72D297353CC}">
              <c16:uniqueId val="{00000000-F147-47D1-AE78-6EA9C20738F1}"/>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Microsoft_Excel_Worksheet4!$C$2:$C$10002</c:f>
              <c:numCache>
                <c:formatCode>General</c:formatCode>
                <c:ptCount val="10001"/>
                <c:pt idx="0">
                  <c:v>0.93201215068078602</c:v>
                </c:pt>
                <c:pt idx="1">
                  <c:v>0.93596597265368797</c:v>
                </c:pt>
                <c:pt idx="2">
                  <c:v>0.93992976917456805</c:v>
                </c:pt>
                <c:pt idx="3">
                  <c:v>0.94390140638799802</c:v>
                </c:pt>
                <c:pt idx="4">
                  <c:v>0.94787773428892896</c:v>
                </c:pt>
                <c:pt idx="5">
                  <c:v>0.951853926900467</c:v>
                </c:pt>
                <c:pt idx="6">
                  <c:v>0.95582223357004403</c:v>
                </c:pt>
                <c:pt idx="7">
                  <c:v>0.959769424107632</c:v>
                </c:pt>
                <c:pt idx="8">
                  <c:v>0.96367100923966897</c:v>
                </c:pt>
                <c:pt idx="9">
                  <c:v>0.96750087610643298</c:v>
                </c:pt>
                <c:pt idx="10">
                  <c:v>0.97143716069696795</c:v>
                </c:pt>
                <c:pt idx="11">
                  <c:v>0.97582816743880296</c:v>
                </c:pt>
                <c:pt idx="12">
                  <c:v>0.981159058161574</c:v>
                </c:pt>
                <c:pt idx="13">
                  <c:v>0.98825391031313203</c:v>
                </c:pt>
                <c:pt idx="14">
                  <c:v>0.99874933021026402</c:v>
                </c:pt>
                <c:pt idx="15">
                  <c:v>0.99787171686599196</c:v>
                </c:pt>
                <c:pt idx="16">
                  <c:v>0.99992331797399403</c:v>
                </c:pt>
                <c:pt idx="17">
                  <c:v>1.0044280850173499</c:v>
                </c:pt>
                <c:pt idx="18">
                  <c:v>1.01021896472464</c:v>
                </c:pt>
                <c:pt idx="19">
                  <c:v>1.0166711855328201</c:v>
                </c:pt>
                <c:pt idx="20">
                  <c:v>1.0233819468337</c:v>
                </c:pt>
                <c:pt idx="21">
                  <c:v>1.03005901363842</c:v>
                </c:pt>
                <c:pt idx="22">
                  <c:v>1.0366622361675</c:v>
                </c:pt>
                <c:pt idx="23">
                  <c:v>1.0432372471310101</c:v>
                </c:pt>
              </c:numCache>
            </c:numRef>
          </c:yVal>
          <c:smooth val="0"/>
          <c:extLst>
            <c:ext xmlns:c16="http://schemas.microsoft.com/office/drawing/2014/chart" uri="{C3380CC4-5D6E-409C-BE32-E72D297353CC}">
              <c16:uniqueId val="{00000001-F147-47D1-AE78-6EA9C20738F1}"/>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Microsoft_Excel_Worksheet4!$D$2:$D$10002</c:f>
              <c:numCache>
                <c:formatCode>General</c:formatCode>
                <c:ptCount val="10001"/>
                <c:pt idx="0">
                  <c:v>1.6050244806045999</c:v>
                </c:pt>
                <c:pt idx="1">
                  <c:v>1.5441111041229201</c:v>
                </c:pt>
                <c:pt idx="2">
                  <c:v>1.48552023736251</c:v>
                </c:pt>
                <c:pt idx="3">
                  <c:v>1.42916612967166</c:v>
                </c:pt>
                <c:pt idx="4">
                  <c:v>1.3749673882312901</c:v>
                </c:pt>
                <c:pt idx="5">
                  <c:v>1.32284751094491</c:v>
                </c:pt>
                <c:pt idx="6">
                  <c:v>1.2727360130321801</c:v>
                </c:pt>
                <c:pt idx="7">
                  <c:v>1.2245708644192601</c:v>
                </c:pt>
                <c:pt idx="8">
                  <c:v>1.1783041562761301</c:v>
                </c:pt>
                <c:pt idx="9">
                  <c:v>1.1340659011973</c:v>
                </c:pt>
                <c:pt idx="10">
                  <c:v>1.0933852331913001</c:v>
                </c:pt>
                <c:pt idx="11">
                  <c:v>1.0582874815333401</c:v>
                </c:pt>
                <c:pt idx="12">
                  <c:v>1.0304279462288499</c:v>
                </c:pt>
                <c:pt idx="13">
                  <c:v>1.0110196556540001</c:v>
                </c:pt>
                <c:pt idx="14">
                  <c:v>1.0005387220891699</c:v>
                </c:pt>
                <c:pt idx="15">
                  <c:v>1.0154604270012899</c:v>
                </c:pt>
                <c:pt idx="16">
                  <c:v>1.04036319819547</c:v>
                </c:pt>
                <c:pt idx="17">
                  <c:v>1.0739601217014401</c:v>
                </c:pt>
                <c:pt idx="18">
                  <c:v>1.11573963001559</c:v>
                </c:pt>
                <c:pt idx="19">
                  <c:v>1.16455489173908</c:v>
                </c:pt>
                <c:pt idx="20">
                  <c:v>1.2187938148105899</c:v>
                </c:pt>
                <c:pt idx="21">
                  <c:v>1.27658650716643</c:v>
                </c:pt>
                <c:pt idx="22">
                  <c:v>1.3372778039129301</c:v>
                </c:pt>
                <c:pt idx="23">
                  <c:v>1.40094920088575</c:v>
                </c:pt>
              </c:numCache>
            </c:numRef>
          </c:yVal>
          <c:smooth val="1"/>
          <c:extLst>
            <c:ext xmlns:c16="http://schemas.microsoft.com/office/drawing/2014/chart" uri="{C3380CC4-5D6E-409C-BE32-E72D297353CC}">
              <c16:uniqueId val="{00000002-F147-47D1-AE78-6EA9C20738F1}"/>
            </c:ext>
          </c:extLst>
        </c:ser>
        <c:dLbls>
          <c:showLegendKey val="0"/>
          <c:showVal val="0"/>
          <c:showCatName val="0"/>
          <c:showSerName val="0"/>
          <c:showPercent val="0"/>
          <c:showBubbleSize val="0"/>
        </c:dLbls>
        <c:axId val="643152160"/>
        <c:axId val="643152552"/>
      </c:scatterChart>
      <c:valAx>
        <c:axId val="643152160"/>
        <c:scaling>
          <c:orientation val="minMax"/>
          <c:max val="35"/>
          <c:min val="20"/>
        </c:scaling>
        <c:delete val="0"/>
        <c:axPos val="b"/>
        <c:title>
          <c:tx>
            <c:rich>
              <a:bodyPr/>
              <a:lstStyle/>
              <a:p>
                <a:pPr>
                  <a:defRPr sz="1700">
                    <a:solidFill>
                      <a:schemeClr val="bg2"/>
                    </a:solidFill>
                  </a:defRPr>
                </a:pPr>
                <a:r>
                  <a:rPr lang="en-US" sz="1700" dirty="0" smtClean="0">
                    <a:solidFill>
                      <a:schemeClr val="bg2"/>
                    </a:solidFill>
                  </a:rPr>
                  <a:t>Recipient BMI (kg/m</a:t>
                </a:r>
                <a:r>
                  <a:rPr lang="en-US" sz="1700" baseline="30000" dirty="0" smtClean="0">
                    <a:solidFill>
                      <a:schemeClr val="bg2"/>
                    </a:solidFill>
                  </a:rPr>
                  <a:t>2</a:t>
                </a:r>
                <a:r>
                  <a:rPr lang="en-US" sz="1700" dirty="0" smtClean="0">
                    <a:solidFill>
                      <a:schemeClr val="bg2"/>
                    </a:solidFill>
                  </a:rPr>
                  <a:t>)</a:t>
                </a:r>
                <a:endParaRPr lang="en-US" sz="1700" dirty="0">
                  <a:solidFill>
                    <a:schemeClr val="bg2"/>
                  </a:solidFill>
                </a:endParaRPr>
              </a:p>
            </c:rich>
          </c:tx>
          <c:layout>
            <c:manualLayout>
              <c:xMode val="edge"/>
              <c:yMode val="edge"/>
              <c:x val="0.4014860172345712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5"/>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Microsoft_Excel_Worksheet5!$B$2:$B$10002</c:f>
              <c:numCache>
                <c:formatCode>General</c:formatCode>
                <c:ptCount val="10001"/>
                <c:pt idx="0">
                  <c:v>0.79656276828441797</c:v>
                </c:pt>
                <c:pt idx="1">
                  <c:v>0.81731659452331595</c:v>
                </c:pt>
                <c:pt idx="2">
                  <c:v>0.83861114563752104</c:v>
                </c:pt>
                <c:pt idx="3">
                  <c:v>0.86046050979503597</c:v>
                </c:pt>
                <c:pt idx="4">
                  <c:v>0.88287914222017605</c:v>
                </c:pt>
                <c:pt idx="5">
                  <c:v>0.90585262592976001</c:v>
                </c:pt>
                <c:pt idx="6">
                  <c:v>0.92924386574948503</c:v>
                </c:pt>
                <c:pt idx="7">
                  <c:v>0.95286985323867901</c:v>
                </c:pt>
                <c:pt idx="8">
                  <c:v>0.97652881901870503</c:v>
                </c:pt>
                <c:pt idx="9">
                  <c:v>1</c:v>
                </c:pt>
                <c:pt idx="10">
                  <c:v>1.0231044316042801</c:v>
                </c:pt>
                <c:pt idx="11">
                  <c:v>1.0458980828495701</c:v>
                </c:pt>
                <c:pt idx="12">
                  <c:v>1.0685093239997701</c:v>
                </c:pt>
                <c:pt idx="13">
                  <c:v>1.0910808333283999</c:v>
                </c:pt>
                <c:pt idx="14">
                  <c:v>1.11376947571456</c:v>
                </c:pt>
                <c:pt idx="15">
                  <c:v>1.1367463881289399</c:v>
                </c:pt>
                <c:pt idx="16">
                  <c:v>1.16016609429316</c:v>
                </c:pt>
                <c:pt idx="17">
                  <c:v>1.18406830266064</c:v>
                </c:pt>
                <c:pt idx="18">
                  <c:v>1.2084629539357701</c:v>
                </c:pt>
                <c:pt idx="19">
                  <c:v>1.23336019362536</c:v>
                </c:pt>
                <c:pt idx="20">
                  <c:v>1.25877037625801</c:v>
                </c:pt>
              </c:numCache>
            </c:numRef>
          </c:yVal>
          <c:smooth val="0"/>
          <c:extLst>
            <c:ext xmlns:c16="http://schemas.microsoft.com/office/drawing/2014/chart" uri="{C3380CC4-5D6E-409C-BE32-E72D297353CC}">
              <c16:uniqueId val="{00000000-615E-4177-8F56-D457BB94914B}"/>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Microsoft_Excel_Worksheet5!$C$2:$C$10002</c:f>
              <c:numCache>
                <c:formatCode>General</c:formatCode>
                <c:ptCount val="10001"/>
                <c:pt idx="0">
                  <c:v>0.61999352905616301</c:v>
                </c:pt>
                <c:pt idx="1">
                  <c:v>0.65610395353513495</c:v>
                </c:pt>
                <c:pt idx="2">
                  <c:v>0.69431106080307903</c:v>
                </c:pt>
                <c:pt idx="3">
                  <c:v>0.73473217376912803</c:v>
                </c:pt>
                <c:pt idx="4">
                  <c:v>0.77748653198190099</c:v>
                </c:pt>
                <c:pt idx="5">
                  <c:v>0.82248530281088195</c:v>
                </c:pt>
                <c:pt idx="6">
                  <c:v>0.86873418503052302</c:v>
                </c:pt>
                <c:pt idx="7">
                  <c:v>0.91481035258763699</c:v>
                </c:pt>
                <c:pt idx="8">
                  <c:v>0.95910437147217698</c:v>
                </c:pt>
                <c:pt idx="9">
                  <c:v>1</c:v>
                </c:pt>
                <c:pt idx="10">
                  <c:v>1.0097101483181301</c:v>
                </c:pt>
                <c:pt idx="11">
                  <c:v>1.02183285109595</c:v>
                </c:pt>
                <c:pt idx="12">
                  <c:v>1.0344539145420599</c:v>
                </c:pt>
                <c:pt idx="13">
                  <c:v>1.04607549823525</c:v>
                </c:pt>
                <c:pt idx="14">
                  <c:v>1.0560472231615501</c:v>
                </c:pt>
                <c:pt idx="15">
                  <c:v>1.064576645976</c:v>
                </c:pt>
                <c:pt idx="16">
                  <c:v>1.0723196670705399</c:v>
                </c:pt>
                <c:pt idx="17">
                  <c:v>1.0796596094047599</c:v>
                </c:pt>
                <c:pt idx="18">
                  <c:v>1.0867646334999601</c:v>
                </c:pt>
                <c:pt idx="19">
                  <c:v>1.0937285279034099</c:v>
                </c:pt>
                <c:pt idx="20">
                  <c:v>1.10060713294748</c:v>
                </c:pt>
              </c:numCache>
            </c:numRef>
          </c:yVal>
          <c:smooth val="0"/>
          <c:extLst>
            <c:ext xmlns:c16="http://schemas.microsoft.com/office/drawing/2014/chart" uri="{C3380CC4-5D6E-409C-BE32-E72D297353CC}">
              <c16:uniqueId val="{00000001-615E-4177-8F56-D457BB94914B}"/>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Microsoft_Excel_Worksheet5!$D$2:$D$10002</c:f>
              <c:numCache>
                <c:formatCode>General</c:formatCode>
                <c:ptCount val="10001"/>
                <c:pt idx="0">
                  <c:v>1.0234175262810801</c:v>
                </c:pt>
                <c:pt idx="1">
                  <c:v>1.0181411224302599</c:v>
                </c:pt>
                <c:pt idx="2">
                  <c:v>1.01290141161519</c:v>
                </c:pt>
                <c:pt idx="3">
                  <c:v>1.00770364406199</c:v>
                </c:pt>
                <c:pt idx="4">
                  <c:v>1.0025583051328999</c:v>
                </c:pt>
                <c:pt idx="5">
                  <c:v>0.99767008249206302</c:v>
                </c:pt>
                <c:pt idx="6">
                  <c:v>0.99396820904740601</c:v>
                </c:pt>
                <c:pt idx="7">
                  <c:v>0.99251277015267603</c:v>
                </c:pt>
                <c:pt idx="8">
                  <c:v>0.99426982374225503</c:v>
                </c:pt>
                <c:pt idx="9">
                  <c:v>1</c:v>
                </c:pt>
                <c:pt idx="10">
                  <c:v>1.0366763964013599</c:v>
                </c:pt>
                <c:pt idx="11">
                  <c:v>1.0705300759660901</c:v>
                </c:pt>
                <c:pt idx="12">
                  <c:v>1.10368587660077</c:v>
                </c:pt>
                <c:pt idx="13">
                  <c:v>1.1380224341980301</c:v>
                </c:pt>
                <c:pt idx="14">
                  <c:v>1.17464675615527</c:v>
                </c:pt>
                <c:pt idx="15">
                  <c:v>1.2138086588772601</c:v>
                </c:pt>
                <c:pt idx="16">
                  <c:v>1.2552090646854599</c:v>
                </c:pt>
                <c:pt idx="17">
                  <c:v>1.29857385897635</c:v>
                </c:pt>
                <c:pt idx="18">
                  <c:v>1.34378932292999</c:v>
                </c:pt>
                <c:pt idx="19">
                  <c:v>1.39081803977041</c:v>
                </c:pt>
                <c:pt idx="20">
                  <c:v>1.4396625396215099</c:v>
                </c:pt>
              </c:numCache>
            </c:numRef>
          </c:yVal>
          <c:smooth val="1"/>
          <c:extLst>
            <c:ext xmlns:c16="http://schemas.microsoft.com/office/drawing/2014/chart" uri="{C3380CC4-5D6E-409C-BE32-E72D297353CC}">
              <c16:uniqueId val="{00000002-615E-4177-8F56-D457BB94914B}"/>
            </c:ext>
          </c:extLst>
        </c:ser>
        <c:dLbls>
          <c:showLegendKey val="0"/>
          <c:showVal val="0"/>
          <c:showCatName val="0"/>
          <c:showSerName val="0"/>
          <c:showPercent val="0"/>
          <c:showBubbleSize val="0"/>
        </c:dLbls>
        <c:axId val="562383432"/>
        <c:axId val="562383824"/>
      </c:scatterChart>
      <c:valAx>
        <c:axId val="562383432"/>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Recipient TPG</a:t>
                </a:r>
                <a:r>
                  <a:rPr lang="en-US" sz="1700" baseline="0" dirty="0" smtClean="0">
                    <a:solidFill>
                      <a:schemeClr val="bg2"/>
                    </a:solidFill>
                  </a:rPr>
                  <a:t> (mm/Hg)</a:t>
                </a:r>
                <a:endParaRPr lang="en-US" sz="1700" dirty="0">
                  <a:solidFill>
                    <a:schemeClr val="bg2"/>
                  </a:solidFill>
                </a:endParaRPr>
              </a:p>
            </c:rich>
          </c:tx>
          <c:layout>
            <c:manualLayout>
              <c:xMode val="edge"/>
              <c:yMode val="edge"/>
              <c:x val="0.40335923164471699"/>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3824"/>
        <c:crosses val="autoZero"/>
        <c:crossBetween val="midCat"/>
        <c:majorUnit val="5"/>
      </c:valAx>
      <c:valAx>
        <c:axId val="5623838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343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1.60240007363852</c:v>
                </c:pt>
                <c:pt idx="1">
                  <c:v>1.5829929935471501</c:v>
                </c:pt>
                <c:pt idx="2">
                  <c:v>1.5638209576022799</c:v>
                </c:pt>
                <c:pt idx="3">
                  <c:v>1.5448811191237199</c:v>
                </c:pt>
                <c:pt idx="4">
                  <c:v>1.52617066590812</c:v>
                </c:pt>
                <c:pt idx="5">
                  <c:v>1.5076868198114699</c:v>
                </c:pt>
                <c:pt idx="6">
                  <c:v>1.4894268363365899</c:v>
                </c:pt>
                <c:pt idx="7">
                  <c:v>1.47138800422559</c:v>
                </c:pt>
                <c:pt idx="8">
                  <c:v>1.4535676450573201</c:v>
                </c:pt>
                <c:pt idx="9">
                  <c:v>1.4359631128497099</c:v>
                </c:pt>
                <c:pt idx="10">
                  <c:v>1.4185717936668201</c:v>
                </c:pt>
                <c:pt idx="11">
                  <c:v>1.4013911052307899</c:v>
                </c:pt>
                <c:pt idx="12">
                  <c:v>1.3844184965383799</c:v>
                </c:pt>
                <c:pt idx="13">
                  <c:v>1.3676514474822199</c:v>
                </c:pt>
                <c:pt idx="14">
                  <c:v>1.3510874684765899</c:v>
                </c:pt>
                <c:pt idx="15">
                  <c:v>1.3347241000877901</c:v>
                </c:pt>
                <c:pt idx="16">
                  <c:v>1.3185589126689801</c:v>
                </c:pt>
                <c:pt idx="17">
                  <c:v>1.30258950599936</c:v>
                </c:pt>
                <c:pt idx="18">
                  <c:v>1.2868135089278501</c:v>
                </c:pt>
                <c:pt idx="19">
                  <c:v>1.2712285790209701</c:v>
                </c:pt>
                <c:pt idx="20">
                  <c:v>1.25583240221509</c:v>
                </c:pt>
                <c:pt idx="21">
                  <c:v>1.2406226924727599</c:v>
                </c:pt>
                <c:pt idx="22">
                  <c:v>1.2255971914433399</c:v>
                </c:pt>
                <c:pt idx="23">
                  <c:v>1.2107536681276601</c:v>
                </c:pt>
                <c:pt idx="24">
                  <c:v>1.19608991854674</c:v>
                </c:pt>
                <c:pt idx="25">
                  <c:v>1.1816037654145799</c:v>
                </c:pt>
                <c:pt idx="26">
                  <c:v>1.16729305781482</c:v>
                </c:pt>
                <c:pt idx="27">
                  <c:v>1.1531556708814299</c:v>
                </c:pt>
                <c:pt idx="28">
                  <c:v>1.13918950548317</c:v>
                </c:pt>
                <c:pt idx="29">
                  <c:v>1.1253924879119199</c:v>
                </c:pt>
                <c:pt idx="30">
                  <c:v>1.1117625695747699</c:v>
                </c:pt>
                <c:pt idx="31">
                  <c:v>1.0982977266898499</c:v>
                </c:pt>
                <c:pt idx="32">
                  <c:v>1.0849959599858301</c:v>
                </c:pt>
                <c:pt idx="33">
                  <c:v>1.07187406794781</c:v>
                </c:pt>
                <c:pt idx="34">
                  <c:v>1.0590221572782601</c:v>
                </c:pt>
                <c:pt idx="35">
                  <c:v>1.0465442803078699</c:v>
                </c:pt>
                <c:pt idx="36">
                  <c:v>1.03453952828013</c:v>
                </c:pt>
                <c:pt idx="37">
                  <c:v>1.0231024580991099</c:v>
                </c:pt>
                <c:pt idx="38">
                  <c:v>1.01232360831526</c:v>
                </c:pt>
                <c:pt idx="39">
                  <c:v>1.0022900977879301</c:v>
                </c:pt>
                <c:pt idx="40">
                  <c:v>0.99308630200024905</c:v>
                </c:pt>
                <c:pt idx="41">
                  <c:v>0.98479460373858296</c:v>
                </c:pt>
                <c:pt idx="42">
                  <c:v>0.97749621677621701</c:v>
                </c:pt>
                <c:pt idx="43">
                  <c:v>0.97127208331867099</c:v>
                </c:pt>
                <c:pt idx="44">
                  <c:v>0.96620384828812</c:v>
                </c:pt>
                <c:pt idx="45">
                  <c:v>0.96237491606936698</c:v>
                </c:pt>
                <c:pt idx="46">
                  <c:v>0.95987159814631595</c:v>
                </c:pt>
                <c:pt idx="47">
                  <c:v>0.95878436317756399</c:v>
                </c:pt>
                <c:pt idx="48">
                  <c:v>0.95920920456085301</c:v>
                </c:pt>
                <c:pt idx="49">
                  <c:v>0.96124914450772503</c:v>
                </c:pt>
                <c:pt idx="50">
                  <c:v>0.96501589820367395</c:v>
                </c:pt>
                <c:pt idx="51">
                  <c:v>0.97063172690617106</c:v>
                </c:pt>
                <c:pt idx="52">
                  <c:v>0.97823151500783401</c:v>
                </c:pt>
                <c:pt idx="53">
                  <c:v>0.98796511338180204</c:v>
                </c:pt>
                <c:pt idx="54">
                  <c:v>1</c:v>
                </c:pt>
                <c:pt idx="55">
                  <c:v>1.0144674592471601</c:v>
                </c:pt>
                <c:pt idx="56">
                  <c:v>1.0312878610104299</c:v>
                </c:pt>
                <c:pt idx="57">
                  <c:v>1.05032801100412</c:v>
                </c:pt>
                <c:pt idx="58">
                  <c:v>1.0714522953044301</c:v>
                </c:pt>
                <c:pt idx="59">
                  <c:v>1.09451867003285</c:v>
                </c:pt>
                <c:pt idx="60">
                  <c:v>1.11937484789235</c:v>
                </c:pt>
                <c:pt idx="61">
                  <c:v>1.14585467977893</c:v>
                </c:pt>
                <c:pt idx="62">
                  <c:v>1.1737747498243101</c:v>
                </c:pt>
                <c:pt idx="63">
                  <c:v>1.20293122161374</c:v>
                </c:pt>
                <c:pt idx="64">
                  <c:v>1.2330969919193999</c:v>
                </c:pt>
                <c:pt idx="65">
                  <c:v>1.2640679327956399</c:v>
                </c:pt>
                <c:pt idx="66">
                  <c:v>1.2958167517991099</c:v>
                </c:pt>
                <c:pt idx="67">
                  <c:v>1.3283629864176401</c:v>
                </c:pt>
                <c:pt idx="68">
                  <c:v>1.36172666485018</c:v>
                </c:pt>
                <c:pt idx="69">
                  <c:v>1.39592831833165</c:v>
                </c:pt>
                <c:pt idx="70">
                  <c:v>1.4309889937674301</c:v>
                </c:pt>
              </c:numCache>
            </c:numRef>
          </c:yVal>
          <c:smooth val="0"/>
          <c:extLst>
            <c:ext xmlns:c16="http://schemas.microsoft.com/office/drawing/2014/chart" uri="{C3380CC4-5D6E-409C-BE32-E72D297353CC}">
              <c16:uniqueId val="{00000000-25D8-495A-A0E1-1C5B8253E229}"/>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1.3352804093228401</c:v>
                </c:pt>
                <c:pt idx="1">
                  <c:v>1.32434499679393</c:v>
                </c:pt>
                <c:pt idx="2">
                  <c:v>1.31349736113834</c:v>
                </c:pt>
                <c:pt idx="3">
                  <c:v>1.3027366896317201</c:v>
                </c:pt>
                <c:pt idx="4">
                  <c:v>1.29206216732205</c:v>
                </c:pt>
                <c:pt idx="5">
                  <c:v>1.28147297599926</c:v>
                </c:pt>
                <c:pt idx="6">
                  <c:v>1.2709682930206001</c:v>
                </c:pt>
                <c:pt idx="7">
                  <c:v>1.2605472899664101</c:v>
                </c:pt>
                <c:pt idx="8">
                  <c:v>1.25020913109568</c:v>
                </c:pt>
                <c:pt idx="9">
                  <c:v>1.23995297156468</c:v>
                </c:pt>
                <c:pt idx="10">
                  <c:v>1.2297779553636099</c:v>
                </c:pt>
                <c:pt idx="11">
                  <c:v>1.2196832129167201</c:v>
                </c:pt>
                <c:pt idx="12">
                  <c:v>1.2096678582787901</c:v>
                </c:pt>
                <c:pt idx="13">
                  <c:v>1.1997309858452601</c:v>
                </c:pt>
                <c:pt idx="14">
                  <c:v>1.18987166647382</c:v>
                </c:pt>
                <c:pt idx="15">
                  <c:v>1.1800889428897401</c:v>
                </c:pt>
                <c:pt idx="16">
                  <c:v>1.1703818242153901</c:v>
                </c:pt>
                <c:pt idx="17">
                  <c:v>1.1607492794226799</c:v>
                </c:pt>
                <c:pt idx="18">
                  <c:v>1.1511902294529299</c:v>
                </c:pt>
                <c:pt idx="19">
                  <c:v>1.14170353767864</c:v>
                </c:pt>
                <c:pt idx="20">
                  <c:v>1.13228799828785</c:v>
                </c:pt>
                <c:pt idx="21">
                  <c:v>1.1229423220488901</c:v>
                </c:pt>
                <c:pt idx="22">
                  <c:v>1.1136651187475499</c:v>
                </c:pt>
                <c:pt idx="23">
                  <c:v>1.10445487536594</c:v>
                </c:pt>
                <c:pt idx="24">
                  <c:v>1.0953099287685599</c:v>
                </c:pt>
                <c:pt idx="25">
                  <c:v>1.0862284312446999</c:v>
                </c:pt>
                <c:pt idx="26">
                  <c:v>1.0772083066790601</c:v>
                </c:pt>
                <c:pt idx="27">
                  <c:v>1.0682471943163401</c:v>
                </c:pt>
                <c:pt idx="28">
                  <c:v>1.0593423759485201</c:v>
                </c:pt>
                <c:pt idx="29">
                  <c:v>1.05049068073728</c:v>
                </c:pt>
                <c:pt idx="30">
                  <c:v>1.04168835956688</c:v>
                </c:pt>
                <c:pt idx="31">
                  <c:v>1.03293091748125</c:v>
                </c:pt>
                <c:pt idx="32">
                  <c:v>1.0242128879196599</c:v>
                </c:pt>
                <c:pt idx="33">
                  <c:v>1.01554315825176</c:v>
                </c:pt>
                <c:pt idx="34">
                  <c:v>1.0069912213430301</c:v>
                </c:pt>
                <c:pt idx="35">
                  <c:v>0.99863975478919997</c:v>
                </c:pt>
                <c:pt idx="36">
                  <c:v>0.99056929456485898</c:v>
                </c:pt>
                <c:pt idx="37">
                  <c:v>0.98285879152192601</c:v>
                </c:pt>
                <c:pt idx="38">
                  <c:v>0.97558634863429605</c:v>
                </c:pt>
                <c:pt idx="39">
                  <c:v>0.96883016853346504</c:v>
                </c:pt>
                <c:pt idx="40">
                  <c:v>0.96266973835154801</c:v>
                </c:pt>
                <c:pt idx="41">
                  <c:v>0.95718726571187196</c:v>
                </c:pt>
                <c:pt idx="42">
                  <c:v>0.95246935051689496</c:v>
                </c:pt>
                <c:pt idx="43">
                  <c:v>0.94860882948007197</c:v>
                </c:pt>
                <c:pt idx="44">
                  <c:v>0.94570667014065601</c:v>
                </c:pt>
                <c:pt idx="45">
                  <c:v>0.94387373845745803</c:v>
                </c:pt>
                <c:pt idx="46">
                  <c:v>0.94323225215434103</c:v>
                </c:pt>
                <c:pt idx="47">
                  <c:v>0.94391679246987104</c:v>
                </c:pt>
                <c:pt idx="48">
                  <c:v>0.94607488426882802</c:v>
                </c:pt>
                <c:pt idx="49">
                  <c:v>0.94986732796924001</c:v>
                </c:pt>
                <c:pt idx="50">
                  <c:v>0.95546860461476002</c:v>
                </c:pt>
                <c:pt idx="51">
                  <c:v>0.96306771889949705</c:v>
                </c:pt>
                <c:pt idx="52">
                  <c:v>0.97286978741279095</c:v>
                </c:pt>
                <c:pt idx="53">
                  <c:v>0.985098565808044</c:v>
                </c:pt>
                <c:pt idx="54">
                  <c:v>1</c:v>
                </c:pt>
                <c:pt idx="55">
                  <c:v>1.0111653638086699</c:v>
                </c:pt>
                <c:pt idx="56">
                  <c:v>1.0242260371176699</c:v>
                </c:pt>
                <c:pt idx="57">
                  <c:v>1.0390357510255599</c:v>
                </c:pt>
                <c:pt idx="58">
                  <c:v>1.0554532374938099</c:v>
                </c:pt>
                <c:pt idx="59">
                  <c:v>1.0733374530862301</c:v>
                </c:pt>
                <c:pt idx="60">
                  <c:v>1.0925437229225701</c:v>
                </c:pt>
                <c:pt idx="61">
                  <c:v>1.1129205398142099</c:v>
                </c:pt>
                <c:pt idx="62">
                  <c:v>1.1343068579994999</c:v>
                </c:pt>
                <c:pt idx="63">
                  <c:v>1.1565297914428001</c:v>
                </c:pt>
                <c:pt idx="64">
                  <c:v>1.1794026741854799</c:v>
                </c:pt>
                <c:pt idx="65">
                  <c:v>1.20276086707652</c:v>
                </c:pt>
                <c:pt idx="66">
                  <c:v>1.2265783585743599</c:v>
                </c:pt>
                <c:pt idx="67">
                  <c:v>1.2508649902379201</c:v>
                </c:pt>
                <c:pt idx="68">
                  <c:v>1.27563056244913</c:v>
                </c:pt>
                <c:pt idx="69">
                  <c:v>1.30088491974067</c:v>
                </c:pt>
                <c:pt idx="70">
                  <c:v>1.3266380025861599</c:v>
                </c:pt>
              </c:numCache>
            </c:numRef>
          </c:yVal>
          <c:smooth val="0"/>
          <c:extLst>
            <c:ext xmlns:c16="http://schemas.microsoft.com/office/drawing/2014/chart" uri="{C3380CC4-5D6E-409C-BE32-E72D297353CC}">
              <c16:uniqueId val="{00000001-25D8-495A-A0E1-1C5B8253E229}"/>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1.9229563903351801</c:v>
                </c:pt>
                <c:pt idx="1">
                  <c:v>1.89215561178224</c:v>
                </c:pt>
                <c:pt idx="2">
                  <c:v>1.8618507046841</c:v>
                </c:pt>
                <c:pt idx="3">
                  <c:v>1.8320338186680301</c:v>
                </c:pt>
                <c:pt idx="4">
                  <c:v>1.8026972388689</c:v>
                </c:pt>
                <c:pt idx="5">
                  <c:v>1.7738333848676999</c:v>
                </c:pt>
                <c:pt idx="6">
                  <c:v>1.74543480980739</c:v>
                </c:pt>
                <c:pt idx="7">
                  <c:v>1.7174941997111901</c:v>
                </c:pt>
                <c:pt idx="8">
                  <c:v>1.6900043730330101</c:v>
                </c:pt>
                <c:pt idx="9">
                  <c:v>1.6629582804765799</c:v>
                </c:pt>
                <c:pt idx="10">
                  <c:v>1.6363490051276</c:v>
                </c:pt>
                <c:pt idx="11">
                  <c:v>1.61016976295308</c:v>
                </c:pt>
                <c:pt idx="12">
                  <c:v>1.58441390373446</c:v>
                </c:pt>
                <c:pt idx="13">
                  <c:v>1.5590749125166401</c:v>
                </c:pt>
                <c:pt idx="14">
                  <c:v>1.5341464116749199</c:v>
                </c:pt>
                <c:pt idx="15">
                  <c:v>1.50962216372671</c:v>
                </c:pt>
                <c:pt idx="16">
                  <c:v>1.48549607504741</c:v>
                </c:pt>
                <c:pt idx="17">
                  <c:v>1.4617622006912301</c:v>
                </c:pt>
                <c:pt idx="18">
                  <c:v>1.4384147505717699</c:v>
                </c:pt>
                <c:pt idx="19">
                  <c:v>1.4154480973278301</c:v>
                </c:pt>
                <c:pt idx="20">
                  <c:v>1.3928567862929699</c:v>
                </c:pt>
                <c:pt idx="21">
                  <c:v>1.3706355481108501</c:v>
                </c:pt>
                <c:pt idx="22">
                  <c:v>1.3487793147037599</c:v>
                </c:pt>
                <c:pt idx="23">
                  <c:v>1.32728323952473</c:v>
                </c:pt>
                <c:pt idx="24">
                  <c:v>1.30614272332726</c:v>
                </c:pt>
                <c:pt idx="25">
                  <c:v>1.28535344710323</c:v>
                </c:pt>
                <c:pt idx="26">
                  <c:v>1.2649114144165501</c:v>
                </c:pt>
                <c:pt idx="27">
                  <c:v>1.24481300616665</c:v>
                </c:pt>
                <c:pt idx="28">
                  <c:v>1.2250550519524099</c:v>
                </c:pt>
                <c:pt idx="29">
                  <c:v>1.20563492382407</c:v>
                </c:pt>
                <c:pt idx="30">
                  <c:v>1.1865506605271301</c:v>
                </c:pt>
                <c:pt idx="31">
                  <c:v>1.16780113368423</c:v>
                </c:pt>
                <c:pt idx="32">
                  <c:v>1.1493862722004</c:v>
                </c:pt>
                <c:pt idx="33">
                  <c:v>1.13132958279864</c:v>
                </c:pt>
                <c:pt idx="34">
                  <c:v>1.113741516148</c:v>
                </c:pt>
                <c:pt idx="35">
                  <c:v>1.09674677519353</c:v>
                </c:pt>
                <c:pt idx="36">
                  <c:v>1.08046155018788</c:v>
                </c:pt>
                <c:pt idx="37">
                  <c:v>1.0649939226240299</c:v>
                </c:pt>
                <c:pt idx="38">
                  <c:v>1.0504442680927499</c:v>
                </c:pt>
                <c:pt idx="39">
                  <c:v>1.0369056133382</c:v>
                </c:pt>
                <c:pt idx="40">
                  <c:v>1.02446390899262</c:v>
                </c:pt>
                <c:pt idx="41">
                  <c:v>1.01319819673046</c:v>
                </c:pt>
                <c:pt idx="42">
                  <c:v>1.00318068323488</c:v>
                </c:pt>
                <c:pt idx="43">
                  <c:v>0.99447678591737998</c:v>
                </c:pt>
                <c:pt idx="44">
                  <c:v>0.98714528079613195</c:v>
                </c:pt>
                <c:pt idx="45">
                  <c:v>0.98123874130995703</c:v>
                </c:pt>
                <c:pt idx="46">
                  <c:v>0.97680447506284096</c:v>
                </c:pt>
                <c:pt idx="47">
                  <c:v>0.97388611200403996</c:v>
                </c:pt>
                <c:pt idx="48">
                  <c:v>0.972525868103293</c:v>
                </c:pt>
                <c:pt idx="49">
                  <c:v>0.97276734403770904</c:v>
                </c:pt>
                <c:pt idx="50">
                  <c:v>0.97465859086110096</c:v>
                </c:pt>
                <c:pt idx="51">
                  <c:v>0.97825514321405005</c:v>
                </c:pt>
                <c:pt idx="52">
                  <c:v>0.98362279241845896</c:v>
                </c:pt>
                <c:pt idx="53">
                  <c:v>0.99084000234928304</c:v>
                </c:pt>
                <c:pt idx="54">
                  <c:v>1</c:v>
                </c:pt>
                <c:pt idx="55">
                  <c:v>1.0177803381189701</c:v>
                </c:pt>
                <c:pt idx="56">
                  <c:v>1.0383983746990799</c:v>
                </c:pt>
                <c:pt idx="57">
                  <c:v>1.0617429954753601</c:v>
                </c:pt>
                <c:pt idx="58">
                  <c:v>1.0876938743767499</c:v>
                </c:pt>
                <c:pt idx="59">
                  <c:v>1.11611787663413</c:v>
                </c:pt>
                <c:pt idx="60">
                  <c:v>1.1468649023420701</c:v>
                </c:pt>
                <c:pt idx="61">
                  <c:v>1.1797634244314199</c:v>
                </c:pt>
                <c:pt idx="62">
                  <c:v>1.2146159159744101</c:v>
                </c:pt>
                <c:pt idx="63">
                  <c:v>1.25119433553709</c:v>
                </c:pt>
                <c:pt idx="64">
                  <c:v>1.2892358350219799</c:v>
                </c:pt>
                <c:pt idx="65">
                  <c:v>1.32849993914924</c:v>
                </c:pt>
                <c:pt idx="66">
                  <c:v>1.36896354195817</c:v>
                </c:pt>
                <c:pt idx="67">
                  <c:v>1.4106624115755</c:v>
                </c:pt>
                <c:pt idx="68">
                  <c:v>1.4536336493881501</c:v>
                </c:pt>
                <c:pt idx="69">
                  <c:v>1.4979156421527999</c:v>
                </c:pt>
                <c:pt idx="70">
                  <c:v>1.54354804874553</c:v>
                </c:pt>
              </c:numCache>
            </c:numRef>
          </c:yVal>
          <c:smooth val="1"/>
          <c:extLst>
            <c:ext xmlns:c16="http://schemas.microsoft.com/office/drawing/2014/chart" uri="{C3380CC4-5D6E-409C-BE32-E72D297353CC}">
              <c16:uniqueId val="{00000002-25D8-495A-A0E1-1C5B8253E229}"/>
            </c:ext>
          </c:extLst>
        </c:ser>
        <c:dLbls>
          <c:showLegendKey val="0"/>
          <c:showVal val="0"/>
          <c:showCatName val="0"/>
          <c:showSerName val="0"/>
          <c:showPercent val="0"/>
          <c:showBubbleSize val="0"/>
        </c:dLbls>
        <c:axId val="554661456"/>
        <c:axId val="554660672"/>
      </c:scatterChart>
      <c:valAx>
        <c:axId val="554661456"/>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0.79317634651371505</c:v>
                </c:pt>
                <c:pt idx="1">
                  <c:v>0.79797937528849106</c:v>
                </c:pt>
                <c:pt idx="2">
                  <c:v>0.80281148849765904</c:v>
                </c:pt>
                <c:pt idx="3">
                  <c:v>0.807672862260156</c:v>
                </c:pt>
                <c:pt idx="4">
                  <c:v>0.81256367376139604</c:v>
                </c:pt>
                <c:pt idx="5">
                  <c:v>0.81748410125972903</c:v>
                </c:pt>
                <c:pt idx="6">
                  <c:v>0.82243432409293704</c:v>
                </c:pt>
                <c:pt idx="7">
                  <c:v>0.827414522684769</c:v>
                </c:pt>
                <c:pt idx="8">
                  <c:v>0.83242487855151903</c:v>
                </c:pt>
                <c:pt idx="9">
                  <c:v>0.83746557430864199</c:v>
                </c:pt>
                <c:pt idx="10">
                  <c:v>0.84253679367740997</c:v>
                </c:pt>
                <c:pt idx="11">
                  <c:v>0.84763872149160502</c:v>
                </c:pt>
                <c:pt idx="12">
                  <c:v>0.85277154370426</c:v>
                </c:pt>
                <c:pt idx="13">
                  <c:v>0.85793544739443595</c:v>
                </c:pt>
                <c:pt idx="14">
                  <c:v>0.86313062077403502</c:v>
                </c:pt>
                <c:pt idx="15">
                  <c:v>0.86835725319466806</c:v>
                </c:pt>
                <c:pt idx="16">
                  <c:v>0.87361553515455104</c:v>
                </c:pt>
                <c:pt idx="17">
                  <c:v>0.87890565830545198</c:v>
                </c:pt>
                <c:pt idx="18">
                  <c:v>0.88422781545967</c:v>
                </c:pt>
                <c:pt idx="19">
                  <c:v>0.88958794418221199</c:v>
                </c:pt>
                <c:pt idx="20">
                  <c:v>0.89501523683723305</c:v>
                </c:pt>
                <c:pt idx="21">
                  <c:v>0.90054541039684</c:v>
                </c:pt>
                <c:pt idx="22">
                  <c:v>0.90621506521672901</c:v>
                </c:pt>
                <c:pt idx="23">
                  <c:v>0.91206173303079796</c:v>
                </c:pt>
                <c:pt idx="24">
                  <c:v>0.91812394019862398</c:v>
                </c:pt>
                <c:pt idx="25">
                  <c:v>0.92444128691712002</c:v>
                </c:pt>
                <c:pt idx="26">
                  <c:v>0.93105454318790104</c:v>
                </c:pt>
                <c:pt idx="27">
                  <c:v>0.93800576243150402</c:v>
                </c:pt>
                <c:pt idx="28">
                  <c:v>0.94533841376018102</c:v>
                </c:pt>
                <c:pt idx="29">
                  <c:v>0.95309753406425501</c:v>
                </c:pt>
                <c:pt idx="30">
                  <c:v>0.961329901234943</c:v>
                </c:pt>
                <c:pt idx="31">
                  <c:v>0.97008423004165401</c:v>
                </c:pt>
                <c:pt idx="32">
                  <c:v>0.97941139240667796</c:v>
                </c:pt>
                <c:pt idx="33">
                  <c:v>0.98936466407846602</c:v>
                </c:pt>
                <c:pt idx="34">
                  <c:v>1</c:v>
                </c:pt>
                <c:pt idx="35">
                  <c:v>1.0113640067734</c:v>
                </c:pt>
                <c:pt idx="36">
                  <c:v>1.0234560969775099</c:v>
                </c:pt>
                <c:pt idx="37">
                  <c:v>1.0362635377753799</c:v>
                </c:pt>
                <c:pt idx="38">
                  <c:v>1.0497733367181901</c:v>
                </c:pt>
                <c:pt idx="39">
                  <c:v>1.06397206316278</c:v>
                </c:pt>
                <c:pt idx="40">
                  <c:v>1.07884567086395</c:v>
                </c:pt>
                <c:pt idx="41">
                  <c:v>1.0943793214955899</c:v>
                </c:pt>
                <c:pt idx="42">
                  <c:v>1.11055720898307</c:v>
                </c:pt>
                <c:pt idx="43">
                  <c:v>1.12736238465901</c:v>
                </c:pt>
                <c:pt idx="44">
                  <c:v>1.1447765833844401</c:v>
                </c:pt>
                <c:pt idx="45">
                  <c:v>1.16278005090939</c:v>
                </c:pt>
                <c:pt idx="46">
                  <c:v>1.1813513728798199</c:v>
                </c:pt>
                <c:pt idx="47">
                  <c:v>1.20046730603334</c:v>
                </c:pt>
                <c:pt idx="48">
                  <c:v>1.2201026122621099</c:v>
                </c:pt>
                <c:pt idx="49">
                  <c:v>1.2402298963592999</c:v>
                </c:pt>
                <c:pt idx="50">
                  <c:v>1.26081944840302</c:v>
                </c:pt>
                <c:pt idx="51">
                  <c:v>1.2818390918698099</c:v>
                </c:pt>
                <c:pt idx="52">
                  <c:v>1.30325403870533</c:v>
                </c:pt>
                <c:pt idx="53">
                  <c:v>1.32503435718366</c:v>
                </c:pt>
                <c:pt idx="54">
                  <c:v>1.34717867397615</c:v>
                </c:pt>
                <c:pt idx="55">
                  <c:v>1.36969307231675</c:v>
                </c:pt>
                <c:pt idx="56">
                  <c:v>1.39258373710398</c:v>
                </c:pt>
                <c:pt idx="57">
                  <c:v>1.4158569566000001</c:v>
                </c:pt>
                <c:pt idx="58">
                  <c:v>1.4395191241580101</c:v>
                </c:pt>
                <c:pt idx="59">
                  <c:v>1.4635767399785899</c:v>
                </c:pt>
                <c:pt idx="60">
                  <c:v>1.48803641289537</c:v>
                </c:pt>
                <c:pt idx="61">
                  <c:v>1.5129048621904899</c:v>
                </c:pt>
                <c:pt idx="62">
                  <c:v>1.5381889194404901</c:v>
                </c:pt>
                <c:pt idx="63">
                  <c:v>1.56389553039296</c:v>
                </c:pt>
                <c:pt idx="64">
                  <c:v>1.59003175687466</c:v>
                </c:pt>
                <c:pt idx="65">
                  <c:v>1.61660477873138</c:v>
                </c:pt>
                <c:pt idx="66">
                  <c:v>1.6436218958003801</c:v>
                </c:pt>
                <c:pt idx="67">
                  <c:v>1.67109052991568</c:v>
                </c:pt>
                <c:pt idx="68">
                  <c:v>1.6990182269469001</c:v>
                </c:pt>
                <c:pt idx="69">
                  <c:v>1.7274126588721901</c:v>
                </c:pt>
                <c:pt idx="70">
                  <c:v>1.7562816258857901</c:v>
                </c:pt>
              </c:numCache>
            </c:numRef>
          </c:yVal>
          <c:smooth val="0"/>
          <c:extLst>
            <c:ext xmlns:c16="http://schemas.microsoft.com/office/drawing/2014/chart" uri="{C3380CC4-5D6E-409C-BE32-E72D297353CC}">
              <c16:uniqueId val="{00000000-CAF8-42AE-9088-33AC39399214}"/>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0.678863286733008</c:v>
                </c:pt>
                <c:pt idx="1">
                  <c:v>0.68649391658158299</c:v>
                </c:pt>
                <c:pt idx="2">
                  <c:v>0.69420990287377304</c:v>
                </c:pt>
                <c:pt idx="3">
                  <c:v>0.70201214967252601</c:v>
                </c:pt>
                <c:pt idx="4">
                  <c:v>0.70990156241135904</c:v>
                </c:pt>
                <c:pt idx="5">
                  <c:v>0.71787904614109399</c:v>
                </c:pt>
                <c:pt idx="6">
                  <c:v>0.72594550331602703</c:v>
                </c:pt>
                <c:pt idx="7">
                  <c:v>0.73410183098130999</c:v>
                </c:pt>
                <c:pt idx="8">
                  <c:v>0.74234891717401497</c:v>
                </c:pt>
                <c:pt idx="9">
                  <c:v>0.75068763628036905</c:v>
                </c:pt>
                <c:pt idx="10">
                  <c:v>0.75911884299087795</c:v>
                </c:pt>
                <c:pt idx="11">
                  <c:v>0.76764336434776903</c:v>
                </c:pt>
                <c:pt idx="12">
                  <c:v>0.77626198916026001</c:v>
                </c:pt>
                <c:pt idx="13">
                  <c:v>0.78497545373170097</c:v>
                </c:pt>
                <c:pt idx="14">
                  <c:v>0.79378442233088298</c:v>
                </c:pt>
                <c:pt idx="15">
                  <c:v>0.80268946003186703</c:v>
                </c:pt>
                <c:pt idx="16">
                  <c:v>0.81169099424003899</c:v>
                </c:pt>
                <c:pt idx="17">
                  <c:v>0.82078925905101596</c:v>
                </c:pt>
                <c:pt idx="18">
                  <c:v>0.82998421287119295</c:v>
                </c:pt>
                <c:pt idx="19">
                  <c:v>0.83927711454855602</c:v>
                </c:pt>
                <c:pt idx="20">
                  <c:v>0.84867586327755096</c:v>
                </c:pt>
                <c:pt idx="21">
                  <c:v>0.85819056193258103</c:v>
                </c:pt>
                <c:pt idx="22">
                  <c:v>0.86783203411221599</c:v>
                </c:pt>
                <c:pt idx="23">
                  <c:v>0.87761199287059899</c:v>
                </c:pt>
                <c:pt idx="24">
                  <c:v>0.88754326530823802</c:v>
                </c:pt>
                <c:pt idx="25">
                  <c:v>0.89764009678108903</c:v>
                </c:pt>
                <c:pt idx="26">
                  <c:v>0.90791856921004899</c:v>
                </c:pt>
                <c:pt idx="27">
                  <c:v>0.91839718359822498</c:v>
                </c:pt>
                <c:pt idx="28">
                  <c:v>0.92909767914651198</c:v>
                </c:pt>
                <c:pt idx="29">
                  <c:v>0.94004619180005999</c:v>
                </c:pt>
                <c:pt idx="30">
                  <c:v>0.95127489319276604</c:v>
                </c:pt>
                <c:pt idx="31">
                  <c:v>0.96282429005832904</c:v>
                </c:pt>
                <c:pt idx="32">
                  <c:v>0.97474638225659505</c:v>
                </c:pt>
                <c:pt idx="33">
                  <c:v>0.98710882266639699</c:v>
                </c:pt>
                <c:pt idx="34">
                  <c:v>1</c:v>
                </c:pt>
                <c:pt idx="35">
                  <c:v>1.0092085624463101</c:v>
                </c:pt>
                <c:pt idx="36">
                  <c:v>1.01916695687404</c:v>
                </c:pt>
                <c:pt idx="37">
                  <c:v>1.02977818372163</c:v>
                </c:pt>
                <c:pt idx="38">
                  <c:v>1.04095334581023</c:v>
                </c:pt>
                <c:pt idx="39">
                  <c:v>1.05261505158289</c:v>
                </c:pt>
                <c:pt idx="40">
                  <c:v>1.0646989017099699</c:v>
                </c:pt>
                <c:pt idx="41">
                  <c:v>1.0771531628174</c:v>
                </c:pt>
                <c:pt idx="42">
                  <c:v>1.0899372269699401</c:v>
                </c:pt>
                <c:pt idx="43">
                  <c:v>1.1030195428906899</c:v>
                </c:pt>
                <c:pt idx="44">
                  <c:v>1.1163755303515299</c:v>
                </c:pt>
                <c:pt idx="45">
                  <c:v>1.1299857530913699</c:v>
                </c:pt>
                <c:pt idx="46">
                  <c:v>1.1438344429993601</c:v>
                </c:pt>
                <c:pt idx="47">
                  <c:v>1.1579083642883901</c:v>
                </c:pt>
                <c:pt idx="48">
                  <c:v>1.1721959627243801</c:v>
                </c:pt>
                <c:pt idx="49">
                  <c:v>1.18668673591163</c:v>
                </c:pt>
                <c:pt idx="50">
                  <c:v>1.2013707671265299</c:v>
                </c:pt>
                <c:pt idx="51">
                  <c:v>1.2162383764859099</c:v>
                </c:pt>
                <c:pt idx="52">
                  <c:v>1.23127985436819</c:v>
                </c:pt>
                <c:pt idx="53">
                  <c:v>1.24648797957188</c:v>
                </c:pt>
                <c:pt idx="54">
                  <c:v>1.2618658712754101</c:v>
                </c:pt>
                <c:pt idx="55">
                  <c:v>1.2774185750329199</c:v>
                </c:pt>
                <c:pt idx="56">
                  <c:v>1.29315052249298</c:v>
                </c:pt>
                <c:pt idx="57">
                  <c:v>1.30906570526072</c:v>
                </c:pt>
                <c:pt idx="58">
                  <c:v>1.32516779570878</c:v>
                </c:pt>
                <c:pt idx="59">
                  <c:v>1.34146023262692</c:v>
                </c:pt>
                <c:pt idx="60">
                  <c:v>1.35794628306409</c:v>
                </c:pt>
                <c:pt idx="61">
                  <c:v>1.37462908773446</c:v>
                </c:pt>
                <c:pt idx="62">
                  <c:v>1.39151169487375</c:v>
                </c:pt>
                <c:pt idx="63">
                  <c:v>1.4085970858471699</c:v>
                </c:pt>
                <c:pt idx="64">
                  <c:v>1.42588819477882</c:v>
                </c:pt>
                <c:pt idx="65">
                  <c:v>1.4433879237885301</c:v>
                </c:pt>
                <c:pt idx="66">
                  <c:v>1.46109915496063</c:v>
                </c:pt>
                <c:pt idx="67">
                  <c:v>1.47902475985322</c:v>
                </c:pt>
                <c:pt idx="68">
                  <c:v>1.49716760713665</c:v>
                </c:pt>
                <c:pt idx="69">
                  <c:v>1.5155305687948</c:v>
                </c:pt>
                <c:pt idx="70">
                  <c:v>1.5341165252123901</c:v>
                </c:pt>
              </c:numCache>
            </c:numRef>
          </c:yVal>
          <c:smooth val="0"/>
          <c:extLst>
            <c:ext xmlns:c16="http://schemas.microsoft.com/office/drawing/2014/chart" uri="{C3380CC4-5D6E-409C-BE32-E72D297353CC}">
              <c16:uniqueId val="{00000001-CAF8-42AE-9088-33AC39399214}"/>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0.92673845966320001</c:v>
                </c:pt>
                <c:pt idx="1">
                  <c:v>0.92756988518795802</c:v>
                </c:pt>
                <c:pt idx="2">
                  <c:v>0.92840261050124495</c:v>
                </c:pt>
                <c:pt idx="3">
                  <c:v>0.92923669873208403</c:v>
                </c:pt>
                <c:pt idx="4">
                  <c:v>0.93007222251191901</c:v>
                </c:pt>
                <c:pt idx="5">
                  <c:v>0.93090926585017197</c:v>
                </c:pt>
                <c:pt idx="6">
                  <c:v>0.93174792647175897</c:v>
                </c:pt>
                <c:pt idx="7">
                  <c:v>0.93258831875477699</c:v>
                </c:pt>
                <c:pt idx="8">
                  <c:v>0.93343057745590996</c:v>
                </c:pt>
                <c:pt idx="9">
                  <c:v>0.93427486248110003</c:v>
                </c:pt>
                <c:pt idx="10">
                  <c:v>0.93512136505975396</c:v>
                </c:pt>
                <c:pt idx="11">
                  <c:v>0.93597031582809498</c:v>
                </c:pt>
                <c:pt idx="12">
                  <c:v>0.93682199554616097</c:v>
                </c:pt>
                <c:pt idx="13">
                  <c:v>0.93767674950440905</c:v>
                </c:pt>
                <c:pt idx="14">
                  <c:v>0.93853500718766303</c:v>
                </c:pt>
                <c:pt idx="15">
                  <c:v>0.93939730957206402</c:v>
                </c:pt>
                <c:pt idx="16">
                  <c:v>0.94026434773732703</c:v>
                </c:pt>
                <c:pt idx="17">
                  <c:v>0.94113701864771304</c:v>
                </c:pt>
                <c:pt idx="18">
                  <c:v>0.942016507672921</c:v>
                </c:pt>
                <c:pt idx="19">
                  <c:v>0.942914678258572</c:v>
                </c:pt>
                <c:pt idx="20">
                  <c:v>0.94388483145635604</c:v>
                </c:pt>
                <c:pt idx="21">
                  <c:v>0.94499062581222304</c:v>
                </c:pt>
                <c:pt idx="22">
                  <c:v>0.94629572560762398</c:v>
                </c:pt>
                <c:pt idx="23">
                  <c:v>0.94786376168152198</c:v>
                </c:pt>
                <c:pt idx="24">
                  <c:v>0.94975828504889204</c:v>
                </c:pt>
                <c:pt idx="25">
                  <c:v>0.95204269063015401</c:v>
                </c:pt>
                <c:pt idx="26">
                  <c:v>0.95478007806918397</c:v>
                </c:pt>
                <c:pt idx="27">
                  <c:v>0.95803300148143899</c:v>
                </c:pt>
                <c:pt idx="28">
                  <c:v>0.96186303828845499</c:v>
                </c:pt>
                <c:pt idx="29">
                  <c:v>0.96633007756768996</c:v>
                </c:pt>
                <c:pt idx="30">
                  <c:v>0.97149119105481896</c:v>
                </c:pt>
                <c:pt idx="31">
                  <c:v>0.97739891181858096</c:v>
                </c:pt>
                <c:pt idx="32">
                  <c:v>0.98409872869214998</c:v>
                </c:pt>
                <c:pt idx="33">
                  <c:v>0.99162566076861602</c:v>
                </c:pt>
                <c:pt idx="34">
                  <c:v>1</c:v>
                </c:pt>
                <c:pt idx="35">
                  <c:v>1.0135240546486799</c:v>
                </c:pt>
                <c:pt idx="36">
                  <c:v>1.0277632878259499</c:v>
                </c:pt>
                <c:pt idx="37">
                  <c:v>1.0427897353990001</c:v>
                </c:pt>
                <c:pt idx="38">
                  <c:v>1.05866805935158</c:v>
                </c:pt>
                <c:pt idx="39">
                  <c:v>1.075451609293</c:v>
                </c:pt>
                <c:pt idx="40">
                  <c:v>1.0931804096656601</c:v>
                </c:pt>
                <c:pt idx="41">
                  <c:v>1.1118809661056399</c:v>
                </c:pt>
                <c:pt idx="42">
                  <c:v>1.1315672902126599</c:v>
                </c:pt>
                <c:pt idx="43">
                  <c:v>1.1522424552998001</c:v>
                </c:pt>
                <c:pt idx="44">
                  <c:v>1.1739001708974099</c:v>
                </c:pt>
                <c:pt idx="45">
                  <c:v>1.19652610052289</c:v>
                </c:pt>
                <c:pt idx="46">
                  <c:v>1.22009883051389</c:v>
                </c:pt>
                <c:pt idx="47">
                  <c:v>1.24459050241044</c:v>
                </c:pt>
                <c:pt idx="48">
                  <c:v>1.26996716571943</c:v>
                </c:pt>
                <c:pt idx="49">
                  <c:v>1.2961889176605199</c:v>
                </c:pt>
                <c:pt idx="50">
                  <c:v>1.3232098907096701</c:v>
                </c:pt>
                <c:pt idx="51">
                  <c:v>1.3509781381780499</c:v>
                </c:pt>
                <c:pt idx="52">
                  <c:v>1.3794354576468699</c:v>
                </c:pt>
                <c:pt idx="53">
                  <c:v>1.40853026783309</c:v>
                </c:pt>
                <c:pt idx="54">
                  <c:v>1.43825934350832</c:v>
                </c:pt>
                <c:pt idx="55">
                  <c:v>1.4686330299402</c:v>
                </c:pt>
                <c:pt idx="56">
                  <c:v>1.4996625923391</c:v>
                </c:pt>
                <c:pt idx="57">
                  <c:v>1.5313600482363501</c:v>
                </c:pt>
                <c:pt idx="58">
                  <c:v>1.56373805304277</c:v>
                </c:pt>
                <c:pt idx="59">
                  <c:v>1.59680982090067</c:v>
                </c:pt>
                <c:pt idx="60">
                  <c:v>1.6305890694779499</c:v>
                </c:pt>
                <c:pt idx="61">
                  <c:v>1.6650899813359401</c:v>
                </c:pt>
                <c:pt idx="62">
                  <c:v>1.7003271769872901</c:v>
                </c:pt>
                <c:pt idx="63">
                  <c:v>1.7363156963455899</c:v>
                </c:pt>
                <c:pt idx="64">
                  <c:v>1.7730709862999401</c:v>
                </c:pt>
                <c:pt idx="65">
                  <c:v>1.81060889283152</c:v>
                </c:pt>
                <c:pt idx="66">
                  <c:v>1.84894565655076</c:v>
                </c:pt>
                <c:pt idx="67">
                  <c:v>1.88809791084971</c:v>
                </c:pt>
                <c:pt idx="68">
                  <c:v>1.92808268208431</c:v>
                </c:pt>
                <c:pt idx="69">
                  <c:v>1.9689173913561</c:v>
                </c:pt>
                <c:pt idx="70">
                  <c:v>2.0106198575737202</c:v>
                </c:pt>
              </c:numCache>
            </c:numRef>
          </c:yVal>
          <c:smooth val="1"/>
          <c:extLst>
            <c:ext xmlns:c16="http://schemas.microsoft.com/office/drawing/2014/chart" uri="{C3380CC4-5D6E-409C-BE32-E72D297353CC}">
              <c16:uniqueId val="{00000002-CAF8-42AE-9088-33AC39399214}"/>
            </c:ext>
          </c:extLst>
        </c:ser>
        <c:dLbls>
          <c:showLegendKey val="0"/>
          <c:showVal val="0"/>
          <c:showCatName val="0"/>
          <c:showSerName val="0"/>
          <c:showPercent val="0"/>
          <c:showBubbleSize val="0"/>
        </c:dLbls>
        <c:axId val="247118384"/>
        <c:axId val="247118776"/>
      </c:scatterChart>
      <c:valAx>
        <c:axId val="247118384"/>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258517989454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0.61092758416648996</c:v>
                </c:pt>
                <c:pt idx="1">
                  <c:v>0.61373496804073902</c:v>
                </c:pt>
                <c:pt idx="2">
                  <c:v>0.61655525263255395</c:v>
                </c:pt>
                <c:pt idx="3">
                  <c:v>0.61938849722435896</c:v>
                </c:pt>
                <c:pt idx="4">
                  <c:v>0.62223476137099298</c:v>
                </c:pt>
                <c:pt idx="5">
                  <c:v>0.62509410490096795</c:v>
                </c:pt>
                <c:pt idx="6">
                  <c:v>0.62796658791772497</c:v>
                </c:pt>
                <c:pt idx="7">
                  <c:v>0.63085227080089701</c:v>
                </c:pt>
                <c:pt idx="8">
                  <c:v>0.63375121420757896</c:v>
                </c:pt>
                <c:pt idx="9">
                  <c:v>0.63666347907360099</c:v>
                </c:pt>
                <c:pt idx="10">
                  <c:v>0.63958912661481104</c:v>
                </c:pt>
                <c:pt idx="11">
                  <c:v>0.64252821832836104</c:v>
                </c:pt>
                <c:pt idx="12">
                  <c:v>0.64548081599400098</c:v>
                </c:pt>
                <c:pt idx="13">
                  <c:v>0.64844698167537296</c:v>
                </c:pt>
                <c:pt idx="14">
                  <c:v>0.65142677772132196</c:v>
                </c:pt>
                <c:pt idx="15">
                  <c:v>0.654420266767202</c:v>
                </c:pt>
                <c:pt idx="16">
                  <c:v>0.65742751173619496</c:v>
                </c:pt>
                <c:pt idx="17">
                  <c:v>0.66044857584063199</c:v>
                </c:pt>
                <c:pt idx="18">
                  <c:v>0.66348352258332099</c:v>
                </c:pt>
                <c:pt idx="19">
                  <c:v>0.666532415758887</c:v>
                </c:pt>
                <c:pt idx="20">
                  <c:v>0.66959531945510498</c:v>
                </c:pt>
                <c:pt idx="21">
                  <c:v>0.67267229805425499</c:v>
                </c:pt>
                <c:pt idx="22">
                  <c:v>0.67576341623446901</c:v>
                </c:pt>
                <c:pt idx="23">
                  <c:v>0.67886873897109401</c:v>
                </c:pt>
                <c:pt idx="24">
                  <c:v>0.68198833153805805</c:v>
                </c:pt>
                <c:pt idx="25">
                  <c:v>0.685122259509239</c:v>
                </c:pt>
                <c:pt idx="26">
                  <c:v>0.68827058875984704</c:v>
                </c:pt>
                <c:pt idx="27">
                  <c:v>0.69143338546780797</c:v>
                </c:pt>
                <c:pt idx="28">
                  <c:v>0.69461071611515002</c:v>
                </c:pt>
                <c:pt idx="29">
                  <c:v>0.69780264748941001</c:v>
                </c:pt>
                <c:pt idx="30">
                  <c:v>0.70100924668502895</c:v>
                </c:pt>
                <c:pt idx="31">
                  <c:v>0.704230581104767</c:v>
                </c:pt>
                <c:pt idx="32">
                  <c:v>0.70746671846111697</c:v>
                </c:pt>
                <c:pt idx="33">
                  <c:v>0.71071772677773304</c:v>
                </c:pt>
                <c:pt idx="34">
                  <c:v>0.71398367439085397</c:v>
                </c:pt>
                <c:pt idx="35">
                  <c:v>0.71726462995074403</c:v>
                </c:pt>
                <c:pt idx="36">
                  <c:v>0.72056066242313599</c:v>
                </c:pt>
                <c:pt idx="37">
                  <c:v>0.72387184109067704</c:v>
                </c:pt>
                <c:pt idx="38">
                  <c:v>0.72719823555438901</c:v>
                </c:pt>
                <c:pt idx="39">
                  <c:v>0.730539915735131</c:v>
                </c:pt>
                <c:pt idx="40">
                  <c:v>0.73389695187506498</c:v>
                </c:pt>
                <c:pt idx="41">
                  <c:v>0.73726941453913897</c:v>
                </c:pt>
                <c:pt idx="42">
                  <c:v>0.740657374616564</c:v>
                </c:pt>
                <c:pt idx="43">
                  <c:v>0.74406090332230801</c:v>
                </c:pt>
                <c:pt idx="44">
                  <c:v>0.74748007219859303</c:v>
                </c:pt>
                <c:pt idx="45">
                  <c:v>0.750914953116395</c:v>
                </c:pt>
                <c:pt idx="46">
                  <c:v>0.75436561827695903</c:v>
                </c:pt>
                <c:pt idx="47">
                  <c:v>0.75783214021331502</c:v>
                </c:pt>
                <c:pt idx="48">
                  <c:v>0.76131459179180205</c:v>
                </c:pt>
                <c:pt idx="49">
                  <c:v>0.76481304621360102</c:v>
                </c:pt>
                <c:pt idx="50">
                  <c:v>0.76832757701627297</c:v>
                </c:pt>
                <c:pt idx="51">
                  <c:v>0.77185825807530395</c:v>
                </c:pt>
                <c:pt idx="52">
                  <c:v>0.77540516360565803</c:v>
                </c:pt>
                <c:pt idx="53">
                  <c:v>0.77896836816334003</c:v>
                </c:pt>
                <c:pt idx="54">
                  <c:v>0.78254794664695804</c:v>
                </c:pt>
                <c:pt idx="55">
                  <c:v>0.78614397429930305</c:v>
                </c:pt>
                <c:pt idx="56">
                  <c:v>0.78975652670892504</c:v>
                </c:pt>
                <c:pt idx="57">
                  <c:v>0.79338567981172703</c:v>
                </c:pt>
                <c:pt idx="58">
                  <c:v>0.797031509892557</c:v>
                </c:pt>
                <c:pt idx="59">
                  <c:v>0.80069409358681498</c:v>
                </c:pt>
                <c:pt idx="60">
                  <c:v>0.80437350788205997</c:v>
                </c:pt>
                <c:pt idx="61">
                  <c:v>0.80806983011963196</c:v>
                </c:pt>
                <c:pt idx="62">
                  <c:v>0.81178313799627599</c:v>
                </c:pt>
                <c:pt idx="63">
                  <c:v>0.81551350956577495</c:v>
                </c:pt>
                <c:pt idx="64">
                  <c:v>0.81926102324059202</c:v>
                </c:pt>
                <c:pt idx="65">
                  <c:v>0.82302575779351606</c:v>
                </c:pt>
                <c:pt idx="66">
                  <c:v>0.82680779235932</c:v>
                </c:pt>
                <c:pt idx="67">
                  <c:v>0.83060720643642205</c:v>
                </c:pt>
                <c:pt idx="68">
                  <c:v>0.83442407988856104</c:v>
                </c:pt>
                <c:pt idx="69">
                  <c:v>0.83825849294646804</c:v>
                </c:pt>
                <c:pt idx="70">
                  <c:v>0.84211052620955995</c:v>
                </c:pt>
                <c:pt idx="71">
                  <c:v>0.84598010802504298</c:v>
                </c:pt>
                <c:pt idx="72">
                  <c:v>0.84986655101187802</c:v>
                </c:pt>
                <c:pt idx="73">
                  <c:v>0.85376900003030798</c:v>
                </c:pt>
                <c:pt idx="74">
                  <c:v>0.85768658323407498</c:v>
                </c:pt>
                <c:pt idx="75">
                  <c:v>0.86161841190183996</c:v>
                </c:pt>
                <c:pt idx="76">
                  <c:v>0.86556358027765701</c:v>
                </c:pt>
                <c:pt idx="77">
                  <c:v>0.86952116542081603</c:v>
                </c:pt>
                <c:pt idx="78">
                  <c:v>0.87349022706538404</c:v>
                </c:pt>
                <c:pt idx="79">
                  <c:v>0.87746980748977998</c:v>
                </c:pt>
                <c:pt idx="80">
                  <c:v>0.88145893139670395</c:v>
                </c:pt>
                <c:pt idx="81">
                  <c:v>0.88545660580378005</c:v>
                </c:pt>
                <c:pt idx="82">
                  <c:v>0.88946181994522899</c:v>
                </c:pt>
                <c:pt idx="83">
                  <c:v>0.89347354518493405</c:v>
                </c:pt>
                <c:pt idx="84">
                  <c:v>0.89749073494124798</c:v>
                </c:pt>
                <c:pt idx="85">
                  <c:v>0.90151232462387398</c:v>
                </c:pt>
                <c:pt idx="86">
                  <c:v>0.90553723158319599</c:v>
                </c:pt>
                <c:pt idx="87">
                  <c:v>0.90956435507238798</c:v>
                </c:pt>
                <c:pt idx="88">
                  <c:v>0.91359257622268097</c:v>
                </c:pt>
                <c:pt idx="89">
                  <c:v>0.91762075803212595</c:v>
                </c:pt>
                <c:pt idx="90">
                  <c:v>0.92164774536821603</c:v>
                </c:pt>
                <c:pt idx="91">
                  <c:v>0.92567236498472605</c:v>
                </c:pt>
                <c:pt idx="92">
                  <c:v>0.92969342555311696</c:v>
                </c:pt>
                <c:pt idx="93">
                  <c:v>0.93370971770886702</c:v>
                </c:pt>
                <c:pt idx="94">
                  <c:v>0.93772001411308303</c:v>
                </c:pt>
                <c:pt idx="95">
                  <c:v>0.94172306952973694</c:v>
                </c:pt>
                <c:pt idx="96">
                  <c:v>0.94571762091887301</c:v>
                </c:pt>
                <c:pt idx="97">
                  <c:v>0.949702387546146</c:v>
                </c:pt>
                <c:pt idx="98">
                  <c:v>0.95367607110901098</c:v>
                </c:pt>
                <c:pt idx="99">
                  <c:v>0.95763735587991905</c:v>
                </c:pt>
                <c:pt idx="100">
                  <c:v>0.96158490886683301</c:v>
                </c:pt>
                <c:pt idx="101">
                  <c:v>0.96551737999141096</c:v>
                </c:pt>
                <c:pt idx="102">
                  <c:v>0.96943340228515196</c:v>
                </c:pt>
                <c:pt idx="103">
                  <c:v>0.97333159210384002</c:v>
                </c:pt>
                <c:pt idx="104">
                  <c:v>0.97721054936057306</c:v>
                </c:pt>
                <c:pt idx="105">
                  <c:v>0.98106885777768804</c:v>
                </c:pt>
                <c:pt idx="106">
                  <c:v>0.98490508515786002</c:v>
                </c:pt>
                <c:pt idx="107">
                  <c:v>0.98871778367466001</c:v>
                </c:pt>
                <c:pt idx="108">
                  <c:v>0.99250549018283596</c:v>
                </c:pt>
                <c:pt idx="109">
                  <c:v>0.99626672654857595</c:v>
                </c:pt>
                <c:pt idx="110">
                  <c:v>1</c:v>
                </c:pt>
                <c:pt idx="111">
                  <c:v>1.0037040880483099</c:v>
                </c:pt>
                <c:pt idx="112">
                  <c:v>1.00737890086223</c:v>
                </c:pt>
                <c:pt idx="113">
                  <c:v>1.01102464237554</c:v>
                </c:pt>
                <c:pt idx="114">
                  <c:v>1.0146415277437799</c:v>
                </c:pt>
                <c:pt idx="115">
                  <c:v>1.01822978324114</c:v>
                </c:pt>
                <c:pt idx="116">
                  <c:v>1.02178964615612</c:v>
                </c:pt>
                <c:pt idx="117">
                  <c:v>1.02532136468599</c:v>
                </c:pt>
                <c:pt idx="118">
                  <c:v>1.0288251978301399</c:v>
                </c:pt>
                <c:pt idx="119">
                  <c:v>1.03230141528255</c:v>
                </c:pt>
                <c:pt idx="120">
                  <c:v>1.0357502973233901</c:v>
                </c:pt>
                <c:pt idx="121">
                  <c:v>1.0391721347099401</c:v>
                </c:pt>
                <c:pt idx="122">
                  <c:v>1.04256722856696</c:v>
                </c:pt>
                <c:pt idx="123">
                  <c:v>1.0459358902765299</c:v>
                </c:pt>
                <c:pt idx="124">
                  <c:v>1.0492784413676799</c:v>
                </c:pt>
                <c:pt idx="125">
                  <c:v>1.0525952134056</c:v>
                </c:pt>
                <c:pt idx="126">
                  <c:v>1.05588654788098</c:v>
                </c:pt>
                <c:pt idx="127">
                  <c:v>1.05915279609915</c:v>
                </c:pt>
                <c:pt idx="128">
                  <c:v>1.06239431906949</c:v>
                </c:pt>
                <c:pt idx="129">
                  <c:v>1.06561148739503</c:v>
                </c:pt>
                <c:pt idx="130">
                  <c:v>1.06880468116234</c:v>
                </c:pt>
                <c:pt idx="131">
                  <c:v>1.0719742898319999</c:v>
                </c:pt>
                <c:pt idx="132">
                  <c:v>1.0751207121295701</c:v>
                </c:pt>
                <c:pt idx="133">
                  <c:v>1.0782443559372401</c:v>
                </c:pt>
                <c:pt idx="134">
                  <c:v>1.08134563818628</c:v>
                </c:pt>
                <c:pt idx="135">
                  <c:v>1.0844249847504099</c:v>
                </c:pt>
                <c:pt idx="136">
                  <c:v>1.0874828303401101</c:v>
                </c:pt>
                <c:pt idx="137">
                  <c:v>1.09051961839814</c:v>
                </c:pt>
                <c:pt idx="138">
                  <c:v>1.09353580099611</c:v>
                </c:pt>
                <c:pt idx="139">
                  <c:v>1.09653183873251</c:v>
                </c:pt>
                <c:pt idx="140">
                  <c:v>1.09950820063206</c:v>
                </c:pt>
                <c:pt idx="141">
                  <c:v>1.10246536404659</c:v>
                </c:pt>
                <c:pt idx="142">
                  <c:v>1.10540381455752</c:v>
                </c:pt>
                <c:pt idx="143">
                  <c:v>1.1083240458800401</c:v>
                </c:pt>
                <c:pt idx="144">
                  <c:v>1.11122655976908</c:v>
                </c:pt>
                <c:pt idx="145">
                  <c:v>1.11411186592718</c:v>
                </c:pt>
                <c:pt idx="146">
                  <c:v>1.1169804819143501</c:v>
                </c:pt>
                <c:pt idx="147">
                  <c:v>1.1198329330599099</c:v>
                </c:pt>
                <c:pt idx="148">
                  <c:v>1.12266975237664</c:v>
                </c:pt>
                <c:pt idx="149">
                  <c:v>1.12549148047704</c:v>
                </c:pt>
                <c:pt idx="150">
                  <c:v>1.1282986654920399</c:v>
                </c:pt>
                <c:pt idx="151">
                  <c:v>1.1310918629919899</c:v>
                </c:pt>
                <c:pt idx="152">
                  <c:v>1.13387163591031</c:v>
                </c:pt>
                <c:pt idx="153">
                  <c:v>1.13663855446965</c:v>
                </c:pt>
                <c:pt idx="154">
                  <c:v>1.13939319611068</c:v>
                </c:pt>
                <c:pt idx="155">
                  <c:v>1.14213614542375</c:v>
                </c:pt>
                <c:pt idx="156">
                  <c:v>1.14486799408327</c:v>
                </c:pt>
                <c:pt idx="157">
                  <c:v>1.1475893407850699</c:v>
                </c:pt>
                <c:pt idx="158">
                  <c:v>1.15030079118673</c:v>
                </c:pt>
                <c:pt idx="159">
                  <c:v>1.1530029578509799</c:v>
                </c:pt>
                <c:pt idx="160">
                  <c:v>1.1556964601922699</c:v>
                </c:pt>
                <c:pt idx="161">
                  <c:v>1.1583819244264899</c:v>
                </c:pt>
                <c:pt idx="162">
                  <c:v>1.1610599835241</c:v>
                </c:pt>
                <c:pt idx="163">
                  <c:v>1.16373127716651</c:v>
                </c:pt>
                <c:pt idx="164">
                  <c:v>1.1663964517060199</c:v>
                </c:pt>
                <c:pt idx="165">
                  <c:v>1.16905616012916</c:v>
                </c:pt>
                <c:pt idx="166">
                  <c:v>1.1717110620237201</c:v>
                </c:pt>
                <c:pt idx="167">
                  <c:v>1.17436182354941</c:v>
                </c:pt>
                <c:pt idx="168">
                  <c:v>1.1770091174122099</c:v>
                </c:pt>
                <c:pt idx="169">
                  <c:v>1.17965362284258</c:v>
                </c:pt>
                <c:pt idx="170">
                  <c:v>1.1822960255775099</c:v>
                </c:pt>
                <c:pt idx="171">
                  <c:v>1.1849370178465299</c:v>
                </c:pt>
                <c:pt idx="172">
                  <c:v>1.1875772983617501</c:v>
                </c:pt>
                <c:pt idx="173">
                  <c:v>1.1902175723119399</c:v>
                </c:pt>
                <c:pt idx="174">
                  <c:v>1.1928585513607699</c:v>
                </c:pt>
                <c:pt idx="175">
                  <c:v>1.1955009536493499</c:v>
                </c:pt>
                <c:pt idx="176">
                  <c:v>1.19814550380294</c:v>
                </c:pt>
                <c:pt idx="177">
                  <c:v>1.2007929329421001</c:v>
                </c:pt>
                <c:pt idx="178">
                  <c:v>1.20344397869826</c:v>
                </c:pt>
                <c:pt idx="179">
                  <c:v>1.20609938523381</c:v>
                </c:pt>
                <c:pt idx="180">
                  <c:v>1.20875990326667</c:v>
                </c:pt>
                <c:pt idx="181">
                  <c:v>1.21142616521255</c:v>
                </c:pt>
                <c:pt idx="182">
                  <c:v>1.21409830835348</c:v>
                </c:pt>
                <c:pt idx="183">
                  <c:v>1.2167763456621099</c:v>
                </c:pt>
                <c:pt idx="184">
                  <c:v>1.21946029013969</c:v>
                </c:pt>
                <c:pt idx="185">
                  <c:v>1.22215015481614</c:v>
                </c:pt>
                <c:pt idx="186">
                  <c:v>1.2248459527501501</c:v>
                </c:pt>
                <c:pt idx="187">
                  <c:v>1.2275476970291901</c:v>
                </c:pt>
                <c:pt idx="188">
                  <c:v>1.23025540076961</c:v>
                </c:pt>
                <c:pt idx="189">
                  <c:v>1.2329690771166899</c:v>
                </c:pt>
                <c:pt idx="190">
                  <c:v>1.23568873924469</c:v>
                </c:pt>
                <c:pt idx="191">
                  <c:v>1.2384144003569599</c:v>
                </c:pt>
                <c:pt idx="192">
                  <c:v>1.2411460736859501</c:v>
                </c:pt>
                <c:pt idx="193">
                  <c:v>1.2438837724933001</c:v>
                </c:pt>
                <c:pt idx="194">
                  <c:v>1.24662751006992</c:v>
                </c:pt>
                <c:pt idx="195">
                  <c:v>1.24937729973601</c:v>
                </c:pt>
                <c:pt idx="196">
                  <c:v>1.25213315484117</c:v>
                </c:pt>
                <c:pt idx="197">
                  <c:v>1.2548950887644501</c:v>
                </c:pt>
                <c:pt idx="198">
                  <c:v>1.25766311491439</c:v>
                </c:pt>
                <c:pt idx="199">
                  <c:v>1.26043724672913</c:v>
                </c:pt>
                <c:pt idx="200">
                  <c:v>1.2632174976764401</c:v>
                </c:pt>
                <c:pt idx="201">
                  <c:v>1.2660038812537999</c:v>
                </c:pt>
                <c:pt idx="202">
                  <c:v>1.26879641098845</c:v>
                </c:pt>
                <c:pt idx="203">
                  <c:v>1.2715951004374799</c:v>
                </c:pt>
                <c:pt idx="204">
                  <c:v>1.2743999631878999</c:v>
                </c:pt>
                <c:pt idx="205">
                  <c:v>1.2772110128566501</c:v>
                </c:pt>
                <c:pt idx="206">
                  <c:v>1.28002826309074</c:v>
                </c:pt>
                <c:pt idx="207">
                  <c:v>1.2828517275672799</c:v>
                </c:pt>
                <c:pt idx="208">
                  <c:v>1.28568141999352</c:v>
                </c:pt>
                <c:pt idx="209">
                  <c:v>1.2885173541069801</c:v>
                </c:pt>
                <c:pt idx="210">
                  <c:v>1.2913595436754599</c:v>
                </c:pt>
                <c:pt idx="211">
                  <c:v>1.2942080024971401</c:v>
                </c:pt>
                <c:pt idx="212">
                  <c:v>1.29706274440063</c:v>
                </c:pt>
                <c:pt idx="213">
                  <c:v>1.2999237832450501</c:v>
                </c:pt>
                <c:pt idx="214">
                  <c:v>1.3027911329200701</c:v>
                </c:pt>
                <c:pt idx="215">
                  <c:v>1.30566480734602</c:v>
                </c:pt>
                <c:pt idx="216">
                  <c:v>1.3085448204739401</c:v>
                </c:pt>
                <c:pt idx="217">
                  <c:v>1.3114311862856101</c:v>
                </c:pt>
                <c:pt idx="218">
                  <c:v>1.3143239187936799</c:v>
                </c:pt>
                <c:pt idx="219">
                  <c:v>1.31722303204171</c:v>
                </c:pt>
                <c:pt idx="220">
                  <c:v>1.32012854010421</c:v>
                </c:pt>
                <c:pt idx="221">
                  <c:v>1.32304045708677</c:v>
                </c:pt>
                <c:pt idx="222">
                  <c:v>1.32595879712606</c:v>
                </c:pt>
                <c:pt idx="223">
                  <c:v>1.3288835743899501</c:v>
                </c:pt>
                <c:pt idx="224">
                  <c:v>1.3318148030775701</c:v>
                </c:pt>
                <c:pt idx="225">
                  <c:v>1.3347524974193601</c:v>
                </c:pt>
                <c:pt idx="226">
                  <c:v>1.3376966716771499</c:v>
                </c:pt>
                <c:pt idx="227">
                  <c:v>1.34064734014422</c:v>
                </c:pt>
                <c:pt idx="228">
                  <c:v>1.3436045171453801</c:v>
                </c:pt>
                <c:pt idx="229">
                  <c:v>1.3465682170370601</c:v>
                </c:pt>
                <c:pt idx="230">
                  <c:v>1.3495384542073401</c:v>
                </c:pt>
                <c:pt idx="231">
                  <c:v>1.3525152430760199</c:v>
                </c:pt>
                <c:pt idx="232">
                  <c:v>1.35549859809474</c:v>
                </c:pt>
                <c:pt idx="233">
                  <c:v>1.3584885337470001</c:v>
                </c:pt>
                <c:pt idx="234">
                  <c:v>1.3614850645482399</c:v>
                </c:pt>
                <c:pt idx="235">
                  <c:v>1.3644882050459399</c:v>
                </c:pt>
                <c:pt idx="236">
                  <c:v>1.3674979698196399</c:v>
                </c:pt>
                <c:pt idx="237">
                  <c:v>1.3705143734810701</c:v>
                </c:pt>
                <c:pt idx="238">
                  <c:v>1.3735374306741699</c:v>
                </c:pt>
                <c:pt idx="239">
                  <c:v>1.37656715607518</c:v>
                </c:pt>
                <c:pt idx="240">
                  <c:v>1.37960356439272</c:v>
                </c:pt>
              </c:numCache>
            </c:numRef>
          </c:yVal>
          <c:smooth val="0"/>
          <c:extLst>
            <c:ext xmlns:c16="http://schemas.microsoft.com/office/drawing/2014/chart" uri="{C3380CC4-5D6E-409C-BE32-E72D297353CC}">
              <c16:uniqueId val="{00000000-6865-4822-B8EB-EC3D8C90B469}"/>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0.50914902424464004</c:v>
                </c:pt>
                <c:pt idx="1">
                  <c:v>0.51238312937373298</c:v>
                </c:pt>
                <c:pt idx="2">
                  <c:v>0.51563777348380302</c:v>
                </c:pt>
                <c:pt idx="3">
                  <c:v>0.51891308686828197</c:v>
                </c:pt>
                <c:pt idx="4">
                  <c:v>0.52220920064069598</c:v>
                </c:pt>
                <c:pt idx="5">
                  <c:v>0.52552624673947901</c:v>
                </c:pt>
                <c:pt idx="6">
                  <c:v>0.52886435793278397</c:v>
                </c:pt>
                <c:pt idx="7">
                  <c:v>0.53222366782331598</c:v>
                </c:pt>
                <c:pt idx="8">
                  <c:v>0.53560431085314897</c:v>
                </c:pt>
                <c:pt idx="9">
                  <c:v>0.539006422308556</c:v>
                </c:pt>
                <c:pt idx="10">
                  <c:v>0.542430138324828</c:v>
                </c:pt>
                <c:pt idx="11">
                  <c:v>0.54587559589109103</c:v>
                </c:pt>
                <c:pt idx="12">
                  <c:v>0.54934293285511904</c:v>
                </c:pt>
                <c:pt idx="13">
                  <c:v>0.55283228792813099</c:v>
                </c:pt>
                <c:pt idx="14">
                  <c:v>0.55634380068957201</c:v>
                </c:pt>
                <c:pt idx="15">
                  <c:v>0.55987761159188998</c:v>
                </c:pt>
                <c:pt idx="16">
                  <c:v>0.56343386196527101</c:v>
                </c:pt>
                <c:pt idx="17">
                  <c:v>0.56701269402236398</c:v>
                </c:pt>
                <c:pt idx="18">
                  <c:v>0.57061425086297102</c:v>
                </c:pt>
                <c:pt idx="19">
                  <c:v>0.57423867647869398</c:v>
                </c:pt>
                <c:pt idx="20">
                  <c:v>0.577886115757551</c:v>
                </c:pt>
                <c:pt idx="21">
                  <c:v>0.58155671448853496</c:v>
                </c:pt>
                <c:pt idx="22">
                  <c:v>0.58525061936612499</c:v>
                </c:pt>
                <c:pt idx="23">
                  <c:v>0.588967977994727</c:v>
                </c:pt>
                <c:pt idx="24">
                  <c:v>0.59270893889304799</c:v>
                </c:pt>
                <c:pt idx="25">
                  <c:v>0.59647365149838805</c:v>
                </c:pt>
                <c:pt idx="26">
                  <c:v>0.600262266170843</c:v>
                </c:pt>
                <c:pt idx="27">
                  <c:v>0.60407493419740299</c:v>
                </c:pt>
                <c:pt idx="28">
                  <c:v>0.60791180779593101</c:v>
                </c:pt>
                <c:pt idx="29">
                  <c:v>0.611773040119026</c:v>
                </c:pt>
                <c:pt idx="30">
                  <c:v>0.615658785257723</c:v>
                </c:pt>
                <c:pt idx="31">
                  <c:v>0.61956919824504797</c:v>
                </c:pt>
                <c:pt idx="32">
                  <c:v>0.62350443505938002</c:v>
                </c:pt>
                <c:pt idx="33">
                  <c:v>0.62746465262761397</c:v>
                </c:pt>
                <c:pt idx="34">
                  <c:v>0.63145000882810298</c:v>
                </c:pt>
                <c:pt idx="35">
                  <c:v>0.63546066249333399</c:v>
                </c:pt>
                <c:pt idx="36">
                  <c:v>0.63949677341233802</c:v>
                </c:pt>
                <c:pt idx="37">
                  <c:v>0.64355850233276601</c:v>
                </c:pt>
                <c:pt idx="38">
                  <c:v>0.64764601096262797</c:v>
                </c:pt>
                <c:pt idx="39">
                  <c:v>0.65175946197162105</c:v>
                </c:pt>
                <c:pt idx="40">
                  <c:v>0.65589901899202896</c:v>
                </c:pt>
                <c:pt idx="41">
                  <c:v>0.66006484661911502</c:v>
                </c:pt>
                <c:pt idx="42">
                  <c:v>0.66425711041096303</c:v>
                </c:pt>
                <c:pt idx="43">
                  <c:v>0.668475976887695</c:v>
                </c:pt>
                <c:pt idx="44">
                  <c:v>0.67272161352998805</c:v>
                </c:pt>
                <c:pt idx="45">
                  <c:v>0.67699418877679796</c:v>
                </c:pt>
                <c:pt idx="46">
                  <c:v>0.68129387202220504</c:v>
                </c:pt>
                <c:pt idx="47">
                  <c:v>0.68562083361124904</c:v>
                </c:pt>
                <c:pt idx="48">
                  <c:v>0.68997524483463901</c:v>
                </c:pt>
                <c:pt idx="49">
                  <c:v>0.69435727792218604</c:v>
                </c:pt>
                <c:pt idx="50">
                  <c:v>0.69876710603478798</c:v>
                </c:pt>
                <c:pt idx="51">
                  <c:v>0.70320490325476503</c:v>
                </c:pt>
                <c:pt idx="52">
                  <c:v>0.70767084457433904</c:v>
                </c:pt>
                <c:pt idx="53">
                  <c:v>0.71216510588197302</c:v>
                </c:pt>
                <c:pt idx="54">
                  <c:v>0.71668786394628903</c:v>
                </c:pt>
                <c:pt idx="55">
                  <c:v>0.72123929639720397</c:v>
                </c:pt>
                <c:pt idx="56">
                  <c:v>0.72581958170387895</c:v>
                </c:pt>
                <c:pt idx="57">
                  <c:v>0.730428899149004</c:v>
                </c:pt>
                <c:pt idx="58">
                  <c:v>0.735067428798857</c:v>
                </c:pt>
                <c:pt idx="59">
                  <c:v>0.73973535146849301</c:v>
                </c:pt>
                <c:pt idx="60">
                  <c:v>0.74443284868126103</c:v>
                </c:pt>
                <c:pt idx="61">
                  <c:v>0.74916010262176702</c:v>
                </c:pt>
                <c:pt idx="62">
                  <c:v>0.75391729608115599</c:v>
                </c:pt>
                <c:pt idx="63">
                  <c:v>0.758704612393438</c:v>
                </c:pt>
                <c:pt idx="64">
                  <c:v>0.76352223536128405</c:v>
                </c:pt>
                <c:pt idx="65">
                  <c:v>0.76837034916943003</c:v>
                </c:pt>
                <c:pt idx="66">
                  <c:v>0.77324913828340902</c:v>
                </c:pt>
                <c:pt idx="67">
                  <c:v>0.77815878733088695</c:v>
                </c:pt>
                <c:pt idx="68">
                  <c:v>0.78309948096223303</c:v>
                </c:pt>
                <c:pt idx="69">
                  <c:v>0.78807140368624096</c:v>
                </c:pt>
                <c:pt idx="70">
                  <c:v>0.793074739675934</c:v>
                </c:pt>
                <c:pt idx="71">
                  <c:v>0.798109406916651</c:v>
                </c:pt>
                <c:pt idx="72">
                  <c:v>0.80317424750955402</c:v>
                </c:pt>
                <c:pt idx="73">
                  <c:v>0.80826780220416405</c:v>
                </c:pt>
                <c:pt idx="74">
                  <c:v>0.813388572485926</c:v>
                </c:pt>
                <c:pt idx="75">
                  <c:v>0.81853502021672897</c:v>
                </c:pt>
                <c:pt idx="76">
                  <c:v>0.82370556731987399</c:v>
                </c:pt>
                <c:pt idx="77">
                  <c:v>0.82889859551248501</c:v>
                </c:pt>
                <c:pt idx="78">
                  <c:v>0.834112446088489</c:v>
                </c:pt>
                <c:pt idx="79">
                  <c:v>0.83934541975548205</c:v>
                </c:pt>
                <c:pt idx="80">
                  <c:v>0.84459577652902196</c:v>
                </c:pt>
                <c:pt idx="81">
                  <c:v>0.849861735688071</c:v>
                </c:pt>
                <c:pt idx="82">
                  <c:v>0.85514147579557798</c:v>
                </c:pt>
                <c:pt idx="83">
                  <c:v>0.86043313478844796</c:v>
                </c:pt>
                <c:pt idx="84">
                  <c:v>0.86573481014142895</c:v>
                </c:pt>
                <c:pt idx="85">
                  <c:v>0.87104455910979595</c:v>
                </c:pt>
                <c:pt idx="86">
                  <c:v>0.87636039905603402</c:v>
                </c:pt>
                <c:pt idx="87">
                  <c:v>0.88168030786616303</c:v>
                </c:pt>
                <c:pt idx="88">
                  <c:v>0.88700222446176902</c:v>
                </c:pt>
                <c:pt idx="89">
                  <c:v>0.89232404941430099</c:v>
                </c:pt>
                <c:pt idx="90">
                  <c:v>0.89764364566878896</c:v>
                </c:pt>
                <c:pt idx="91">
                  <c:v>0.90295883938472099</c:v>
                </c:pt>
                <c:pt idx="92">
                  <c:v>0.90826742090255796</c:v>
                </c:pt>
                <c:pt idx="93">
                  <c:v>0.91356714584513699</c:v>
                </c:pt>
                <c:pt idx="94">
                  <c:v>0.91885573636413898</c:v>
                </c:pt>
                <c:pt idx="95">
                  <c:v>0.92413088254277498</c:v>
                </c:pt>
                <c:pt idx="96">
                  <c:v>0.92939024396700998</c:v>
                </c:pt>
                <c:pt idx="97">
                  <c:v>0.93463145147893101</c:v>
                </c:pt>
                <c:pt idx="98">
                  <c:v>0.93985210912732198</c:v>
                </c:pt>
                <c:pt idx="99">
                  <c:v>0.94504979633215802</c:v>
                </c:pt>
                <c:pt idx="100">
                  <c:v>0.95022207028160299</c:v>
                </c:pt>
                <c:pt idx="101">
                  <c:v>0.95536646858220997</c:v>
                </c:pt>
                <c:pt idx="102">
                  <c:v>0.960480512185378</c:v>
                </c:pt>
                <c:pt idx="103">
                  <c:v>0.965561708615852</c:v>
                </c:pt>
                <c:pt idx="104">
                  <c:v>0.97060755553103595</c:v>
                </c:pt>
                <c:pt idx="105">
                  <c:v>0.97561554464332101</c:v>
                </c:pt>
                <c:pt idx="106">
                  <c:v>0.98058316604142903</c:v>
                </c:pt>
                <c:pt idx="107">
                  <c:v>0.98550791295103202</c:v>
                </c:pt>
                <c:pt idx="108">
                  <c:v>0.99038728697964995</c:v>
                </c:pt>
                <c:pt idx="109">
                  <c:v>0.99521880389603301</c:v>
                </c:pt>
                <c:pt idx="110">
                  <c:v>1</c:v>
                </c:pt>
                <c:pt idx="111">
                  <c:v>1.00268028841521</c:v>
                </c:pt>
                <c:pt idx="112">
                  <c:v>1.00535619759058</c:v>
                </c:pt>
                <c:pt idx="113">
                  <c:v>1.0080273653337299</c:v>
                </c:pt>
                <c:pt idx="114">
                  <c:v>1.01069341595952</c:v>
                </c:pt>
                <c:pt idx="115">
                  <c:v>1.0133539602319701</c:v>
                </c:pt>
                <c:pt idx="116">
                  <c:v>1.0160085953654601</c:v>
                </c:pt>
                <c:pt idx="117">
                  <c:v>1.01865690509254</c:v>
                </c:pt>
                <c:pt idx="118">
                  <c:v>1.0212984598057899</c:v>
                </c:pt>
                <c:pt idx="119">
                  <c:v>1.0239328167815001</c:v>
                </c:pt>
                <c:pt idx="120">
                  <c:v>1.0265595204929601</c:v>
                </c:pt>
                <c:pt idx="121">
                  <c:v>1.02917810302139</c:v>
                </c:pt>
                <c:pt idx="122">
                  <c:v>1.0317880845720999</c:v>
                </c:pt>
                <c:pt idx="123">
                  <c:v>1.0343889741039001</c:v>
                </c:pt>
                <c:pt idx="124">
                  <c:v>1.03698027007855</c:v>
                </c:pt>
                <c:pt idx="125">
                  <c:v>1.03956146133736</c:v>
                </c:pt>
                <c:pt idx="126">
                  <c:v>1.04213202811077</c:v>
                </c:pt>
                <c:pt idx="127">
                  <c:v>1.04469144316596</c:v>
                </c:pt>
                <c:pt idx="128">
                  <c:v>1.04723917309661</c:v>
                </c:pt>
                <c:pt idx="129">
                  <c:v>1.0497746797571701</c:v>
                </c:pt>
                <c:pt idx="130">
                  <c:v>1.0522974218430401</c:v>
                </c:pt>
                <c:pt idx="131">
                  <c:v>1.0548068566156601</c:v>
                </c:pt>
                <c:pt idx="132">
                  <c:v>1.0573024417700201</c:v>
                </c:pt>
                <c:pt idx="133">
                  <c:v>1.0597836374399101</c:v>
                </c:pt>
                <c:pt idx="134">
                  <c:v>1.0622499083338499</c:v>
                </c:pt>
                <c:pt idx="135">
                  <c:v>1.06470072599234</c:v>
                </c:pt>
                <c:pt idx="136">
                  <c:v>1.0671355711550099</c:v>
                </c:pt>
                <c:pt idx="137">
                  <c:v>1.06955393622328</c:v>
                </c:pt>
                <c:pt idx="138">
                  <c:v>1.0719553278026099</c:v>
                </c:pt>
                <c:pt idx="139">
                  <c:v>1.07433926930554</c:v>
                </c:pt>
                <c:pt idx="140">
                  <c:v>1.07670530359533</c:v>
                </c:pt>
                <c:pt idx="141">
                  <c:v>1.0790529956481301</c:v>
                </c:pt>
                <c:pt idx="142">
                  <c:v>1.0813819352101199</c:v>
                </c:pt>
                <c:pt idx="143">
                  <c:v>1.0836917394255701</c:v>
                </c:pt>
                <c:pt idx="144">
                  <c:v>1.0859820554107</c:v>
                </c:pt>
                <c:pt idx="145">
                  <c:v>1.0882525627486199</c:v>
                </c:pt>
                <c:pt idx="146">
                  <c:v>1.0905029758809901</c:v>
                </c:pt>
                <c:pt idx="147">
                  <c:v>1.0927330463727201</c:v>
                </c:pt>
                <c:pt idx="148">
                  <c:v>1.0949425650279501</c:v>
                </c:pt>
                <c:pt idx="149">
                  <c:v>1.09713136383689</c:v>
                </c:pt>
                <c:pt idx="150">
                  <c:v>1.0992993177358901</c:v>
                </c:pt>
                <c:pt idx="151">
                  <c:v>1.1014463461652699</c:v>
                </c:pt>
                <c:pt idx="152">
                  <c:v>1.10357241441288</c:v>
                </c:pt>
                <c:pt idx="153">
                  <c:v>1.1056775347338399</c:v>
                </c:pt>
                <c:pt idx="154">
                  <c:v>1.10776176724077</c:v>
                </c:pt>
                <c:pt idx="155">
                  <c:v>1.1098252205616299</c:v>
                </c:pt>
                <c:pt idx="156">
                  <c:v>1.1118680522656701</c:v>
                </c:pt>
                <c:pt idx="157">
                  <c:v>1.1138904690609099</c:v>
                </c:pt>
                <c:pt idx="158">
                  <c:v>1.11589272676978</c:v>
                </c:pt>
                <c:pt idx="159">
                  <c:v>1.1178751300915799</c:v>
                </c:pt>
                <c:pt idx="160">
                  <c:v>1.1198380321632599</c:v>
                </c:pt>
                <c:pt idx="161">
                  <c:v>1.1217818339315899</c:v>
                </c:pt>
                <c:pt idx="162">
                  <c:v>1.1237069833514901</c:v>
                </c:pt>
                <c:pt idx="163">
                  <c:v>1.1256139744264599</c:v>
                </c:pt>
                <c:pt idx="164">
                  <c:v>1.12750334610797</c:v>
                </c:pt>
                <c:pt idx="165">
                  <c:v>1.1293756810708899</c:v>
                </c:pt>
                <c:pt idx="166">
                  <c:v>1.13123160438243</c:v>
                </c:pt>
                <c:pt idx="167">
                  <c:v>1.13307178208171</c:v>
                </c:pt>
                <c:pt idx="168">
                  <c:v>1.1348969196868299</c:v>
                </c:pt>
                <c:pt idx="169">
                  <c:v>1.13670776064529</c:v>
                </c:pt>
                <c:pt idx="170">
                  <c:v>1.1385050847432401</c:v>
                </c:pt>
                <c:pt idx="171">
                  <c:v>1.14028970648749</c:v>
                </c:pt>
                <c:pt idx="172">
                  <c:v>1.14206247347363</c:v>
                </c:pt>
                <c:pt idx="173">
                  <c:v>1.1438242647519701</c:v>
                </c:pt>
                <c:pt idx="174">
                  <c:v>1.1455759892020501</c:v>
                </c:pt>
                <c:pt idx="175">
                  <c:v>1.1473185839251201</c:v>
                </c:pt>
                <c:pt idx="176">
                  <c:v>1.1490530126627501</c:v>
                </c:pt>
                <c:pt idx="177">
                  <c:v>1.15078026424863</c:v>
                </c:pt>
                <c:pt idx="178">
                  <c:v>1.15250135109935</c:v>
                </c:pt>
                <c:pt idx="179">
                  <c:v>1.15421730774892</c:v>
                </c:pt>
                <c:pt idx="180">
                  <c:v>1.1559291894308801</c:v>
                </c:pt>
                <c:pt idx="181">
                  <c:v>1.1576379300775499</c:v>
                </c:pt>
                <c:pt idx="182">
                  <c:v>1.1593439088456301</c:v>
                </c:pt>
                <c:pt idx="183">
                  <c:v>1.1610473537196999</c:v>
                </c:pt>
                <c:pt idx="184">
                  <c:v>1.1627484802630399</c:v>
                </c:pt>
                <c:pt idx="185">
                  <c:v>1.1644474923616599</c:v>
                </c:pt>
                <c:pt idx="186">
                  <c:v>1.1661445829256001</c:v>
                </c:pt>
                <c:pt idx="187">
                  <c:v>1.16783993454904</c:v>
                </c:pt>
                <c:pt idx="188">
                  <c:v>1.1695337201309799</c:v>
                </c:pt>
                <c:pt idx="189">
                  <c:v>1.17122610345838</c:v>
                </c:pt>
                <c:pt idx="190">
                  <c:v>1.17291723975347</c:v>
                </c:pt>
                <c:pt idx="191">
                  <c:v>1.1746072761872799</c:v>
                </c:pt>
                <c:pt idx="192">
                  <c:v>1.1762963523610801</c:v>
                </c:pt>
                <c:pt idx="193">
                  <c:v>1.17798460075768</c:v>
                </c:pt>
                <c:pt idx="194">
                  <c:v>1.1796721471642799</c:v>
                </c:pt>
                <c:pt idx="195">
                  <c:v>1.18135911106856</c:v>
                </c:pt>
                <c:pt idx="196">
                  <c:v>1.1830456060297401</c:v>
                </c:pt>
                <c:pt idx="197">
                  <c:v>1.18473174002603</c:v>
                </c:pt>
                <c:pt idx="198">
                  <c:v>1.1864176157801101</c:v>
                </c:pt>
                <c:pt idx="199">
                  <c:v>1.18810333106393</c:v>
                </c:pt>
                <c:pt idx="200">
                  <c:v>1.18978897898419</c:v>
                </c:pt>
                <c:pt idx="201">
                  <c:v>1.19147464824978</c:v>
                </c:pt>
                <c:pt idx="202">
                  <c:v>1.1931604234223601</c:v>
                </c:pt>
                <c:pt idx="203">
                  <c:v>1.19484638515112</c:v>
                </c:pt>
                <c:pt idx="204">
                  <c:v>1.1965326103929099</c:v>
                </c:pt>
                <c:pt idx="205">
                  <c:v>1.1982191726184701</c:v>
                </c:pt>
                <c:pt idx="206">
                  <c:v>1.19990614200595</c:v>
                </c:pt>
                <c:pt idx="207">
                  <c:v>1.2015935856223701</c:v>
                </c:pt>
                <c:pt idx="208">
                  <c:v>1.20328156759386</c:v>
                </c:pt>
                <c:pt idx="209">
                  <c:v>1.20497014926552</c:v>
                </c:pt>
                <c:pt idx="210">
                  <c:v>1.2066593893514099</c:v>
                </c:pt>
                <c:pt idx="211">
                  <c:v>1.20834934407549</c:v>
                </c:pt>
                <c:pt idx="212">
                  <c:v>1.2100400673040499</c:v>
                </c:pt>
                <c:pt idx="213">
                  <c:v>1.21173161067008</c:v>
                </c:pt>
                <c:pt idx="214">
                  <c:v>1.21342402369033</c:v>
                </c:pt>
                <c:pt idx="215">
                  <c:v>1.2151173538753199</c:v>
                </c:pt>
                <c:pt idx="216">
                  <c:v>1.21681164683288</c:v>
                </c:pt>
                <c:pt idx="217">
                  <c:v>1.2185069463656499</c:v>
                </c:pt>
                <c:pt idx="218">
                  <c:v>1.2202032945627801</c:v>
                </c:pt>
                <c:pt idx="219">
                  <c:v>1.2219007318864701</c:v>
                </c:pt>
                <c:pt idx="220">
                  <c:v>1.22359929725337</c:v>
                </c:pt>
                <c:pt idx="221">
                  <c:v>1.22529902811144</c:v>
                </c:pt>
                <c:pt idx="222">
                  <c:v>1.22699996051236</c:v>
                </c:pt>
                <c:pt idx="223">
                  <c:v>1.2287021291798801</c:v>
                </c:pt>
                <c:pt idx="224">
                  <c:v>1.2304055675743499</c:v>
                </c:pt>
                <c:pt idx="225">
                  <c:v>1.23211030795364</c:v>
                </c:pt>
                <c:pt idx="226">
                  <c:v>1.23381638143066</c:v>
                </c:pt>
                <c:pt idx="227">
                  <c:v>1.2355238180277399</c:v>
                </c:pt>
                <c:pt idx="228">
                  <c:v>1.2372326467280801</c:v>
                </c:pt>
                <c:pt idx="229">
                  <c:v>1.23894289552432</c:v>
                </c:pt>
                <c:pt idx="230">
                  <c:v>1.2406545914645799</c:v>
                </c:pt>
                <c:pt idx="231">
                  <c:v>1.24236776069596</c:v>
                </c:pt>
                <c:pt idx="232">
                  <c:v>1.2440824285058301</c:v>
                </c:pt>
                <c:pt idx="233">
                  <c:v>1.2457986193608199</c:v>
                </c:pt>
                <c:pt idx="234">
                  <c:v>1.2475163569438501</c:v>
                </c:pt>
                <c:pt idx="235">
                  <c:v>1.2492356641892</c:v>
                </c:pt>
                <c:pt idx="236">
                  <c:v>1.25095656331579</c:v>
                </c:pt>
                <c:pt idx="237">
                  <c:v>1.2526790758587201</c:v>
                </c:pt>
                <c:pt idx="238">
                  <c:v>1.2544032226992401</c:v>
                </c:pt>
                <c:pt idx="239">
                  <c:v>1.25612902409316</c:v>
                </c:pt>
                <c:pt idx="240">
                  <c:v>1.2578564996978701</c:v>
                </c:pt>
              </c:numCache>
            </c:numRef>
          </c:yVal>
          <c:smooth val="0"/>
          <c:extLst>
            <c:ext xmlns:c16="http://schemas.microsoft.com/office/drawing/2014/chart" uri="{C3380CC4-5D6E-409C-BE32-E72D297353CC}">
              <c16:uniqueId val="{00000001-6865-4822-B8EB-EC3D8C90B469}"/>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0.73305161224500304</c:v>
                </c:pt>
                <c:pt idx="1">
                  <c:v>0.73513468614073396</c:v>
                </c:pt>
                <c:pt idx="2">
                  <c:v>0.73722368510834901</c:v>
                </c:pt>
                <c:pt idx="3">
                  <c:v>0.73931862618687705</c:v>
                </c:pt>
                <c:pt idx="4">
                  <c:v>0.74141952647213205</c:v>
                </c:pt>
                <c:pt idx="5">
                  <c:v>0.743526403117305</c:v>
                </c:pt>
                <c:pt idx="6">
                  <c:v>0.74563927333357705</c:v>
                </c:pt>
                <c:pt idx="7">
                  <c:v>0.74775815439076898</c:v>
                </c:pt>
                <c:pt idx="8">
                  <c:v>0.74988306361802504</c:v>
                </c:pt>
                <c:pt idx="9">
                  <c:v>0.75201401840451998</c:v>
                </c:pt>
                <c:pt idx="10">
                  <c:v>0.75415103620021795</c:v>
                </c:pt>
                <c:pt idx="11">
                  <c:v>0.75629413451665894</c:v>
                </c:pt>
                <c:pt idx="12">
                  <c:v>0.75844333092779503</c:v>
                </c:pt>
                <c:pt idx="13">
                  <c:v>0.76059864307087099</c:v>
                </c:pt>
                <c:pt idx="14">
                  <c:v>0.76276008864735501</c:v>
                </c:pt>
                <c:pt idx="15">
                  <c:v>0.76492768542391898</c:v>
                </c:pt>
                <c:pt idx="16">
                  <c:v>0.76710145123348195</c:v>
                </c:pt>
                <c:pt idx="17">
                  <c:v>0.76928140397631695</c:v>
                </c:pt>
                <c:pt idx="18">
                  <c:v>0.77146756162121499</c:v>
                </c:pt>
                <c:pt idx="19">
                  <c:v>0.77365994220673395</c:v>
                </c:pt>
                <c:pt idx="20">
                  <c:v>0.77585856384251795</c:v>
                </c:pt>
                <c:pt idx="21">
                  <c:v>0.77806344471070998</c:v>
                </c:pt>
                <c:pt idx="22">
                  <c:v>0.78027460306744501</c:v>
                </c:pt>
                <c:pt idx="23">
                  <c:v>0.78249205724445903</c:v>
                </c:pt>
                <c:pt idx="24">
                  <c:v>0.78471582565079301</c:v>
                </c:pt>
                <c:pt idx="25">
                  <c:v>0.78694592677462705</c:v>
                </c:pt>
                <c:pt idx="26">
                  <c:v>0.78918237918523404</c:v>
                </c:pt>
                <c:pt idx="27">
                  <c:v>0.791425201535087</c:v>
                </c:pt>
                <c:pt idx="28">
                  <c:v>0.79367441256210303</c:v>
                </c:pt>
                <c:pt idx="29">
                  <c:v>0.79593003109207605</c:v>
                </c:pt>
                <c:pt idx="30">
                  <c:v>0.79819207604127596</c:v>
                </c:pt>
                <c:pt idx="31">
                  <c:v>0.800460566419259</c:v>
                </c:pt>
                <c:pt idx="32">
                  <c:v>0.80273552133189796</c:v>
                </c:pt>
                <c:pt idx="33">
                  <c:v>0.80501695998465295</c:v>
                </c:pt>
                <c:pt idx="34">
                  <c:v>0.80730490168611002</c:v>
                </c:pt>
                <c:pt idx="35">
                  <c:v>0.80959936585181602</c:v>
                </c:pt>
                <c:pt idx="36">
                  <c:v>0.81190037200843201</c:v>
                </c:pt>
                <c:pt idx="37">
                  <c:v>0.81420793979824702</c:v>
                </c:pt>
                <c:pt idx="38">
                  <c:v>0.81652208898408996</c:v>
                </c:pt>
                <c:pt idx="39">
                  <c:v>0.81884283945467295</c:v>
                </c:pt>
                <c:pt idx="40">
                  <c:v>0.821170211230423</c:v>
                </c:pt>
                <c:pt idx="41">
                  <c:v>0.82350422446984906</c:v>
                </c:pt>
                <c:pt idx="42">
                  <c:v>0.82584489947651296</c:v>
                </c:pt>
                <c:pt idx="43">
                  <c:v>0.82819225670665997</c:v>
                </c:pt>
                <c:pt idx="44">
                  <c:v>0.83054631677759705</c:v>
                </c:pt>
                <c:pt idx="45">
                  <c:v>0.83290710047690497</c:v>
                </c:pt>
                <c:pt idx="46">
                  <c:v>0.83527462877257597</c:v>
                </c:pt>
                <c:pt idx="47">
                  <c:v>0.837648922824201</c:v>
                </c:pt>
                <c:pt idx="48">
                  <c:v>0.84003000399532701</c:v>
                </c:pt>
                <c:pt idx="49">
                  <c:v>0.84241789386714006</c:v>
                </c:pt>
                <c:pt idx="50">
                  <c:v>0.84481261425363696</c:v>
                </c:pt>
                <c:pt idx="51">
                  <c:v>0.84721418721848896</c:v>
                </c:pt>
                <c:pt idx="52">
                  <c:v>0.84962263509381697</c:v>
                </c:pt>
                <c:pt idx="53">
                  <c:v>0.85203798050113999</c:v>
                </c:pt>
                <c:pt idx="54">
                  <c:v>0.85446024637479401</c:v>
                </c:pt>
                <c:pt idx="55">
                  <c:v>0.856889455988187</c:v>
                </c:pt>
                <c:pt idx="56">
                  <c:v>0.85932563298328002</c:v>
                </c:pt>
                <c:pt idx="57">
                  <c:v>0.86176880140377599</c:v>
                </c:pt>
                <c:pt idx="58">
                  <c:v>0.86421898573258804</c:v>
                </c:pt>
                <c:pt idx="59">
                  <c:v>0.86667621093422598</c:v>
                </c:pt>
                <c:pt idx="60">
                  <c:v>0.86914050250289099</c:v>
                </c:pt>
                <c:pt idx="61">
                  <c:v>0.87161188651719101</c:v>
                </c:pt>
                <c:pt idx="62">
                  <c:v>0.87409038970256403</c:v>
                </c:pt>
                <c:pt idx="63">
                  <c:v>0.876576039502722</c:v>
                </c:pt>
                <c:pt idx="64">
                  <c:v>0.87906886416166796</c:v>
                </c:pt>
                <c:pt idx="65">
                  <c:v>0.88156889281815198</c:v>
                </c:pt>
                <c:pt idx="66">
                  <c:v>0.88407615561484998</c:v>
                </c:pt>
                <c:pt idx="67">
                  <c:v>0.88659068382499195</c:v>
                </c:pt>
                <c:pt idx="68">
                  <c:v>0.88911250999979896</c:v>
                </c:pt>
                <c:pt idx="69">
                  <c:v>0.89164166814082801</c:v>
                </c:pt>
                <c:pt idx="70">
                  <c:v>0.89417819390227304</c:v>
                </c:pt>
                <c:pt idx="71">
                  <c:v>0.89672209971684202</c:v>
                </c:pt>
                <c:pt idx="72">
                  <c:v>0.89927329812729495</c:v>
                </c:pt>
                <c:pt idx="73">
                  <c:v>0.90183167438436596</c:v>
                </c:pt>
                <c:pt idx="74">
                  <c:v>0.90439711097916797</c:v>
                </c:pt>
                <c:pt idx="75">
                  <c:v>0.90696948742850703</c:v>
                </c:pt>
                <c:pt idx="76">
                  <c:v>0.90954868004690304</c:v>
                </c:pt>
                <c:pt idx="77">
                  <c:v>0.91213456170391904</c:v>
                </c:pt>
                <c:pt idx="78">
                  <c:v>0.91472700156519804</c:v>
                </c:pt>
                <c:pt idx="79">
                  <c:v>0.91732586481552902</c:v>
                </c:pt>
                <c:pt idx="80">
                  <c:v>0.91993101236200803</c:v>
                </c:pt>
                <c:pt idx="81">
                  <c:v>0.922542300515244</c:v>
                </c:pt>
                <c:pt idx="82">
                  <c:v>0.92515958064628001</c:v>
                </c:pt>
                <c:pt idx="83">
                  <c:v>0.92778269881669295</c:v>
                </c:pt>
                <c:pt idx="84">
                  <c:v>0.93041149537904499</c:v>
                </c:pt>
                <c:pt idx="85">
                  <c:v>0.933045804544538</c:v>
                </c:pt>
                <c:pt idx="86">
                  <c:v>0.93568545391441005</c:v>
                </c:pt>
                <c:pt idx="87">
                  <c:v>0.93833026397118102</c:v>
                </c:pt>
                <c:pt idx="88">
                  <c:v>0.94098004752542697</c:v>
                </c:pt>
                <c:pt idx="89">
                  <c:v>0.943634609113292</c:v>
                </c:pt>
                <c:pt idx="90">
                  <c:v>0.94629374433932101</c:v>
                </c:pt>
                <c:pt idx="91">
                  <c:v>0.94895723915864105</c:v>
                </c:pt>
                <c:pt idx="92">
                  <c:v>0.95162486909173905</c:v>
                </c:pt>
                <c:pt idx="93">
                  <c:v>0.95429639836430502</c:v>
                </c:pt>
                <c:pt idx="94">
                  <c:v>0.956971578963698</c:v>
                </c:pt>
                <c:pt idx="95">
                  <c:v>0.95965014960254902</c:v>
                </c:pt>
                <c:pt idx="96">
                  <c:v>0.96233183457884497</c:v>
                </c:pt>
                <c:pt idx="97">
                  <c:v>0.96501634252052704</c:v>
                </c:pt>
                <c:pt idx="98">
                  <c:v>0.96770336500113097</c:v>
                </c:pt>
                <c:pt idx="99">
                  <c:v>0.97039257501131504</c:v>
                </c:pt>
                <c:pt idx="100">
                  <c:v>0.973083625269209</c:v>
                </c:pt>
                <c:pt idx="101">
                  <c:v>0.97577614635033605</c:v>
                </c:pt>
                <c:pt idx="102">
                  <c:v>0.97846974461547298</c:v>
                </c:pt>
                <c:pt idx="103">
                  <c:v>0.98116399991200198</c:v>
                </c:pt>
                <c:pt idx="104">
                  <c:v>0.98385846302126601</c:v>
                </c:pt>
                <c:pt idx="105">
                  <c:v>0.98655265282094295</c:v>
                </c:pt>
                <c:pt idx="106">
                  <c:v>0.98924605312756198</c:v>
                </c:pt>
                <c:pt idx="107">
                  <c:v>0.99193810917995695</c:v>
                </c:pt>
                <c:pt idx="108">
                  <c:v>0.99462822371963</c:v>
                </c:pt>
                <c:pt idx="109">
                  <c:v>0.99731575261866201</c:v>
                </c:pt>
                <c:pt idx="110">
                  <c:v>1</c:v>
                </c:pt>
                <c:pt idx="111">
                  <c:v>1.00472893304522</c:v>
                </c:pt>
                <c:pt idx="112">
                  <c:v>1.00940567366518</c:v>
                </c:pt>
                <c:pt idx="113">
                  <c:v>1.01403083154611</c:v>
                </c:pt>
                <c:pt idx="114">
                  <c:v>1.0186050621937299</c:v>
                </c:pt>
                <c:pt idx="115">
                  <c:v>1.02312906661159</c:v>
                </c:pt>
                <c:pt idx="116">
                  <c:v>1.0276035909088801</c:v>
                </c:pt>
                <c:pt idx="117">
                  <c:v>1.03202942583109</c:v>
                </c:pt>
                <c:pt idx="118">
                  <c:v>1.0364074062067099</c:v>
                </c:pt>
                <c:pt idx="119">
                  <c:v>1.0407384103031001</c:v>
                </c:pt>
                <c:pt idx="120">
                  <c:v>1.0450233590842599</c:v>
                </c:pt>
                <c:pt idx="121">
                  <c:v>1.0492632153632</c:v>
                </c:pt>
                <c:pt idx="122">
                  <c:v>1.05345898284196</c:v>
                </c:pt>
                <c:pt idx="123">
                  <c:v>1.05761170503223</c:v>
                </c:pt>
                <c:pt idx="124">
                  <c:v>1.0617224640499501</c:v>
                </c:pt>
                <c:pt idx="125">
                  <c:v>1.06579237927793</c:v>
                </c:pt>
                <c:pt idx="126">
                  <c:v>1.06982260589107</c:v>
                </c:pt>
                <c:pt idx="127">
                  <c:v>1.07381433323986</c:v>
                </c:pt>
                <c:pt idx="128">
                  <c:v>1.07776878308869</c:v>
                </c:pt>
                <c:pt idx="129">
                  <c:v>1.08168720770719</c:v>
                </c:pt>
                <c:pt idx="130">
                  <c:v>1.08557088781399</c:v>
                </c:pt>
                <c:pt idx="131">
                  <c:v>1.08942113037433</c:v>
                </c:pt>
                <c:pt idx="132">
                  <c:v>1.0932392662547401</c:v>
                </c:pt>
                <c:pt idx="133">
                  <c:v>1.0970266477401001</c:v>
                </c:pt>
                <c:pt idx="134">
                  <c:v>1.1007846459206301</c:v>
                </c:pt>
                <c:pt idx="135">
                  <c:v>1.1045146479587999</c:v>
                </c:pt>
                <c:pt idx="136">
                  <c:v>1.1082180542483</c:v>
                </c:pt>
                <c:pt idx="137">
                  <c:v>1.11189627547961</c:v>
                </c:pt>
                <c:pt idx="138">
                  <c:v>1.1155507296292899</c:v>
                </c:pt>
                <c:pt idx="139">
                  <c:v>1.1191828388916101</c:v>
                </c:pt>
                <c:pt idx="140">
                  <c:v>1.1227940265737899</c:v>
                </c:pt>
                <c:pt idx="141">
                  <c:v>1.12638571397724</c:v>
                </c:pt>
                <c:pt idx="142">
                  <c:v>1.1299593172886599</c:v>
                </c:pt>
                <c:pt idx="143">
                  <c:v>1.13351624450604</c:v>
                </c:pt>
                <c:pt idx="144">
                  <c:v>1.13705789242459</c:v>
                </c:pt>
                <c:pt idx="145">
                  <c:v>1.14058564370821</c:v>
                </c:pt>
                <c:pt idx="146">
                  <c:v>1.1441008640711501</c:v>
                </c:pt>
                <c:pt idx="147">
                  <c:v>1.1476048995939501</c:v>
                </c:pt>
                <c:pt idx="148">
                  <c:v>1.1510990741959599</c:v>
                </c:pt>
                <c:pt idx="149">
                  <c:v>1.1545846872852099</c:v>
                </c:pt>
                <c:pt idx="150">
                  <c:v>1.1580630116037001</c:v>
                </c:pt>
                <c:pt idx="151">
                  <c:v>1.1615352912839101</c:v>
                </c:pt>
                <c:pt idx="152">
                  <c:v>1.1650027401291301</c:v>
                </c:pt>
                <c:pt idx="153">
                  <c:v>1.1684665401272301</c:v>
                </c:pt>
                <c:pt idx="154">
                  <c:v>1.1719278402042601</c:v>
                </c:pt>
                <c:pt idx="155">
                  <c:v>1.17538775522086</c:v>
                </c:pt>
                <c:pt idx="156">
                  <c:v>1.1788473652115301</c:v>
                </c:pt>
                <c:pt idx="157">
                  <c:v>1.18230771486339</c:v>
                </c:pt>
                <c:pt idx="158">
                  <c:v>1.18576981322848</c:v>
                </c:pt>
                <c:pt idx="159">
                  <c:v>1.1892346336609301</c:v>
                </c:pt>
                <c:pt idx="160">
                  <c:v>1.19270311396802</c:v>
                </c:pt>
                <c:pt idx="161">
                  <c:v>1.19617615676227</c:v>
                </c:pt>
                <c:pt idx="162">
                  <c:v>1.1996546300000299</c:v>
                </c:pt>
                <c:pt idx="163">
                  <c:v>1.2031393676910001</c:v>
                </c:pt>
                <c:pt idx="164">
                  <c:v>1.2066311707620501</c:v>
                </c:pt>
                <c:pt idx="165">
                  <c:v>1.21013080805849</c:v>
                </c:pt>
                <c:pt idx="166">
                  <c:v>1.21363901746564</c:v>
                </c:pt>
                <c:pt idx="167">
                  <c:v>1.2171565071336801</c:v>
                </c:pt>
                <c:pt idx="168">
                  <c:v>1.2206839567894601</c:v>
                </c:pt>
                <c:pt idx="169">
                  <c:v>1.2242220191191799</c:v>
                </c:pt>
                <c:pt idx="170">
                  <c:v>1.2277713212072401</c:v>
                </c:pt>
                <c:pt idx="171">
                  <c:v>1.23133246601699</c:v>
                </c:pt>
                <c:pt idx="172">
                  <c:v>1.23490603390075</c:v>
                </c:pt>
                <c:pt idx="173">
                  <c:v>1.2384925841272501</c:v>
                </c:pt>
                <c:pt idx="174">
                  <c:v>1.2420926564161401</c:v>
                </c:pt>
                <c:pt idx="175">
                  <c:v>1.24570677247026</c:v>
                </c:pt>
                <c:pt idx="176">
                  <c:v>1.2493354374978101</c:v>
                </c:pt>
                <c:pt idx="177">
                  <c:v>1.2529791417175</c:v>
                </c:pt>
                <c:pt idx="178">
                  <c:v>1.2566383618410699</c:v>
                </c:pt>
                <c:pt idx="179">
                  <c:v>1.2603135625287301</c:v>
                </c:pt>
                <c:pt idx="180">
                  <c:v>1.2640051978137301</c:v>
                </c:pt>
                <c:pt idx="181">
                  <c:v>1.26771360511941</c:v>
                </c:pt>
                <c:pt idx="182">
                  <c:v>1.27143869140133</c:v>
                </c:pt>
                <c:pt idx="183">
                  <c:v>1.2751802677294399</c:v>
                </c:pt>
                <c:pt idx="184">
                  <c:v>1.27893815770988</c:v>
                </c:pt>
                <c:pt idx="185">
                  <c:v>1.2827121967413</c:v>
                </c:pt>
                <c:pt idx="186">
                  <c:v>1.2865022313139201</c:v>
                </c:pt>
                <c:pt idx="187">
                  <c:v>1.29030811834976</c:v>
                </c:pt>
                <c:pt idx="188">
                  <c:v>1.29412972458229</c:v>
                </c:pt>
                <c:pt idx="189">
                  <c:v>1.2979669259736599</c:v>
                </c:pt>
                <c:pt idx="190">
                  <c:v>1.3018196071677499</c:v>
                </c:pt>
                <c:pt idx="191">
                  <c:v>1.3056876609769701</c:v>
                </c:pt>
                <c:pt idx="192">
                  <c:v>1.3095709879011801</c:v>
                </c:pt>
                <c:pt idx="193">
                  <c:v>1.3134694956767501</c:v>
                </c:pt>
                <c:pt idx="194">
                  <c:v>1.31738309885408</c:v>
                </c:pt>
                <c:pt idx="195">
                  <c:v>1.3213117184018099</c:v>
                </c:pt>
                <c:pt idx="196">
                  <c:v>1.32525528133621</c:v>
                </c:pt>
                <c:pt idx="197">
                  <c:v>1.32921372037398</c:v>
                </c:pt>
                <c:pt idx="198">
                  <c:v>1.3331869736072099</c:v>
                </c:pt>
                <c:pt idx="199">
                  <c:v>1.33717498419894</c:v>
                </c:pt>
                <c:pt idx="200">
                  <c:v>1.3411777000979701</c:v>
                </c:pt>
                <c:pt idx="201">
                  <c:v>1.3451950737718701</c:v>
                </c:pt>
                <c:pt idx="202">
                  <c:v>1.3492270619567099</c:v>
                </c:pt>
                <c:pt idx="203">
                  <c:v>1.3532736254226501</c:v>
                </c:pt>
                <c:pt idx="204">
                  <c:v>1.3573347287542801</c:v>
                </c:pt>
                <c:pt idx="205">
                  <c:v>1.36141034014462</c:v>
                </c:pt>
                <c:pt idx="206">
                  <c:v>1.36550043120204</c:v>
                </c:pt>
                <c:pt idx="207">
                  <c:v>1.3696049767692</c:v>
                </c:pt>
                <c:pt idx="208">
                  <c:v>1.3737239547530999</c:v>
                </c:pt>
                <c:pt idx="209">
                  <c:v>1.37785734596567</c:v>
                </c:pt>
                <c:pt idx="210">
                  <c:v>1.3820051339741</c:v>
                </c:pt>
                <c:pt idx="211">
                  <c:v>1.3861673049602701</c:v>
                </c:pt>
                <c:pt idx="212">
                  <c:v>1.3903438475887799</c:v>
                </c:pt>
                <c:pt idx="213">
                  <c:v>1.39453475288283</c:v>
                </c:pt>
                <c:pt idx="214">
                  <c:v>1.39874001410764</c:v>
                </c:pt>
                <c:pt idx="215">
                  <c:v>1.40295962666076</c:v>
                </c:pt>
                <c:pt idx="216">
                  <c:v>1.4071935879689501</c:v>
                </c:pt>
                <c:pt idx="217">
                  <c:v>1.4114418973910301</c:v>
                </c:pt>
                <c:pt idx="218">
                  <c:v>1.41570455612657</c:v>
                </c:pt>
                <c:pt idx="219">
                  <c:v>1.41998156712976</c:v>
                </c:pt>
                <c:pt idx="220">
                  <c:v>1.4242729350283401</c:v>
                </c:pt>
                <c:pt idx="221">
                  <c:v>1.42857866604719</c:v>
                </c:pt>
                <c:pt idx="222">
                  <c:v>1.4328987679362399</c:v>
                </c:pt>
                <c:pt idx="223">
                  <c:v>1.4372332499025799</c:v>
                </c:pt>
                <c:pt idx="224">
                  <c:v>1.44158212254625</c:v>
                </c:pt>
                <c:pt idx="225">
                  <c:v>1.44594539779977</c:v>
                </c:pt>
                <c:pt idx="226">
                  <c:v>1.4503230888709699</c:v>
                </c:pt>
                <c:pt idx="227">
                  <c:v>1.45471521018901</c:v>
                </c:pt>
                <c:pt idx="228">
                  <c:v>1.45912177735336</c:v>
                </c:pt>
                <c:pt idx="229">
                  <c:v>1.4635428070855601</c:v>
                </c:pt>
                <c:pt idx="230">
                  <c:v>1.46797831718365</c:v>
                </c:pt>
                <c:pt idx="231">
                  <c:v>1.4724283264789799</c:v>
                </c:pt>
                <c:pt idx="232">
                  <c:v>1.4768928547954301</c:v>
                </c:pt>
                <c:pt idx="233">
                  <c:v>1.4813719229107301</c:v>
                </c:pt>
                <c:pt idx="234">
                  <c:v>1.4858655525198601</c:v>
                </c:pt>
                <c:pt idx="235">
                  <c:v>1.49037376620038</c:v>
                </c:pt>
                <c:pt idx="236">
                  <c:v>1.4948965873795701</c:v>
                </c:pt>
                <c:pt idx="237">
                  <c:v>1.49943404030327</c:v>
                </c:pt>
                <c:pt idx="238">
                  <c:v>1.5039861500063501</c:v>
                </c:pt>
                <c:pt idx="239">
                  <c:v>1.50855294228466</c:v>
                </c:pt>
                <c:pt idx="240">
                  <c:v>1.5131344436684699</c:v>
                </c:pt>
              </c:numCache>
            </c:numRef>
          </c:yVal>
          <c:smooth val="1"/>
          <c:extLst>
            <c:ext xmlns:c16="http://schemas.microsoft.com/office/drawing/2014/chart" uri="{C3380CC4-5D6E-409C-BE32-E72D297353CC}">
              <c16:uniqueId val="{00000002-6865-4822-B8EB-EC3D8C90B469}"/>
            </c:ext>
          </c:extLst>
        </c:ser>
        <c:dLbls>
          <c:showLegendKey val="0"/>
          <c:showVal val="0"/>
          <c:showCatName val="0"/>
          <c:showSerName val="0"/>
          <c:showPercent val="0"/>
          <c:showBubbleSize val="0"/>
        </c:dLbls>
        <c:axId val="247119560"/>
        <c:axId val="643151376"/>
      </c:scatterChart>
      <c:valAx>
        <c:axId val="247119560"/>
        <c:scaling>
          <c:orientation val="minMax"/>
          <c:max val="2.5"/>
          <c:min val="0.5"/>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36386430678466075"/>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5"/>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0.94179327986586303</c:v>
                </c:pt>
                <c:pt idx="1">
                  <c:v>0.94419713093295898</c:v>
                </c:pt>
                <c:pt idx="2">
                  <c:v>0.946607117635206</c:v>
                </c:pt>
                <c:pt idx="3">
                  <c:v>0.94902325563331602</c:v>
                </c:pt>
                <c:pt idx="4">
                  <c:v>0.95144556062797203</c:v>
                </c:pt>
                <c:pt idx="5">
                  <c:v>0.95387404835993606</c:v>
                </c:pt>
                <c:pt idx="6">
                  <c:v>0.95630873461014099</c:v>
                </c:pt>
                <c:pt idx="7">
                  <c:v>0.95874963519980505</c:v>
                </c:pt>
                <c:pt idx="8">
                  <c:v>0.96119676599052495</c:v>
                </c:pt>
                <c:pt idx="9">
                  <c:v>0.963650142884386</c:v>
                </c:pt>
                <c:pt idx="10">
                  <c:v>0.96611025705014097</c:v>
                </c:pt>
                <c:pt idx="11">
                  <c:v>0.96858309762861705</c:v>
                </c:pt>
                <c:pt idx="12">
                  <c:v>0.97107824651288399</c:v>
                </c:pt>
                <c:pt idx="13">
                  <c:v>0.97360544256793302</c:v>
                </c:pt>
                <c:pt idx="14">
                  <c:v>0.97617452687862305</c:v>
                </c:pt>
                <c:pt idx="15">
                  <c:v>0.97879544643869099</c:v>
                </c:pt>
                <c:pt idx="16">
                  <c:v>0.98147825884552997</c:v>
                </c:pt>
                <c:pt idx="17">
                  <c:v>0.98423313802061296</c:v>
                </c:pt>
                <c:pt idx="18">
                  <c:v>0.98707038097690003</c:v>
                </c:pt>
                <c:pt idx="19">
                  <c:v>0.99000041565635699</c:v>
                </c:pt>
                <c:pt idx="20">
                  <c:v>0.99303380986275602</c:v>
                </c:pt>
                <c:pt idx="21">
                  <c:v>0.99618128131733996</c:v>
                </c:pt>
                <c:pt idx="22">
                  <c:v>0.99945370886764295</c:v>
                </c:pt>
                <c:pt idx="23">
                  <c:v>1.00286118519034</c:v>
                </c:pt>
                <c:pt idx="24">
                  <c:v>1.0064029508227701</c:v>
                </c:pt>
                <c:pt idx="25">
                  <c:v>1.0100712124632101</c:v>
                </c:pt>
                <c:pt idx="26">
                  <c:v>1.0138579793373901</c:v>
                </c:pt>
                <c:pt idx="27">
                  <c:v>1.01775516557711</c:v>
                </c:pt>
                <c:pt idx="28">
                  <c:v>1.0217545803536501</c:v>
                </c:pt>
                <c:pt idx="29">
                  <c:v>1.02584791867053</c:v>
                </c:pt>
                <c:pt idx="30">
                  <c:v>1.0300267528286</c:v>
                </c:pt>
                <c:pt idx="31">
                  <c:v>1.0342825245779299</c:v>
                </c:pt>
                <c:pt idx="32">
                  <c:v>1.0386065379734299</c:v>
                </c:pt>
                <c:pt idx="33">
                  <c:v>1.04298995295278</c:v>
                </c:pt>
                <c:pt idx="34">
                  <c:v>1.0474237796569299</c:v>
                </c:pt>
                <c:pt idx="35">
                  <c:v>1.0518988735150001</c:v>
                </c:pt>
                <c:pt idx="36">
                  <c:v>1.05640593111666</c:v>
                </c:pt>
                <c:pt idx="37">
                  <c:v>1.06093597784566</c:v>
                </c:pt>
                <c:pt idx="38">
                  <c:v>1.0654855076099199</c:v>
                </c:pt>
                <c:pt idx="39">
                  <c:v>1.07005454677107</c:v>
                </c:pt>
                <c:pt idx="40">
                  <c:v>1.0746431789897699</c:v>
                </c:pt>
                <c:pt idx="41">
                  <c:v>1.0792514882853901</c:v>
                </c:pt>
                <c:pt idx="42">
                  <c:v>1.08387955903764</c:v>
                </c:pt>
                <c:pt idx="43">
                  <c:v>1.0885274759880299</c:v>
                </c:pt>
                <c:pt idx="44">
                  <c:v>1.09319532424149</c:v>
                </c:pt>
                <c:pt idx="45">
                  <c:v>1.09788318926789</c:v>
                </c:pt>
                <c:pt idx="46">
                  <c:v>1.10259115690359</c:v>
                </c:pt>
                <c:pt idx="47">
                  <c:v>1.1073193133530701</c:v>
                </c:pt>
                <c:pt idx="48">
                  <c:v>1.1120677451904699</c:v>
                </c:pt>
                <c:pt idx="49">
                  <c:v>1.1168365393611499</c:v>
                </c:pt>
                <c:pt idx="50">
                  <c:v>1.1216257831833301</c:v>
                </c:pt>
              </c:numCache>
            </c:numRef>
          </c:yVal>
          <c:smooth val="0"/>
          <c:extLst>
            <c:ext xmlns:c16="http://schemas.microsoft.com/office/drawing/2014/chart" uri="{C3380CC4-5D6E-409C-BE32-E72D297353CC}">
              <c16:uniqueId val="{00000000-E8C8-40C7-882B-42839B040A69}"/>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0.84466024530214401</c:v>
                </c:pt>
                <c:pt idx="1">
                  <c:v>0.85156586276971402</c:v>
                </c:pt>
                <c:pt idx="2">
                  <c:v>0.85852639021029997</c:v>
                </c:pt>
                <c:pt idx="3">
                  <c:v>0.86554196699145902</c:v>
                </c:pt>
                <c:pt idx="4">
                  <c:v>0.87261265239957797</c:v>
                </c:pt>
                <c:pt idx="5">
                  <c:v>0.87973839681362498</c:v>
                </c:pt>
                <c:pt idx="6">
                  <c:v>0.88691900012240799</c:v>
                </c:pt>
                <c:pt idx="7">
                  <c:v>0.89415405030655404</c:v>
                </c:pt>
                <c:pt idx="8">
                  <c:v>0.90144283025010896</c:v>
                </c:pt>
                <c:pt idx="9">
                  <c:v>0.90878417191069705</c:v>
                </c:pt>
                <c:pt idx="10">
                  <c:v>0.91617480305494703</c:v>
                </c:pt>
                <c:pt idx="11">
                  <c:v>0.92359421649370599</c:v>
                </c:pt>
                <c:pt idx="12">
                  <c:v>0.93101082612899599</c:v>
                </c:pt>
                <c:pt idx="13">
                  <c:v>0.93839267902057499</c:v>
                </c:pt>
                <c:pt idx="14">
                  <c:v>0.94570808866398104</c:v>
                </c:pt>
                <c:pt idx="15">
                  <c:v>0.95292628250812095</c:v>
                </c:pt>
                <c:pt idx="16">
                  <c:v>0.96001832074361304</c:v>
                </c:pt>
                <c:pt idx="17">
                  <c:v>0.96695841033645402</c:v>
                </c:pt>
                <c:pt idx="18">
                  <c:v>0.97372579322270703</c:v>
                </c:pt>
                <c:pt idx="19">
                  <c:v>0.98030745590532697</c:v>
                </c:pt>
                <c:pt idx="20">
                  <c:v>0.98670197109198898</c:v>
                </c:pt>
                <c:pt idx="21">
                  <c:v>0.99292478111830695</c:v>
                </c:pt>
                <c:pt idx="22">
                  <c:v>0.99901502772176198</c:v>
                </c:pt>
                <c:pt idx="23">
                  <c:v>1.00068353120358</c:v>
                </c:pt>
                <c:pt idx="24">
                  <c:v>1.0017151108644899</c:v>
                </c:pt>
                <c:pt idx="25">
                  <c:v>1.0028678774944799</c:v>
                </c:pt>
                <c:pt idx="26">
                  <c:v>1.0040396171216199</c:v>
                </c:pt>
                <c:pt idx="27">
                  <c:v>1.0051506021833101</c:v>
                </c:pt>
                <c:pt idx="28">
                  <c:v>1.00614486256697</c:v>
                </c:pt>
                <c:pt idx="29">
                  <c:v>1.0069883463538301</c:v>
                </c:pt>
                <c:pt idx="30">
                  <c:v>1.00766532290786</c:v>
                </c:pt>
                <c:pt idx="31">
                  <c:v>1.0081743219311301</c:v>
                </c:pt>
                <c:pt idx="32">
                  <c:v>1.0085244224058101</c:v>
                </c:pt>
                <c:pt idx="33">
                  <c:v>1.0087322268896901</c:v>
                </c:pt>
                <c:pt idx="34">
                  <c:v>1.0088195525347501</c:v>
                </c:pt>
                <c:pt idx="35">
                  <c:v>1.00881173284268</c:v>
                </c:pt>
                <c:pt idx="36">
                  <c:v>1.0087363891636401</c:v>
                </c:pt>
                <c:pt idx="37">
                  <c:v>1.00862141562611</c:v>
                </c:pt>
                <c:pt idx="38">
                  <c:v>1.0084820710549001</c:v>
                </c:pt>
                <c:pt idx="39">
                  <c:v>1.0083239005858899</c:v>
                </c:pt>
                <c:pt idx="40">
                  <c:v>1.00815083869807</c:v>
                </c:pt>
                <c:pt idx="41">
                  <c:v>1.0079658070202999</c:v>
                </c:pt>
                <c:pt idx="42">
                  <c:v>1.00777101819379</c:v>
                </c:pt>
                <c:pt idx="43">
                  <c:v>1.0075681772662199</c:v>
                </c:pt>
                <c:pt idx="44">
                  <c:v>1.0073586185318799</c:v>
                </c:pt>
                <c:pt idx="45">
                  <c:v>1.0071434006002</c:v>
                </c:pt>
                <c:pt idx="46">
                  <c:v>1.00692337377562</c:v>
                </c:pt>
                <c:pt idx="47">
                  <c:v>1.00669922868006</c:v>
                </c:pt>
                <c:pt idx="48">
                  <c:v>1.00647153191576</c:v>
                </c:pt>
                <c:pt idx="49">
                  <c:v>1.00624075261234</c:v>
                </c:pt>
                <c:pt idx="50">
                  <c:v>1.0060072824566499</c:v>
                </c:pt>
              </c:numCache>
            </c:numRef>
          </c:yVal>
          <c:smooth val="0"/>
          <c:extLst>
            <c:ext xmlns:c16="http://schemas.microsoft.com/office/drawing/2014/chart" uri="{C3380CC4-5D6E-409C-BE32-E72D297353CC}">
              <c16:uniqueId val="{00000001-E8C8-40C7-882B-42839B040A69}"/>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1.05009628064503</c:v>
                </c:pt>
                <c:pt idx="1">
                  <c:v>1.0469046036702401</c:v>
                </c:pt>
                <c:pt idx="2">
                  <c:v>1.04372450908368</c:v>
                </c:pt>
                <c:pt idx="3">
                  <c:v>1.0405562919882601</c:v>
                </c:pt>
                <c:pt idx="4">
                  <c:v>1.03740033146363</c:v>
                </c:pt>
                <c:pt idx="5">
                  <c:v>1.0342571194233501</c:v>
                </c:pt>
                <c:pt idx="6">
                  <c:v>1.0311273022287599</c:v>
                </c:pt>
                <c:pt idx="7">
                  <c:v>1.0280117421384101</c:v>
                </c:pt>
                <c:pt idx="8">
                  <c:v>1.0249116105281</c:v>
                </c:pt>
                <c:pt idx="9">
                  <c:v>1.0218285337526201</c:v>
                </c:pt>
                <c:pt idx="10">
                  <c:v>1.0187674073388699</c:v>
                </c:pt>
                <c:pt idx="11">
                  <c:v>1.01576341672365</c:v>
                </c:pt>
                <c:pt idx="12">
                  <c:v>1.0128700272706399</c:v>
                </c:pt>
                <c:pt idx="13">
                  <c:v>1.0101395492420699</c:v>
                </c:pt>
                <c:pt idx="14">
                  <c:v>1.0076224559661999</c:v>
                </c:pt>
                <c:pt idx="15">
                  <c:v>1.0053668825751501</c:v>
                </c:pt>
                <c:pt idx="16">
                  <c:v>1.0034179054419501</c:v>
                </c:pt>
                <c:pt idx="17">
                  <c:v>1.0018164789950399</c:v>
                </c:pt>
                <c:pt idx="18">
                  <c:v>1.0005978518626399</c:v>
                </c:pt>
                <c:pt idx="19">
                  <c:v>0.99978921622566197</c:v>
                </c:pt>
                <c:pt idx="20">
                  <c:v>0.99940628114809604</c:v>
                </c:pt>
                <c:pt idx="21">
                  <c:v>0.99944846187580005</c:v>
                </c:pt>
                <c:pt idx="22">
                  <c:v>0.99989258264440795</c:v>
                </c:pt>
                <c:pt idx="23">
                  <c:v>1.00504357811477</c:v>
                </c:pt>
                <c:pt idx="24">
                  <c:v>1.0111127289980499</c:v>
                </c:pt>
                <c:pt idx="25">
                  <c:v>1.0173262870836299</c:v>
                </c:pt>
                <c:pt idx="26">
                  <c:v>1.02377235393648</c:v>
                </c:pt>
                <c:pt idx="27">
                  <c:v>1.0305177898803899</c:v>
                </c:pt>
                <c:pt idx="28">
                  <c:v>1.0376064732966499</c:v>
                </c:pt>
                <c:pt idx="29">
                  <c:v>1.0450607060658901</c:v>
                </c:pt>
                <c:pt idx="30">
                  <c:v>1.0528844125359</c:v>
                </c:pt>
                <c:pt idx="31">
                  <c:v>1.06106683871718</c:v>
                </c:pt>
                <c:pt idx="32">
                  <c:v>1.0695859383830699</c:v>
                </c:pt>
                <c:pt idx="33">
                  <c:v>1.07841111145486</c:v>
                </c:pt>
                <c:pt idx="34">
                  <c:v>1.0875052643798</c:v>
                </c:pt>
                <c:pt idx="35">
                  <c:v>1.09682629977369</c:v>
                </c:pt>
                <c:pt idx="36">
                  <c:v>1.10632817779454</c:v>
                </c:pt>
                <c:pt idx="37">
                  <c:v>1.1159639599647</c:v>
                </c:pt>
                <c:pt idx="38">
                  <c:v>1.12571100618502</c:v>
                </c:pt>
                <c:pt idx="39">
                  <c:v>1.13556440782583</c:v>
                </c:pt>
                <c:pt idx="40">
                  <c:v>1.14552100521051</c:v>
                </c:pt>
                <c:pt idx="41">
                  <c:v>1.1555786583768199</c:v>
                </c:pt>
                <c:pt idx="42">
                  <c:v>1.1657359432752801</c:v>
                </c:pt>
                <c:pt idx="43">
                  <c:v>1.1759919504363301</c:v>
                </c:pt>
                <c:pt idx="44">
                  <c:v>1.18634614819216</c:v>
                </c:pt>
                <c:pt idx="45">
                  <c:v>1.1967982876705601</c:v>
                </c:pt>
                <c:pt idx="46">
                  <c:v>1.20734833547811</c:v>
                </c:pt>
                <c:pt idx="47">
                  <c:v>1.2179964251412001</c:v>
                </c:pt>
                <c:pt idx="48">
                  <c:v>1.2287428215073699</c:v>
                </c:pt>
                <c:pt idx="49">
                  <c:v>1.23958789426283</c:v>
                </c:pt>
                <c:pt idx="50">
                  <c:v>1.2505320979680301</c:v>
                </c:pt>
              </c:numCache>
            </c:numRef>
          </c:yVal>
          <c:smooth val="1"/>
          <c:extLst>
            <c:ext xmlns:c16="http://schemas.microsoft.com/office/drawing/2014/chart" uri="{C3380CC4-5D6E-409C-BE32-E72D297353CC}">
              <c16:uniqueId val="{00000002-E8C8-40C7-882B-42839B040A69}"/>
            </c:ext>
          </c:extLst>
        </c:ser>
        <c:dLbls>
          <c:showLegendKey val="0"/>
          <c:showVal val="0"/>
          <c:showCatName val="0"/>
          <c:showSerName val="0"/>
          <c:showPercent val="0"/>
          <c:showBubbleSize val="0"/>
        </c:dLbls>
        <c:axId val="643152160"/>
        <c:axId val="643152552"/>
      </c:scatterChart>
      <c:valAx>
        <c:axId val="643152160"/>
        <c:scaling>
          <c:orientation val="minMax"/>
          <c:max val="6"/>
          <c:min val="1"/>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028613569321533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1"/>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1"/>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58234213599875"/>
          <c:y val="0.1566390905742093"/>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0B9A-4A08-9D66-B9EFC122CF66}"/>
              </c:ext>
            </c:extLst>
          </c:dPt>
          <c:dPt>
            <c:idx val="1"/>
            <c:bubble3D val="0"/>
            <c:spPr>
              <a:solidFill>
                <a:srgbClr val="008000"/>
              </a:solidFill>
              <a:ln>
                <a:solidFill>
                  <a:srgbClr val="000000"/>
                </a:solidFill>
              </a:ln>
            </c:spPr>
            <c:extLst>
              <c:ext xmlns:c16="http://schemas.microsoft.com/office/drawing/2014/chart" uri="{C3380CC4-5D6E-409C-BE32-E72D297353CC}">
                <c16:uniqueId val="{00000003-0B9A-4A08-9D66-B9EFC122CF66}"/>
              </c:ext>
            </c:extLst>
          </c:dPt>
          <c:dPt>
            <c:idx val="2"/>
            <c:bubble3D val="0"/>
            <c:spPr>
              <a:solidFill>
                <a:srgbClr val="FF0000"/>
              </a:solidFill>
              <a:ln>
                <a:solidFill>
                  <a:srgbClr val="000000"/>
                </a:solidFill>
              </a:ln>
            </c:spPr>
            <c:extLst>
              <c:ext xmlns:c16="http://schemas.microsoft.com/office/drawing/2014/chart" uri="{C3380CC4-5D6E-409C-BE32-E72D297353CC}">
                <c16:uniqueId val="{00000005-0B9A-4A08-9D66-B9EFC122CF66}"/>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0B9A-4A08-9D66-B9EFC122CF66}"/>
              </c:ext>
            </c:extLst>
          </c:dPt>
          <c:dPt>
            <c:idx val="4"/>
            <c:bubble3D val="0"/>
            <c:spPr>
              <a:solidFill>
                <a:srgbClr val="00FFFF"/>
              </a:solidFill>
              <a:ln>
                <a:solidFill>
                  <a:srgbClr val="000000"/>
                </a:solidFill>
              </a:ln>
            </c:spPr>
            <c:extLst>
              <c:ext xmlns:c16="http://schemas.microsoft.com/office/drawing/2014/chart" uri="{C3380CC4-5D6E-409C-BE32-E72D297353CC}">
                <c16:uniqueId val="{00000009-0B9A-4A08-9D66-B9EFC122CF66}"/>
              </c:ext>
            </c:extLst>
          </c:dPt>
          <c:dPt>
            <c:idx val="5"/>
            <c:bubble3D val="0"/>
            <c:spPr>
              <a:solidFill>
                <a:srgbClr val="FF00FF"/>
              </a:solidFill>
              <a:ln>
                <a:solidFill>
                  <a:srgbClr val="000000"/>
                </a:solidFill>
              </a:ln>
            </c:spPr>
            <c:extLst>
              <c:ext xmlns:c16="http://schemas.microsoft.com/office/drawing/2014/chart" uri="{C3380CC4-5D6E-409C-BE32-E72D297353CC}">
                <c16:uniqueId val="{0000000B-0B9A-4A08-9D66-B9EFC122CF66}"/>
              </c:ext>
            </c:extLst>
          </c:dPt>
          <c:dPt>
            <c:idx val="6"/>
            <c:bubble3D val="0"/>
            <c:spPr>
              <a:solidFill>
                <a:srgbClr val="00FF00"/>
              </a:solidFill>
              <a:ln>
                <a:solidFill>
                  <a:srgbClr val="000000"/>
                </a:solidFill>
              </a:ln>
            </c:spPr>
            <c:extLst>
              <c:ext xmlns:c16="http://schemas.microsoft.com/office/drawing/2014/chart" uri="{C3380CC4-5D6E-409C-BE32-E72D297353CC}">
                <c16:uniqueId val="{0000000D-0B9A-4A08-9D66-B9EFC122CF66}"/>
              </c:ext>
            </c:extLst>
          </c:dPt>
          <c:dPt>
            <c:idx val="7"/>
            <c:bubble3D val="0"/>
            <c:spPr>
              <a:solidFill>
                <a:srgbClr val="FF9900"/>
              </a:solidFill>
              <a:ln>
                <a:solidFill>
                  <a:srgbClr val="000000"/>
                </a:solidFill>
              </a:ln>
            </c:spPr>
            <c:extLst>
              <c:ext xmlns:c16="http://schemas.microsoft.com/office/drawing/2014/chart" uri="{C3380CC4-5D6E-409C-BE32-E72D297353CC}">
                <c16:uniqueId val="{0000000F-0B9A-4A08-9D66-B9EFC122CF66}"/>
              </c:ext>
            </c:extLst>
          </c:dPt>
          <c:dLbls>
            <c:dLbl>
              <c:idx val="0"/>
              <c:layout>
                <c:manualLayout>
                  <c:x val="3.209836534230253E-2"/>
                  <c:y val="4.3722393783846127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B9A-4A08-9D66-B9EFC122CF66}"/>
                </c:ext>
              </c:extLst>
            </c:dLbl>
            <c:dLbl>
              <c:idx val="1"/>
              <c:layout>
                <c:manualLayout>
                  <c:x val="-3.5664850380336143E-3"/>
                  <c:y val="6.121135129738449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B9A-4A08-9D66-B9EFC122CF66}"/>
                </c:ext>
              </c:extLst>
            </c:dLbl>
            <c:dLbl>
              <c:idx val="3"/>
              <c:layout>
                <c:manualLayout>
                  <c:x val="0"/>
                  <c:y val="3.935015440546148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B9A-4A08-9D66-B9EFC122CF66}"/>
                </c:ext>
              </c:extLst>
            </c:dLbl>
            <c:dLbl>
              <c:idx val="4"/>
              <c:layout>
                <c:manualLayout>
                  <c:x val="-5.3497275570504217E-2"/>
                  <c:y val="-1.748895751353845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B9A-4A08-9D66-B9EFC122CF66}"/>
                </c:ext>
              </c:extLst>
            </c:dLbl>
            <c:dLbl>
              <c:idx val="5"/>
              <c:layout>
                <c:manualLayout>
                  <c:x val="-1.0699455114100974E-2"/>
                  <c:y val="-3.060567564869228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B9A-4A08-9D66-B9EFC122CF66}"/>
                </c:ext>
              </c:extLst>
            </c:dLbl>
            <c:dLbl>
              <c:idx val="6"/>
              <c:layout>
                <c:manualLayout>
                  <c:x val="-3.209836534230253E-2"/>
                  <c:y val="-8.7444787567692254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0B9A-4A08-9D66-B9EFC122CF66}"/>
                </c:ext>
              </c:extLst>
            </c:dLbl>
            <c:dLbl>
              <c:idx val="7"/>
              <c:layout>
                <c:manualLayout>
                  <c:x val="3.5664850380336142E-2"/>
                  <c:y val="-4.80946331622307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0B9A-4A08-9D66-B9EFC122CF66}"/>
                </c:ext>
              </c:extLst>
            </c:dLbl>
            <c:numFmt formatCode="0%" sourceLinked="0"/>
            <c:spPr>
              <a:noFill/>
              <a:ln>
                <a:noFill/>
              </a:ln>
              <a:effectLst/>
            </c:spPr>
            <c:txPr>
              <a:bodyPr wrap="square" lIns="38100" tIns="19050" rIns="38100" bIns="19050" anchor="ctr">
                <a:spAutoFit/>
              </a:bodyPr>
              <a:lstStyle/>
              <a:p>
                <a:pPr>
                  <a:defRPr sz="13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5.7540000000000004E-3</c:v>
                </c:pt>
                <c:pt idx="1">
                  <c:v>2.0140000000000002E-2</c:v>
                </c:pt>
                <c:pt idx="2">
                  <c:v>0.46583000000000002</c:v>
                </c:pt>
                <c:pt idx="3">
                  <c:v>0.42204999999999998</c:v>
                </c:pt>
                <c:pt idx="4">
                  <c:v>3.5156E-2</c:v>
                </c:pt>
                <c:pt idx="5">
                  <c:v>1.4206E-2</c:v>
                </c:pt>
                <c:pt idx="6">
                  <c:v>2.6164E-2</c:v>
                </c:pt>
                <c:pt idx="7">
                  <c:v>1.0699999999999999E-2</c:v>
                </c:pt>
              </c:numCache>
            </c:numRef>
          </c:val>
          <c:extLst>
            <c:ext xmlns:c16="http://schemas.microsoft.com/office/drawing/2014/chart" uri="{C3380CC4-5D6E-409C-BE32-E72D297353CC}">
              <c16:uniqueId val="{00000010-0B9A-4A08-9D66-B9EFC122CF66}"/>
            </c:ext>
          </c:extLst>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Microsoft_Excel_Worksheet5!$B$2:$B$10002</c:f>
              <c:numCache>
                <c:formatCode>General</c:formatCode>
                <c:ptCount val="10001"/>
                <c:pt idx="0">
                  <c:v>1.2022898418930801</c:v>
                </c:pt>
                <c:pt idx="1">
                  <c:v>1.1837378181770899</c:v>
                </c:pt>
                <c:pt idx="2">
                  <c:v>1.1654720628566</c:v>
                </c:pt>
                <c:pt idx="3">
                  <c:v>1.14748815864563</c:v>
                </c:pt>
                <c:pt idx="4">
                  <c:v>1.1297817564194499</c:v>
                </c:pt>
                <c:pt idx="5">
                  <c:v>1.11234857416285</c:v>
                </c:pt>
                <c:pt idx="6">
                  <c:v>1.09518439593456</c:v>
                </c:pt>
                <c:pt idx="7">
                  <c:v>1.0782850708477201</c:v>
                </c:pt>
                <c:pt idx="8">
                  <c:v>1.0616465120660299</c:v>
                </c:pt>
                <c:pt idx="9">
                  <c:v>1.04531348688248</c:v>
                </c:pt>
                <c:pt idx="10">
                  <c:v>1.0299788826208001</c:v>
                </c:pt>
                <c:pt idx="11">
                  <c:v>1.0167582904617201</c:v>
                </c:pt>
                <c:pt idx="12">
                  <c:v>1.006726707678</c:v>
                </c:pt>
                <c:pt idx="13">
                  <c:v>1.0009370291252899</c:v>
                </c:pt>
                <c:pt idx="14">
                  <c:v>1.0004568697857901</c:v>
                </c:pt>
                <c:pt idx="15">
                  <c:v>1.0057721845287899</c:v>
                </c:pt>
                <c:pt idx="16">
                  <c:v>1.01607941241237</c:v>
                </c:pt>
                <c:pt idx="17">
                  <c:v>1.03044270490779</c:v>
                </c:pt>
                <c:pt idx="18">
                  <c:v>1.04792354098448</c:v>
                </c:pt>
                <c:pt idx="19">
                  <c:v>1.0675452181084999</c:v>
                </c:pt>
                <c:pt idx="20">
                  <c:v>1.08827568620085</c:v>
                </c:pt>
                <c:pt idx="21">
                  <c:v>1.1094592798035601</c:v>
                </c:pt>
                <c:pt idx="22">
                  <c:v>1.1310552180388</c:v>
                </c:pt>
                <c:pt idx="23">
                  <c:v>1.1530715273113199</c:v>
                </c:pt>
              </c:numCache>
            </c:numRef>
          </c:yVal>
          <c:smooth val="0"/>
          <c:extLst>
            <c:ext xmlns:c16="http://schemas.microsoft.com/office/drawing/2014/chart" uri="{C3380CC4-5D6E-409C-BE32-E72D297353CC}">
              <c16:uniqueId val="{00000000-B020-4FBA-8E6F-C6D8744954A1}"/>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Microsoft_Excel_Worksheet5!$C$2:$C$10002</c:f>
              <c:numCache>
                <c:formatCode>General</c:formatCode>
                <c:ptCount val="10001"/>
                <c:pt idx="0">
                  <c:v>1.0250617914870399</c:v>
                </c:pt>
                <c:pt idx="1">
                  <c:v>1.02235427534737</c:v>
                </c:pt>
                <c:pt idx="2">
                  <c:v>1.0196506464322499</c:v>
                </c:pt>
                <c:pt idx="3">
                  <c:v>1.01694986827439</c:v>
                </c:pt>
                <c:pt idx="4">
                  <c:v>1.0142504181026799</c:v>
                </c:pt>
                <c:pt idx="5">
                  <c:v>1.0115499575251301</c:v>
                </c:pt>
                <c:pt idx="6">
                  <c:v>1.00884469441091</c:v>
                </c:pt>
                <c:pt idx="7">
                  <c:v>1.0061280368438601</c:v>
                </c:pt>
                <c:pt idx="8">
                  <c:v>1.0033874204289699</c:v>
                </c:pt>
                <c:pt idx="9">
                  <c:v>1.0006160376218101</c:v>
                </c:pt>
                <c:pt idx="10">
                  <c:v>0.99806023279035805</c:v>
                </c:pt>
                <c:pt idx="11">
                  <c:v>0.99617908903907604</c:v>
                </c:pt>
                <c:pt idx="12">
                  <c:v>0.99552064000922502</c:v>
                </c:pt>
                <c:pt idx="13">
                  <c:v>0.99689396644836303</c:v>
                </c:pt>
                <c:pt idx="14">
                  <c:v>0.99906745652566897</c:v>
                </c:pt>
                <c:pt idx="15">
                  <c:v>0.99896258845047903</c:v>
                </c:pt>
                <c:pt idx="16">
                  <c:v>1.0021668342166501</c:v>
                </c:pt>
                <c:pt idx="17">
                  <c:v>1.0072339798516301</c:v>
                </c:pt>
                <c:pt idx="18">
                  <c:v>1.01342193698628</c:v>
                </c:pt>
                <c:pt idx="19">
                  <c:v>1.0202362606106701</c:v>
                </c:pt>
                <c:pt idx="20">
                  <c:v>1.02725811240002</c:v>
                </c:pt>
                <c:pt idx="21">
                  <c:v>1.03426261925251</c:v>
                </c:pt>
                <c:pt idx="22">
                  <c:v>1.04126682731373</c:v>
                </c:pt>
                <c:pt idx="23">
                  <c:v>1.0482891723629899</c:v>
                </c:pt>
              </c:numCache>
            </c:numRef>
          </c:yVal>
          <c:smooth val="0"/>
          <c:extLst>
            <c:ext xmlns:c16="http://schemas.microsoft.com/office/drawing/2014/chart" uri="{C3380CC4-5D6E-409C-BE32-E72D297353CC}">
              <c16:uniqueId val="{00000001-B020-4FBA-8E6F-C6D8744954A1}"/>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Microsoft_Excel_Worksheet5!$D$2:$D$10002</c:f>
              <c:numCache>
                <c:formatCode>General</c:formatCode>
                <c:ptCount val="10001"/>
                <c:pt idx="0">
                  <c:v>1.41015973468518</c:v>
                </c:pt>
                <c:pt idx="1">
                  <c:v>1.37059652996175</c:v>
                </c:pt>
                <c:pt idx="2">
                  <c:v>1.3321475684363</c:v>
                </c:pt>
                <c:pt idx="3">
                  <c:v>1.29478267838927</c:v>
                </c:pt>
                <c:pt idx="4">
                  <c:v>1.2584730500046899</c:v>
                </c:pt>
                <c:pt idx="5">
                  <c:v>1.2231915401087601</c:v>
                </c:pt>
                <c:pt idx="6">
                  <c:v>1.18891328639927</c:v>
                </c:pt>
                <c:pt idx="7">
                  <c:v>1.15561703027416</c:v>
                </c:pt>
                <c:pt idx="8">
                  <c:v>1.12328826695885</c:v>
                </c:pt>
                <c:pt idx="9">
                  <c:v>1.09200756811315</c:v>
                </c:pt>
                <c:pt idx="10">
                  <c:v>1.06291831273436</c:v>
                </c:pt>
                <c:pt idx="11">
                  <c:v>1.03776261979144</c:v>
                </c:pt>
                <c:pt idx="12">
                  <c:v>1.01805891633025</c:v>
                </c:pt>
                <c:pt idx="13">
                  <c:v>1.0049964890885399</c:v>
                </c:pt>
                <c:pt idx="14">
                  <c:v>1.00184821531705</c:v>
                </c:pt>
                <c:pt idx="15">
                  <c:v>1.0126281993611901</c:v>
                </c:pt>
                <c:pt idx="16">
                  <c:v>1.03018513193491</c:v>
                </c:pt>
                <c:pt idx="17">
                  <c:v>1.0541862063212799</c:v>
                </c:pt>
                <c:pt idx="18">
                  <c:v>1.08359974031658</c:v>
                </c:pt>
                <c:pt idx="19">
                  <c:v>1.1170479198849199</c:v>
                </c:pt>
                <c:pt idx="20">
                  <c:v>1.1529176113381201</c:v>
                </c:pt>
                <c:pt idx="21">
                  <c:v>1.1901231569519899</c:v>
                </c:pt>
                <c:pt idx="22">
                  <c:v>1.22858605757481</c:v>
                </c:pt>
                <c:pt idx="23">
                  <c:v>1.2683274635938599</c:v>
                </c:pt>
              </c:numCache>
            </c:numRef>
          </c:yVal>
          <c:smooth val="1"/>
          <c:extLst>
            <c:ext xmlns:c16="http://schemas.microsoft.com/office/drawing/2014/chart" uri="{C3380CC4-5D6E-409C-BE32-E72D297353CC}">
              <c16:uniqueId val="{00000002-B020-4FBA-8E6F-C6D8744954A1}"/>
            </c:ext>
          </c:extLst>
        </c:ser>
        <c:dLbls>
          <c:showLegendKey val="0"/>
          <c:showVal val="0"/>
          <c:showCatName val="0"/>
          <c:showSerName val="0"/>
          <c:showPercent val="0"/>
          <c:showBubbleSize val="0"/>
        </c:dLbls>
        <c:axId val="562383432"/>
        <c:axId val="562383824"/>
      </c:scatterChart>
      <c:valAx>
        <c:axId val="562383432"/>
        <c:scaling>
          <c:orientation val="minMax"/>
          <c:max val="35"/>
          <c:min val="20"/>
        </c:scaling>
        <c:delete val="0"/>
        <c:axPos val="b"/>
        <c:title>
          <c:tx>
            <c:rich>
              <a:bodyPr/>
              <a:lstStyle/>
              <a:p>
                <a:pPr>
                  <a:defRPr sz="1700">
                    <a:solidFill>
                      <a:schemeClr val="bg2"/>
                    </a:solidFill>
                  </a:defRPr>
                </a:pPr>
                <a:r>
                  <a:rPr lang="en-US" sz="1700" dirty="0" smtClean="0">
                    <a:solidFill>
                      <a:schemeClr val="bg2"/>
                    </a:solidFill>
                  </a:rPr>
                  <a:t>Recipient BMI (kg/m</a:t>
                </a:r>
                <a:r>
                  <a:rPr lang="en-US" sz="1700" baseline="30000" dirty="0" smtClean="0">
                    <a:solidFill>
                      <a:schemeClr val="bg2"/>
                    </a:solidFill>
                  </a:rPr>
                  <a:t>2</a:t>
                </a:r>
                <a:r>
                  <a:rPr lang="en-US" sz="1700" dirty="0" smtClean="0">
                    <a:solidFill>
                      <a:schemeClr val="bg2"/>
                    </a:solidFill>
                  </a:rPr>
                  <a:t>)</a:t>
                </a:r>
                <a:endParaRPr lang="en-US" sz="1700" dirty="0">
                  <a:solidFill>
                    <a:schemeClr val="bg2"/>
                  </a:solidFill>
                </a:endParaRPr>
              </a:p>
            </c:rich>
          </c:tx>
          <c:layout>
            <c:manualLayout>
              <c:xMode val="edge"/>
              <c:yMode val="edge"/>
              <c:x val="0.4014860172345712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3824"/>
        <c:crosses val="autoZero"/>
        <c:crossBetween val="midCat"/>
        <c:majorUnit val="5"/>
      </c:valAx>
      <c:valAx>
        <c:axId val="5623838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3432"/>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Microsoft_Excel_Worksheet6!$B$2:$B$10002</c:f>
              <c:numCache>
                <c:formatCode>General</c:formatCode>
                <c:ptCount val="10001"/>
                <c:pt idx="0">
                  <c:v>1.2621888098724801</c:v>
                </c:pt>
                <c:pt idx="1">
                  <c:v>1.2568151357109201</c:v>
                </c:pt>
                <c:pt idx="2">
                  <c:v>1.25146433956394</c:v>
                </c:pt>
                <c:pt idx="3">
                  <c:v>1.24613632403011</c:v>
                </c:pt>
                <c:pt idx="4">
                  <c:v>1.2408309921226699</c:v>
                </c:pt>
                <c:pt idx="5">
                  <c:v>1.2355482472678001</c:v>
                </c:pt>
                <c:pt idx="6">
                  <c:v>1.2302879933027999</c:v>
                </c:pt>
                <c:pt idx="7">
                  <c:v>1.22505013447441</c:v>
                </c:pt>
                <c:pt idx="8">
                  <c:v>1.2198345754370099</c:v>
                </c:pt>
                <c:pt idx="9">
                  <c:v>1.2146412212508999</c:v>
                </c:pt>
                <c:pt idx="10">
                  <c:v>1.2094699773806099</c:v>
                </c:pt>
                <c:pt idx="11">
                  <c:v>1.2043207496931301</c:v>
                </c:pt>
                <c:pt idx="12">
                  <c:v>1.19919344445619</c:v>
                </c:pt>
                <c:pt idx="13">
                  <c:v>1.1940879683366299</c:v>
                </c:pt>
                <c:pt idx="14">
                  <c:v>1.1890042283986</c:v>
                </c:pt>
                <c:pt idx="15">
                  <c:v>1.1839421321019501</c:v>
                </c:pt>
                <c:pt idx="16">
                  <c:v>1.17890158730049</c:v>
                </c:pt>
                <c:pt idx="17">
                  <c:v>1.1738825022403601</c:v>
                </c:pt>
                <c:pt idx="18">
                  <c:v>1.16888478555831</c:v>
                </c:pt>
                <c:pt idx="19">
                  <c:v>1.1639083462800801</c:v>
                </c:pt>
                <c:pt idx="20">
                  <c:v>1.15895309381871</c:v>
                </c:pt>
                <c:pt idx="21">
                  <c:v>1.15401893797293</c:v>
                </c:pt>
                <c:pt idx="22">
                  <c:v>1.1491057889254701</c:v>
                </c:pt>
                <c:pt idx="23">
                  <c:v>1.14421391555442</c:v>
                </c:pt>
                <c:pt idx="24">
                  <c:v>1.1393450081696299</c:v>
                </c:pt>
                <c:pt idx="25">
                  <c:v>1.1345010824141399</c:v>
                </c:pt>
                <c:pt idx="26">
                  <c:v>1.1296841183264299</c:v>
                </c:pt>
                <c:pt idx="27">
                  <c:v>1.1248960608209799</c:v>
                </c:pt>
                <c:pt idx="28">
                  <c:v>1.1201388202026099</c:v>
                </c:pt>
                <c:pt idx="29">
                  <c:v>1.11541427271342</c:v>
                </c:pt>
                <c:pt idx="30">
                  <c:v>1.1107242611114201</c:v>
                </c:pt>
                <c:pt idx="31">
                  <c:v>1.1060705952796299</c:v>
                </c:pt>
                <c:pt idx="32">
                  <c:v>1.10145505286471</c:v>
                </c:pt>
                <c:pt idx="33">
                  <c:v>1.0968793799441501</c:v>
                </c:pt>
                <c:pt idx="34">
                  <c:v>1.0923452917210299</c:v>
                </c:pt>
                <c:pt idx="35">
                  <c:v>1.08785447324544</c:v>
                </c:pt>
                <c:pt idx="36">
                  <c:v>1.0834085801617099</c:v>
                </c:pt>
                <c:pt idx="37">
                  <c:v>1.0790092394805599</c:v>
                </c:pt>
                <c:pt idx="38">
                  <c:v>1.07465805037532</c:v>
                </c:pt>
                <c:pt idx="39">
                  <c:v>1.0703565850016199</c:v>
                </c:pt>
                <c:pt idx="40">
                  <c:v>1.0661063893395999</c:v>
                </c:pt>
                <c:pt idx="41">
                  <c:v>1.06190898405811</c:v>
                </c:pt>
                <c:pt idx="42">
                  <c:v>1.0577658654001201</c:v>
                </c:pt>
                <c:pt idx="43">
                  <c:v>1.05367850608887</c:v>
                </c:pt>
                <c:pt idx="44">
                  <c:v>1.0496483562541099</c:v>
                </c:pt>
                <c:pt idx="45">
                  <c:v>1.0456768443778399</c:v>
                </c:pt>
                <c:pt idx="46">
                  <c:v>1.04176537825927</c:v>
                </c:pt>
                <c:pt idx="47">
                  <c:v>1.0379153459983499</c:v>
                </c:pt>
                <c:pt idx="48">
                  <c:v>1.03412811699757</c:v>
                </c:pt>
                <c:pt idx="49">
                  <c:v>1.0304050429817999</c:v>
                </c:pt>
                <c:pt idx="50">
                  <c:v>1.02674745903562</c:v>
                </c:pt>
                <c:pt idx="51">
                  <c:v>1.0231566846581299</c:v>
                </c:pt>
                <c:pt idx="52">
                  <c:v>1.0196340248348901</c:v>
                </c:pt>
                <c:pt idx="53">
                  <c:v>1.0161807711269499</c:v>
                </c:pt>
                <c:pt idx="54">
                  <c:v>1.0127982027767399</c:v>
                </c:pt>
                <c:pt idx="55">
                  <c:v>1.00948758783089</c:v>
                </c:pt>
                <c:pt idx="56">
                  <c:v>1.0062501842798599</c:v>
                </c:pt>
                <c:pt idx="57">
                  <c:v>1.0030872412145799</c:v>
                </c:pt>
                <c:pt idx="58">
                  <c:v>1</c:v>
                </c:pt>
                <c:pt idx="59">
                  <c:v>0.99698928636400297</c:v>
                </c:pt>
                <c:pt idx="60">
                  <c:v>0.99405429392976197</c:v>
                </c:pt>
                <c:pt idx="61">
                  <c:v>0.99119382874723005</c:v>
                </c:pt>
                <c:pt idx="62">
                  <c:v>0.98840672024564902</c:v>
                </c:pt>
                <c:pt idx="63">
                  <c:v>0.98569182059845395</c:v>
                </c:pt>
                <c:pt idx="64">
                  <c:v>0.983048004104214</c:v>
                </c:pt>
                <c:pt idx="65">
                  <c:v>0.98047416658313902</c:v>
                </c:pt>
                <c:pt idx="66">
                  <c:v>0.97796922478866699</c:v>
                </c:pt>
                <c:pt idx="67">
                  <c:v>0.97553211583368704</c:v>
                </c:pt>
                <c:pt idx="68">
                  <c:v>0.97316179663096003</c:v>
                </c:pt>
                <c:pt idx="69">
                  <c:v>0.97085724334731505</c:v>
                </c:pt>
                <c:pt idx="70">
                  <c:v>0.96861745087119799</c:v>
                </c:pt>
                <c:pt idx="71">
                  <c:v>0.96644143229320401</c:v>
                </c:pt>
                <c:pt idx="72">
                  <c:v>0.96432821839917204</c:v>
                </c:pt>
                <c:pt idx="73">
                  <c:v>0.96227685717550804</c:v>
                </c:pt>
                <c:pt idx="74">
                  <c:v>0.96028641332634801</c:v>
                </c:pt>
                <c:pt idx="75">
                  <c:v>0.95835596780223897</c:v>
                </c:pt>
                <c:pt idx="76">
                  <c:v>0.95648461733997603</c:v>
                </c:pt>
                <c:pt idx="77">
                  <c:v>0.95467147401329699</c:v>
                </c:pt>
                <c:pt idx="78">
                  <c:v>0.95291566479410195</c:v>
                </c:pt>
                <c:pt idx="79">
                  <c:v>0.95121633112389703</c:v>
                </c:pt>
                <c:pt idx="80">
                  <c:v>0.94957262849518198</c:v>
                </c:pt>
                <c:pt idx="81">
                  <c:v>0.94798372604247605</c:v>
                </c:pt>
                <c:pt idx="82">
                  <c:v>0.94644880614272497</c:v>
                </c:pt>
                <c:pt idx="83">
                  <c:v>0.94496706402481701</c:v>
                </c:pt>
                <c:pt idx="84">
                  <c:v>0.94353770738794496</c:v>
                </c:pt>
                <c:pt idx="85">
                  <c:v>0.94215995602857805</c:v>
                </c:pt>
                <c:pt idx="86">
                  <c:v>0.94083304147579905</c:v>
                </c:pt>
                <c:pt idx="87">
                  <c:v>0.93955620663475903</c:v>
                </c:pt>
                <c:pt idx="88">
                  <c:v>0.93832870543806102</c:v>
                </c:pt>
                <c:pt idx="89">
                  <c:v>0.93714980250480695</c:v>
                </c:pt>
                <c:pt idx="90">
                  <c:v>0.93601877280715096</c:v>
                </c:pt>
                <c:pt idx="91">
                  <c:v>0.93493490134411095</c:v>
                </c:pt>
                <c:pt idx="92">
                  <c:v>0.93389748282246898</c:v>
                </c:pt>
                <c:pt idx="93">
                  <c:v>0.93290582134456901</c:v>
                </c:pt>
                <c:pt idx="94">
                  <c:v>0.93195923010281301</c:v>
                </c:pt>
                <c:pt idx="95">
                  <c:v>0.93105703108070303</c:v>
                </c:pt>
                <c:pt idx="96">
                  <c:v>0.93019855476023905</c:v>
                </c:pt>
                <c:pt idx="97">
                  <c:v>0.92938313983551701</c:v>
                </c:pt>
                <c:pt idx="98">
                  <c:v>0.92861013293236805</c:v>
                </c:pt>
                <c:pt idx="99">
                  <c:v>0.92787888833388499</c:v>
                </c:pt>
                <c:pt idx="100">
                  <c:v>0.92718876771168801</c:v>
                </c:pt>
                <c:pt idx="101">
                  <c:v>0.92653913986278502</c:v>
                </c:pt>
                <c:pt idx="102">
                  <c:v>0.92592938045189399</c:v>
                </c:pt>
                <c:pt idx="103">
                  <c:v>0.92535887175909404</c:v>
                </c:pt>
                <c:pt idx="104">
                  <c:v>0.92482700243266902</c:v>
                </c:pt>
                <c:pt idx="105">
                  <c:v>0.92433316724703696</c:v>
                </c:pt>
                <c:pt idx="106">
                  <c:v>0.92387676686563303</c:v>
                </c:pt>
                <c:pt idx="107">
                  <c:v>0.92345720760863503</c:v>
                </c:pt>
                <c:pt idx="108">
                  <c:v>0.92307390122542599</c:v>
                </c:pt>
                <c:pt idx="109">
                  <c:v>0.92272626467169305</c:v>
                </c:pt>
                <c:pt idx="110">
                  <c:v>0.92241371989103904</c:v>
                </c:pt>
                <c:pt idx="111">
                  <c:v>0.92213569360104297</c:v>
                </c:pt>
                <c:pt idx="112">
                  <c:v>0.92189161708364398</c:v>
                </c:pt>
                <c:pt idx="113">
                  <c:v>0.92168092597978102</c:v>
                </c:pt>
                <c:pt idx="114">
                  <c:v>0.92150306008819705</c:v>
                </c:pt>
                <c:pt idx="115">
                  <c:v>0.92135746316831102</c:v>
                </c:pt>
                <c:pt idx="116">
                  <c:v>0.92124358274710805</c:v>
                </c:pt>
                <c:pt idx="117">
                  <c:v>0.92116086992993695</c:v>
                </c:pt>
                <c:pt idx="118">
                  <c:v>0.92110877921517598</c:v>
                </c:pt>
                <c:pt idx="119">
                  <c:v>0.92108676831267799</c:v>
                </c:pt>
                <c:pt idx="120">
                  <c:v>0.92109429796593001</c:v>
                </c:pt>
                <c:pt idx="121">
                  <c:v>0.92113083177787203</c:v>
                </c:pt>
                <c:pt idx="122">
                  <c:v>0.92119583604031796</c:v>
                </c:pt>
                <c:pt idx="123">
                  <c:v>0.92128877956690702</c:v>
                </c:pt>
                <c:pt idx="124">
                  <c:v>0.92140913352954201</c:v>
                </c:pt>
                <c:pt idx="125">
                  <c:v>0.92155637129827395</c:v>
                </c:pt>
                <c:pt idx="126">
                  <c:v>0.921729968284551</c:v>
                </c:pt>
                <c:pt idx="127">
                  <c:v>0.921929401787834</c:v>
                </c:pt>
                <c:pt idx="128">
                  <c:v>0.92215415084548202</c:v>
                </c:pt>
                <c:pt idx="129">
                  <c:v>0.92240369608591899</c:v>
                </c:pt>
                <c:pt idx="130">
                  <c:v>0.922677519584999</c:v>
                </c:pt>
                <c:pt idx="131">
                  <c:v>0.92297510472556699</c:v>
                </c:pt>
                <c:pt idx="132">
                  <c:v>0.92329593606015803</c:v>
                </c:pt>
                <c:pt idx="133">
                  <c:v>0.92363949917682298</c:v>
                </c:pt>
                <c:pt idx="134">
                  <c:v>0.92400528056803799</c:v>
                </c:pt>
                <c:pt idx="135">
                  <c:v>0.92439276750267196</c:v>
                </c:pt>
                <c:pt idx="136">
                  <c:v>0.92480144790099605</c:v>
                </c:pt>
                <c:pt idx="137">
                  <c:v>0.92523081021270903</c:v>
                </c:pt>
                <c:pt idx="138">
                  <c:v>0.92568034329794402</c:v>
                </c:pt>
                <c:pt idx="139">
                  <c:v>0.92614953631126296</c:v>
                </c:pt>
                <c:pt idx="140">
                  <c:v>0.92663787858860003</c:v>
                </c:pt>
                <c:pt idx="141">
                  <c:v>0.92714485953715098</c:v>
                </c:pt>
                <c:pt idx="142">
                  <c:v>0.92766996852818995</c:v>
                </c:pt>
                <c:pt idx="143">
                  <c:v>0.9282126947928</c:v>
                </c:pt>
                <c:pt idx="144">
                  <c:v>0.92877252732052096</c:v>
                </c:pt>
                <c:pt idx="145">
                  <c:v>0.92934895476088397</c:v>
                </c:pt>
                <c:pt idx="146">
                  <c:v>0.92994146532784905</c:v>
                </c:pt>
                <c:pt idx="147">
                  <c:v>0.93054954670712497</c:v>
                </c:pt>
                <c:pt idx="148">
                  <c:v>0.93117268596637404</c:v>
                </c:pt>
                <c:pt idx="149">
                  <c:v>0.93181036946829698</c:v>
                </c:pt>
                <c:pt idx="150">
                  <c:v>0.93246208278660403</c:v>
                </c:pt>
                <c:pt idx="151">
                  <c:v>0.93312731062486298</c:v>
                </c:pt>
                <c:pt idx="152">
                  <c:v>0.93380553673823197</c:v>
                </c:pt>
                <c:pt idx="153">
                  <c:v>0.93449624385808105</c:v>
                </c:pt>
                <c:pt idx="154">
                  <c:v>0.93519891361950402</c:v>
                </c:pt>
                <c:pt idx="155">
                  <c:v>0.93591302649172803</c:v>
                </c:pt>
                <c:pt idx="156">
                  <c:v>0.93663806171142605</c:v>
                </c:pt>
                <c:pt idx="157">
                  <c:v>0.93737349721894403</c:v>
                </c:pt>
                <c:pt idx="158">
                  <c:v>0.93811880959744298</c:v>
                </c:pt>
                <c:pt idx="159">
                  <c:v>0.938873474014978</c:v>
                </c:pt>
                <c:pt idx="160">
                  <c:v>0.93963696416952103</c:v>
                </c:pt>
                <c:pt idx="161">
                  <c:v>0.940408752236921</c:v>
                </c:pt>
                <c:pt idx="162">
                  <c:v>0.941188308821855</c:v>
                </c:pt>
                <c:pt idx="163">
                  <c:v>0.94197510291173603</c:v>
                </c:pt>
                <c:pt idx="164">
                  <c:v>0.94276860183362798</c:v>
                </c:pt>
                <c:pt idx="165">
                  <c:v>0.94356827121416298</c:v>
                </c:pt>
                <c:pt idx="166">
                  <c:v>0.94437357494248797</c:v>
                </c:pt>
                <c:pt idx="167">
                  <c:v>0.94518397513624697</c:v>
                </c:pt>
                <c:pt idx="168">
                  <c:v>0.94599893211062103</c:v>
                </c:pt>
                <c:pt idx="169">
                  <c:v>0.94681790435044699</c:v>
                </c:pt>
                <c:pt idx="170">
                  <c:v>0.947640348485427</c:v>
                </c:pt>
                <c:pt idx="171">
                  <c:v>0.94846571926844303</c:v>
                </c:pt>
                <c:pt idx="172">
                  <c:v>0.949293469557005</c:v>
                </c:pt>
                <c:pt idx="173">
                  <c:v>0.95012305029785105</c:v>
                </c:pt>
                <c:pt idx="174">
                  <c:v>0.95095391051471101</c:v>
                </c:pt>
                <c:pt idx="175">
                  <c:v>0.95178558979866001</c:v>
                </c:pt>
                <c:pt idx="176">
                  <c:v>0.95261799644744005</c:v>
                </c:pt>
                <c:pt idx="177">
                  <c:v>0.95345113109718804</c:v>
                </c:pt>
                <c:pt idx="178">
                  <c:v>0.95428499438459202</c:v>
                </c:pt>
                <c:pt idx="179">
                  <c:v>0.95511958694689902</c:v>
                </c:pt>
                <c:pt idx="180">
                  <c:v>0.95595490942191497</c:v>
                </c:pt>
                <c:pt idx="181">
                  <c:v>0.95679096244800299</c:v>
                </c:pt>
                <c:pt idx="182">
                  <c:v>0.95762774666408301</c:v>
                </c:pt>
                <c:pt idx="183">
                  <c:v>0.95846526270963295</c:v>
                </c:pt>
                <c:pt idx="184">
                  <c:v>0.95930351122469504</c:v>
                </c:pt>
                <c:pt idx="185">
                  <c:v>0.96014249284986397</c:v>
                </c:pt>
                <c:pt idx="186">
                  <c:v>0.96098220822630098</c:v>
                </c:pt>
                <c:pt idx="187">
                  <c:v>0.96182265799572497</c:v>
                </c:pt>
                <c:pt idx="188">
                  <c:v>0.96266384280041795</c:v>
                </c:pt>
                <c:pt idx="189">
                  <c:v>0.96350576328322102</c:v>
                </c:pt>
                <c:pt idx="190">
                  <c:v>0.96434842008753996</c:v>
                </c:pt>
                <c:pt idx="191">
                  <c:v>0.96519181385733999</c:v>
                </c:pt>
                <c:pt idx="192">
                  <c:v>0.96603594523715397</c:v>
                </c:pt>
                <c:pt idx="193">
                  <c:v>0.966880814872076</c:v>
                </c:pt>
                <c:pt idx="194">
                  <c:v>0.96772642340776305</c:v>
                </c:pt>
                <c:pt idx="195">
                  <c:v>0.96857277149043997</c:v>
                </c:pt>
                <c:pt idx="196">
                  <c:v>0.96941985976689504</c:v>
                </c:pt>
                <c:pt idx="197">
                  <c:v>0.970267688884482</c:v>
                </c:pt>
                <c:pt idx="198">
                  <c:v>0.97111625949111902</c:v>
                </c:pt>
                <c:pt idx="199">
                  <c:v>0.971965572235296</c:v>
                </c:pt>
                <c:pt idx="200">
                  <c:v>0.97281562776606501</c:v>
                </c:pt>
                <c:pt idx="201">
                  <c:v>0.97366642673304804</c:v>
                </c:pt>
                <c:pt idx="202">
                  <c:v>0.97451796978643601</c:v>
                </c:pt>
                <c:pt idx="203">
                  <c:v>0.97537025757698603</c:v>
                </c:pt>
                <c:pt idx="204">
                  <c:v>0.97622329075602599</c:v>
                </c:pt>
                <c:pt idx="205">
                  <c:v>0.97707706997545296</c:v>
                </c:pt>
                <c:pt idx="206">
                  <c:v>0.97793159588773504</c:v>
                </c:pt>
                <c:pt idx="207">
                  <c:v>0.97878686914590896</c:v>
                </c:pt>
                <c:pt idx="208">
                  <c:v>0.97964289040358299</c:v>
                </c:pt>
                <c:pt idx="209">
                  <c:v>0.98049966031494096</c:v>
                </c:pt>
                <c:pt idx="210">
                  <c:v>0.981357179534733</c:v>
                </c:pt>
                <c:pt idx="211">
                  <c:v>0.98221544871828603</c:v>
                </c:pt>
                <c:pt idx="212">
                  <c:v>0.98307446852149805</c:v>
                </c:pt>
                <c:pt idx="213">
                  <c:v>0.98393423960084103</c:v>
                </c:pt>
                <c:pt idx="214">
                  <c:v>0.98479476261336096</c:v>
                </c:pt>
                <c:pt idx="215">
                  <c:v>0.98565603821667902</c:v>
                </c:pt>
                <c:pt idx="216">
                  <c:v>0.98651806706899303</c:v>
                </c:pt>
                <c:pt idx="217">
                  <c:v>0.98738084982907304</c:v>
                </c:pt>
                <c:pt idx="218">
                  <c:v>0.98824438715626695</c:v>
                </c:pt>
                <c:pt idx="219">
                  <c:v>0.98910867971050098</c:v>
                </c:pt>
                <c:pt idx="220">
                  <c:v>0.98997372815227402</c:v>
                </c:pt>
              </c:numCache>
            </c:numRef>
          </c:yVal>
          <c:smooth val="0"/>
          <c:extLst>
            <c:ext xmlns:c16="http://schemas.microsoft.com/office/drawing/2014/chart" uri="{C3380CC4-5D6E-409C-BE32-E72D297353CC}">
              <c16:uniqueId val="{00000000-1682-4B29-A4E5-F33957DCA34A}"/>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Microsoft_Excel_Worksheet6!$C$2:$C$10002</c:f>
              <c:numCache>
                <c:formatCode>General</c:formatCode>
                <c:ptCount val="10001"/>
                <c:pt idx="0">
                  <c:v>1.17915652673856</c:v>
                </c:pt>
                <c:pt idx="1">
                  <c:v>1.1756074791990401</c:v>
                </c:pt>
                <c:pt idx="2">
                  <c:v>1.17206910300628</c:v>
                </c:pt>
                <c:pt idx="3">
                  <c:v>1.1685413654855199</c:v>
                </c:pt>
                <c:pt idx="4">
                  <c:v>1.16502423401654</c:v>
                </c:pt>
                <c:pt idx="5">
                  <c:v>1.1615176760291399</c:v>
                </c:pt>
                <c:pt idx="6">
                  <c:v>1.1580216589979599</c:v>
                </c:pt>
                <c:pt idx="7">
                  <c:v>1.1545361504368501</c:v>
                </c:pt>
                <c:pt idx="8">
                  <c:v>1.1510611178924599</c:v>
                </c:pt>
                <c:pt idx="9">
                  <c:v>1.1475965289369801</c:v>
                </c:pt>
                <c:pt idx="10">
                  <c:v>1.1441423511600399</c:v>
                </c:pt>
                <c:pt idx="11">
                  <c:v>1.1406985521594899</c:v>
                </c:pt>
                <c:pt idx="12">
                  <c:v>1.13726509953085</c:v>
                </c:pt>
                <c:pt idx="13">
                  <c:v>1.13384196085539</c:v>
                </c:pt>
                <c:pt idx="14">
                  <c:v>1.1304291036863601</c:v>
                </c:pt>
                <c:pt idx="15">
                  <c:v>1.12702649553328</c:v>
                </c:pt>
                <c:pt idx="16">
                  <c:v>1.1236341038437301</c:v>
                </c:pt>
                <c:pt idx="17">
                  <c:v>1.12025189598231</c:v>
                </c:pt>
                <c:pt idx="18">
                  <c:v>1.1168798392061701</c:v>
                </c:pt>
                <c:pt idx="19">
                  <c:v>1.11351790063638</c:v>
                </c:pt>
                <c:pt idx="20">
                  <c:v>1.1101660472244901</c:v>
                </c:pt>
                <c:pt idx="21">
                  <c:v>1.10682424571297</c:v>
                </c:pt>
                <c:pt idx="22">
                  <c:v>1.1034924625884699</c:v>
                </c:pt>
                <c:pt idx="23">
                  <c:v>1.1001709010906</c:v>
                </c:pt>
                <c:pt idx="24">
                  <c:v>1.09686070693477</c:v>
                </c:pt>
                <c:pt idx="25">
                  <c:v>1.0935632477105901</c:v>
                </c:pt>
                <c:pt idx="26">
                  <c:v>1.0902798746601401</c:v>
                </c:pt>
                <c:pt idx="27">
                  <c:v>1.08701192290291</c:v>
                </c:pt>
                <c:pt idx="28">
                  <c:v>1.0837607116788599</c:v>
                </c:pt>
                <c:pt idx="29">
                  <c:v>1.0805275446095599</c:v>
                </c:pt>
                <c:pt idx="30">
                  <c:v>1.0773137099772101</c:v>
                </c:pt>
                <c:pt idx="31">
                  <c:v>1.0741204810217699</c:v>
                </c:pt>
                <c:pt idx="32">
                  <c:v>1.0709491162559599</c:v>
                </c:pt>
                <c:pt idx="33">
                  <c:v>1.0678008597983399</c:v>
                </c:pt>
                <c:pt idx="34">
                  <c:v>1.0646769417245801</c:v>
                </c:pt>
                <c:pt idx="35">
                  <c:v>1.0615785784369101</c:v>
                </c:pt>
                <c:pt idx="36">
                  <c:v>1.0585069730521599</c:v>
                </c:pt>
                <c:pt idx="37">
                  <c:v>1.0554633158084401</c:v>
                </c:pt>
                <c:pt idx="38">
                  <c:v>1.0524487844909201</c:v>
                </c:pt>
                <c:pt idx="39">
                  <c:v>1.0494645448770601</c:v>
                </c:pt>
                <c:pt idx="40">
                  <c:v>1.0465117512016799</c:v>
                </c:pt>
                <c:pt idx="41">
                  <c:v>1.0435915466425401</c:v>
                </c:pt>
                <c:pt idx="42">
                  <c:v>1.0407050638269499</c:v>
                </c:pt>
                <c:pt idx="43">
                  <c:v>1.0378534253603</c:v>
                </c:pt>
                <c:pt idx="44">
                  <c:v>1.03503774437725</c:v>
                </c:pt>
                <c:pt idx="45">
                  <c:v>1.03225912511664</c:v>
                </c:pt>
                <c:pt idx="46">
                  <c:v>1.0295186635212801</c:v>
                </c:pt>
                <c:pt idx="47">
                  <c:v>1.0268174478639001</c:v>
                </c:pt>
                <c:pt idx="48">
                  <c:v>1.02415655940079</c:v>
                </c:pt>
                <c:pt idx="49">
                  <c:v>1.0215370730547599</c:v>
                </c:pt>
                <c:pt idx="50">
                  <c:v>1.01896005812951</c:v>
                </c:pt>
                <c:pt idx="51">
                  <c:v>1.0164265790574201</c:v>
                </c:pt>
                <c:pt idx="52">
                  <c:v>1.0139376961834301</c:v>
                </c:pt>
                <c:pt idx="53">
                  <c:v>1.01149446658764</c:v>
                </c:pt>
                <c:pt idx="54">
                  <c:v>1.00909794495014</c:v>
                </c:pt>
                <c:pt idx="55">
                  <c:v>1.0067491844613601</c:v>
                </c:pt>
                <c:pt idx="56">
                  <c:v>1.0044492377823999</c:v>
                </c:pt>
                <c:pt idx="57">
                  <c:v>1.00219915805975</c:v>
                </c:pt>
                <c:pt idx="58">
                  <c:v>1</c:v>
                </c:pt>
                <c:pt idx="59">
                  <c:v>0.99612678484061201</c:v>
                </c:pt>
                <c:pt idx="60">
                  <c:v>0.99235510292506302</c:v>
                </c:pt>
                <c:pt idx="61">
                  <c:v>0.98868309660615405</c:v>
                </c:pt>
                <c:pt idx="62">
                  <c:v>0.98510894857723597</c:v>
                </c:pt>
                <c:pt idx="63">
                  <c:v>0.98163088058294001</c:v>
                </c:pt>
                <c:pt idx="64">
                  <c:v>0.97824715216423197</c:v>
                </c:pt>
                <c:pt idx="65">
                  <c:v>0.97495605943659802</c:v>
                </c:pt>
                <c:pt idx="66">
                  <c:v>0.971755933900186</c:v>
                </c:pt>
                <c:pt idx="67">
                  <c:v>0.96864514128080004</c:v>
                </c:pt>
                <c:pt idx="68">
                  <c:v>0.96562208040068398</c:v>
                </c:pt>
                <c:pt idx="69">
                  <c:v>0.96268518207807496</c:v>
                </c:pt>
                <c:pt idx="70">
                  <c:v>0.959832908054575</c:v>
                </c:pt>
                <c:pt idx="71">
                  <c:v>0.95706374994939902</c:v>
                </c:pt>
                <c:pt idx="72">
                  <c:v>0.95437622823964696</c:v>
                </c:pt>
                <c:pt idx="73">
                  <c:v>0.95176889126576003</c:v>
                </c:pt>
                <c:pt idx="74">
                  <c:v>0.949240314261387</c:v>
                </c:pt>
                <c:pt idx="75">
                  <c:v>0.94678909840692405</c:v>
                </c:pt>
                <c:pt idx="76">
                  <c:v>0.94441386990604304</c:v>
                </c:pt>
                <c:pt idx="77">
                  <c:v>0.94211327908456499</c:v>
                </c:pt>
                <c:pt idx="78">
                  <c:v>0.93988599951109697</c:v>
                </c:pt>
                <c:pt idx="79">
                  <c:v>0.93773072713886696</c:v>
                </c:pt>
                <c:pt idx="80">
                  <c:v>0.93564617946828599</c:v>
                </c:pt>
                <c:pt idx="81">
                  <c:v>0.93363109472978001</c:v>
                </c:pt>
                <c:pt idx="82">
                  <c:v>0.93168423108648601</c:v>
                </c:pt>
                <c:pt idx="83">
                  <c:v>0.92980436585649395</c:v>
                </c:pt>
                <c:pt idx="84">
                  <c:v>0.92799029475431605</c:v>
                </c:pt>
                <c:pt idx="85">
                  <c:v>0.92624083115136502</c:v>
                </c:pt>
                <c:pt idx="86">
                  <c:v>0.92455480535525303</c:v>
                </c:pt>
                <c:pt idx="87">
                  <c:v>0.92293106390777502</c:v>
                </c:pt>
                <c:pt idx="88">
                  <c:v>0.92136846890151802</c:v>
                </c:pt>
                <c:pt idx="89">
                  <c:v>0.91986589731507895</c:v>
                </c:pt>
                <c:pt idx="90">
                  <c:v>0.91842224036693698</c:v>
                </c:pt>
                <c:pt idx="91">
                  <c:v>0.91703640288807897</c:v>
                </c:pt>
                <c:pt idx="92">
                  <c:v>0.91570730271355605</c:v>
                </c:pt>
                <c:pt idx="93">
                  <c:v>0.914433870093185</c:v>
                </c:pt>
                <c:pt idx="94">
                  <c:v>0.913215047121687</c:v>
                </c:pt>
                <c:pt idx="95">
                  <c:v>0.91204978718859897</c:v>
                </c:pt>
                <c:pt idx="96">
                  <c:v>0.91093705444837303</c:v>
                </c:pt>
                <c:pt idx="97">
                  <c:v>0.90987582331111505</c:v>
                </c:pt>
                <c:pt idx="98">
                  <c:v>0.90886507795447902</c:v>
                </c:pt>
                <c:pt idx="99">
                  <c:v>0.90790381185729496</c:v>
                </c:pt>
                <c:pt idx="100">
                  <c:v>0.90699102735552495</c:v>
                </c:pt>
                <c:pt idx="101">
                  <c:v>0.90612573522123996</c:v>
                </c:pt>
                <c:pt idx="102">
                  <c:v>0.90530695426528396</c:v>
                </c:pt>
                <c:pt idx="103">
                  <c:v>0.90453371096438495</c:v>
                </c:pt>
                <c:pt idx="104">
                  <c:v>0.903805039113455</c:v>
                </c:pt>
                <c:pt idx="105">
                  <c:v>0.90311997950385703</c:v>
                </c:pt>
                <c:pt idx="106">
                  <c:v>0.90247757962841801</c:v>
                </c:pt>
                <c:pt idx="107">
                  <c:v>0.90187689341397403</c:v>
                </c:pt>
                <c:pt idx="108">
                  <c:v>0.90131698098217705</c:v>
                </c:pt>
                <c:pt idx="109">
                  <c:v>0.90079690843933002</c:v>
                </c:pt>
                <c:pt idx="110">
                  <c:v>0.90031574769589195</c:v>
                </c:pt>
                <c:pt idx="111">
                  <c:v>0.89987257631629503</c:v>
                </c:pt>
                <c:pt idx="112">
                  <c:v>0.89946647739960695</c:v>
                </c:pt>
                <c:pt idx="113">
                  <c:v>0.89909653949147395</c:v>
                </c:pt>
                <c:pt idx="114">
                  <c:v>0.89876185652767104</c:v>
                </c:pt>
                <c:pt idx="115">
                  <c:v>0.89846152780945399</c:v>
                </c:pt>
                <c:pt idx="116">
                  <c:v>0.89819465801074205</c:v>
                </c:pt>
                <c:pt idx="117">
                  <c:v>0.89796035721699097</c:v>
                </c:pt>
                <c:pt idx="118">
                  <c:v>0.89775774099543404</c:v>
                </c:pt>
                <c:pt idx="119">
                  <c:v>0.897585930496134</c:v>
                </c:pt>
                <c:pt idx="120">
                  <c:v>0.897444052583107</c:v>
                </c:pt>
                <c:pt idx="121">
                  <c:v>0.89733123999448305</c:v>
                </c:pt>
                <c:pt idx="122">
                  <c:v>0.89724663153047601</c:v>
                </c:pt>
                <c:pt idx="123">
                  <c:v>0.89718937226764195</c:v>
                </c:pt>
                <c:pt idx="124">
                  <c:v>0.89715861379765005</c:v>
                </c:pt>
                <c:pt idx="125">
                  <c:v>0.89715351448853697</c:v>
                </c:pt>
                <c:pt idx="126">
                  <c:v>0.89717323976614904</c:v>
                </c:pt>
                <c:pt idx="127">
                  <c:v>0.89721696241322801</c:v>
                </c:pt>
                <c:pt idx="128">
                  <c:v>0.89728386288336903</c:v>
                </c:pt>
                <c:pt idx="129">
                  <c:v>0.89737312962684401</c:v>
                </c:pt>
                <c:pt idx="130">
                  <c:v>0.89748395942511605</c:v>
                </c:pt>
                <c:pt idx="131">
                  <c:v>0.89761555773068002</c:v>
                </c:pt>
                <c:pt idx="132">
                  <c:v>0.89776713900876504</c:v>
                </c:pt>
                <c:pt idx="133">
                  <c:v>0.89793792707730902</c:v>
                </c:pt>
                <c:pt idx="134">
                  <c:v>0.89812715544159805</c:v>
                </c:pt>
                <c:pt idx="135">
                  <c:v>0.89833406761992596</c:v>
                </c:pt>
                <c:pt idx="136">
                  <c:v>0.89855791745670399</c:v>
                </c:pt>
                <c:pt idx="137">
                  <c:v>0.89879796941950896</c:v>
                </c:pt>
                <c:pt idx="138">
                  <c:v>0.89905349887671104</c:v>
                </c:pt>
                <c:pt idx="139">
                  <c:v>0.89932379235250004</c:v>
                </c:pt>
                <c:pt idx="140">
                  <c:v>0.899608147756362</c:v>
                </c:pt>
                <c:pt idx="141">
                  <c:v>0.89990587458432003</c:v>
                </c:pt>
                <c:pt idx="142">
                  <c:v>0.90021629408956305</c:v>
                </c:pt>
                <c:pt idx="143">
                  <c:v>0.90053873942041096</c:v>
                </c:pt>
                <c:pt idx="144">
                  <c:v>0.90087255572397096</c:v>
                </c:pt>
                <c:pt idx="145">
                  <c:v>0.90121710021415202</c:v>
                </c:pt>
                <c:pt idx="146">
                  <c:v>0.90157174220318004</c:v>
                </c:pt>
                <c:pt idx="147">
                  <c:v>0.90193586309610296</c:v>
                </c:pt>
                <c:pt idx="148">
                  <c:v>0.90230885634818903</c:v>
                </c:pt>
                <c:pt idx="149">
                  <c:v>0.902690127385533</c:v>
                </c:pt>
                <c:pt idx="150">
                  <c:v>0.90307909348954796</c:v>
                </c:pt>
                <c:pt idx="151">
                  <c:v>0.90347518364635804</c:v>
                </c:pt>
                <c:pt idx="152">
                  <c:v>0.90387783836248803</c:v>
                </c:pt>
                <c:pt idx="153">
                  <c:v>0.90428650944848699</c:v>
                </c:pt>
                <c:pt idx="154">
                  <c:v>0.90470065977242597</c:v>
                </c:pt>
                <c:pt idx="155">
                  <c:v>0.90511976298542696</c:v>
                </c:pt>
                <c:pt idx="156">
                  <c:v>0.90554330322155796</c:v>
                </c:pt>
                <c:pt idx="157">
                  <c:v>0.90597077477458499</c:v>
                </c:pt>
                <c:pt idx="158">
                  <c:v>0.90640168175418301</c:v>
                </c:pt>
                <c:pt idx="159">
                  <c:v>0.90683553772425896</c:v>
                </c:pt>
                <c:pt idx="160">
                  <c:v>0.90727186532609305</c:v>
                </c:pt>
                <c:pt idx="161">
                  <c:v>0.90771019588897095</c:v>
                </c:pt>
                <c:pt idx="162">
                  <c:v>0.90815006903096795</c:v>
                </c:pt>
                <c:pt idx="163">
                  <c:v>0.90859103225246096</c:v>
                </c:pt>
                <c:pt idx="164">
                  <c:v>0.90903264052485999</c:v>
                </c:pt>
                <c:pt idx="165">
                  <c:v>0.90947445587692399</c:v>
                </c:pt>
                <c:pt idx="166">
                  <c:v>0.909916046980909</c:v>
                </c:pt>
                <c:pt idx="167">
                  <c:v>0.91035698874062598</c:v>
                </c:pt>
                <c:pt idx="168">
                  <c:v>0.91079686188334097</c:v>
                </c:pt>
                <c:pt idx="169">
                  <c:v>0.91123525255728199</c:v>
                </c:pt>
                <c:pt idx="170">
                  <c:v>0.91167175193633399</c:v>
                </c:pt>
                <c:pt idx="171">
                  <c:v>0.91210595583333098</c:v>
                </c:pt>
                <c:pt idx="172">
                  <c:v>0.91253746432319705</c:v>
                </c:pt>
                <c:pt idx="173">
                  <c:v>0.91296588137700496</c:v>
                </c:pt>
                <c:pt idx="174">
                  <c:v>0.91339081450784498</c:v>
                </c:pt>
                <c:pt idx="175">
                  <c:v>0.91381195862076003</c:v>
                </c:pt>
                <c:pt idx="176">
                  <c:v>0.91422934622397101</c:v>
                </c:pt>
                <c:pt idx="177">
                  <c:v>0.91464309113780096</c:v>
                </c:pt>
                <c:pt idx="178">
                  <c:v>0.91505330382550798</c:v>
                </c:pt>
                <c:pt idx="179">
                  <c:v>0.915460091448003</c:v>
                </c:pt>
                <c:pt idx="180">
                  <c:v>0.91586355792344898</c:v>
                </c:pt>
                <c:pt idx="181">
                  <c:v>0.91626380399094998</c:v>
                </c:pt>
                <c:pt idx="182">
                  <c:v>0.91666092727760695</c:v>
                </c:pt>
                <c:pt idx="183">
                  <c:v>0.91705502236829695</c:v>
                </c:pt>
                <c:pt idx="184">
                  <c:v>0.91744618087756602</c:v>
                </c:pt>
                <c:pt idx="185">
                  <c:v>0.91783449152312402</c:v>
                </c:pt>
                <c:pt idx="186">
                  <c:v>0.91822004020046299</c:v>
                </c:pt>
                <c:pt idx="187">
                  <c:v>0.91860291005816597</c:v>
                </c:pt>
                <c:pt idx="188">
                  <c:v>0.91898318157355496</c:v>
                </c:pt>
                <c:pt idx="189">
                  <c:v>0.91936093262831997</c:v>
                </c:pt>
                <c:pt idx="190">
                  <c:v>0.91973623858387199</c:v>
                </c:pt>
                <c:pt idx="191">
                  <c:v>0.92010917235613299</c:v>
                </c:pt>
                <c:pt idx="192">
                  <c:v>0.920479804489578</c:v>
                </c:pt>
                <c:pt idx="193">
                  <c:v>0.92084820323031302</c:v>
                </c:pt>
                <c:pt idx="194">
                  <c:v>0.92121443459804497</c:v>
                </c:pt>
                <c:pt idx="195">
                  <c:v>0.92157856245680403</c:v>
                </c:pt>
                <c:pt idx="196">
                  <c:v>0.92194064858430302</c:v>
                </c:pt>
                <c:pt idx="197">
                  <c:v>0.92230075273984102</c:v>
                </c:pt>
                <c:pt idx="198">
                  <c:v>0.922658932730681</c:v>
                </c:pt>
                <c:pt idx="199">
                  <c:v>0.92301524447683703</c:v>
                </c:pt>
                <c:pt idx="200">
                  <c:v>0.92336974207422595</c:v>
                </c:pt>
                <c:pt idx="201">
                  <c:v>0.92372247785616002</c:v>
                </c:pt>
                <c:pt idx="202">
                  <c:v>0.92407350245314601</c:v>
                </c:pt>
                <c:pt idx="203">
                  <c:v>0.92442286485099001</c:v>
                </c:pt>
                <c:pt idx="204">
                  <c:v>0.92477061244720604</c:v>
                </c:pt>
                <c:pt idx="205">
                  <c:v>0.92511679110571798</c:v>
                </c:pt>
                <c:pt idx="206">
                  <c:v>0.92546144520989104</c:v>
                </c:pt>
                <c:pt idx="207">
                  <c:v>0.925804617713884</c:v>
                </c:pt>
                <c:pt idx="208">
                  <c:v>0.92614635019236002</c:v>
                </c:pt>
                <c:pt idx="209">
                  <c:v>0.92648668288857705</c:v>
                </c:pt>
                <c:pt idx="210">
                  <c:v>0.92682565476088097</c:v>
                </c:pt>
                <c:pt idx="211">
                  <c:v>0.92716330352764298</c:v>
                </c:pt>
                <c:pt idx="212">
                  <c:v>0.927499665710669</c:v>
                </c:pt>
                <c:pt idx="213">
                  <c:v>0.92783477667711201</c:v>
                </c:pt>
                <c:pt idx="214">
                  <c:v>0.92816867067993403</c:v>
                </c:pt>
                <c:pt idx="215">
                  <c:v>0.928501380896955</c:v>
                </c:pt>
                <c:pt idx="216">
                  <c:v>0.92883293946851497</c:v>
                </c:pt>
                <c:pt idx="217">
                  <c:v>0.92916337753379896</c:v>
                </c:pt>
                <c:pt idx="218">
                  <c:v>0.92949272526587101</c:v>
                </c:pt>
                <c:pt idx="219">
                  <c:v>0.92982101190543798</c:v>
                </c:pt>
                <c:pt idx="220">
                  <c:v>0.93014826579339704</c:v>
                </c:pt>
              </c:numCache>
            </c:numRef>
          </c:yVal>
          <c:smooth val="0"/>
          <c:extLst>
            <c:ext xmlns:c16="http://schemas.microsoft.com/office/drawing/2014/chart" uri="{C3380CC4-5D6E-409C-BE32-E72D297353CC}">
              <c16:uniqueId val="{00000001-1682-4B29-A4E5-F33957DCA34A}"/>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Microsoft_Excel_Worksheet6!$D$2:$D$10002</c:f>
              <c:numCache>
                <c:formatCode>General</c:formatCode>
                <c:ptCount val="10001"/>
                <c:pt idx="0">
                  <c:v>1.3510679503880001</c:v>
                </c:pt>
                <c:pt idx="1">
                  <c:v>1.34363238861686</c:v>
                </c:pt>
                <c:pt idx="2">
                  <c:v>1.33623776037018</c:v>
                </c:pt>
                <c:pt idx="3">
                  <c:v>1.3288838409430801</c:v>
                </c:pt>
                <c:pt idx="4">
                  <c:v>1.3215704069124701</c:v>
                </c:pt>
                <c:pt idx="5">
                  <c:v>1.31429723613456</c:v>
                </c:pt>
                <c:pt idx="6">
                  <c:v>1.30706410774283</c:v>
                </c:pt>
                <c:pt idx="7">
                  <c:v>1.29987080214675</c:v>
                </c:pt>
                <c:pt idx="8">
                  <c:v>1.29271710103112</c:v>
                </c:pt>
                <c:pt idx="9">
                  <c:v>1.28560278735638</c:v>
                </c:pt>
                <c:pt idx="10">
                  <c:v>1.27852764535979</c:v>
                </c:pt>
                <c:pt idx="11">
                  <c:v>1.2714914605577801</c:v>
                </c:pt>
                <c:pt idx="12">
                  <c:v>1.26449401974961</c:v>
                </c:pt>
                <c:pt idx="13">
                  <c:v>1.2575351110225399</c:v>
                </c:pt>
                <c:pt idx="14">
                  <c:v>1.25061452375876</c:v>
                </c:pt>
                <c:pt idx="15">
                  <c:v>1.2437320486443899</c:v>
                </c:pt>
                <c:pt idx="16">
                  <c:v>1.2368874776809999</c:v>
                </c:pt>
                <c:pt idx="17">
                  <c:v>1.2300806041999699</c:v>
                </c:pt>
                <c:pt idx="18">
                  <c:v>1.22331122288034</c:v>
                </c:pt>
                <c:pt idx="19">
                  <c:v>1.2165791297708</c:v>
                </c:pt>
                <c:pt idx="20">
                  <c:v>1.2098841223166601</c:v>
                </c:pt>
                <c:pt idx="21">
                  <c:v>1.2032259993927901</c:v>
                </c:pt>
                <c:pt idx="22">
                  <c:v>1.19660456134394</c:v>
                </c:pt>
                <c:pt idx="23">
                  <c:v>1.1900200989233001</c:v>
                </c:pt>
                <c:pt idx="24">
                  <c:v>1.18347483817583</c:v>
                </c:pt>
                <c:pt idx="25">
                  <c:v>1.17697143598545</c:v>
                </c:pt>
                <c:pt idx="26">
                  <c:v>1.1705124866188801</c:v>
                </c:pt>
                <c:pt idx="27">
                  <c:v>1.1641005227167101</c:v>
                </c:pt>
                <c:pt idx="28">
                  <c:v>1.1577380163386899</c:v>
                </c:pt>
                <c:pt idx="29">
                  <c:v>1.1514273800603301</c:v>
                </c:pt>
                <c:pt idx="30">
                  <c:v>1.1451709681181099</c:v>
                </c:pt>
                <c:pt idx="31">
                  <c:v>1.1389710776005899</c:v>
                </c:pt>
                <c:pt idx="32">
                  <c:v>1.1328299496829199</c:v>
                </c:pt>
                <c:pt idx="33">
                  <c:v>1.1267497709019201</c:v>
                </c:pt>
                <c:pt idx="34">
                  <c:v>1.12073267446959</c:v>
                </c:pt>
                <c:pt idx="35">
                  <c:v>1.11478074162217</c:v>
                </c:pt>
                <c:pt idx="36">
                  <c:v>1.10889600300269</c:v>
                </c:pt>
                <c:pt idx="37">
                  <c:v>1.1030804400744501</c:v>
                </c:pt>
                <c:pt idx="38">
                  <c:v>1.0973359865631001</c:v>
                </c:pt>
                <c:pt idx="39">
                  <c:v>1.09166452992515</c:v>
                </c:pt>
                <c:pt idx="40">
                  <c:v>1.0860679128405599</c:v>
                </c:pt>
                <c:pt idx="41">
                  <c:v>1.08054793472717</c:v>
                </c:pt>
                <c:pt idx="42">
                  <c:v>1.0751063532748499</c:v>
                </c:pt>
                <c:pt idx="43">
                  <c:v>1.06974488599703</c:v>
                </c:pt>
                <c:pt idx="44">
                  <c:v>1.06446521179751</c:v>
                </c:pt>
                <c:pt idx="45">
                  <c:v>1.0592689725503199</c:v>
                </c:pt>
                <c:pt idx="46">
                  <c:v>1.05415777469026</c:v>
                </c:pt>
                <c:pt idx="47">
                  <c:v>1.0491331908119701</c:v>
                </c:pt>
                <c:pt idx="48">
                  <c:v>1.04419676127509</c:v>
                </c:pt>
                <c:pt idx="49">
                  <c:v>1.0393499958130501</c:v>
                </c:pt>
                <c:pt idx="50">
                  <c:v>1.0345943751429401</c:v>
                </c:pt>
                <c:pt idx="51">
                  <c:v>1.0299313525738401</c:v>
                </c:pt>
                <c:pt idx="52">
                  <c:v>1.02536235561057</c:v>
                </c:pt>
                <c:pt idx="53">
                  <c:v>1.0208887875499699</c:v>
                </c:pt>
                <c:pt idx="54">
                  <c:v>1.01651202906621</c:v>
                </c:pt>
                <c:pt idx="55">
                  <c:v>1.01223343978159</c:v>
                </c:pt>
                <c:pt idx="56">
                  <c:v>1.0080543598188401</c:v>
                </c:pt>
                <c:pt idx="57">
                  <c:v>1.00397611133044</c:v>
                </c:pt>
                <c:pt idx="58">
                  <c:v>1</c:v>
                </c:pt>
                <c:pt idx="59">
                  <c:v>0.99785253468879398</c:v>
                </c:pt>
                <c:pt idx="60">
                  <c:v>0.99575639442730401</c:v>
                </c:pt>
                <c:pt idx="61">
                  <c:v>0.99371093681999301</c:v>
                </c:pt>
                <c:pt idx="62">
                  <c:v>0.99171553160463899</c:v>
                </c:pt>
                <c:pt idx="63">
                  <c:v>0.98976956044589504</c:v>
                </c:pt>
                <c:pt idx="64">
                  <c:v>0.98787241673568205</c:v>
                </c:pt>
                <c:pt idx="65">
                  <c:v>0.98602350540026296</c:v>
                </c:pt>
                <c:pt idx="66">
                  <c:v>0.98422224271386505</c:v>
                </c:pt>
                <c:pt idx="67">
                  <c:v>0.98246805611867805</c:v>
                </c:pt>
                <c:pt idx="68">
                  <c:v>0.980760384051102</c:v>
                </c:pt>
                <c:pt idx="69">
                  <c:v>0.97909867577405296</c:v>
                </c:pt>
                <c:pt idx="70">
                  <c:v>0.97748239121519198</c:v>
                </c:pt>
                <c:pt idx="71">
                  <c:v>0.975911000810888</c:v>
                </c:pt>
                <c:pt idx="72">
                  <c:v>0.97438398535573501</c:v>
                </c:pt>
                <c:pt idx="73">
                  <c:v>0.97290083585744602</c:v>
                </c:pt>
                <c:pt idx="74">
                  <c:v>0.97146105339691102</c:v>
                </c:pt>
                <c:pt idx="75">
                  <c:v>0.97006414899321503</c:v>
                </c:pt>
                <c:pt idx="76">
                  <c:v>0.96870964347338295</c:v>
                </c:pt>
                <c:pt idx="77">
                  <c:v>0.96739706734662601</c:v>
                </c:pt>
                <c:pt idx="78">
                  <c:v>0.96612596068281298</c:v>
                </c:pt>
                <c:pt idx="79">
                  <c:v>0.96489587299490898</c:v>
                </c:pt>
                <c:pt idx="80">
                  <c:v>0.96370636312506996</c:v>
                </c:pt>
                <c:pt idx="81">
                  <c:v>0.96255699913409398</c:v>
                </c:pt>
                <c:pt idx="82">
                  <c:v>0.96144735819386995</c:v>
                </c:pt>
                <c:pt idx="83">
                  <c:v>0.96037702648247403</c:v>
                </c:pt>
                <c:pt idx="84">
                  <c:v>0.95934559908150197</c:v>
                </c:pt>
                <c:pt idx="85">
                  <c:v>0.95835267987523098</c:v>
                </c:pt>
                <c:pt idx="86">
                  <c:v>0.95739788145115201</c:v>
                </c:pt>
                <c:pt idx="87">
                  <c:v>0.956480825001368</c:v>
                </c:pt>
                <c:pt idx="88">
                  <c:v>0.95560114022436404</c:v>
                </c:pt>
                <c:pt idx="89">
                  <c:v>0.95475846522656105</c:v>
                </c:pt>
                <c:pt idx="90">
                  <c:v>0.95395244642307897</c:v>
                </c:pt>
                <c:pt idx="91">
                  <c:v>0.95318273843705104</c:v>
                </c:pt>
                <c:pt idx="92">
                  <c:v>0.95244900399682297</c:v>
                </c:pt>
                <c:pt idx="93">
                  <c:v>0.95175091383031896</c:v>
                </c:pt>
                <c:pt idx="94">
                  <c:v>0.95108814655579399</c:v>
                </c:pt>
                <c:pt idx="95">
                  <c:v>0.95046038856819304</c:v>
                </c:pt>
                <c:pt idx="96">
                  <c:v>0.94986733392024503</c:v>
                </c:pt>
                <c:pt idx="97">
                  <c:v>0.94930868419742598</c:v>
                </c:pt>
                <c:pt idx="98">
                  <c:v>0.94878414838583902</c:v>
                </c:pt>
                <c:pt idx="99">
                  <c:v>0.94829344273207405</c:v>
                </c:pt>
                <c:pt idx="100">
                  <c:v>0.94783629059401897</c:v>
                </c:pt>
                <c:pt idx="101">
                  <c:v>0.94741242228162104</c:v>
                </c:pt>
                <c:pt idx="102">
                  <c:v>0.94702157488652094</c:v>
                </c:pt>
                <c:pt idx="103">
                  <c:v>0.94666349209949796</c:v>
                </c:pt>
                <c:pt idx="104">
                  <c:v>0.94633792401463701</c:v>
                </c:pt>
                <c:pt idx="105">
                  <c:v>0.94604462691913105</c:v>
                </c:pt>
                <c:pt idx="106">
                  <c:v>0.945783363067625</c:v>
                </c:pt>
                <c:pt idx="107">
                  <c:v>0.94555390044004906</c:v>
                </c:pt>
                <c:pt idx="108">
                  <c:v>0.94535601248189205</c:v>
                </c:pt>
                <c:pt idx="109">
                  <c:v>0.945189477825922</c:v>
                </c:pt>
                <c:pt idx="110">
                  <c:v>0.94505407999441504</c:v>
                </c:pt>
                <c:pt idx="111">
                  <c:v>0.94494960708102904</c:v>
                </c:pt>
                <c:pt idx="112">
                  <c:v>0.94487585141154296</c:v>
                </c:pt>
                <c:pt idx="113">
                  <c:v>0.94483260918279</c:v>
                </c:pt>
                <c:pt idx="114">
                  <c:v>0.94481968007925399</c:v>
                </c:pt>
                <c:pt idx="115">
                  <c:v>0.94483686686691504</c:v>
                </c:pt>
                <c:pt idx="116">
                  <c:v>0.94488397496411902</c:v>
                </c:pt>
                <c:pt idx="117">
                  <c:v>0.94496081198941995</c:v>
                </c:pt>
                <c:pt idx="118">
                  <c:v>0.94506718728654004</c:v>
                </c:pt>
                <c:pt idx="119">
                  <c:v>0.94520291142681601</c:v>
                </c:pt>
                <c:pt idx="120">
                  <c:v>0.94536779568972895</c:v>
                </c:pt>
                <c:pt idx="121">
                  <c:v>0.94556165152236504</c:v>
                </c:pt>
                <c:pt idx="122">
                  <c:v>0.94578428997891195</c:v>
                </c:pt>
                <c:pt idx="123">
                  <c:v>0.94603552114155198</c:v>
                </c:pt>
                <c:pt idx="124">
                  <c:v>0.94631515352440099</c:v>
                </c:pt>
                <c:pt idx="125">
                  <c:v>0.94662299346238898</c:v>
                </c:pt>
                <c:pt idx="126">
                  <c:v>0.94695884448725598</c:v>
                </c:pt>
                <c:pt idx="127">
                  <c:v>0.94732250669310603</c:v>
                </c:pt>
                <c:pt idx="128">
                  <c:v>0.94771377609416096</c:v>
                </c:pt>
                <c:pt idx="129">
                  <c:v>0.94813244397764096</c:v>
                </c:pt>
                <c:pt idx="130">
                  <c:v>0.94857829625484202</c:v>
                </c:pt>
                <c:pt idx="131">
                  <c:v>0.94905111281367605</c:v>
                </c:pt>
                <c:pt idx="132">
                  <c:v>0.94955066687608003</c:v>
                </c:pt>
                <c:pt idx="133">
                  <c:v>0.95007672436377999</c:v>
                </c:pt>
                <c:pt idx="134">
                  <c:v>0.95062904327597497</c:v>
                </c:pt>
                <c:pt idx="135">
                  <c:v>0.95120737308248005</c:v>
                </c:pt>
                <c:pt idx="136">
                  <c:v>0.95181145413588697</c:v>
                </c:pt>
                <c:pt idx="137">
                  <c:v>0.95244101710615603</c:v>
                </c:pt>
                <c:pt idx="138">
                  <c:v>0.95309578244097903</c:v>
                </c:pt>
                <c:pt idx="139">
                  <c:v>0.95377545985502099</c:v>
                </c:pt>
                <c:pt idx="140">
                  <c:v>0.954479747850982</c:v>
                </c:pt>
                <c:pt idx="141">
                  <c:v>0.95520833327510501</c:v>
                </c:pt>
                <c:pt idx="142">
                  <c:v>0.955960890909484</c:v>
                </c:pt>
                <c:pt idx="143">
                  <c:v>0.95673708310319405</c:v>
                </c:pt>
                <c:pt idx="144">
                  <c:v>0.95753655944388205</c:v>
                </c:pt>
                <c:pt idx="145">
                  <c:v>0.95835895647110203</c:v>
                </c:pt>
                <c:pt idx="146">
                  <c:v>0.95920389743228596</c:v>
                </c:pt>
                <c:pt idx="147">
                  <c:v>0.96007099208180602</c:v>
                </c:pt>
                <c:pt idx="148">
                  <c:v>0.96095983652324402</c:v>
                </c:pt>
                <c:pt idx="149">
                  <c:v>0.96187001309455</c:v>
                </c:pt>
                <c:pt idx="150">
                  <c:v>0.96280109029541605</c:v>
                </c:pt>
                <c:pt idx="151">
                  <c:v>0.96375262275583895</c:v>
                </c:pt>
                <c:pt idx="152">
                  <c:v>0.96472415124451405</c:v>
                </c:pt>
                <c:pt idx="153">
                  <c:v>0.965715202715416</c:v>
                </c:pt>
                <c:pt idx="154">
                  <c:v>0.96672529039063804</c:v>
                </c:pt>
                <c:pt idx="155">
                  <c:v>0.96775391387737097</c:v>
                </c:pt>
                <c:pt idx="156">
                  <c:v>0.96880055931669995</c:v>
                </c:pt>
                <c:pt idx="157">
                  <c:v>0.96986469956174404</c:v>
                </c:pt>
                <c:pt idx="158">
                  <c:v>0.97094579438258199</c:v>
                </c:pt>
                <c:pt idx="159">
                  <c:v>0.97204329069532602</c:v>
                </c:pt>
                <c:pt idx="160">
                  <c:v>0.973156622812693</c:v>
                </c:pt>
                <c:pt idx="161">
                  <c:v>0.97428521271339497</c:v>
                </c:pt>
                <c:pt idx="162">
                  <c:v>0.97542847032777902</c:v>
                </c:pt>
                <c:pt idx="163">
                  <c:v>0.97658579383713995</c:v>
                </c:pt>
                <c:pt idx="164">
                  <c:v>0.97775656998427296</c:v>
                </c:pt>
                <c:pt idx="165">
                  <c:v>0.97894017439294501</c:v>
                </c:pt>
                <c:pt idx="166">
                  <c:v>0.98013597189408197</c:v>
                </c:pt>
                <c:pt idx="167">
                  <c:v>0.981343316856649</c:v>
                </c:pt>
                <c:pt idx="168">
                  <c:v>0.98256155352131602</c:v>
                </c:pt>
                <c:pt idx="169">
                  <c:v>0.98379001633523699</c:v>
                </c:pt>
                <c:pt idx="170">
                  <c:v>0.98502803028638197</c:v>
                </c:pt>
                <c:pt idx="171">
                  <c:v>0.98627491123606503</c:v>
                </c:pt>
                <c:pt idx="172">
                  <c:v>0.98752996624849598</c:v>
                </c:pt>
                <c:pt idx="173">
                  <c:v>0.98879249391633495</c:v>
                </c:pt>
                <c:pt idx="174">
                  <c:v>0.99006178468138495</c:v>
                </c:pt>
                <c:pt idx="175">
                  <c:v>0.99133722250218104</c:v>
                </c:pt>
                <c:pt idx="176">
                  <c:v>0.99261859281119302</c:v>
                </c:pt>
                <c:pt idx="177">
                  <c:v>0.99390578488887904</c:v>
                </c:pt>
                <c:pt idx="178">
                  <c:v>0.99519869137727801</c:v>
                </c:pt>
                <c:pt idx="179">
                  <c:v>0.99649720822530297</c:v>
                </c:pt>
                <c:pt idx="180">
                  <c:v>0.99780123462914905</c:v>
                </c:pt>
                <c:pt idx="181">
                  <c:v>0.99911067296861</c:v>
                </c:pt>
                <c:pt idx="182">
                  <c:v>1.0004254287400201</c:v>
                </c:pt>
                <c:pt idx="183">
                  <c:v>1.00174541048651</c:v>
                </c:pt>
                <c:pt idx="184">
                  <c:v>1.00307052972608</c:v>
                </c:pt>
                <c:pt idx="185">
                  <c:v>1.0044007008781299</c:v>
                </c:pt>
                <c:pt idx="186">
                  <c:v>1.0057358411888799</c:v>
                </c:pt>
                <c:pt idx="187">
                  <c:v>1.0070758706559999</c:v>
                </c:pt>
                <c:pt idx="188">
                  <c:v>1.00842071195303</c:v>
                </c:pt>
                <c:pt idx="189">
                  <c:v>1.00977029035374</c:v>
                </c:pt>
                <c:pt idx="190">
                  <c:v>1.01112453365675</c:v>
                </c:pt>
                <c:pt idx="191">
                  <c:v>1.01248337211081</c:v>
                </c:pt>
                <c:pt idx="192">
                  <c:v>1.0138467383406999</c:v>
                </c:pt>
                <c:pt idx="193">
                  <c:v>1.0152145672741999</c:v>
                </c:pt>
                <c:pt idx="194">
                  <c:v>1.01658679607013</c:v>
                </c:pt>
                <c:pt idx="195">
                  <c:v>1.01796336404759</c:v>
                </c:pt>
                <c:pt idx="196">
                  <c:v>1.0193442126166701</c:v>
                </c:pt>
                <c:pt idx="197">
                  <c:v>1.0207292852104899</c:v>
                </c:pt>
                <c:pt idx="198">
                  <c:v>1.02211852721888</c:v>
                </c:pt>
                <c:pt idx="199">
                  <c:v>1.0235118859235599</c:v>
                </c:pt>
                <c:pt idx="200">
                  <c:v>1.02490931043505</c:v>
                </c:pt>
                <c:pt idx="201">
                  <c:v>1.0263107516311101</c:v>
                </c:pt>
                <c:pt idx="202">
                  <c:v>1.0277161620969999</c:v>
                </c:pt>
                <c:pt idx="203">
                  <c:v>1.0291254960673699</c:v>
                </c:pt>
                <c:pt idx="204">
                  <c:v>1.0305387093698699</c:v>
                </c:pt>
                <c:pt idx="205">
                  <c:v>1.0319557593704101</c:v>
                </c:pt>
                <c:pt idx="206">
                  <c:v>1.03337660492019</c:v>
                </c:pt>
                <c:pt idx="207">
                  <c:v>1.0348012063043299</c:v>
                </c:pt>
                <c:pt idx="208">
                  <c:v>1.03622952519217</c:v>
                </c:pt>
                <c:pt idx="209">
                  <c:v>1.0376615245891601</c:v>
                </c:pt>
                <c:pt idx="210">
                  <c:v>1.03909716879043</c:v>
                </c:pt>
                <c:pt idx="211">
                  <c:v>1.0405364233358101</c:v>
                </c:pt>
                <c:pt idx="212">
                  <c:v>1.0419792549664399</c:v>
                </c:pt>
                <c:pt idx="213">
                  <c:v>1.04342563158289</c:v>
                </c:pt>
                <c:pt idx="214">
                  <c:v>1.0448755222046699</c:v>
                </c:pt>
                <c:pt idx="215">
                  <c:v>1.0463288969311899</c:v>
                </c:pt>
                <c:pt idx="216">
                  <c:v>1.0477857269041599</c:v>
                </c:pt>
                <c:pt idx="217">
                  <c:v>1.0492459842711801</c:v>
                </c:pt>
                <c:pt idx="218">
                  <c:v>1.05070964215079</c:v>
                </c:pt>
                <c:pt idx="219">
                  <c:v>1.05217667459869</c:v>
                </c:pt>
                <c:pt idx="220">
                  <c:v>1.0536470565751701</c:v>
                </c:pt>
              </c:numCache>
            </c:numRef>
          </c:yVal>
          <c:smooth val="1"/>
          <c:extLst>
            <c:ext xmlns:c16="http://schemas.microsoft.com/office/drawing/2014/chart" uri="{C3380CC4-5D6E-409C-BE32-E72D297353CC}">
              <c16:uniqueId val="{00000002-1682-4B29-A4E5-F33957DCA34A}"/>
            </c:ext>
          </c:extLst>
        </c:ser>
        <c:dLbls>
          <c:showLegendKey val="0"/>
          <c:showVal val="0"/>
          <c:showCatName val="0"/>
          <c:showSerName val="0"/>
          <c:showPercent val="0"/>
          <c:showBubbleSize val="0"/>
        </c:dLbls>
        <c:axId val="562384608"/>
        <c:axId val="562385000"/>
      </c:scatterChart>
      <c:valAx>
        <c:axId val="562384608"/>
        <c:scaling>
          <c:orientation val="minMax"/>
          <c:max val="220"/>
          <c:min val="0"/>
        </c:scaling>
        <c:delete val="0"/>
        <c:axPos val="b"/>
        <c:title>
          <c:tx>
            <c:rich>
              <a:bodyPr/>
              <a:lstStyle/>
              <a:p>
                <a:pPr>
                  <a:defRPr sz="1700">
                    <a:solidFill>
                      <a:schemeClr val="bg2"/>
                    </a:solidFill>
                  </a:defRPr>
                </a:pPr>
                <a:r>
                  <a:rPr lang="en-US" sz="1700" dirty="0" smtClean="0">
                    <a:solidFill>
                      <a:schemeClr val="bg2"/>
                    </a:solidFill>
                  </a:rPr>
                  <a:t>Transplant center volume within</a:t>
                </a:r>
                <a:r>
                  <a:rPr lang="en-US" sz="1700" baseline="0" dirty="0" smtClean="0">
                    <a:solidFill>
                      <a:schemeClr val="bg2"/>
                    </a:solidFill>
                  </a:rPr>
                  <a:t> 3 yrs</a:t>
                </a:r>
                <a:endParaRPr lang="en-US" sz="1700" dirty="0">
                  <a:solidFill>
                    <a:schemeClr val="bg2"/>
                  </a:solidFill>
                </a:endParaRPr>
              </a:p>
            </c:rich>
          </c:tx>
          <c:layout>
            <c:manualLayout>
              <c:xMode val="edge"/>
              <c:yMode val="edge"/>
              <c:x val="0.38056047197640119"/>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5000"/>
        <c:crosses val="autoZero"/>
        <c:crossBetween val="midCat"/>
      </c:valAx>
      <c:valAx>
        <c:axId val="56238500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4608"/>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Microsoft_Excel_Worksheet7!$B$2:$B$10002</c:f>
              <c:numCache>
                <c:formatCode>General</c:formatCode>
                <c:ptCount val="10001"/>
                <c:pt idx="0">
                  <c:v>1</c:v>
                </c:pt>
                <c:pt idx="1">
                  <c:v>1.0068515864730001</c:v>
                </c:pt>
                <c:pt idx="2">
                  <c:v>1.01374727148136</c:v>
                </c:pt>
                <c:pt idx="3">
                  <c:v>1.02067299240301</c:v>
                </c:pt>
                <c:pt idx="4">
                  <c:v>1.02761141250584</c:v>
                </c:pt>
                <c:pt idx="5">
                  <c:v>1.03454472447315</c:v>
                </c:pt>
                <c:pt idx="6">
                  <c:v>1.0414546498420501</c:v>
                </c:pt>
                <c:pt idx="7">
                  <c:v>1.04832244160646</c:v>
                </c:pt>
                <c:pt idx="8">
                  <c:v>1.05512889012393</c:v>
                </c:pt>
                <c:pt idx="9">
                  <c:v>1.0618543324634699</c:v>
                </c:pt>
                <c:pt idx="10">
                  <c:v>1.0684786653278699</c:v>
                </c:pt>
                <c:pt idx="11">
                  <c:v>1.07498136167792</c:v>
                </c:pt>
                <c:pt idx="12">
                  <c:v>1.08134149117899</c:v>
                </c:pt>
                <c:pt idx="13">
                  <c:v>1.08753774458067</c:v>
                </c:pt>
                <c:pt idx="14">
                  <c:v>1.09355212598033</c:v>
                </c:pt>
                <c:pt idx="15">
                  <c:v>1.09938113279918</c:v>
                </c:pt>
                <c:pt idx="16">
                  <c:v>1.10502505499083</c:v>
                </c:pt>
                <c:pt idx="17">
                  <c:v>1.1104843491438401</c:v>
                </c:pt>
                <c:pt idx="18">
                  <c:v>1.1157596353586301</c:v>
                </c:pt>
                <c:pt idx="19">
                  <c:v>1.1208516939686199</c:v>
                </c:pt>
                <c:pt idx="20">
                  <c:v>1.12576146211645</c:v>
                </c:pt>
                <c:pt idx="21">
                  <c:v>1.1304900301963601</c:v>
                </c:pt>
                <c:pt idx="22">
                  <c:v>1.13503863817349</c:v>
                </c:pt>
                <c:pt idx="23">
                  <c:v>1.13940867179113</c:v>
                </c:pt>
                <c:pt idx="24">
                  <c:v>1.14360165867662</c:v>
                </c:pt>
                <c:pt idx="25">
                  <c:v>1.14761926435669</c:v>
                </c:pt>
                <c:pt idx="26">
                  <c:v>1.1514632881928499</c:v>
                </c:pt>
                <c:pt idx="27">
                  <c:v>1.15513565924716</c:v>
                </c:pt>
                <c:pt idx="28">
                  <c:v>1.1586384320889</c:v>
                </c:pt>
                <c:pt idx="29">
                  <c:v>1.16197378255205</c:v>
                </c:pt>
                <c:pt idx="30">
                  <c:v>1.16514400345359</c:v>
                </c:pt>
                <c:pt idx="31">
                  <c:v>1.1681515002823499</c:v>
                </c:pt>
                <c:pt idx="32">
                  <c:v>1.1709987868677501</c:v>
                </c:pt>
                <c:pt idx="33">
                  <c:v>1.1736884810378301</c:v>
                </c:pt>
                <c:pt idx="34">
                  <c:v>1.17622330027529</c:v>
                </c:pt>
                <c:pt idx="35">
                  <c:v>1.17860605738044</c:v>
                </c:pt>
                <c:pt idx="36">
                  <c:v>1.1808396561493599</c:v>
                </c:pt>
                <c:pt idx="37">
                  <c:v>1.1829270870752899</c:v>
                </c:pt>
                <c:pt idx="38">
                  <c:v>1.1848714230812101</c:v>
                </c:pt>
                <c:pt idx="39">
                  <c:v>1.1866758152910599</c:v>
                </c:pt>
                <c:pt idx="40">
                  <c:v>1.18834348884667</c:v>
                </c:pt>
                <c:pt idx="41">
                  <c:v>1.1898777387774799</c:v>
                </c:pt>
                <c:pt idx="42">
                  <c:v>1.1912819259293499</c:v>
                </c:pt>
                <c:pt idx="43">
                  <c:v>1.1925594729589699</c:v>
                </c:pt>
                <c:pt idx="44">
                  <c:v>1.1937138603994999</c:v>
                </c:pt>
                <c:pt idx="45">
                  <c:v>1.1947486228033199</c:v>
                </c:pt>
                <c:pt idx="46">
                  <c:v>1.19566734496685</c:v>
                </c:pt>
                <c:pt idx="47">
                  <c:v>1.1964736582427</c:v>
                </c:pt>
                <c:pt idx="48">
                  <c:v>1.1971712369436001</c:v>
                </c:pt>
                <c:pt idx="49">
                  <c:v>1.19776379484247</c:v>
                </c:pt>
                <c:pt idx="50">
                  <c:v>1.19825508177276</c:v>
                </c:pt>
                <c:pt idx="51">
                  <c:v>1.19864888033271</c:v>
                </c:pt>
                <c:pt idx="52">
                  <c:v>1.19894900269694</c:v>
                </c:pt>
                <c:pt idx="53">
                  <c:v>1.19915928753871</c:v>
                </c:pt>
                <c:pt idx="54">
                  <c:v>1.1992835970654701</c:v>
                </c:pt>
                <c:pt idx="55">
                  <c:v>1.1993258141705401</c:v>
                </c:pt>
                <c:pt idx="56">
                  <c:v>1.1992898397031799</c:v>
                </c:pt>
                <c:pt idx="57">
                  <c:v>1.19917958985916</c:v>
                </c:pt>
                <c:pt idx="58">
                  <c:v>1.19899899369369</c:v>
                </c:pt>
                <c:pt idx="59">
                  <c:v>1.1987519907584001</c:v>
                </c:pt>
                <c:pt idx="60">
                  <c:v>1.19844252886368</c:v>
                </c:pt>
                <c:pt idx="61">
                  <c:v>1.19807456196773</c:v>
                </c:pt>
                <c:pt idx="62">
                  <c:v>1.19765204819321</c:v>
                </c:pt>
                <c:pt idx="63">
                  <c:v>1.19717894797237</c:v>
                </c:pt>
                <c:pt idx="64">
                  <c:v>1.19665922232123</c:v>
                </c:pt>
                <c:pt idx="65">
                  <c:v>1.1960968312434901</c:v>
                </c:pt>
                <c:pt idx="66">
                  <c:v>1.1954957322641799</c:v>
                </c:pt>
                <c:pt idx="67">
                  <c:v>1.1948598790936</c:v>
                </c:pt>
                <c:pt idx="68">
                  <c:v>1.1941932204213199</c:v>
                </c:pt>
                <c:pt idx="69">
                  <c:v>1.1934996988402999</c:v>
                </c:pt>
                <c:pt idx="70">
                  <c:v>1.19278324990105</c:v>
                </c:pt>
                <c:pt idx="71">
                  <c:v>1.1920478012954101</c:v>
                </c:pt>
                <c:pt idx="72">
                  <c:v>1.1912972721697299</c:v>
                </c:pt>
                <c:pt idx="73">
                  <c:v>1.1905355725670199</c:v>
                </c:pt>
                <c:pt idx="74">
                  <c:v>1.1897666029976199</c:v>
                </c:pt>
                <c:pt idx="75">
                  <c:v>1.18899425413782</c:v>
                </c:pt>
                <c:pt idx="76">
                  <c:v>1.1882217610816399</c:v>
                </c:pt>
                <c:pt idx="77">
                  <c:v>1.1874497699164599</c:v>
                </c:pt>
                <c:pt idx="78">
                  <c:v>1.1866782803162099</c:v>
                </c:pt>
                <c:pt idx="79">
                  <c:v>1.18590729195501</c:v>
                </c:pt>
                <c:pt idx="80">
                  <c:v>1.1851368045072199</c:v>
                </c:pt>
                <c:pt idx="81">
                  <c:v>1.18436681764739</c:v>
                </c:pt>
                <c:pt idx="82">
                  <c:v>1.1835973310502701</c:v>
                </c:pt>
                <c:pt idx="83">
                  <c:v>1.18282834439086</c:v>
                </c:pt>
                <c:pt idx="84">
                  <c:v>1.1820598573443299</c:v>
                </c:pt>
                <c:pt idx="85">
                  <c:v>1.1812918695861001</c:v>
                </c:pt>
                <c:pt idx="86">
                  <c:v>1.18052438079176</c:v>
                </c:pt>
                <c:pt idx="87">
                  <c:v>1.1797573906371499</c:v>
                </c:pt>
                <c:pt idx="88">
                  <c:v>1.17899089879829</c:v>
                </c:pt>
                <c:pt idx="89">
                  <c:v>1.17822490495143</c:v>
                </c:pt>
                <c:pt idx="90">
                  <c:v>1.1774594087730199</c:v>
                </c:pt>
                <c:pt idx="91">
                  <c:v>1.1766944099397201</c:v>
                </c:pt>
                <c:pt idx="92">
                  <c:v>1.17592990812841</c:v>
                </c:pt>
                <c:pt idx="93">
                  <c:v>1.1751659030161701</c:v>
                </c:pt>
                <c:pt idx="94">
                  <c:v>1.1744023942802899</c:v>
                </c:pt>
                <c:pt idx="95">
                  <c:v>1.17363938159828</c:v>
                </c:pt>
                <c:pt idx="96">
                  <c:v>1.17287686464785</c:v>
                </c:pt>
                <c:pt idx="97">
                  <c:v>1.1721148431069199</c:v>
                </c:pt>
                <c:pt idx="98">
                  <c:v>1.1713533166536201</c:v>
                </c:pt>
                <c:pt idx="99">
                  <c:v>1.17059228496629</c:v>
                </c:pt>
                <c:pt idx="100">
                  <c:v>1.1698317477234801</c:v>
                </c:pt>
              </c:numCache>
            </c:numRef>
          </c:yVal>
          <c:smooth val="0"/>
          <c:extLst>
            <c:ext xmlns:c16="http://schemas.microsoft.com/office/drawing/2014/chart" uri="{C3380CC4-5D6E-409C-BE32-E72D297353CC}">
              <c16:uniqueId val="{00000000-1EB8-4A14-8C5A-1E39C26B2E0E}"/>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Microsoft_Excel_Worksheet7!$C$2:$C$10002</c:f>
              <c:numCache>
                <c:formatCode>General</c:formatCode>
                <c:ptCount val="10001"/>
                <c:pt idx="0">
                  <c:v>1</c:v>
                </c:pt>
                <c:pt idx="1">
                  <c:v>1.0009649151330899</c:v>
                </c:pt>
                <c:pt idx="2">
                  <c:v>1.0019312342208799</c:v>
                </c:pt>
                <c:pt idx="3">
                  <c:v>1.0029013248660099</c:v>
                </c:pt>
                <c:pt idx="4">
                  <c:v>1.00387802948089</c:v>
                </c:pt>
                <c:pt idx="5">
                  <c:v>1.0048641836182901</c:v>
                </c:pt>
                <c:pt idx="6">
                  <c:v>1.0058626056467801</c:v>
                </c:pt>
                <c:pt idx="7">
                  <c:v>1.00687608576403</c:v>
                </c:pt>
                <c:pt idx="8">
                  <c:v>1.0079073740647599</c:v>
                </c:pt>
                <c:pt idx="9">
                  <c:v>1.0089591673281999</c:v>
                </c:pt>
                <c:pt idx="10">
                  <c:v>1.0100340941303301</c:v>
                </c:pt>
                <c:pt idx="11">
                  <c:v>1.0111346978083899</c:v>
                </c:pt>
                <c:pt idx="12">
                  <c:v>1.0122634167034701</c:v>
                </c:pt>
                <c:pt idx="13">
                  <c:v>1.0134225609741501</c:v>
                </c:pt>
                <c:pt idx="14">
                  <c:v>1.0146137490624201</c:v>
                </c:pt>
                <c:pt idx="15">
                  <c:v>1.0158363163062101</c:v>
                </c:pt>
                <c:pt idx="16">
                  <c:v>1.0170889914805901</c:v>
                </c:pt>
                <c:pt idx="17">
                  <c:v>1.01837044541304</c:v>
                </c:pt>
                <c:pt idx="18">
                  <c:v>1.0196792912007</c:v>
                </c:pt>
                <c:pt idx="19">
                  <c:v>1.0210140830157699</c:v>
                </c:pt>
                <c:pt idx="20">
                  <c:v>1.02237331393725</c:v>
                </c:pt>
                <c:pt idx="21">
                  <c:v>1.0237554130667901</c:v>
                </c:pt>
                <c:pt idx="22">
                  <c:v>1.0251587420841799</c:v>
                </c:pt>
                <c:pt idx="23">
                  <c:v>1.0265815913379699</c:v>
                </c:pt>
                <c:pt idx="24">
                  <c:v>1.0280221755314201</c:v>
                </c:pt>
                <c:pt idx="25">
                  <c:v>1.02947862904249</c:v>
                </c:pt>
                <c:pt idx="26">
                  <c:v>1.0309490009041999</c:v>
                </c:pt>
                <c:pt idx="27">
                  <c:v>1.0324312494650001</c:v>
                </c:pt>
                <c:pt idx="28">
                  <c:v>1.03392323674604</c:v>
                </c:pt>
                <c:pt idx="29">
                  <c:v>1.03542272251239</c:v>
                </c:pt>
                <c:pt idx="30">
                  <c:v>1.0369273580784499</c:v>
                </c:pt>
                <c:pt idx="31">
                  <c:v>1.03843467987219</c:v>
                </c:pt>
                <c:pt idx="32">
                  <c:v>1.0399421027907001</c:v>
                </c:pt>
                <c:pt idx="33">
                  <c:v>1.0414469133884099</c:v>
                </c:pt>
                <c:pt idx="34">
                  <c:v>1.0429462629517501</c:v>
                </c:pt>
                <c:pt idx="35">
                  <c:v>1.0444371605278799</c:v>
                </c:pt>
                <c:pt idx="36">
                  <c:v>1.0459164659929401</c:v>
                </c:pt>
                <c:pt idx="37">
                  <c:v>1.0473808832653499</c:v>
                </c:pt>
                <c:pt idx="38">
                  <c:v>1.0488269537933901</c:v>
                </c:pt>
                <c:pt idx="39">
                  <c:v>1.0502510504737801</c:v>
                </c:pt>
                <c:pt idx="40">
                  <c:v>1.0516493721881901</c:v>
                </c:pt>
                <c:pt idx="41">
                  <c:v>1.0530179391797501</c:v>
                </c:pt>
                <c:pt idx="42">
                  <c:v>1.0543525895285799</c:v>
                </c:pt>
                <c:pt idx="43">
                  <c:v>1.0556489770262401</c:v>
                </c:pt>
                <c:pt idx="44">
                  <c:v>1.0569025707915101</c:v>
                </c:pt>
                <c:pt idx="45">
                  <c:v>1.0581086570126299</c:v>
                </c:pt>
                <c:pt idx="46">
                  <c:v>1.05926234324348</c:v>
                </c:pt>
                <c:pt idx="47">
                  <c:v>1.06035856571896</c:v>
                </c:pt>
                <c:pt idx="48">
                  <c:v>1.0613921001864199</c:v>
                </c:pt>
                <c:pt idx="49">
                  <c:v>1.06235757677</c:v>
                </c:pt>
                <c:pt idx="50">
                  <c:v>1.06324949938961</c:v>
                </c:pt>
                <c:pt idx="51">
                  <c:v>1.06406227023999</c:v>
                </c:pt>
                <c:pt idx="52">
                  <c:v>1.0647902197919901</c:v>
                </c:pt>
                <c:pt idx="53">
                  <c:v>1.0654276427024101</c:v>
                </c:pt>
                <c:pt idx="54">
                  <c:v>1.06596883990528</c:v>
                </c:pt>
                <c:pt idx="55">
                  <c:v>1.06640816700123</c:v>
                </c:pt>
                <c:pt idx="56">
                  <c:v>1.06674008886226</c:v>
                </c:pt>
                <c:pt idx="57">
                  <c:v>1.0669592401258201</c:v>
                </c:pt>
                <c:pt idx="58">
                  <c:v>1.06706049097206</c:v>
                </c:pt>
                <c:pt idx="59">
                  <c:v>1.0670390172689399</c:v>
                </c:pt>
                <c:pt idx="60">
                  <c:v>1.0668903738484501</c:v>
                </c:pt>
                <c:pt idx="61">
                  <c:v>1.0666105693627901</c:v>
                </c:pt>
                <c:pt idx="62">
                  <c:v>1.06619614088591</c:v>
                </c:pt>
                <c:pt idx="63">
                  <c:v>1.0656442262005299</c:v>
                </c:pt>
                <c:pt idx="64">
                  <c:v>1.0649526315695199</c:v>
                </c:pt>
                <c:pt idx="65">
                  <c:v>1.0641198927556099</c:v>
                </c:pt>
                <c:pt idx="66">
                  <c:v>1.0631453271428499</c:v>
                </c:pt>
                <c:pt idx="67">
                  <c:v>1.06202907503127</c:v>
                </c:pt>
                <c:pt idx="68">
                  <c:v>1.0607721285198899</c:v>
                </c:pt>
                <c:pt idx="69">
                  <c:v>1.0593763468436099</c:v>
                </c:pt>
                <c:pt idx="70">
                  <c:v>1.05784445755875</c:v>
                </c:pt>
                <c:pt idx="71">
                  <c:v>1.05618004354266</c:v>
                </c:pt>
                <c:pt idx="72">
                  <c:v>1.0543875163426799</c:v>
                </c:pt>
                <c:pt idx="73">
                  <c:v>1.05247207693856</c:v>
                </c:pt>
                <c:pt idx="74">
                  <c:v>1.0504396654324399</c:v>
                </c:pt>
                <c:pt idx="75">
                  <c:v>1.04829690152536</c:v>
                </c:pt>
                <c:pt idx="76">
                  <c:v>1.0460504750898001</c:v>
                </c:pt>
                <c:pt idx="77">
                  <c:v>1.04370530370068</c:v>
                </c:pt>
                <c:pt idx="78">
                  <c:v>1.04126585408267</c:v>
                </c:pt>
                <c:pt idx="79">
                  <c:v>1.03873661173149</c:v>
                </c:pt>
                <c:pt idx="80">
                  <c:v>1.03612204871443</c:v>
                </c:pt>
                <c:pt idx="81">
                  <c:v>1.0334265952137001</c:v>
                </c:pt>
                <c:pt idx="82">
                  <c:v>1.0306546148476099</c:v>
                </c:pt>
                <c:pt idx="83">
                  <c:v>1.0278103836961601</c:v>
                </c:pt>
                <c:pt idx="84">
                  <c:v>1.0248980728717001</c:v>
                </c:pt>
                <c:pt idx="85">
                  <c:v>1.02192173441218</c:v>
                </c:pt>
                <c:pt idx="86">
                  <c:v>1.01888529023096</c:v>
                </c:pt>
                <c:pt idx="87">
                  <c:v>1.01579252383126</c:v>
                </c:pt>
                <c:pt idx="88">
                  <c:v>1.0126470744823799</c:v>
                </c:pt>
                <c:pt idx="89">
                  <c:v>1.00945243355492</c:v>
                </c:pt>
                <c:pt idx="90">
                  <c:v>1.00621194272197</c:v>
                </c:pt>
                <c:pt idx="91">
                  <c:v>1.0029287937490801</c:v>
                </c:pt>
                <c:pt idx="92">
                  <c:v>0.99960602961579903</c:v>
                </c:pt>
                <c:pt idx="93">
                  <c:v>0.99624654673492796</c:v>
                </c:pt>
                <c:pt idx="94">
                  <c:v>0.99285309805903099</c:v>
                </c:pt>
                <c:pt idx="95">
                  <c:v>0.98942829688830203</c:v>
                </c:pt>
                <c:pt idx="96">
                  <c:v>0.98597462121697699</c:v>
                </c:pt>
                <c:pt idx="97">
                  <c:v>0.98249441847770502</c:v>
                </c:pt>
                <c:pt idx="98">
                  <c:v>0.97898991056377704</c:v>
                </c:pt>
                <c:pt idx="99">
                  <c:v>0.97546319902766698</c:v>
                </c:pt>
                <c:pt idx="100">
                  <c:v>0.97191627037129902</c:v>
                </c:pt>
              </c:numCache>
            </c:numRef>
          </c:yVal>
          <c:smooth val="0"/>
          <c:extLst>
            <c:ext xmlns:c16="http://schemas.microsoft.com/office/drawing/2014/chart" uri="{C3380CC4-5D6E-409C-BE32-E72D297353CC}">
              <c16:uniqueId val="{00000001-1EB8-4A14-8C5A-1E39C26B2E0E}"/>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Microsoft_Excel_Worksheet7!$D$2:$D$10002</c:f>
              <c:numCache>
                <c:formatCode>General</c:formatCode>
                <c:ptCount val="10001"/>
                <c:pt idx="0">
                  <c:v>1</c:v>
                </c:pt>
                <c:pt idx="1">
                  <c:v>1.0127728773075</c:v>
                </c:pt>
                <c:pt idx="2">
                  <c:v>1.02570265836163</c:v>
                </c:pt>
                <c:pt idx="3">
                  <c:v>1.03875957842622</c:v>
                </c:pt>
                <c:pt idx="4">
                  <c:v>1.05190589304788</c:v>
                </c:pt>
                <c:pt idx="5">
                  <c:v>1.0651019355485201</c:v>
                </c:pt>
                <c:pt idx="6">
                  <c:v>1.0783061042220601</c:v>
                </c:pt>
                <c:pt idx="7">
                  <c:v>1.0914748667824601</c:v>
                </c:pt>
                <c:pt idx="8">
                  <c:v>1.1045627836656899</c:v>
                </c:pt>
                <c:pt idx="9">
                  <c:v>1.1175225518365099</c:v>
                </c:pt>
                <c:pt idx="10">
                  <c:v>1.1303050707845901</c:v>
                </c:pt>
                <c:pt idx="11">
                  <c:v>1.1428595324239299</c:v>
                </c:pt>
                <c:pt idx="12">
                  <c:v>1.1551335366372599</c:v>
                </c:pt>
                <c:pt idx="13">
                  <c:v>1.1670732342397201</c:v>
                </c:pt>
                <c:pt idx="14">
                  <c:v>1.1786320196637901</c:v>
                </c:pt>
                <c:pt idx="15">
                  <c:v>1.18979687549435</c:v>
                </c:pt>
                <c:pt idx="16">
                  <c:v>1.20056394512731</c:v>
                </c:pt>
                <c:pt idx="17">
                  <c:v>1.2109301632307901</c:v>
                </c:pt>
                <c:pt idx="18">
                  <c:v>1.2208932501019101</c:v>
                </c:pt>
                <c:pt idx="19">
                  <c:v>1.2304517055842801</c:v>
                </c:pt>
                <c:pt idx="20">
                  <c:v>1.23960480218908</c:v>
                </c:pt>
                <c:pt idx="21">
                  <c:v>1.2483525772478601</c:v>
                </c:pt>
                <c:pt idx="22">
                  <c:v>1.2566958240316599</c:v>
                </c:pt>
                <c:pt idx="23">
                  <c:v>1.2646360818342599</c:v>
                </c:pt>
                <c:pt idx="24">
                  <c:v>1.2721756250558001</c:v>
                </c:pt>
                <c:pt idx="25">
                  <c:v>1.27931745134676</c:v>
                </c:pt>
                <c:pt idx="26">
                  <c:v>1.2860652688862599</c:v>
                </c:pt>
                <c:pt idx="27">
                  <c:v>1.29242348287676</c:v>
                </c:pt>
                <c:pt idx="28">
                  <c:v>1.29839718134043</c:v>
                </c:pt>
                <c:pt idx="29">
                  <c:v>1.3039921203025</c:v>
                </c:pt>
                <c:pt idx="30">
                  <c:v>1.3092147084436001</c:v>
                </c:pt>
                <c:pt idx="31">
                  <c:v>1.31407199129737</c:v>
                </c:pt>
                <c:pt idx="32">
                  <c:v>1.31857163506124</c:v>
                </c:pt>
                <c:pt idx="33">
                  <c:v>1.32272191007697</c:v>
                </c:pt>
                <c:pt idx="34">
                  <c:v>1.3265316740240201</c:v>
                </c:pt>
                <c:pt idx="35">
                  <c:v>1.33001035485159</c:v>
                </c:pt>
                <c:pt idx="36">
                  <c:v>1.33316793345555</c:v>
                </c:pt>
                <c:pt idx="37">
                  <c:v>1.3360149260829299</c:v>
                </c:pt>
                <c:pt idx="38">
                  <c:v>1.3385623664197399</c:v>
                </c:pt>
                <c:pt idx="39">
                  <c:v>1.34082178728738</c:v>
                </c:pt>
                <c:pt idx="40">
                  <c:v>1.3428052018383001</c:v>
                </c:pt>
                <c:pt idx="41">
                  <c:v>1.3445250841035501</c:v>
                </c:pt>
                <c:pt idx="42">
                  <c:v>1.3459943487031001</c:v>
                </c:pt>
                <c:pt idx="43">
                  <c:v>1.34722632948548</c:v>
                </c:pt>
                <c:pt idx="44">
                  <c:v>1.34823475681655</c:v>
                </c:pt>
                <c:pt idx="45">
                  <c:v>1.34903373319001</c:v>
                </c:pt>
                <c:pt idx="46">
                  <c:v>1.34963770678617</c:v>
                </c:pt>
                <c:pt idx="47">
                  <c:v>1.3500614425630999</c:v>
                </c:pt>
                <c:pt idx="48">
                  <c:v>1.35031999042892</c:v>
                </c:pt>
                <c:pt idx="49">
                  <c:v>1.35042865001944</c:v>
                </c:pt>
                <c:pt idx="50">
                  <c:v>1.35040293159651</c:v>
                </c:pt>
                <c:pt idx="51">
                  <c:v>1.3502585125951301</c:v>
                </c:pt>
                <c:pt idx="52">
                  <c:v>1.35001118938602</c:v>
                </c:pt>
                <c:pt idx="53">
                  <c:v>1.34967682389296</c:v>
                </c:pt>
                <c:pt idx="54">
                  <c:v>1.3492712848136299</c:v>
                </c:pt>
                <c:pt idx="55">
                  <c:v>1.34881038334561</c:v>
                </c:pt>
                <c:pt idx="56">
                  <c:v>1.34830980351484</c:v>
                </c:pt>
                <c:pt idx="57">
                  <c:v>1.3477850274441701</c:v>
                </c:pt>
                <c:pt idx="58">
                  <c:v>1.3472512561765699</c:v>
                </c:pt>
                <c:pt idx="59">
                  <c:v>1.34672332697375</c:v>
                </c:pt>
                <c:pt idx="60">
                  <c:v>1.3462156283295701</c:v>
                </c:pt>
                <c:pt idx="61">
                  <c:v>1.34574201424957</c:v>
                </c:pt>
                <c:pt idx="62">
                  <c:v>1.3453157196288299</c:v>
                </c:pt>
                <c:pt idx="63">
                  <c:v>1.34494927878351</c:v>
                </c:pt>
                <c:pt idx="64">
                  <c:v>1.3446544493307599</c:v>
                </c:pt>
                <c:pt idx="65">
                  <c:v>1.3444421436441201</c:v>
                </c:pt>
                <c:pt idx="66">
                  <c:v>1.34432237002142</c:v>
                </c:pt>
                <c:pt idx="67">
                  <c:v>1.3443041854815001</c:v>
                </c:pt>
                <c:pt idx="68">
                  <c:v>1.3443956617620501</c:v>
                </c:pt>
                <c:pt idx="69">
                  <c:v>1.34460386563847</c:v>
                </c:pt>
                <c:pt idx="70">
                  <c:v>1.3449348541541</c:v>
                </c:pt>
                <c:pt idx="71">
                  <c:v>1.3453936847802399</c:v>
                </c:pt>
                <c:pt idx="72">
                  <c:v>1.3459844399540399</c:v>
                </c:pt>
                <c:pt idx="73">
                  <c:v>1.34671026491302</c:v>
                </c:pt>
                <c:pt idx="74">
                  <c:v>1.34757341729451</c:v>
                </c:pt>
                <c:pt idx="75">
                  <c:v>1.34857532662329</c:v>
                </c:pt>
                <c:pt idx="76">
                  <c:v>1.3497158952934301</c:v>
                </c:pt>
                <c:pt idx="77">
                  <c:v>1.35099146385005</c:v>
                </c:pt>
                <c:pt idx="78">
                  <c:v>1.3523975029555</c:v>
                </c:pt>
                <c:pt idx="79">
                  <c:v>1.35392946511028</c:v>
                </c:pt>
                <c:pt idx="80">
                  <c:v>1.3555828168508599</c:v>
                </c:pt>
                <c:pt idx="81">
                  <c:v>1.3573530672046801</c:v>
                </c:pt>
                <c:pt idx="82">
                  <c:v>1.35923579236723</c:v>
                </c:pt>
                <c:pt idx="83">
                  <c:v>1.3612266566748501</c:v>
                </c:pt>
                <c:pt idx="84">
                  <c:v>1.3633214300324099</c:v>
                </c:pt>
                <c:pt idx="85">
                  <c:v>1.3655160020183901</c:v>
                </c:pt>
                <c:pt idx="86">
                  <c:v>1.3678063929334601</c:v>
                </c:pt>
                <c:pt idx="87">
                  <c:v>1.37018876208443</c:v>
                </c:pt>
                <c:pt idx="88">
                  <c:v>1.3726594136063801</c:v>
                </c:pt>
                <c:pt idx="89">
                  <c:v>1.3752148001258799</c:v>
                </c:pt>
                <c:pt idx="90">
                  <c:v>1.3778515245581699</c:v>
                </c:pt>
                <c:pt idx="91">
                  <c:v>1.38056634031569</c:v>
                </c:pt>
                <c:pt idx="92">
                  <c:v>1.3833561501848699</c:v>
                </c:pt>
                <c:pt idx="93">
                  <c:v>1.38621800410542</c:v>
                </c:pt>
                <c:pt idx="94">
                  <c:v>1.3891490960622299</c:v>
                </c:pt>
                <c:pt idx="95">
                  <c:v>1.3921467602759501</c:v>
                </c:pt>
                <c:pt idx="96">
                  <c:v>1.3952084668550999</c:v>
                </c:pt>
                <c:pt idx="97">
                  <c:v>1.39833181705015</c:v>
                </c:pt>
                <c:pt idx="98">
                  <c:v>1.40151453822981</c:v>
                </c:pt>
                <c:pt idx="99">
                  <c:v>1.40475447868099</c:v>
                </c:pt>
                <c:pt idx="100">
                  <c:v>1.4080496023170499</c:v>
                </c:pt>
              </c:numCache>
            </c:numRef>
          </c:yVal>
          <c:smooth val="1"/>
          <c:extLst>
            <c:ext xmlns:c16="http://schemas.microsoft.com/office/drawing/2014/chart" uri="{C3380CC4-5D6E-409C-BE32-E72D297353CC}">
              <c16:uniqueId val="{00000002-1EB8-4A14-8C5A-1E39C26B2E0E}"/>
            </c:ext>
          </c:extLst>
        </c:ser>
        <c:dLbls>
          <c:showLegendKey val="0"/>
          <c:showVal val="0"/>
          <c:showCatName val="0"/>
          <c:showSerName val="0"/>
          <c:showPercent val="0"/>
          <c:showBubbleSize val="0"/>
        </c:dLbls>
        <c:axId val="515963472"/>
        <c:axId val="562487912"/>
      </c:scatterChart>
      <c:valAx>
        <c:axId val="515963472"/>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Recipient PRA (%)</a:t>
                </a:r>
                <a:endParaRPr lang="en-US" sz="1700" dirty="0">
                  <a:solidFill>
                    <a:schemeClr val="bg2"/>
                  </a:solidFill>
                </a:endParaRPr>
              </a:p>
            </c:rich>
          </c:tx>
          <c:layout>
            <c:manualLayout>
              <c:xMode val="edge"/>
              <c:yMode val="edge"/>
              <c:x val="0.3802212389380531"/>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7912"/>
        <c:crosses val="autoZero"/>
        <c:crossBetween val="midCat"/>
        <c:majorUnit val="10"/>
      </c:valAx>
      <c:valAx>
        <c:axId val="5624879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1596347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0.43122821015947599</c:v>
                </c:pt>
                <c:pt idx="1">
                  <c:v>0.44363921321273397</c:v>
                </c:pt>
                <c:pt idx="2">
                  <c:v>0.45640741227766102</c:v>
                </c:pt>
                <c:pt idx="3">
                  <c:v>0.469543087666831</c:v>
                </c:pt>
                <c:pt idx="4">
                  <c:v>0.48305681556629798</c:v>
                </c:pt>
                <c:pt idx="5">
                  <c:v>0.49695947655100697</c:v>
                </c:pt>
                <c:pt idx="6">
                  <c:v>0.51126226434529198</c:v>
                </c:pt>
                <c:pt idx="7">
                  <c:v>0.52597669483549203</c:v>
                </c:pt>
                <c:pt idx="8">
                  <c:v>0.54111461534197203</c:v>
                </c:pt>
                <c:pt idx="9">
                  <c:v>0.55668821415798697</c:v>
                </c:pt>
                <c:pt idx="10">
                  <c:v>0.57271003036308299</c:v>
                </c:pt>
                <c:pt idx="11">
                  <c:v>0.58919296391893505</c:v>
                </c:pt>
                <c:pt idx="12">
                  <c:v>0.60615028605574905</c:v>
                </c:pt>
                <c:pt idx="13">
                  <c:v>0.62359564995758898</c:v>
                </c:pt>
                <c:pt idx="14">
                  <c:v>0.64154310175523399</c:v>
                </c:pt>
                <c:pt idx="15">
                  <c:v>0.66000709183541995</c:v>
                </c:pt>
                <c:pt idx="16">
                  <c:v>0.67900248647556205</c:v>
                </c:pt>
                <c:pt idx="17">
                  <c:v>0.69854457981333695</c:v>
                </c:pt>
                <c:pt idx="18">
                  <c:v>0.71864910616075295</c:v>
                </c:pt>
                <c:pt idx="19">
                  <c:v>0.739327927745006</c:v>
                </c:pt>
                <c:pt idx="20">
                  <c:v>0.76057507789567003</c:v>
                </c:pt>
                <c:pt idx="21">
                  <c:v>0.78237791562876402</c:v>
                </c:pt>
                <c:pt idx="22">
                  <c:v>0.80472102044884297</c:v>
                </c:pt>
                <c:pt idx="23">
                  <c:v>0.827586001298662</c:v>
                </c:pt>
                <c:pt idx="24">
                  <c:v>0.85095130766016203</c:v>
                </c:pt>
                <c:pt idx="25">
                  <c:v>0.874792044645059</c:v>
                </c:pt>
                <c:pt idx="26">
                  <c:v>0.899079794101033</c:v>
                </c:pt>
                <c:pt idx="27">
                  <c:v>0.92378244394505005</c:v>
                </c:pt>
                <c:pt idx="28">
                  <c:v>0.94886402811538695</c:v>
                </c:pt>
                <c:pt idx="29">
                  <c:v>0.97428457970530402</c:v>
                </c:pt>
                <c:pt idx="30">
                  <c:v>1</c:v>
                </c:pt>
                <c:pt idx="31">
                  <c:v>1.02597173851667</c:v>
                </c:pt>
                <c:pt idx="32">
                  <c:v>1.0521980790921099</c:v>
                </c:pt>
                <c:pt idx="33">
                  <c:v>1.07868824886782</c:v>
                </c:pt>
                <c:pt idx="34">
                  <c:v>1.1054531818776501</c:v>
                </c:pt>
                <c:pt idx="35">
                  <c:v>1.13250558214541</c:v>
                </c:pt>
                <c:pt idx="36">
                  <c:v>1.1598599878365601</c:v>
                </c:pt>
                <c:pt idx="37">
                  <c:v>1.1875328369628</c:v>
                </c:pt>
                <c:pt idx="38">
                  <c:v>1.2155425351774101</c:v>
                </c:pt>
                <c:pt idx="39">
                  <c:v>1.2439095262395601</c:v>
                </c:pt>
                <c:pt idx="40">
                  <c:v>1.27265636576646</c:v>
                </c:pt>
                <c:pt idx="41">
                  <c:v>1.3018077989349399</c:v>
                </c:pt>
                <c:pt idx="42">
                  <c:v>1.33139084283849</c:v>
                </c:pt>
                <c:pt idx="43">
                  <c:v>1.36143487425248</c:v>
                </c:pt>
                <c:pt idx="44">
                  <c:v>1.3919717236102001</c:v>
                </c:pt>
                <c:pt idx="45">
                  <c:v>1.4230357760457999</c:v>
                </c:pt>
                <c:pt idx="46">
                  <c:v>1.45466408041743</c:v>
                </c:pt>
                <c:pt idx="47">
                  <c:v>1.4868964672871501</c:v>
                </c:pt>
                <c:pt idx="48">
                  <c:v>1.51977567690162</c:v>
                </c:pt>
                <c:pt idx="49">
                  <c:v>1.5533474982934501</c:v>
                </c:pt>
                <c:pt idx="50">
                  <c:v>1.5876550549344901</c:v>
                </c:pt>
                <c:pt idx="51">
                  <c:v>1.6227203354228701</c:v>
                </c:pt>
                <c:pt idx="52">
                  <c:v>1.6585600750054501</c:v>
                </c:pt>
                <c:pt idx="53">
                  <c:v>1.6951913785471999</c:v>
                </c:pt>
                <c:pt idx="54">
                  <c:v>1.7326317286947299</c:v>
                </c:pt>
                <c:pt idx="55">
                  <c:v>1.7708989942200299</c:v>
                </c:pt>
                <c:pt idx="56">
                  <c:v>1.81001143854849</c:v>
                </c:pt>
                <c:pt idx="57">
                  <c:v>1.8499877284753401</c:v>
                </c:pt>
                <c:pt idx="58">
                  <c:v>1.8908469430745301</c:v>
                </c:pt>
                <c:pt idx="59">
                  <c:v>1.9326085828044199</c:v>
                </c:pt>
                <c:pt idx="60">
                  <c:v>1.9752925788145601</c:v>
                </c:pt>
                <c:pt idx="61">
                  <c:v>2.0189193024580101</c:v>
                </c:pt>
                <c:pt idx="62">
                  <c:v>2.0635095750137999</c:v>
                </c:pt>
                <c:pt idx="63">
                  <c:v>2.1090846776240499</c:v>
                </c:pt>
                <c:pt idx="64">
                  <c:v>2.1556663614506402</c:v>
                </c:pt>
                <c:pt idx="65">
                  <c:v>2.2032768580561299</c:v>
                </c:pt>
                <c:pt idx="66">
                  <c:v>2.2519388900139998</c:v>
                </c:pt>
                <c:pt idx="67">
                  <c:v>2.3016756817532502</c:v>
                </c:pt>
                <c:pt idx="68">
                  <c:v>2.3525109706424399</c:v>
                </c:pt>
                <c:pt idx="69">
                  <c:v>2.4044690183186002</c:v>
                </c:pt>
                <c:pt idx="70">
                  <c:v>2.4575746222663302</c:v>
                </c:pt>
              </c:numCache>
            </c:numRef>
          </c:yVal>
          <c:smooth val="0"/>
          <c:extLst>
            <c:ext xmlns:c16="http://schemas.microsoft.com/office/drawing/2014/chart" uri="{C3380CC4-5D6E-409C-BE32-E72D297353CC}">
              <c16:uniqueId val="{00000000-0120-4239-9D1A-AC41E8EA38C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0.31895371125903799</c:v>
                </c:pt>
                <c:pt idx="1">
                  <c:v>0.33172245906638897</c:v>
                </c:pt>
                <c:pt idx="2">
                  <c:v>0.34500226640119802</c:v>
                </c:pt>
                <c:pt idx="3">
                  <c:v>0.35881356896760402</c:v>
                </c:pt>
                <c:pt idx="4">
                  <c:v>0.37317761574943797</c:v>
                </c:pt>
                <c:pt idx="5">
                  <c:v>0.38811650041315099</c:v>
                </c:pt>
                <c:pt idx="6">
                  <c:v>0.40365319363378499</c:v>
                </c:pt>
                <c:pt idx="7">
                  <c:v>0.41981157626468202</c:v>
                </c:pt>
                <c:pt idx="8">
                  <c:v>0.43661647322032199</c:v>
                </c:pt>
                <c:pt idx="9">
                  <c:v>0.45409368786480298</c:v>
                </c:pt>
                <c:pt idx="10">
                  <c:v>0.47227003658166999</c:v>
                </c:pt>
                <c:pt idx="11">
                  <c:v>0.491173383020168</c:v>
                </c:pt>
                <c:pt idx="12">
                  <c:v>0.51083267122798104</c:v>
                </c:pt>
                <c:pt idx="13">
                  <c:v>0.53127795642055098</c:v>
                </c:pt>
                <c:pt idx="14">
                  <c:v>0.55254043137515196</c:v>
                </c:pt>
                <c:pt idx="15">
                  <c:v>0.57465244513776004</c:v>
                </c:pt>
                <c:pt idx="16">
                  <c:v>0.59764750843644998</c:v>
                </c:pt>
                <c:pt idx="17">
                  <c:v>0.62156027598601404</c:v>
                </c:pt>
                <c:pt idx="18">
                  <c:v>0.64642648779385004</c:v>
                </c:pt>
                <c:pt idx="19">
                  <c:v>0.67226949340853503</c:v>
                </c:pt>
                <c:pt idx="20">
                  <c:v>0.69905606478082505</c:v>
                </c:pt>
                <c:pt idx="21">
                  <c:v>0.72672900350949898</c:v>
                </c:pt>
                <c:pt idx="22">
                  <c:v>0.755218718696686</c:v>
                </c:pt>
                <c:pt idx="23">
                  <c:v>0.78444259300490704</c:v>
                </c:pt>
                <c:pt idx="24">
                  <c:v>0.81430462515385604</c:v>
                </c:pt>
                <c:pt idx="25">
                  <c:v>0.84469548093475599</c:v>
                </c:pt>
                <c:pt idx="26">
                  <c:v>0.87549314725133598</c:v>
                </c:pt>
                <c:pt idx="27">
                  <c:v>0.90656448664414901</c:v>
                </c:pt>
                <c:pt idx="28">
                  <c:v>0.93776816356999604</c:v>
                </c:pt>
                <c:pt idx="29">
                  <c:v>0.96895971024355199</c:v>
                </c:pt>
                <c:pt idx="30">
                  <c:v>1</c:v>
                </c:pt>
                <c:pt idx="31">
                  <c:v>1.02116955819632</c:v>
                </c:pt>
                <c:pt idx="32">
                  <c:v>1.04307692180857</c:v>
                </c:pt>
                <c:pt idx="33">
                  <c:v>1.0656173431415401</c:v>
                </c:pt>
                <c:pt idx="34">
                  <c:v>1.08866027279511</c:v>
                </c:pt>
                <c:pt idx="35">
                  <c:v>1.1120522354237601</c:v>
                </c:pt>
                <c:pt idx="36">
                  <c:v>1.13562531392732</c:v>
                </c:pt>
                <c:pt idx="37">
                  <c:v>1.15921104766602</c:v>
                </c:pt>
                <c:pt idx="38">
                  <c:v>1.18265691391419</c:v>
                </c:pt>
                <c:pt idx="39">
                  <c:v>1.2058407584778299</c:v>
                </c:pt>
                <c:pt idx="40">
                  <c:v>1.22867924698951</c:v>
                </c:pt>
                <c:pt idx="41">
                  <c:v>1.25112925186233</c:v>
                </c:pt>
                <c:pt idx="42">
                  <c:v>1.2731838970115399</c:v>
                </c:pt>
                <c:pt idx="43">
                  <c:v>1.2948660866172399</c:v>
                </c:pt>
                <c:pt idx="44">
                  <c:v>1.3162218412230999</c:v>
                </c:pt>
                <c:pt idx="45">
                  <c:v>1.3373146793420501</c:v>
                </c:pt>
                <c:pt idx="46">
                  <c:v>1.3582213949542601</c:v>
                </c:pt>
                <c:pt idx="47">
                  <c:v>1.3790291075015899</c:v>
                </c:pt>
                <c:pt idx="48">
                  <c:v>1.3998333026121901</c:v>
                </c:pt>
                <c:pt idx="49">
                  <c:v>1.42073658487142</c:v>
                </c:pt>
                <c:pt idx="50">
                  <c:v>1.44183284262001</c:v>
                </c:pt>
                <c:pt idx="51">
                  <c:v>1.4631580164292199</c:v>
                </c:pt>
                <c:pt idx="52">
                  <c:v>1.4847296266004699</c:v>
                </c:pt>
                <c:pt idx="53">
                  <c:v>1.50656211946846</c:v>
                </c:pt>
                <c:pt idx="54">
                  <c:v>1.5286677302668801</c:v>
                </c:pt>
                <c:pt idx="55">
                  <c:v>1.5510570811882201</c:v>
                </c:pt>
                <c:pt idx="56">
                  <c:v>1.57373960335324</c:v>
                </c:pt>
                <c:pt idx="57">
                  <c:v>1.5967238395772201</c:v>
                </c:pt>
                <c:pt idx="58">
                  <c:v>1.62001766505134</c:v>
                </c:pt>
                <c:pt idx="59">
                  <c:v>1.64362845057762</c:v>
                </c:pt>
                <c:pt idx="60">
                  <c:v>1.6675631849852901</c:v>
                </c:pt>
                <c:pt idx="61">
                  <c:v>1.6918285681290299</c:v>
                </c:pt>
                <c:pt idx="62">
                  <c:v>1.7164310824025799</c:v>
                </c:pt>
                <c:pt idx="63">
                  <c:v>1.74137704836718</c:v>
                </c:pt>
                <c:pt idx="64">
                  <c:v>1.7666726684990299</c:v>
                </c:pt>
                <c:pt idx="65">
                  <c:v>1.79232406195504</c:v>
                </c:pt>
                <c:pt idx="66">
                  <c:v>1.81833729248062</c:v>
                </c:pt>
                <c:pt idx="67">
                  <c:v>1.8447183910321501</c:v>
                </c:pt>
                <c:pt idx="68">
                  <c:v>1.8714733742907701</c:v>
                </c:pt>
                <c:pt idx="69">
                  <c:v>1.8986082599562699</c:v>
                </c:pt>
                <c:pt idx="70">
                  <c:v>1.9261290794985</c:v>
                </c:pt>
              </c:numCache>
            </c:numRef>
          </c:yVal>
          <c:smooth val="0"/>
          <c:extLst>
            <c:ext xmlns:c16="http://schemas.microsoft.com/office/drawing/2014/chart" uri="{C3380CC4-5D6E-409C-BE32-E72D297353CC}">
              <c16:uniqueId val="{00000001-0120-4239-9D1A-AC41E8EA38C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0.583024315670432</c:v>
                </c:pt>
                <c:pt idx="1">
                  <c:v>0.59331451977637895</c:v>
                </c:pt>
                <c:pt idx="2">
                  <c:v>0.60378654365056506</c:v>
                </c:pt>
                <c:pt idx="3">
                  <c:v>0.61444362823304099</c:v>
                </c:pt>
                <c:pt idx="4">
                  <c:v>0.62528907741809903</c:v>
                </c:pt>
                <c:pt idx="5">
                  <c:v>0.63632626046806096</c:v>
                </c:pt>
                <c:pt idx="6">
                  <c:v>0.64755861483563804</c:v>
                </c:pt>
                <c:pt idx="7">
                  <c:v>0.65898964952706696</c:v>
                </c:pt>
                <c:pt idx="8">
                  <c:v>0.67062294919169796</c:v>
                </c:pt>
                <c:pt idx="9">
                  <c:v>0.68246217920271102</c:v>
                </c:pt>
                <c:pt idx="10">
                  <c:v>0.69451109211279105</c:v>
                </c:pt>
                <c:pt idx="11">
                  <c:v>0.706773536051575</c:v>
                </c:pt>
                <c:pt idx="12">
                  <c:v>0.71925346591915695</c:v>
                </c:pt>
                <c:pt idx="13">
                  <c:v>0.73195495869247595</c:v>
                </c:pt>
                <c:pt idx="14">
                  <c:v>0.74488223492604999</c:v>
                </c:pt>
                <c:pt idx="15">
                  <c:v>0.75803968983133896</c:v>
                </c:pt>
                <c:pt idx="16">
                  <c:v>0.77143193961632595</c:v>
                </c:pt>
                <c:pt idx="17">
                  <c:v>0.78506389297885404</c:v>
                </c:pt>
                <c:pt idx="18">
                  <c:v>0.79894086572509004</c:v>
                </c:pt>
                <c:pt idx="19">
                  <c:v>0.81307539625564396</c:v>
                </c:pt>
                <c:pt idx="20">
                  <c:v>0.82750794715925002</c:v>
                </c:pt>
                <c:pt idx="21">
                  <c:v>0.84228811552532001</c:v>
                </c:pt>
                <c:pt idx="22">
                  <c:v>0.85746804828908096</c:v>
                </c:pt>
                <c:pt idx="23">
                  <c:v>0.87310224566200201</c:v>
                </c:pt>
                <c:pt idx="24">
                  <c:v>0.88924722473696405</c:v>
                </c:pt>
                <c:pt idx="25">
                  <c:v>0.90596095119087205</c:v>
                </c:pt>
                <c:pt idx="26">
                  <c:v>0.92330188842551497</c:v>
                </c:pt>
                <c:pt idx="27">
                  <c:v>0.94132741389423302</c:v>
                </c:pt>
                <c:pt idx="28">
                  <c:v>0.96009118119753201</c:v>
                </c:pt>
                <c:pt idx="29">
                  <c:v>0.97963871171996098</c:v>
                </c:pt>
                <c:pt idx="30">
                  <c:v>1</c:v>
                </c:pt>
                <c:pt idx="31">
                  <c:v>1.0307965017035301</c:v>
                </c:pt>
                <c:pt idx="32">
                  <c:v>1.06139899608316</c:v>
                </c:pt>
                <c:pt idx="33">
                  <c:v>1.0919194828560299</c:v>
                </c:pt>
                <c:pt idx="34">
                  <c:v>1.1225051265863699</c:v>
                </c:pt>
                <c:pt idx="35">
                  <c:v>1.15333511568525</c:v>
                </c:pt>
                <c:pt idx="36">
                  <c:v>1.1846118388572</c:v>
                </c:pt>
                <c:pt idx="37">
                  <c:v>1.2165465828714299</c:v>
                </c:pt>
                <c:pt idx="38">
                  <c:v>1.2493425924644099</c:v>
                </c:pt>
                <c:pt idx="39">
                  <c:v>1.28318013683892</c:v>
                </c:pt>
                <c:pt idx="40">
                  <c:v>1.3182075218527101</c:v>
                </c:pt>
                <c:pt idx="41">
                  <c:v>1.3545391436138601</c:v>
                </c:pt>
                <c:pt idx="42">
                  <c:v>1.39225887207253</c:v>
                </c:pt>
                <c:pt idx="43">
                  <c:v>1.4314259489744099</c:v>
                </c:pt>
                <c:pt idx="44">
                  <c:v>1.4720810874326899</c:v>
                </c:pt>
                <c:pt idx="45">
                  <c:v>1.51425154541978</c:v>
                </c:pt>
                <c:pt idx="46">
                  <c:v>1.5579548332236099</c:v>
                </c:pt>
                <c:pt idx="47">
                  <c:v>1.6032011887236099</c:v>
                </c:pt>
                <c:pt idx="48">
                  <c:v>1.64999511284072</c:v>
                </c:pt>
                <c:pt idx="49">
                  <c:v>1.6983362546920699</c:v>
                </c:pt>
                <c:pt idx="50">
                  <c:v>1.7482252442513799</c:v>
                </c:pt>
                <c:pt idx="51">
                  <c:v>1.7996834637322301</c:v>
                </c:pt>
                <c:pt idx="52">
                  <c:v>1.85274239371146</c:v>
                </c:pt>
                <c:pt idx="53">
                  <c:v>1.9074379826532599</c:v>
                </c:pt>
                <c:pt idx="54">
                  <c:v>1.96380982462134</c:v>
                </c:pt>
                <c:pt idx="55">
                  <c:v>2.0219006029920199</c:v>
                </c:pt>
                <c:pt idx="56">
                  <c:v>2.0817557114885701</c:v>
                </c:pt>
                <c:pt idx="57">
                  <c:v>2.1434229956856798</c:v>
                </c:pt>
                <c:pt idx="58">
                  <c:v>2.20695257790352</c:v>
                </c:pt>
                <c:pt idx="59">
                  <c:v>2.2723967408916099</c:v>
                </c:pt>
                <c:pt idx="60">
                  <c:v>2.3398098537143399</c:v>
                </c:pt>
                <c:pt idx="61">
                  <c:v>2.4092483284787898</c:v>
                </c:pt>
                <c:pt idx="62">
                  <c:v>2.4807706000134799</c:v>
                </c:pt>
                <c:pt idx="63">
                  <c:v>2.5544371229421499</c:v>
                </c:pt>
                <c:pt idx="64">
                  <c:v>2.6303103821931302</c:v>
                </c:pt>
                <c:pt idx="65">
                  <c:v>2.7084549140909999</c:v>
                </c:pt>
                <c:pt idx="66">
                  <c:v>2.7889373359544298</c:v>
                </c:pt>
                <c:pt idx="67">
                  <c:v>2.8718263826763</c:v>
                </c:pt>
                <c:pt idx="68">
                  <c:v>2.9571929491598401</c:v>
                </c:pt>
                <c:pt idx="69">
                  <c:v>3.0451101377738499</c:v>
                </c:pt>
                <c:pt idx="70">
                  <c:v>3.1356533102028901</c:v>
                </c:pt>
              </c:numCache>
            </c:numRef>
          </c:yVal>
          <c:smooth val="1"/>
          <c:extLst>
            <c:ext xmlns:c16="http://schemas.microsoft.com/office/drawing/2014/chart" uri="{C3380CC4-5D6E-409C-BE32-E72D297353CC}">
              <c16:uniqueId val="{00000002-0120-4239-9D1A-AC41E8EA38CB}"/>
            </c:ext>
          </c:extLst>
        </c:ser>
        <c:dLbls>
          <c:showLegendKey val="0"/>
          <c:showVal val="0"/>
          <c:showCatName val="0"/>
          <c:showSerName val="0"/>
          <c:showPercent val="0"/>
          <c:showBubbleSize val="0"/>
        </c:dLbls>
        <c:axId val="554661456"/>
        <c:axId val="554660672"/>
      </c:scatterChart>
      <c:valAx>
        <c:axId val="554661456"/>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258517989454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5"/>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CAV within 5 Years</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Microsoft_Excel_Worksheet2!$B$2:$B$10002</c:f>
              <c:numCache>
                <c:formatCode>General</c:formatCode>
                <c:ptCount val="10001"/>
                <c:pt idx="0">
                  <c:v>1.07139855656546</c:v>
                </c:pt>
                <c:pt idx="1">
                  <c:v>1.070147363354</c:v>
                </c:pt>
                <c:pt idx="2">
                  <c:v>1.0688976313023</c:v>
                </c:pt>
                <c:pt idx="3">
                  <c:v>1.0676493587039899</c:v>
                </c:pt>
                <c:pt idx="4">
                  <c:v>1.0664025438547</c:v>
                </c:pt>
                <c:pt idx="5">
                  <c:v>1.06515718505206</c:v>
                </c:pt>
                <c:pt idx="6">
                  <c:v>1.0639132805956799</c:v>
                </c:pt>
                <c:pt idx="7">
                  <c:v>1.06267082878715</c:v>
                </c:pt>
                <c:pt idx="8">
                  <c:v>1.06142982793005</c:v>
                </c:pt>
                <c:pt idx="9">
                  <c:v>1.06019027632994</c:v>
                </c:pt>
                <c:pt idx="10">
                  <c:v>1.05895217229436</c:v>
                </c:pt>
                <c:pt idx="11">
                  <c:v>1.0577155141328201</c:v>
                </c:pt>
                <c:pt idx="12">
                  <c:v>1.0564803001568199</c:v>
                </c:pt>
                <c:pt idx="13">
                  <c:v>1.0552465286798101</c:v>
                </c:pt>
                <c:pt idx="14">
                  <c:v>1.05401419801723</c:v>
                </c:pt>
                <c:pt idx="15">
                  <c:v>1.05278330648648</c:v>
                </c:pt>
                <c:pt idx="16">
                  <c:v>1.0515538524069099</c:v>
                </c:pt>
                <c:pt idx="17">
                  <c:v>1.05032583409985</c:v>
                </c:pt>
                <c:pt idx="18">
                  <c:v>1.0490992498886</c:v>
                </c:pt>
                <c:pt idx="19">
                  <c:v>1.0478740980983801</c:v>
                </c:pt>
                <c:pt idx="20">
                  <c:v>1.04665037705641</c:v>
                </c:pt>
                <c:pt idx="21">
                  <c:v>1.04542808509184</c:v>
                </c:pt>
                <c:pt idx="22">
                  <c:v>1.04420722053577</c:v>
                </c:pt>
                <c:pt idx="23">
                  <c:v>1.0429877817212601</c:v>
                </c:pt>
                <c:pt idx="24">
                  <c:v>1.0417697669832999</c:v>
                </c:pt>
                <c:pt idx="25">
                  <c:v>1.0405531746588399</c:v>
                </c:pt>
                <c:pt idx="26">
                  <c:v>1.03933800308677</c:v>
                </c:pt>
                <c:pt idx="27">
                  <c:v>1.03812425060791</c:v>
                </c:pt>
                <c:pt idx="28">
                  <c:v>1.0369119155650399</c:v>
                </c:pt>
                <c:pt idx="29">
                  <c:v>1.0357009963028401</c:v>
                </c:pt>
                <c:pt idx="30">
                  <c:v>1.0344914911679499</c:v>
                </c:pt>
                <c:pt idx="31">
                  <c:v>1.0332835887185201</c:v>
                </c:pt>
                <c:pt idx="32">
                  <c:v>1.0320782365768899</c:v>
                </c:pt>
                <c:pt idx="33">
                  <c:v>1.0308765677054099</c:v>
                </c:pt>
                <c:pt idx="34">
                  <c:v>1.02967970978621</c:v>
                </c:pt>
                <c:pt idx="35">
                  <c:v>1.0284887852678699</c:v>
                </c:pt>
                <c:pt idx="36">
                  <c:v>1.0273049114244901</c:v>
                </c:pt>
                <c:pt idx="37">
                  <c:v>1.0261292004267799</c:v>
                </c:pt>
                <c:pt idx="38">
                  <c:v>1.0249627594253701</c:v>
                </c:pt>
                <c:pt idx="39">
                  <c:v>1.0238066906460299</c:v>
                </c:pt>
                <c:pt idx="40">
                  <c:v>1.0226620914968301</c:v>
                </c:pt>
                <c:pt idx="41">
                  <c:v>1.02153005468705</c:v>
                </c:pt>
                <c:pt idx="42">
                  <c:v>1.0204116683578901</c:v>
                </c:pt>
                <c:pt idx="43">
                  <c:v>1.0193080162247401</c:v>
                </c:pt>
                <c:pt idx="44">
                  <c:v>1.01822017773107</c:v>
                </c:pt>
                <c:pt idx="45">
                  <c:v>1.0171492282137899</c:v>
                </c:pt>
                <c:pt idx="46">
                  <c:v>1.0160962390800099</c:v>
                </c:pt>
                <c:pt idx="47">
                  <c:v>1.0150622779952201</c:v>
                </c:pt>
                <c:pt idx="48">
                  <c:v>1.01404840908271</c:v>
                </c:pt>
                <c:pt idx="49">
                  <c:v>1.0130556931342201</c:v>
                </c:pt>
                <c:pt idx="50">
                  <c:v>1.0120851878319299</c:v>
                </c:pt>
                <c:pt idx="51">
                  <c:v>1.01113794798143</c:v>
                </c:pt>
                <c:pt idx="52">
                  <c:v>1.0102150257559599</c:v>
                </c:pt>
                <c:pt idx="53">
                  <c:v>1.0093174709517201</c:v>
                </c:pt>
                <c:pt idx="54">
                  <c:v>1.00844633125425</c:v>
                </c:pt>
                <c:pt idx="55">
                  <c:v>1.0076026525159201</c:v>
                </c:pt>
                <c:pt idx="56">
                  <c:v>1.00678747904448</c:v>
                </c:pt>
                <c:pt idx="57">
                  <c:v>1.00600185390273</c:v>
                </c:pt>
                <c:pt idx="58">
                  <c:v>1.0052468192192701</c:v>
                </c:pt>
                <c:pt idx="59">
                  <c:v>1.00452341651038</c:v>
                </c:pt>
                <c:pt idx="60">
                  <c:v>1.0038326870130601</c:v>
                </c:pt>
                <c:pt idx="61">
                  <c:v>1.0031756720293601</c:v>
                </c:pt>
                <c:pt idx="62">
                  <c:v>1.0025534132818199</c:v>
                </c:pt>
                <c:pt idx="63">
                  <c:v>1.0019669532804101</c:v>
                </c:pt>
                <c:pt idx="64">
                  <c:v>1.0014173357007401</c:v>
                </c:pt>
                <c:pt idx="65">
                  <c:v>1.0009056057738901</c:v>
                </c:pt>
                <c:pt idx="66">
                  <c:v>1.0004328106877201</c:v>
                </c:pt>
                <c:pt idx="67">
                  <c:v>1</c:v>
                </c:pt>
                <c:pt idx="68">
                  <c:v>0.99960797782263799</c:v>
                </c:pt>
                <c:pt idx="69">
                  <c:v>0.99925655923321099</c:v>
                </c:pt>
                <c:pt idx="70">
                  <c:v>0.99894531638518103</c:v>
                </c:pt>
                <c:pt idx="71">
                  <c:v>0.99867382678906402</c:v>
                </c:pt>
                <c:pt idx="72">
                  <c:v>0.99844167315088705</c:v>
                </c:pt>
                <c:pt idx="73">
                  <c:v>0.99824844321336004</c:v>
                </c:pt>
                <c:pt idx="74">
                  <c:v>0.99809372959967302</c:v>
                </c:pt>
                <c:pt idx="75">
                  <c:v>0.99797712965984897</c:v>
                </c:pt>
                <c:pt idx="76">
                  <c:v>0.99789824531960702</c:v>
                </c:pt>
                <c:pt idx="77">
                  <c:v>0.99785668293165997</c:v>
                </c:pt>
                <c:pt idx="78">
                  <c:v>0.99785205312937897</c:v>
                </c:pt>
                <c:pt idx="79">
                  <c:v>0.997883970682793</c:v>
                </c:pt>
                <c:pt idx="80">
                  <c:v>0.99795205435683998</c:v>
                </c:pt>
                <c:pt idx="81">
                  <c:v>0.99805592677182697</c:v>
                </c:pt>
                <c:pt idx="82">
                  <c:v>0.99819521426604696</c:v>
                </c:pt>
                <c:pt idx="83">
                  <c:v>0.99836954676049705</c:v>
                </c:pt>
                <c:pt idx="84">
                  <c:v>0.99857855762564796</c:v>
                </c:pt>
                <c:pt idx="85">
                  <c:v>0.99882188355021995</c:v>
                </c:pt>
                <c:pt idx="86">
                  <c:v>0.99909916441192004</c:v>
                </c:pt>
                <c:pt idx="87">
                  <c:v>0.99941004315008197</c:v>
                </c:pt>
                <c:pt idx="88">
                  <c:v>0.99975416564018704</c:v>
                </c:pt>
                <c:pt idx="89">
                  <c:v>1.00013118057021</c:v>
                </c:pt>
                <c:pt idx="90">
                  <c:v>1.00054073931872</c:v>
                </c:pt>
                <c:pt idx="91">
                  <c:v>1.0009824958348099</c:v>
                </c:pt>
                <c:pt idx="92">
                  <c:v>1.0014561065196299</c:v>
                </c:pt>
                <c:pt idx="93">
                  <c:v>1.0019612301096601</c:v>
                </c:pt>
                <c:pt idx="94">
                  <c:v>1.0024975275615999</c:v>
                </c:pt>
                <c:pt idx="95">
                  <c:v>1.0030646619388801</c:v>
                </c:pt>
                <c:pt idx="96">
                  <c:v>1.0036622982996899</c:v>
                </c:pt>
                <c:pt idx="97">
                  <c:v>1.0042901035866201</c:v>
                </c:pt>
                <c:pt idx="98">
                  <c:v>1.0049477465177401</c:v>
                </c:pt>
                <c:pt idx="99">
                  <c:v>1.00563489747922</c:v>
                </c:pt>
                <c:pt idx="100">
                  <c:v>1.0063512284193099</c:v>
                </c:pt>
                <c:pt idx="101">
                  <c:v>1.00709641274386</c:v>
                </c:pt>
                <c:pt idx="102">
                  <c:v>1.0078701252131601</c:v>
                </c:pt>
                <c:pt idx="103">
                  <c:v>1.00867204184016</c:v>
                </c:pt>
                <c:pt idx="104">
                  <c:v>1.0095018397900699</c:v>
                </c:pt>
                <c:pt idx="105">
                  <c:v>1.01035919728122</c:v>
                </c:pt>
                <c:pt idx="106">
                  <c:v>1.0112437934873499</c:v>
                </c:pt>
                <c:pt idx="107">
                  <c:v>1.01215530844105</c:v>
                </c:pt>
                <c:pt idx="108">
                  <c:v>1.01309342293853</c:v>
                </c:pt>
                <c:pt idx="109">
                  <c:v>1.0140578184456399</c:v>
                </c:pt>
                <c:pt idx="110">
                  <c:v>1.0150481770051201</c:v>
                </c:pt>
                <c:pt idx="111">
                  <c:v>1.0160641811450299</c:v>
                </c:pt>
                <c:pt idx="112">
                  <c:v>1.01710551378841</c:v>
                </c:pt>
                <c:pt idx="113">
                  <c:v>1.01817185816408</c:v>
                </c:pt>
                <c:pt idx="114">
                  <c:v>1.0192628977187199</c:v>
                </c:pt>
                <c:pt idx="115">
                  <c:v>1.02037831602994</c:v>
                </c:pt>
                <c:pt idx="116">
                  <c:v>1.0215177967206199</c:v>
                </c:pt>
                <c:pt idx="117">
                  <c:v>1.02268102337434</c:v>
                </c:pt>
                <c:pt idx="118">
                  <c:v>1.0238676794519299</c:v>
                </c:pt>
                <c:pt idx="119">
                  <c:v>1.02507744820917</c:v>
                </c:pt>
                <c:pt idx="120">
                  <c:v>1.0263100126155</c:v>
                </c:pt>
                <c:pt idx="121">
                  <c:v>1.0275650552739499</c:v>
                </c:pt>
                <c:pt idx="122">
                  <c:v>1.02884225834207</c:v>
                </c:pt>
                <c:pt idx="123">
                  <c:v>1.0301413034539899</c:v>
                </c:pt>
                <c:pt idx="124">
                  <c:v>1.03146187164354</c:v>
                </c:pt>
                <c:pt idx="125">
                  <c:v>1.03280364326844</c:v>
                </c:pt>
                <c:pt idx="126">
                  <c:v>1.0341662979355899</c:v>
                </c:pt>
                <c:pt idx="127">
                  <c:v>1.0355495144273601</c:v>
                </c:pt>
                <c:pt idx="128">
                  <c:v>1.0369529706290399</c:v>
                </c:pt>
                <c:pt idx="129">
                  <c:v>1.0383763434572899</c:v>
                </c:pt>
                <c:pt idx="130">
                  <c:v>1.0398193087896499</c:v>
                </c:pt>
                <c:pt idx="131">
                  <c:v>1.04128154139512</c:v>
                </c:pt>
                <c:pt idx="132">
                  <c:v>1.04276271486584</c:v>
                </c:pt>
                <c:pt idx="133">
                  <c:v>1.0442625015498199</c:v>
                </c:pt>
                <c:pt idx="134">
                  <c:v>1.0457805724846401</c:v>
                </c:pt>
                <c:pt idx="135">
                  <c:v>1.0473165973323799</c:v>
                </c:pt>
                <c:pt idx="136">
                  <c:v>1.04887024431552</c:v>
                </c:pt>
                <c:pt idx="137">
                  <c:v>1.05044118015391</c:v>
                </c:pt>
                <c:pt idx="138">
                  <c:v>1.05202907000287</c:v>
                </c:pt>
                <c:pt idx="139">
                  <c:v>1.05363357739234</c:v>
                </c:pt>
                <c:pt idx="140">
                  <c:v>1.0552543641671299</c:v>
                </c:pt>
                <c:pt idx="141">
                  <c:v>1.05689109042829</c:v>
                </c:pt>
                <c:pt idx="142">
                  <c:v>1.0585434144755199</c:v>
                </c:pt>
                <c:pt idx="143">
                  <c:v>1.0602109927507899</c:v>
                </c:pt>
                <c:pt idx="144">
                  <c:v>1.06189347978295</c:v>
                </c:pt>
                <c:pt idx="145">
                  <c:v>1.06359052813362</c:v>
                </c:pt>
                <c:pt idx="146">
                  <c:v>1.0653017883440901</c:v>
                </c:pt>
                <c:pt idx="147">
                  <c:v>1.0670269088834199</c:v>
                </c:pt>
                <c:pt idx="148">
                  <c:v>1.0687655360977</c:v>
                </c:pt>
                <c:pt idx="149">
                  <c:v>1.07051731416047</c:v>
                </c:pt>
                <c:pt idx="150">
                  <c:v>1.0722818850243401</c:v>
                </c:pt>
                <c:pt idx="151">
                  <c:v>1.0740588883737301</c:v>
                </c:pt>
                <c:pt idx="152">
                  <c:v>1.0758479615789101</c:v>
                </c:pt>
                <c:pt idx="153">
                  <c:v>1.07764873965119</c:v>
                </c:pt>
                <c:pt idx="154">
                  <c:v>1.0794608551993901</c:v>
                </c:pt>
                <c:pt idx="155">
                  <c:v>1.08128393838746</c:v>
                </c:pt>
                <c:pt idx="156">
                  <c:v>1.08311761689349</c:v>
                </c:pt>
                <c:pt idx="157">
                  <c:v>1.08496151586986</c:v>
                </c:pt>
                <c:pt idx="158">
                  <c:v>1.0868152579048</c:v>
                </c:pt>
                <c:pt idx="159">
                  <c:v>1.08867846298514</c:v>
                </c:pt>
                <c:pt idx="160">
                  <c:v>1.09055074846042</c:v>
                </c:pt>
                <c:pt idx="161">
                  <c:v>1.09243172900842</c:v>
                </c:pt>
                <c:pt idx="162">
                  <c:v>1.09432101660185</c:v>
                </c:pt>
                <c:pt idx="163">
                  <c:v>1.0962182204766</c:v>
                </c:pt>
                <c:pt idx="164">
                  <c:v>1.0981229471012799</c:v>
                </c:pt>
                <c:pt idx="165">
                  <c:v>1.1000348001481299</c:v>
                </c:pt>
                <c:pt idx="166">
                  <c:v>1.10195338046545</c:v>
                </c:pt>
                <c:pt idx="167">
                  <c:v>1.1038782860513701</c:v>
                </c:pt>
                <c:pt idx="168">
                  <c:v>1.10580911202914</c:v>
                </c:pt>
                <c:pt idx="169">
                  <c:v>1.10774545062387</c:v>
                </c:pt>
                <c:pt idx="170">
                  <c:v>1.10968689114074</c:v>
                </c:pt>
                <c:pt idx="171">
                  <c:v>1.1116330199447999</c:v>
                </c:pt>
                <c:pt idx="172">
                  <c:v>1.1135834204422099</c:v>
                </c:pt>
                <c:pt idx="173">
                  <c:v>1.1155376730630799</c:v>
                </c:pt>
                <c:pt idx="174">
                  <c:v>1.1174954270508399</c:v>
                </c:pt>
                <c:pt idx="175">
                  <c:v>1.1194566168711899</c:v>
                </c:pt>
                <c:pt idx="176">
                  <c:v>1.1214212485539501</c:v>
                </c:pt>
                <c:pt idx="177">
                  <c:v>1.12338932813954</c:v>
                </c:pt>
                <c:pt idx="178">
                  <c:v>1.1253608616790101</c:v>
                </c:pt>
                <c:pt idx="179">
                  <c:v>1.1273358552339801</c:v>
                </c:pt>
                <c:pt idx="180">
                  <c:v>1.1293143148767399</c:v>
                </c:pt>
                <c:pt idx="181">
                  <c:v>1.1312962466902301</c:v>
                </c:pt>
                <c:pt idx="182">
                  <c:v>1.1332816567680699</c:v>
                </c:pt>
                <c:pt idx="183">
                  <c:v>1.13527055121455</c:v>
                </c:pt>
                <c:pt idx="184">
                  <c:v>1.13726293614471</c:v>
                </c:pt>
                <c:pt idx="185">
                  <c:v>1.1392588176842899</c:v>
                </c:pt>
                <c:pt idx="186">
                  <c:v>1.1412582019698101</c:v>
                </c:pt>
                <c:pt idx="187">
                  <c:v>1.14326109514852</c:v>
                </c:pt>
                <c:pt idx="188">
                  <c:v>1.1452675033785</c:v>
                </c:pt>
                <c:pt idx="189">
                  <c:v>1.1472774328286099</c:v>
                </c:pt>
                <c:pt idx="190">
                  <c:v>1.1492908896785501</c:v>
                </c:pt>
                <c:pt idx="191">
                  <c:v>1.1513078801188601</c:v>
                </c:pt>
                <c:pt idx="192">
                  <c:v>1.15332841035094</c:v>
                </c:pt>
                <c:pt idx="193">
                  <c:v>1.1553524865870799</c:v>
                </c:pt>
                <c:pt idx="194">
                  <c:v>1.1573801150504801</c:v>
                </c:pt>
                <c:pt idx="195">
                  <c:v>1.1594113019752399</c:v>
                </c:pt>
                <c:pt idx="196">
                  <c:v>1.16144605360641</c:v>
                </c:pt>
                <c:pt idx="197">
                  <c:v>1.16348437620002</c:v>
                </c:pt>
                <c:pt idx="198">
                  <c:v>1.16552627602305</c:v>
                </c:pt>
                <c:pt idx="199">
                  <c:v>1.16757175935349</c:v>
                </c:pt>
                <c:pt idx="200">
                  <c:v>1.1696208324803601</c:v>
                </c:pt>
                <c:pt idx="201">
                  <c:v>1.1716735017036899</c:v>
                </c:pt>
                <c:pt idx="202">
                  <c:v>1.1737297733345899</c:v>
                </c:pt>
                <c:pt idx="203">
                  <c:v>1.1757896536952399</c:v>
                </c:pt>
                <c:pt idx="204">
                  <c:v>1.1778531491188999</c:v>
                </c:pt>
                <c:pt idx="205">
                  <c:v>1.1799202659499799</c:v>
                </c:pt>
                <c:pt idx="206">
                  <c:v>1.1819910105439899</c:v>
                </c:pt>
                <c:pt idx="207">
                  <c:v>1.1840653892676101</c:v>
                </c:pt>
                <c:pt idx="208">
                  <c:v>1.1861434084986899</c:v>
                </c:pt>
                <c:pt idx="209">
                  <c:v>1.1882250746262599</c:v>
                </c:pt>
                <c:pt idx="210">
                  <c:v>1.1903103940505999</c:v>
                </c:pt>
                <c:pt idx="211">
                  <c:v>1.1923993731831699</c:v>
                </c:pt>
                <c:pt idx="212">
                  <c:v>1.19449201844673</c:v>
                </c:pt>
                <c:pt idx="213">
                  <c:v>1.19658833627529</c:v>
                </c:pt>
                <c:pt idx="214">
                  <c:v>1.19868833311415</c:v>
                </c:pt>
                <c:pt idx="215">
                  <c:v>1.2007920154199201</c:v>
                </c:pt>
                <c:pt idx="216">
                  <c:v>1.20289938966055</c:v>
                </c:pt>
                <c:pt idx="217">
                  <c:v>1.2050104623153399</c:v>
                </c:pt>
                <c:pt idx="218">
                  <c:v>1.2071252398749499</c:v>
                </c:pt>
                <c:pt idx="219">
                  <c:v>1.2092437288414499</c:v>
                </c:pt>
                <c:pt idx="220">
                  <c:v>1.21136593572831</c:v>
                </c:pt>
              </c:numCache>
            </c:numRef>
          </c:yVal>
          <c:smooth val="0"/>
          <c:extLst>
            <c:ext xmlns:c16="http://schemas.microsoft.com/office/drawing/2014/chart" uri="{C3380CC4-5D6E-409C-BE32-E72D297353CC}">
              <c16:uniqueId val="{00000000-932A-45F7-9325-A08F94BC09EB}"/>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Microsoft_Excel_Worksheet2!$C$2:$C$10002</c:f>
              <c:numCache>
                <c:formatCode>General</c:formatCode>
                <c:ptCount val="10001"/>
                <c:pt idx="0">
                  <c:v>0.92873221897830205</c:v>
                </c:pt>
                <c:pt idx="1">
                  <c:v>0.929761925496708</c:v>
                </c:pt>
                <c:pt idx="2">
                  <c:v>0.93079276011508705</c:v>
                </c:pt>
                <c:pt idx="3">
                  <c:v>0.93182472337279898</c:v>
                </c:pt>
                <c:pt idx="4">
                  <c:v>0.93285781576106697</c:v>
                </c:pt>
                <c:pt idx="5">
                  <c:v>0.933892037718691</c:v>
                </c:pt>
                <c:pt idx="6">
                  <c:v>0.93492738962731003</c:v>
                </c:pt>
                <c:pt idx="7">
                  <c:v>0.93596387180615803</c:v>
                </c:pt>
                <c:pt idx="8">
                  <c:v>0.937001484506233</c:v>
                </c:pt>
                <c:pt idx="9">
                  <c:v>0.93804022790383002</c:v>
                </c:pt>
                <c:pt idx="10">
                  <c:v>0.93908010209333304</c:v>
                </c:pt>
                <c:pt idx="11">
                  <c:v>0.94012110707916896</c:v>
                </c:pt>
                <c:pt idx="12">
                  <c:v>0.94116324276681196</c:v>
                </c:pt>
                <c:pt idx="13">
                  <c:v>0.94220650895271096</c:v>
                </c:pt>
                <c:pt idx="14">
                  <c:v>0.94325090531296696</c:v>
                </c:pt>
                <c:pt idx="15">
                  <c:v>0.94429643139059904</c:v>
                </c:pt>
                <c:pt idx="16">
                  <c:v>0.94534308658116795</c:v>
                </c:pt>
                <c:pt idx="17">
                  <c:v>0.94639087011652501</c:v>
                </c:pt>
                <c:pt idx="18">
                  <c:v>0.94743978104638304</c:v>
                </c:pt>
                <c:pt idx="19">
                  <c:v>0.94848981821735101</c:v>
                </c:pt>
                <c:pt idx="20">
                  <c:v>0.94954098024904898</c:v>
                </c:pt>
                <c:pt idx="21">
                  <c:v>0.95059326550677703</c:v>
                </c:pt>
                <c:pt idx="22">
                  <c:v>0.95164667207017595</c:v>
                </c:pt>
                <c:pt idx="23">
                  <c:v>0.952701197697161</c:v>
                </c:pt>
                <c:pt idx="24">
                  <c:v>0.95375683978227599</c:v>
                </c:pt>
                <c:pt idx="25">
                  <c:v>0.95481359530844501</c:v>
                </c:pt>
                <c:pt idx="26">
                  <c:v>0.95587146079085406</c:v>
                </c:pt>
                <c:pt idx="27">
                  <c:v>0.95693043221143204</c:v>
                </c:pt>
                <c:pt idx="28">
                  <c:v>0.95799050494204296</c:v>
                </c:pt>
                <c:pt idx="29">
                  <c:v>0.95905167365404698</c:v>
                </c:pt>
                <c:pt idx="30">
                  <c:v>0.96011393221132701</c:v>
                </c:pt>
                <c:pt idx="31">
                  <c:v>0.96117726879502596</c:v>
                </c:pt>
                <c:pt idx="32">
                  <c:v>0.96224165206919399</c:v>
                </c:pt>
                <c:pt idx="33">
                  <c:v>0.96330704636672004</c:v>
                </c:pt>
                <c:pt idx="34">
                  <c:v>0.96437341667954501</c:v>
                </c:pt>
                <c:pt idx="35">
                  <c:v>0.96544072878035103</c:v>
                </c:pt>
                <c:pt idx="36">
                  <c:v>0.96650894935070997</c:v>
                </c:pt>
                <c:pt idx="37">
                  <c:v>0.96757804611638498</c:v>
                </c:pt>
                <c:pt idx="38">
                  <c:v>0.96864798799055896</c:v>
                </c:pt>
                <c:pt idx="39">
                  <c:v>0.96971874522583801</c:v>
                </c:pt>
                <c:pt idx="40">
                  <c:v>0.97079028957593505</c:v>
                </c:pt>
                <c:pt idx="41">
                  <c:v>0.97186259446804302</c:v>
                </c:pt>
                <c:pt idx="42">
                  <c:v>0.97293563518700499</c:v>
                </c:pt>
                <c:pt idx="43">
                  <c:v>0.97400938907247803</c:v>
                </c:pt>
                <c:pt idx="44">
                  <c:v>0.97508383573044699</c:v>
                </c:pt>
                <c:pt idx="45">
                  <c:v>0.97615895726053203</c:v>
                </c:pt>
                <c:pt idx="46">
                  <c:v>0.97723473850075804</c:v>
                </c:pt>
                <c:pt idx="47">
                  <c:v>0.97831116729154699</c:v>
                </c:pt>
                <c:pt idx="48">
                  <c:v>0.97938823476097103</c:v>
                </c:pt>
                <c:pt idx="49">
                  <c:v>0.98046593563346596</c:v>
                </c:pt>
                <c:pt idx="50">
                  <c:v>0.98154426856449795</c:v>
                </c:pt>
                <c:pt idx="51">
                  <c:v>0.98262323650393402</c:v>
                </c:pt>
                <c:pt idx="52">
                  <c:v>0.98370284709119205</c:v>
                </c:pt>
                <c:pt idx="53">
                  <c:v>0.98478311308563404</c:v>
                </c:pt>
                <c:pt idx="54">
                  <c:v>0.98586405283604095</c:v>
                </c:pt>
                <c:pt idx="55">
                  <c:v>0.98694569079351002</c:v>
                </c:pt>
                <c:pt idx="56">
                  <c:v>0.98802805807262795</c:v>
                </c:pt>
                <c:pt idx="57">
                  <c:v>0.98911119306639195</c:v>
                </c:pt>
                <c:pt idx="58">
                  <c:v>0.99019514212103099</c:v>
                </c:pt>
                <c:pt idx="59">
                  <c:v>0.99127996027769605</c:v>
                </c:pt>
                <c:pt idx="60">
                  <c:v>0.99236571208884805</c:v>
                </c:pt>
                <c:pt idx="61">
                  <c:v>0.99345247251825997</c:v>
                </c:pt>
                <c:pt idx="62">
                  <c:v>0.99454032793469205</c:v>
                </c:pt>
                <c:pt idx="63">
                  <c:v>0.99562937721068301</c:v>
                </c:pt>
                <c:pt idx="64">
                  <c:v>0.99671973293946503</c:v>
                </c:pt>
                <c:pt idx="65">
                  <c:v>0.997811522784809</c:v>
                </c:pt>
                <c:pt idx="66">
                  <c:v>0.99890489098068103</c:v>
                </c:pt>
                <c:pt idx="67">
                  <c:v>1</c:v>
                </c:pt>
                <c:pt idx="68">
                  <c:v>0.99812114315645395</c:v>
                </c:pt>
                <c:pt idx="69">
                  <c:v>0.99632559439039803</c:v>
                </c:pt>
                <c:pt idx="70">
                  <c:v>0.994611979988275</c:v>
                </c:pt>
                <c:pt idx="71">
                  <c:v>0.99297894794207098</c:v>
                </c:pt>
                <c:pt idx="72">
                  <c:v>0.99142516687215299</c:v>
                </c:pt>
                <c:pt idx="73">
                  <c:v>0.98994932496479804</c:v>
                </c:pt>
                <c:pt idx="74">
                  <c:v>0.98855012892370098</c:v>
                </c:pt>
                <c:pt idx="75">
                  <c:v>0.98722630293481495</c:v>
                </c:pt>
                <c:pt idx="76">
                  <c:v>0.98597658764396701</c:v>
                </c:pt>
                <c:pt idx="77">
                  <c:v>0.98479973914674901</c:v>
                </c:pt>
                <c:pt idx="78">
                  <c:v>0.98369452799030899</c:v>
                </c:pt>
                <c:pt idx="79">
                  <c:v>0.98265973818672503</c:v>
                </c:pt>
                <c:pt idx="80">
                  <c:v>0.98169416623777295</c:v>
                </c:pt>
                <c:pt idx="81">
                  <c:v>0.980796620171005</c:v>
                </c:pt>
                <c:pt idx="82">
                  <c:v>0.97996591858717497</c:v>
                </c:pt>
                <c:pt idx="83">
                  <c:v>0.97920088971916797</c:v>
                </c:pt>
                <c:pt idx="84">
                  <c:v>0.97850037050277205</c:v>
                </c:pt>
                <c:pt idx="85">
                  <c:v>0.97786320565972396</c:v>
                </c:pt>
                <c:pt idx="86">
                  <c:v>0.97728824679368298</c:v>
                </c:pt>
                <c:pt idx="87">
                  <c:v>0.97677435149993497</c:v>
                </c:pt>
                <c:pt idx="88">
                  <c:v>0.976320382489824</c:v>
                </c:pt>
                <c:pt idx="89">
                  <c:v>0.97592520673112304</c:v>
                </c:pt>
                <c:pt idx="90">
                  <c:v>0.97558769460576</c:v>
                </c:pt>
                <c:pt idx="91">
                  <c:v>0.97530671908656497</c:v>
                </c:pt>
                <c:pt idx="92">
                  <c:v>0.97508115493493597</c:v>
                </c:pt>
                <c:pt idx="93">
                  <c:v>0.97490987792157102</c:v>
                </c:pt>
                <c:pt idx="94">
                  <c:v>0.97479176407271495</c:v>
                </c:pt>
                <c:pt idx="95">
                  <c:v>0.97472568894460798</c:v>
                </c:pt>
                <c:pt idx="96">
                  <c:v>0.97471052692913396</c:v>
                </c:pt>
                <c:pt idx="97">
                  <c:v>0.97474515059396005</c:v>
                </c:pt>
                <c:pt idx="98">
                  <c:v>0.97482843006073605</c:v>
                </c:pt>
                <c:pt idx="99">
                  <c:v>0.97495923242523497</c:v>
                </c:pt>
                <c:pt idx="100">
                  <c:v>0.97513642122358302</c:v>
                </c:pt>
                <c:pt idx="101">
                  <c:v>0.97535885594903005</c:v>
                </c:pt>
                <c:pt idx="102">
                  <c:v>0.97562539162393302</c:v>
                </c:pt>
                <c:pt idx="103">
                  <c:v>0.97593487843189297</c:v>
                </c:pt>
                <c:pt idx="104">
                  <c:v>0.976286161415169</c:v>
                </c:pt>
                <c:pt idx="105">
                  <c:v>0.97667808024264902</c:v>
                </c:pt>
                <c:pt idx="106">
                  <c:v>0.97710946905377305</c:v>
                </c:pt>
                <c:pt idx="107">
                  <c:v>0.97757915638385795</c:v>
                </c:pt>
                <c:pt idx="108">
                  <c:v>0.97808596517622903</c:v>
                </c:pt>
                <c:pt idx="109">
                  <c:v>0.97862871288647102</c:v>
                </c:pt>
                <c:pt idx="110">
                  <c:v>0.97920621168392097</c:v>
                </c:pt>
                <c:pt idx="111">
                  <c:v>0.97981726875518904</c:v>
                </c:pt>
                <c:pt idx="112">
                  <c:v>0.98046068671410103</c:v>
                </c:pt>
                <c:pt idx="113">
                  <c:v>0.98113526412191998</c:v>
                </c:pt>
                <c:pt idx="114">
                  <c:v>0.98183979612100303</c:v>
                </c:pt>
                <c:pt idx="115">
                  <c:v>0.98257307518427395</c:v>
                </c:pt>
                <c:pt idx="116">
                  <c:v>0.983333891981927</c:v>
                </c:pt>
                <c:pt idx="117">
                  <c:v>0.98412103636573101</c:v>
                </c:pt>
                <c:pt idx="118">
                  <c:v>0.98493329847003297</c:v>
                </c:pt>
                <c:pt idx="119">
                  <c:v>0.98576946992730596</c:v>
                </c:pt>
                <c:pt idx="120">
                  <c:v>0.98662834519458298</c:v>
                </c:pt>
                <c:pt idx="121">
                  <c:v>0.98750872298561299</c:v>
                </c:pt>
                <c:pt idx="122">
                  <c:v>0.98840940780200304</c:v>
                </c:pt>
                <c:pt idx="123">
                  <c:v>0.98932921155492604</c:v>
                </c:pt>
                <c:pt idx="124">
                  <c:v>0.99026695526740405</c:v>
                </c:pt>
                <c:pt idx="125">
                  <c:v>0.99122147084551704</c:v>
                </c:pt>
                <c:pt idx="126">
                  <c:v>0.99219160290539998</c:v>
                </c:pt>
                <c:pt idx="127">
                  <c:v>0.993176210641454</c:v>
                </c:pt>
                <c:pt idx="128">
                  <c:v>0.99417416971995998</c:v>
                </c:pt>
                <c:pt idx="129">
                  <c:v>0.99518437418120398</c:v>
                </c:pt>
                <c:pt idx="130">
                  <c:v>0.99620573833243398</c:v>
                </c:pt>
                <c:pt idx="131">
                  <c:v>0.99723719861339499</c:v>
                </c:pt>
                <c:pt idx="132">
                  <c:v>0.998277715415957</c:v>
                </c:pt>
                <c:pt idx="133">
                  <c:v>0.99932627483943004</c:v>
                </c:pt>
                <c:pt idx="134">
                  <c:v>1.00038189036355</c:v>
                </c:pt>
                <c:pt idx="135">
                  <c:v>1.00144360442189</c:v>
                </c:pt>
                <c:pt idx="136">
                  <c:v>1.0025104898595201</c:v>
                </c:pt>
                <c:pt idx="137">
                  <c:v>1.0035816512601199</c:v>
                </c:pt>
                <c:pt idx="138">
                  <c:v>1.0046562261294001</c:v>
                </c:pt>
                <c:pt idx="139">
                  <c:v>1.0057333859236</c:v>
                </c:pt>
                <c:pt idx="140">
                  <c:v>1.00681233691407</c:v>
                </c:pt>
                <c:pt idx="141">
                  <c:v>1.00789232088095</c:v>
                </c:pt>
                <c:pt idx="142">
                  <c:v>1.0089726156315399</c:v>
                </c:pt>
                <c:pt idx="143">
                  <c:v>1.0100525353413099</c:v>
                </c:pt>
                <c:pt idx="144">
                  <c:v>1.0111314307177299</c:v>
                </c:pt>
                <c:pt idx="145">
                  <c:v>1.0122086889896</c:v>
                </c:pt>
                <c:pt idx="146">
                  <c:v>1.0132837337264999</c:v>
                </c:pt>
                <c:pt idx="147">
                  <c:v>1.0143560244952401</c:v>
                </c:pt>
                <c:pt idx="148">
                  <c:v>1.0154250563617</c:v>
                </c:pt>
                <c:pt idx="149">
                  <c:v>1.01649035924818</c:v>
                </c:pt>
                <c:pt idx="150">
                  <c:v>1.0175514971576001</c:v>
                </c:pt>
                <c:pt idx="151">
                  <c:v>1.01860806727691</c:v>
                </c:pt>
                <c:pt idx="152">
                  <c:v>1.0196596989728</c:v>
                </c:pt>
                <c:pt idx="153">
                  <c:v>1.0207060526931999</c:v>
                </c:pt>
                <c:pt idx="154">
                  <c:v>1.0217468187884799</c:v>
                </c:pt>
                <c:pt idx="155">
                  <c:v>1.0227817162659201</c:v>
                </c:pt>
                <c:pt idx="156">
                  <c:v>1.023810491491</c:v>
                </c:pt>
                <c:pt idx="157">
                  <c:v>1.02483291684851</c:v>
                </c:pt>
                <c:pt idx="158">
                  <c:v>1.02584878937593</c:v>
                </c:pt>
                <c:pt idx="159">
                  <c:v>1.0268579293806701</c:v>
                </c:pt>
                <c:pt idx="160">
                  <c:v>1.0278601790520601</c:v>
                </c:pt>
                <c:pt idx="161">
                  <c:v>1.0288554010779301</c:v>
                </c:pt>
                <c:pt idx="162">
                  <c:v>1.0298434772746701</c:v>
                </c:pt>
                <c:pt idx="163">
                  <c:v>1.0308243072387899</c:v>
                </c:pt>
                <c:pt idx="164">
                  <c:v>1.03179780702668</c:v>
                </c:pt>
                <c:pt idx="165">
                  <c:v>1.0327639078686599</c:v>
                </c:pt>
                <c:pt idx="166">
                  <c:v>1.03372255492219</c:v>
                </c:pt>
                <c:pt idx="167">
                  <c:v>1.0346737060682401</c:v>
                </c:pt>
                <c:pt idx="168">
                  <c:v>1.0356173307541301</c:v>
                </c:pt>
                <c:pt idx="169">
                  <c:v>1.0365534088849799</c:v>
                </c:pt>
                <c:pt idx="170">
                  <c:v>1.0374819297657101</c:v>
                </c:pt>
                <c:pt idx="171">
                  <c:v>1.0384028910944001</c:v>
                </c:pt>
                <c:pt idx="172">
                  <c:v>1.03931629800735</c:v>
                </c:pt>
                <c:pt idx="173">
                  <c:v>1.0402221621760099</c:v>
                </c:pt>
                <c:pt idx="174">
                  <c:v>1.0411205461097699</c:v>
                </c:pt>
                <c:pt idx="175">
                  <c:v>1.04201169245249</c:v>
                </c:pt>
                <c:pt idx="176">
                  <c:v>1.04289587888088</c:v>
                </c:pt>
                <c:pt idx="177">
                  <c:v>1.04377337194858</c:v>
                </c:pt>
                <c:pt idx="178">
                  <c:v>1.0446444274839799</c:v>
                </c:pt>
                <c:pt idx="179">
                  <c:v>1.0455092909849899</c:v>
                </c:pt>
                <c:pt idx="180">
                  <c:v>1.04636819800903</c:v>
                </c:pt>
                <c:pt idx="181">
                  <c:v>1.0472213745565699</c:v>
                </c:pt>
                <c:pt idx="182">
                  <c:v>1.0480690374470401</c:v>
                </c:pt>
                <c:pt idx="183">
                  <c:v>1.0489113946859601</c:v>
                </c:pt>
                <c:pt idx="184">
                  <c:v>1.04974864582258</c:v>
                </c:pt>
                <c:pt idx="185">
                  <c:v>1.05058098229734</c:v>
                </c:pt>
                <c:pt idx="186">
                  <c:v>1.05140858777876</c:v>
                </c:pt>
                <c:pt idx="187">
                  <c:v>1.05223163848936</c:v>
                </c:pt>
                <c:pt idx="188">
                  <c:v>1.0530503035205201</c:v>
                </c:pt>
                <c:pt idx="189">
                  <c:v>1.0538647451360901</c:v>
                </c:pt>
                <c:pt idx="190">
                  <c:v>1.0546751190648</c:v>
                </c:pt>
                <c:pt idx="191">
                  <c:v>1.0554815747815101</c:v>
                </c:pt>
                <c:pt idx="192">
                  <c:v>1.0562842557775001</c:v>
                </c:pt>
                <c:pt idx="193">
                  <c:v>1.0570832998198301</c:v>
                </c:pt>
                <c:pt idx="194">
                  <c:v>1.0578788392001901</c:v>
                </c:pt>
                <c:pt idx="195">
                  <c:v>1.05867100097327</c:v>
                </c:pt>
                <c:pt idx="196">
                  <c:v>1.0594599071851201</c:v>
                </c:pt>
                <c:pt idx="197">
                  <c:v>1.06024567509167</c:v>
                </c:pt>
                <c:pt idx="198">
                  <c:v>1.06102841736777</c:v>
                </c:pt>
                <c:pt idx="199">
                  <c:v>1.0618082423070501</c:v>
                </c:pt>
                <c:pt idx="200">
                  <c:v>1.0625852540129599</c:v>
                </c:pt>
                <c:pt idx="201">
                  <c:v>1.0633595525812201</c:v>
                </c:pt>
                <c:pt idx="202">
                  <c:v>1.06413123427418</c:v>
                </c:pt>
                <c:pt idx="203">
                  <c:v>1.06490039168715</c:v>
                </c:pt>
                <c:pt idx="204">
                  <c:v>1.0656671139073799</c:v>
                </c:pt>
                <c:pt idx="205">
                  <c:v>1.0664314866655999</c:v>
                </c:pt>
                <c:pt idx="206">
                  <c:v>1.0671935924807401</c:v>
                </c:pt>
                <c:pt idx="207">
                  <c:v>1.06795351079803</c:v>
                </c:pt>
                <c:pt idx="208">
                  <c:v>1.06871131812069</c:v>
                </c:pt>
                <c:pt idx="209">
                  <c:v>1.0694670881356001</c:v>
                </c:pt>
                <c:pt idx="210">
                  <c:v>1.0702208918331799</c:v>
                </c:pt>
                <c:pt idx="211">
                  <c:v>1.07097279762177</c:v>
                </c:pt>
                <c:pt idx="212">
                  <c:v>1.07172287143669</c:v>
                </c:pt>
                <c:pt idx="213">
                  <c:v>1.07247117684435</c:v>
                </c:pt>
                <c:pt idx="214">
                  <c:v>1.0732177751415</c:v>
                </c:pt>
                <c:pt idx="215">
                  <c:v>1.07396272544995</c:v>
                </c:pt>
                <c:pt idx="216">
                  <c:v>1.0747060848069601</c:v>
                </c:pt>
                <c:pt idx="217">
                  <c:v>1.0754479082514601</c:v>
                </c:pt>
                <c:pt idx="218">
                  <c:v>1.0761882489063199</c:v>
                </c:pt>
                <c:pt idx="219">
                  <c:v>1.07692715805693</c:v>
                </c:pt>
                <c:pt idx="220">
                  <c:v>1.07766468522609</c:v>
                </c:pt>
              </c:numCache>
            </c:numRef>
          </c:yVal>
          <c:smooth val="0"/>
          <c:extLst>
            <c:ext xmlns:c16="http://schemas.microsoft.com/office/drawing/2014/chart" uri="{C3380CC4-5D6E-409C-BE32-E72D297353CC}">
              <c16:uniqueId val="{00000001-932A-45F7-9325-A08F94BC09EB}"/>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Microsoft_Excel_Worksheet2!$D$2:$D$10002</c:f>
              <c:numCache>
                <c:formatCode>General</c:formatCode>
                <c:ptCount val="10001"/>
                <c:pt idx="0">
                  <c:v>1.2359804511502299</c:v>
                </c:pt>
                <c:pt idx="1">
                  <c:v>1.23172970186074</c:v>
                </c:pt>
                <c:pt idx="2">
                  <c:v>1.22749358951009</c:v>
                </c:pt>
                <c:pt idx="3">
                  <c:v>1.22327206453075</c:v>
                </c:pt>
                <c:pt idx="4">
                  <c:v>1.2190650775777601</c:v>
                </c:pt>
                <c:pt idx="5">
                  <c:v>1.2148725795323601</c:v>
                </c:pt>
                <c:pt idx="6">
                  <c:v>1.2106945215061899</c:v>
                </c:pt>
                <c:pt idx="7">
                  <c:v>1.2065308548459099</c:v>
                </c:pt>
                <c:pt idx="8">
                  <c:v>1.20238153113846</c:v>
                </c:pt>
                <c:pt idx="9">
                  <c:v>1.1982465022169499</c:v>
                </c:pt>
                <c:pt idx="10">
                  <c:v>1.1941257201672499</c:v>
                </c:pt>
                <c:pt idx="11">
                  <c:v>1.19001913733551</c:v>
                </c:pt>
                <c:pt idx="12">
                  <c:v>1.18592670633652</c:v>
                </c:pt>
                <c:pt idx="13">
                  <c:v>1.18184838006323</c:v>
                </c:pt>
                <c:pt idx="14">
                  <c:v>1.1777841116975201</c:v>
                </c:pt>
                <c:pt idx="15">
                  <c:v>1.1737338547223</c:v>
                </c:pt>
                <c:pt idx="16">
                  <c:v>1.1696975629353901</c:v>
                </c:pt>
                <c:pt idx="17">
                  <c:v>1.1656751904651399</c:v>
                </c:pt>
                <c:pt idx="18">
                  <c:v>1.16166669178833</c:v>
                </c:pt>
                <c:pt idx="19">
                  <c:v>1.1576720217505601</c:v>
                </c:pt>
                <c:pt idx="20">
                  <c:v>1.1536911355895401</c:v>
                </c:pt>
                <c:pt idx="21">
                  <c:v>1.14972398896193</c:v>
                </c:pt>
                <c:pt idx="22">
                  <c:v>1.1457705379740299</c:v>
                </c:pt>
                <c:pt idx="23">
                  <c:v>1.1418307392173701</c:v>
                </c:pt>
                <c:pt idx="24">
                  <c:v>1.13790454980976</c:v>
                </c:pt>
                <c:pt idx="25">
                  <c:v>1.1339919274429799</c:v>
                </c:pt>
                <c:pt idx="26">
                  <c:v>1.1300928304383699</c:v>
                </c:pt>
                <c:pt idx="27">
                  <c:v>1.1262072178117599</c:v>
                </c:pt>
                <c:pt idx="28">
                  <c:v>1.1223350493497899</c:v>
                </c:pt>
                <c:pt idx="29">
                  <c:v>1.1184762856997399</c:v>
                </c:pt>
                <c:pt idx="30">
                  <c:v>1.1146308884759999</c:v>
                </c:pt>
                <c:pt idx="31">
                  <c:v>1.11079923483159</c:v>
                </c:pt>
                <c:pt idx="32">
                  <c:v>1.10698334885535</c:v>
                </c:pt>
                <c:pt idx="33">
                  <c:v>1.1031856372817701</c:v>
                </c:pt>
                <c:pt idx="34">
                  <c:v>1.09940847228653</c:v>
                </c:pt>
                <c:pt idx="35">
                  <c:v>1.0956541917991101</c:v>
                </c:pt>
                <c:pt idx="36">
                  <c:v>1.0919250998615699</c:v>
                </c:pt>
                <c:pt idx="37">
                  <c:v>1.0882234670316699</c:v>
                </c:pt>
                <c:pt idx="38">
                  <c:v>1.0845515308282501</c:v>
                </c:pt>
                <c:pt idx="39">
                  <c:v>1.08091149621684</c:v>
                </c:pt>
                <c:pt idx="40">
                  <c:v>1.0773055361333701</c:v>
                </c:pt>
                <c:pt idx="41">
                  <c:v>1.0737357920438499</c:v>
                </c:pt>
                <c:pt idx="42">
                  <c:v>1.0702043745379</c:v>
                </c:pt>
                <c:pt idx="43">
                  <c:v>1.0667133639537301</c:v>
                </c:pt>
                <c:pt idx="44">
                  <c:v>1.0632648110324101</c:v>
                </c:pt>
                <c:pt idx="45">
                  <c:v>1.05986073759888</c:v>
                </c:pt>
                <c:pt idx="46">
                  <c:v>1.0565031372672</c:v>
                </c:pt>
                <c:pt idx="47">
                  <c:v>1.0531939761675</c:v>
                </c:pt>
                <c:pt idx="48">
                  <c:v>1.04993519369174</c:v>
                </c:pt>
                <c:pt idx="49">
                  <c:v>1.0467287032553501</c:v>
                </c:pt>
                <c:pt idx="50">
                  <c:v>1.0435763930717601</c:v>
                </c:pt>
                <c:pt idx="51">
                  <c:v>1.0404801269362201</c:v>
                </c:pt>
                <c:pt idx="52">
                  <c:v>1.0374417450156099</c:v>
                </c:pt>
                <c:pt idx="53">
                  <c:v>1.0344630646400901</c:v>
                </c:pt>
                <c:pt idx="54">
                  <c:v>1.03154588109248</c:v>
                </c:pt>
                <c:pt idx="55">
                  <c:v>1.0286919683907201</c:v>
                </c:pt>
                <c:pt idx="56">
                  <c:v>1.02590308005831</c:v>
                </c:pt>
                <c:pt idx="57">
                  <c:v>1.0231809498770901</c:v>
                </c:pt>
                <c:pt idx="58">
                  <c:v>1.0205272926161699</c:v>
                </c:pt>
                <c:pt idx="59">
                  <c:v>1.01794380473</c:v>
                </c:pt>
                <c:pt idx="60">
                  <c:v>1.0154321650178599</c:v>
                </c:pt>
                <c:pt idx="61">
                  <c:v>1.01299403523611</c:v>
                </c:pt>
                <c:pt idx="62">
                  <c:v>1.0106310606532101</c:v>
                </c:pt>
                <c:pt idx="63">
                  <c:v>1.00834487053668</c:v>
                </c:pt>
                <c:pt idx="64">
                  <c:v>1.0061370785591499</c:v>
                </c:pt>
                <c:pt idx="65">
                  <c:v>1.00400928310952</c:v>
                </c:pt>
                <c:pt idx="66">
                  <c:v>1.00196306749278</c:v>
                </c:pt>
                <c:pt idx="67">
                  <c:v>1</c:v>
                </c:pt>
                <c:pt idx="68">
                  <c:v>1.0010970273275099</c:v>
                </c:pt>
                <c:pt idx="69">
                  <c:v>1.00219614631253</c:v>
                </c:pt>
                <c:pt idx="70">
                  <c:v>1.00329753230969</c:v>
                </c:pt>
                <c:pt idx="71">
                  <c:v>1.0044013665954299</c:v>
                </c:pt>
                <c:pt idx="72">
                  <c:v>1.0055078365918599</c:v>
                </c:pt>
                <c:pt idx="73">
                  <c:v>1.0066171360976801</c:v>
                </c:pt>
                <c:pt idx="74">
                  <c:v>1.0077294655262501</c:v>
                </c:pt>
                <c:pt idx="75">
                  <c:v>1.00884503215052</c:v>
                </c:pt>
                <c:pt idx="76">
                  <c:v>1.0099640503548499</c:v>
                </c:pt>
                <c:pt idx="77">
                  <c:v>1.01108674189342</c:v>
                </c:pt>
                <c:pt idx="78">
                  <c:v>1.0122133361550301</c:v>
                </c:pt>
                <c:pt idx="79">
                  <c:v>1.0133440704339101</c:v>
                </c:pt>
                <c:pt idx="80">
                  <c:v>1.01447919020619</c:v>
                </c:pt>
                <c:pt idx="81">
                  <c:v>1.01561894941144</c:v>
                </c:pt>
                <c:pt idx="82">
                  <c:v>1.0167636107387801</c:v>
                </c:pt>
                <c:pt idx="83">
                  <c:v>1.0179134459167201</c:v>
                </c:pt>
                <c:pt idx="84">
                  <c:v>1.01906873600606</c:v>
                </c:pt>
                <c:pt idx="85">
                  <c:v>1.02022977169464</c:v>
                </c:pt>
                <c:pt idx="86">
                  <c:v>1.0213968535931099</c:v>
                </c:pt>
                <c:pt idx="87">
                  <c:v>1.0225702925301601</c:v>
                </c:pt>
                <c:pt idx="88">
                  <c:v>1.02375040984594</c:v>
                </c:pt>
                <c:pt idx="89">
                  <c:v>1.0249375376819601</c:v>
                </c:pt>
                <c:pt idx="90">
                  <c:v>1.0261320192655701</c:v>
                </c:pt>
                <c:pt idx="91">
                  <c:v>1.02733420918713</c:v>
                </c:pt>
                <c:pt idx="92">
                  <c:v>1.0285444736673099</c:v>
                </c:pt>
                <c:pt idx="93">
                  <c:v>1.02976319081221</c:v>
                </c:pt>
                <c:pt idx="94">
                  <c:v>1.0309907508534899</c:v>
                </c:pt>
                <c:pt idx="95">
                  <c:v>1.0322275563701999</c:v>
                </c:pt>
                <c:pt idx="96">
                  <c:v>1.0334740224893999</c:v>
                </c:pt>
                <c:pt idx="97">
                  <c:v>1.03473057706154</c:v>
                </c:pt>
                <c:pt idx="98">
                  <c:v>1.0359976608070101</c:v>
                </c:pt>
                <c:pt idx="99">
                  <c:v>1.0372757274295401</c:v>
                </c:pt>
                <c:pt idx="100">
                  <c:v>1.0385652436920301</c:v>
                </c:pt>
                <c:pt idx="101">
                  <c:v>1.0398666894501001</c:v>
                </c:pt>
                <c:pt idx="102">
                  <c:v>1.0411805576384101</c:v>
                </c:pt>
                <c:pt idx="103">
                  <c:v>1.04250735420459</c:v>
                </c:pt>
                <c:pt idx="104">
                  <c:v>1.0438475979853099</c:v>
                </c:pt>
                <c:pt idx="105">
                  <c:v>1.04520182051914</c:v>
                </c:pt>
                <c:pt idx="106">
                  <c:v>1.0465705657903199</c:v>
                </c:pt>
                <c:pt idx="107">
                  <c:v>1.04795438989815</c:v>
                </c:pt>
                <c:pt idx="108">
                  <c:v>1.04935386064596</c:v>
                </c:pt>
                <c:pt idx="109">
                  <c:v>1.0507695570444899</c:v>
                </c:pt>
                <c:pt idx="110">
                  <c:v>1.05220206872422</c:v>
                </c:pt>
                <c:pt idx="111">
                  <c:v>1.0536519952516501</c:v>
                </c:pt>
                <c:pt idx="112">
                  <c:v>1.0551199453450799</c:v>
                </c:pt>
                <c:pt idx="113">
                  <c:v>1.05660653598573</c:v>
                </c:pt>
                <c:pt idx="114">
                  <c:v>1.0581123914210699</c:v>
                </c:pt>
                <c:pt idx="115">
                  <c:v>1.05963814205761</c:v>
                </c:pt>
                <c:pt idx="116">
                  <c:v>1.06118442324179</c:v>
                </c:pt>
                <c:pt idx="117">
                  <c:v>1.0627518739283399</c:v>
                </c:pt>
                <c:pt idx="118">
                  <c:v>1.06434113523697</c:v>
                </c:pt>
                <c:pt idx="119">
                  <c:v>1.0659528488993599</c:v>
                </c:pt>
                <c:pt idx="120">
                  <c:v>1.0675876556000301</c:v>
                </c:pt>
                <c:pt idx="121">
                  <c:v>1.0692461932161901</c:v>
                </c:pt>
                <c:pt idx="122">
                  <c:v>1.0709290949630901</c:v>
                </c:pt>
                <c:pt idx="123">
                  <c:v>1.0726369874533499</c:v>
                </c:pt>
                <c:pt idx="124">
                  <c:v>1.07437048868009</c:v>
                </c:pt>
                <c:pt idx="125">
                  <c:v>1.0761302059353901</c:v>
                </c:pt>
                <c:pt idx="126">
                  <c:v>1.0779167336772599</c:v>
                </c:pt>
                <c:pt idx="127">
                  <c:v>1.0797306513595799</c:v>
                </c:pt>
                <c:pt idx="128">
                  <c:v>1.0815725212406999</c:v>
                </c:pt>
                <c:pt idx="129">
                  <c:v>1.0834428861876499</c:v>
                </c:pt>
                <c:pt idx="130">
                  <c:v>1.08534226749352</c:v>
                </c:pt>
                <c:pt idx="131">
                  <c:v>1.08727116272618</c:v>
                </c:pt>
                <c:pt idx="132">
                  <c:v>1.0892300436269999</c:v>
                </c:pt>
                <c:pt idx="133">
                  <c:v>1.0912193540776201</c:v>
                </c:pt>
                <c:pt idx="134">
                  <c:v>1.0932395081530799</c:v>
                </c:pt>
                <c:pt idx="135">
                  <c:v>1.0952908882783099</c:v>
                </c:pt>
                <c:pt idx="136">
                  <c:v>1.0973738435042899</c:v>
                </c:pt>
                <c:pt idx="137">
                  <c:v>1.0994886879185799</c:v>
                </c:pt>
                <c:pt idx="138">
                  <c:v>1.1016356992034</c:v>
                </c:pt>
                <c:pt idx="139">
                  <c:v>1.1038151173524999</c:v>
                </c:pt>
                <c:pt idx="140">
                  <c:v>1.10602714355577</c:v>
                </c:pt>
                <c:pt idx="141">
                  <c:v>1.1082719392587199</c:v>
                </c:pt>
                <c:pt idx="142">
                  <c:v>1.1105496254010301</c:v>
                </c:pt>
                <c:pt idx="143">
                  <c:v>1.1128602818365101</c:v>
                </c:pt>
                <c:pt idx="144">
                  <c:v>1.1152039469341</c:v>
                </c:pt>
                <c:pt idx="145">
                  <c:v>1.1175806173574301</c:v>
                </c:pt>
                <c:pt idx="146">
                  <c:v>1.1199902480181601</c:v>
                </c:pt>
                <c:pt idx="147">
                  <c:v>1.1224327521965001</c:v>
                </c:pt>
                <c:pt idx="148">
                  <c:v>1.1249080018203901</c:v>
                </c:pt>
                <c:pt idx="149">
                  <c:v>1.12741582789331</c:v>
                </c:pt>
                <c:pt idx="150">
                  <c:v>1.1299560210595101</c:v>
                </c:pt>
                <c:pt idx="151">
                  <c:v>1.1325283322942601</c:v>
                </c:pt>
                <c:pt idx="152">
                  <c:v>1.1351324737061801</c:v>
                </c:pt>
                <c:pt idx="153">
                  <c:v>1.13776811943808</c:v>
                </c:pt>
                <c:pt idx="154">
                  <c:v>1.1404349066527599</c:v>
                </c:pt>
                <c:pt idx="155">
                  <c:v>1.14313243658993</c:v>
                </c:pt>
                <c:pt idx="156">
                  <c:v>1.1458602756810501</c:v>
                </c:pt>
                <c:pt idx="157">
                  <c:v>1.14861795670897</c:v>
                </c:pt>
                <c:pt idx="158">
                  <c:v>1.1514049800002599</c:v>
                </c:pt>
                <c:pt idx="159">
                  <c:v>1.1542208146384201</c:v>
                </c:pt>
                <c:pt idx="160">
                  <c:v>1.15706489968744</c:v>
                </c:pt>
                <c:pt idx="161">
                  <c:v>1.1599366454158599</c:v>
                </c:pt>
                <c:pt idx="162">
                  <c:v>1.1628354345124401</c:v>
                </c:pt>
                <c:pt idx="163">
                  <c:v>1.16576062328584</c:v>
                </c:pt>
                <c:pt idx="164">
                  <c:v>1.16871154284128</c:v>
                </c:pt>
                <c:pt idx="165">
                  <c:v>1.17168750022859</c:v>
                </c:pt>
                <c:pt idx="166">
                  <c:v>1.1746877795567201</c:v>
                </c:pt>
                <c:pt idx="167">
                  <c:v>1.17771164307073</c:v>
                </c:pt>
                <c:pt idx="168">
                  <c:v>1.1807583321884301</c:v>
                </c:pt>
                <c:pt idx="169">
                  <c:v>1.1838270684941099</c:v>
                </c:pt>
                <c:pt idx="170">
                  <c:v>1.1869170546880601</c:v>
                </c:pt>
                <c:pt idx="171">
                  <c:v>1.1900274754909801</c:v>
                </c:pt>
                <c:pt idx="172">
                  <c:v>1.1931574985029301</c:v>
                </c:pt>
                <c:pt idx="173">
                  <c:v>1.1963062750170701</c:v>
                </c:pt>
                <c:pt idx="174">
                  <c:v>1.1994730429111</c:v>
                </c:pt>
                <c:pt idx="175">
                  <c:v>1.20265744245842</c:v>
                </c:pt>
                <c:pt idx="176">
                  <c:v>1.20585922542699</c:v>
                </c:pt>
                <c:pt idx="177">
                  <c:v>1.20907815479315</c:v>
                </c:pt>
                <c:pt idx="178">
                  <c:v>1.21231400434416</c:v>
                </c:pt>
                <c:pt idx="179">
                  <c:v>1.21556655828358</c:v>
                </c:pt>
                <c:pt idx="180">
                  <c:v>1.2188356108415701</c:v>
                </c:pt>
                <c:pt idx="181">
                  <c:v>1.2221209658916099</c:v>
                </c:pt>
                <c:pt idx="182">
                  <c:v>1.2254224365748201</c:v>
                </c:pt>
                <c:pt idx="183">
                  <c:v>1.2287398449331099</c:v>
                </c:pt>
                <c:pt idx="184">
                  <c:v>1.2320730215517499</c:v>
                </c:pt>
                <c:pt idx="185">
                  <c:v>1.2354218052122301</c:v>
                </c:pt>
                <c:pt idx="186">
                  <c:v>1.2387860425555399</c:v>
                </c:pt>
                <c:pt idx="187">
                  <c:v>1.24216558775657</c:v>
                </c:pt>
                <c:pt idx="188">
                  <c:v>1.2455603022095001</c:v>
                </c:pt>
                <c:pt idx="189">
                  <c:v>1.2489700542244</c:v>
                </c:pt>
                <c:pt idx="190">
                  <c:v>1.2523947187351501</c:v>
                </c:pt>
                <c:pt idx="191">
                  <c:v>1.2558341770183601</c:v>
                </c:pt>
                <c:pt idx="192">
                  <c:v>1.2592883164234401</c:v>
                </c:pt>
                <c:pt idx="193">
                  <c:v>1.2627570301133999</c:v>
                </c:pt>
                <c:pt idx="194">
                  <c:v>1.26624021681633</c:v>
                </c:pt>
                <c:pt idx="195">
                  <c:v>1.26973778058728</c:v>
                </c:pt>
                <c:pt idx="196">
                  <c:v>1.27324963058013</c:v>
                </c:pt>
                <c:pt idx="197">
                  <c:v>1.27677568082936</c:v>
                </c:pt>
                <c:pt idx="198">
                  <c:v>1.2803158500412699</c:v>
                </c:pt>
                <c:pt idx="199">
                  <c:v>1.2838700613943801</c:v>
                </c:pt>
                <c:pt idx="200">
                  <c:v>1.2874382423486499</c:v>
                </c:pt>
                <c:pt idx="201">
                  <c:v>1.29102032446332</c:v>
                </c:pt>
                <c:pt idx="202">
                  <c:v>1.2946162432227899</c:v>
                </c:pt>
                <c:pt idx="203">
                  <c:v>1.2982259378705401</c:v>
                </c:pt>
                <c:pt idx="204">
                  <c:v>1.3018493512505001</c:v>
                </c:pt>
                <c:pt idx="205">
                  <c:v>1.3054864296556901</c:v>
                </c:pt>
                <c:pt idx="206">
                  <c:v>1.30913712268379</c:v>
                </c:pt>
                <c:pt idx="207">
                  <c:v>1.3128013830993499</c:v>
                </c:pt>
                <c:pt idx="208">
                  <c:v>1.3164791667023401</c:v>
                </c:pt>
                <c:pt idx="209">
                  <c:v>1.3201704322027501</c:v>
                </c:pt>
                <c:pt idx="210">
                  <c:v>1.3238751411009999</c:v>
                </c:pt>
                <c:pt idx="211">
                  <c:v>1.3275932575738201</c:v>
                </c:pt>
                <c:pt idx="212">
                  <c:v>1.33132474836545</c:v>
                </c:pt>
                <c:pt idx="213">
                  <c:v>1.3350695826838701</c:v>
                </c:pt>
                <c:pt idx="214">
                  <c:v>1.3388277321017501</c:v>
                </c:pt>
                <c:pt idx="215">
                  <c:v>1.3425991704620199</c:v>
                </c:pt>
                <c:pt idx="216">
                  <c:v>1.34638387378781</c:v>
                </c:pt>
                <c:pt idx="217">
                  <c:v>1.3501818201964599</c:v>
                </c:pt>
                <c:pt idx="218">
                  <c:v>1.35399298981753</c:v>
                </c:pt>
                <c:pt idx="219">
                  <c:v>1.35781736471454</c:v>
                </c:pt>
                <c:pt idx="220">
                  <c:v>1.3616549288103099</c:v>
                </c:pt>
              </c:numCache>
            </c:numRef>
          </c:yVal>
          <c:smooth val="1"/>
          <c:extLst>
            <c:ext xmlns:c16="http://schemas.microsoft.com/office/drawing/2014/chart" uri="{C3380CC4-5D6E-409C-BE32-E72D297353CC}">
              <c16:uniqueId val="{00000002-932A-45F7-9325-A08F94BC09EB}"/>
            </c:ext>
          </c:extLst>
        </c:ser>
        <c:dLbls>
          <c:showLegendKey val="0"/>
          <c:showVal val="0"/>
          <c:showCatName val="0"/>
          <c:showSerName val="0"/>
          <c:showPercent val="0"/>
          <c:showBubbleSize val="0"/>
        </c:dLbls>
        <c:axId val="247118384"/>
        <c:axId val="247118776"/>
      </c:scatterChart>
      <c:valAx>
        <c:axId val="247118384"/>
        <c:scaling>
          <c:orientation val="minMax"/>
          <c:max val="220"/>
          <c:min val="0"/>
        </c:scaling>
        <c:delete val="0"/>
        <c:axPos val="b"/>
        <c:title>
          <c:tx>
            <c:rich>
              <a:bodyPr/>
              <a:lstStyle/>
              <a:p>
                <a:pPr>
                  <a:defRPr sz="1700">
                    <a:solidFill>
                      <a:schemeClr val="bg2"/>
                    </a:solidFill>
                  </a:defRPr>
                </a:pPr>
                <a:r>
                  <a:rPr lang="en-US" sz="1700" dirty="0" smtClean="0">
                    <a:solidFill>
                      <a:schemeClr val="bg2"/>
                    </a:solidFill>
                  </a:rPr>
                  <a:t>Transplant center volume within 3 yrs</a:t>
                </a:r>
                <a:endParaRPr lang="en-US" sz="1700" dirty="0">
                  <a:solidFill>
                    <a:schemeClr val="bg2"/>
                  </a:solidFill>
                </a:endParaRPr>
              </a:p>
            </c:rich>
          </c:tx>
          <c:layout>
            <c:manualLayout>
              <c:xMode val="edge"/>
              <c:yMode val="edge"/>
              <c:x val="0.38056047197640119"/>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CAV within 5 Years</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Microsoft_Excel_Worksheet3!$B$2:$B$10002</c:f>
              <c:numCache>
                <c:formatCode>General</c:formatCode>
                <c:ptCount val="10001"/>
                <c:pt idx="0">
                  <c:v>1.1985901569739199</c:v>
                </c:pt>
                <c:pt idx="1">
                  <c:v>1.1703744705092201</c:v>
                </c:pt>
                <c:pt idx="2">
                  <c:v>1.1428230018825001</c:v>
                </c:pt>
                <c:pt idx="3">
                  <c:v>1.1159201149214</c:v>
                </c:pt>
                <c:pt idx="4">
                  <c:v>1.08965054154049</c:v>
                </c:pt>
                <c:pt idx="5">
                  <c:v>1.0641561901326499</c:v>
                </c:pt>
                <c:pt idx="6">
                  <c:v>1.04017768767378</c:v>
                </c:pt>
                <c:pt idx="7">
                  <c:v>1.0185391684498699</c:v>
                </c:pt>
                <c:pt idx="8">
                  <c:v>1</c:v>
                </c:pt>
                <c:pt idx="9">
                  <c:v>0.98507374971107498</c:v>
                </c:pt>
                <c:pt idx="10">
                  <c:v>0.97346416612743103</c:v>
                </c:pt>
                <c:pt idx="11">
                  <c:v>0.96471728845305305</c:v>
                </c:pt>
                <c:pt idx="12">
                  <c:v>0.95841899738733505</c:v>
                </c:pt>
                <c:pt idx="13">
                  <c:v>0.95418463091672401</c:v>
                </c:pt>
                <c:pt idx="14">
                  <c:v>0.95165046366075601</c:v>
                </c:pt>
                <c:pt idx="15">
                  <c:v>0.95046678431975995</c:v>
                </c:pt>
                <c:pt idx="16">
                  <c:v>0.950292388686374</c:v>
                </c:pt>
                <c:pt idx="17">
                  <c:v>0.95079037029367397</c:v>
                </c:pt>
                <c:pt idx="18">
                  <c:v>0.95162514013396904</c:v>
                </c:pt>
                <c:pt idx="19">
                  <c:v>0.95251679158734603</c:v>
                </c:pt>
                <c:pt idx="20">
                  <c:v>0.95340927849817503</c:v>
                </c:pt>
                <c:pt idx="21">
                  <c:v>0.95430260164925995</c:v>
                </c:pt>
                <c:pt idx="22">
                  <c:v>0.95519676182414004</c:v>
                </c:pt>
                <c:pt idx="23">
                  <c:v>0.95609175980708705</c:v>
                </c:pt>
                <c:pt idx="24">
                  <c:v>0.95698759638310904</c:v>
                </c:pt>
                <c:pt idx="25">
                  <c:v>0.95788427233794904</c:v>
                </c:pt>
                <c:pt idx="26">
                  <c:v>0.95878178845808504</c:v>
                </c:pt>
                <c:pt idx="27">
                  <c:v>0.959680145530735</c:v>
                </c:pt>
                <c:pt idx="28">
                  <c:v>0.96057934434385195</c:v>
                </c:pt>
                <c:pt idx="29">
                  <c:v>0.96147938568612501</c:v>
                </c:pt>
                <c:pt idx="30">
                  <c:v>0.96238027034698903</c:v>
                </c:pt>
                <c:pt idx="31">
                  <c:v>0.96328199911661505</c:v>
                </c:pt>
                <c:pt idx="32">
                  <c:v>0.96418457278590897</c:v>
                </c:pt>
                <c:pt idx="33">
                  <c:v>0.96508799214652996</c:v>
                </c:pt>
                <c:pt idx="34">
                  <c:v>0.96599225799086397</c:v>
                </c:pt>
                <c:pt idx="35">
                  <c:v>0.96689737111205298</c:v>
                </c:pt>
                <c:pt idx="36">
                  <c:v>0.96780333230397697</c:v>
                </c:pt>
                <c:pt idx="37">
                  <c:v>0.96871014236125397</c:v>
                </c:pt>
                <c:pt idx="38">
                  <c:v>0.96961780207925796</c:v>
                </c:pt>
                <c:pt idx="39">
                  <c:v>0.97052631225409303</c:v>
                </c:pt>
                <c:pt idx="40">
                  <c:v>0.97143567368262995</c:v>
                </c:pt>
              </c:numCache>
            </c:numRef>
          </c:yVal>
          <c:smooth val="0"/>
          <c:extLst>
            <c:ext xmlns:c16="http://schemas.microsoft.com/office/drawing/2014/chart" uri="{C3380CC4-5D6E-409C-BE32-E72D297353CC}">
              <c16:uniqueId val="{00000000-C47E-4195-84C9-C011B3B729D1}"/>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Microsoft_Excel_Worksheet3!$C$2:$C$10002</c:f>
              <c:numCache>
                <c:formatCode>General</c:formatCode>
                <c:ptCount val="10001"/>
                <c:pt idx="0">
                  <c:v>1.0291029227873201</c:v>
                </c:pt>
                <c:pt idx="1">
                  <c:v>1.0254245223801199</c:v>
                </c:pt>
                <c:pt idx="2">
                  <c:v>1.02175766062283</c:v>
                </c:pt>
                <c:pt idx="3">
                  <c:v>1.01810124642404</c:v>
                </c:pt>
                <c:pt idx="4">
                  <c:v>1.01445300697248</c:v>
                </c:pt>
                <c:pt idx="5">
                  <c:v>1.0108083971602899</c:v>
                </c:pt>
                <c:pt idx="6">
                  <c:v>1.00716675789212</c:v>
                </c:pt>
                <c:pt idx="7">
                  <c:v>1.0035450702948101</c:v>
                </c:pt>
                <c:pt idx="8">
                  <c:v>1</c:v>
                </c:pt>
                <c:pt idx="9">
                  <c:v>0.97362408462828298</c:v>
                </c:pt>
                <c:pt idx="10">
                  <c:v>0.95365497203921101</c:v>
                </c:pt>
                <c:pt idx="11">
                  <c:v>0.93886100459149202</c:v>
                </c:pt>
                <c:pt idx="12">
                  <c:v>0.92811053881534</c:v>
                </c:pt>
                <c:pt idx="13">
                  <c:v>0.92033592561807998</c:v>
                </c:pt>
                <c:pt idx="14">
                  <c:v>0.91453577642695905</c:v>
                </c:pt>
                <c:pt idx="15">
                  <c:v>0.90982014548829404</c:v>
                </c:pt>
                <c:pt idx="16">
                  <c:v>0.90547746004100105</c:v>
                </c:pt>
                <c:pt idx="17">
                  <c:v>0.90101708152563298</c:v>
                </c:pt>
                <c:pt idx="18">
                  <c:v>0.89615489473729604</c:v>
                </c:pt>
                <c:pt idx="19">
                  <c:v>0.89079545372637303</c:v>
                </c:pt>
                <c:pt idx="20">
                  <c:v>0.88505515636096899</c:v>
                </c:pt>
                <c:pt idx="21">
                  <c:v>0.87905254168104696</c:v>
                </c:pt>
                <c:pt idx="22">
                  <c:v>0.87286999281191102</c:v>
                </c:pt>
                <c:pt idx="23">
                  <c:v>0.86656530039191304</c:v>
                </c:pt>
                <c:pt idx="24">
                  <c:v>0.86017959148067502</c:v>
                </c:pt>
                <c:pt idx="25">
                  <c:v>0.85374260996315599</c:v>
                </c:pt>
                <c:pt idx="26">
                  <c:v>0.84727621672616804</c:v>
                </c:pt>
                <c:pt idx="27">
                  <c:v>0.84079672599523803</c:v>
                </c:pt>
                <c:pt idx="28">
                  <c:v>0.83431648441280704</c:v>
                </c:pt>
                <c:pt idx="29">
                  <c:v>0.827844954335336</c:v>
                </c:pt>
                <c:pt idx="30">
                  <c:v>0.82138946877580599</c:v>
                </c:pt>
                <c:pt idx="31">
                  <c:v>0.81495576581430695</c:v>
                </c:pt>
                <c:pt idx="32">
                  <c:v>0.80854837266678303</c:v>
                </c:pt>
                <c:pt idx="33">
                  <c:v>0.80217088571068396</c:v>
                </c:pt>
                <c:pt idx="34">
                  <c:v>0.79582617744351902</c:v>
                </c:pt>
                <c:pt idx="35">
                  <c:v>0.789516551399571</c:v>
                </c:pt>
                <c:pt idx="36">
                  <c:v>0.78324385949970199</c:v>
                </c:pt>
                <c:pt idx="37">
                  <c:v>0.777009591937453</c:v>
                </c:pt>
                <c:pt idx="38">
                  <c:v>0.77081494674650997</c:v>
                </c:pt>
                <c:pt idx="39">
                  <c:v>0.76466088416616895</c:v>
                </c:pt>
                <c:pt idx="40">
                  <c:v>0.75854816951257198</c:v>
                </c:pt>
              </c:numCache>
            </c:numRef>
          </c:yVal>
          <c:smooth val="0"/>
          <c:extLst>
            <c:ext xmlns:c16="http://schemas.microsoft.com/office/drawing/2014/chart" uri="{C3380CC4-5D6E-409C-BE32-E72D297353CC}">
              <c16:uniqueId val="{00000001-C47E-4195-84C9-C011B3B729D1}"/>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Microsoft_Excel_Worksheet3!$D$2:$D$10002</c:f>
              <c:numCache>
                <c:formatCode>General</c:formatCode>
                <c:ptCount val="10001"/>
                <c:pt idx="0">
                  <c:v>1.39599094763396</c:v>
                </c:pt>
                <c:pt idx="1">
                  <c:v>1.3358139690675199</c:v>
                </c:pt>
                <c:pt idx="2">
                  <c:v>1.2782330526747601</c:v>
                </c:pt>
                <c:pt idx="3">
                  <c:v>1.22313739155127</c:v>
                </c:pt>
                <c:pt idx="4">
                  <c:v>1.17042218271201</c:v>
                </c:pt>
                <c:pt idx="5">
                  <c:v>1.1203195384793101</c:v>
                </c:pt>
                <c:pt idx="6">
                  <c:v>1.0742705847428999</c:v>
                </c:pt>
                <c:pt idx="7">
                  <c:v>1.0337572953866301</c:v>
                </c:pt>
                <c:pt idx="8">
                  <c:v>1</c:v>
                </c:pt>
                <c:pt idx="9">
                  <c:v>0.99665806104243204</c:v>
                </c:pt>
                <c:pt idx="10">
                  <c:v>0.99368483415741105</c:v>
                </c:pt>
                <c:pt idx="11">
                  <c:v>0.99128565579860295</c:v>
                </c:pt>
                <c:pt idx="12">
                  <c:v>0.98971721162160597</c:v>
                </c:pt>
                <c:pt idx="13">
                  <c:v>0.98927824562127298</c:v>
                </c:pt>
                <c:pt idx="14">
                  <c:v>0.99027137956703204</c:v>
                </c:pt>
                <c:pt idx="15">
                  <c:v>0.99292933067590405</c:v>
                </c:pt>
                <c:pt idx="16">
                  <c:v>0.99732534916370297</c:v>
                </c:pt>
                <c:pt idx="17">
                  <c:v>1.0033131965850099</c:v>
                </c:pt>
                <c:pt idx="18">
                  <c:v>1.01052888585791</c:v>
                </c:pt>
                <c:pt idx="19">
                  <c:v>1.01851467074791</c:v>
                </c:pt>
                <c:pt idx="20">
                  <c:v>1.02704249084752</c:v>
                </c:pt>
                <c:pt idx="21">
                  <c:v>1.0359943374636</c:v>
                </c:pt>
                <c:pt idx="22">
                  <c:v>1.0452883720519099</c:v>
                </c:pt>
                <c:pt idx="23">
                  <c:v>1.0548673628607099</c:v>
                </c:pt>
                <c:pt idx="24">
                  <c:v>1.06469075609508</c:v>
                </c:pt>
                <c:pt idx="25">
                  <c:v>1.0747293955868</c:v>
                </c:pt>
                <c:pt idx="26">
                  <c:v>1.0849620226929899</c:v>
                </c:pt>
                <c:pt idx="27">
                  <c:v>1.0953729400358201</c:v>
                </c:pt>
                <c:pt idx="28">
                  <c:v>1.10595043250221</c:v>
                </c:pt>
                <c:pt idx="29">
                  <c:v>1.11668568402593</c:v>
                </c:pt>
                <c:pt idx="30">
                  <c:v>1.12757202272572</c:v>
                </c:pt>
                <c:pt idx="31">
                  <c:v>1.13860438657665</c:v>
                </c:pt>
                <c:pt idx="32">
                  <c:v>1.14977893942466</c:v>
                </c:pt>
                <c:pt idx="33">
                  <c:v>1.1610927910457001</c:v>
                </c:pt>
                <c:pt idx="34">
                  <c:v>1.1725437902732401</c:v>
                </c:pt>
                <c:pt idx="35">
                  <c:v>1.18413037016909</c:v>
                </c:pt>
                <c:pt idx="36">
                  <c:v>1.1958514307625301</c:v>
                </c:pt>
                <c:pt idx="37">
                  <c:v>1.2077062492545101</c:v>
                </c:pt>
                <c:pt idx="38">
                  <c:v>1.2196944105420799</c:v>
                </c:pt>
                <c:pt idx="39">
                  <c:v>1.2318157529460301</c:v>
                </c:pt>
                <c:pt idx="40">
                  <c:v>1.24407032543447</c:v>
                </c:pt>
              </c:numCache>
            </c:numRef>
          </c:yVal>
          <c:smooth val="1"/>
          <c:extLst>
            <c:ext xmlns:c16="http://schemas.microsoft.com/office/drawing/2014/chart" uri="{C3380CC4-5D6E-409C-BE32-E72D297353CC}">
              <c16:uniqueId val="{00000002-C47E-4195-84C9-C011B3B729D1}"/>
            </c:ext>
          </c:extLst>
        </c:ser>
        <c:dLbls>
          <c:showLegendKey val="0"/>
          <c:showVal val="0"/>
          <c:showCatName val="0"/>
          <c:showSerName val="0"/>
          <c:showPercent val="0"/>
          <c:showBubbleSize val="0"/>
        </c:dLbls>
        <c:axId val="247119560"/>
        <c:axId val="643151376"/>
      </c:scatterChart>
      <c:valAx>
        <c:axId val="247119560"/>
        <c:scaling>
          <c:orientation val="minMax"/>
          <c:max val="4"/>
          <c:min val="0.5"/>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3778171091445427"/>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5"/>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CAV within 5 Years</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Microsoft_Excel_Worksheet1!$B$2:$B$10002</c:f>
              <c:numCache>
                <c:formatCode>General</c:formatCode>
                <c:ptCount val="10001"/>
                <c:pt idx="0">
                  <c:v>0.23128432853138101</c:v>
                </c:pt>
                <c:pt idx="1">
                  <c:v>0.234700511322568</c:v>
                </c:pt>
                <c:pt idx="2">
                  <c:v>0.23816715280646999</c:v>
                </c:pt>
                <c:pt idx="3">
                  <c:v>0.241684998282685</c:v>
                </c:pt>
                <c:pt idx="4">
                  <c:v>0.24525480405925601</c:v>
                </c:pt>
                <c:pt idx="5">
                  <c:v>0.24887733761526201</c:v>
                </c:pt>
                <c:pt idx="6">
                  <c:v>0.25255337776582698</c:v>
                </c:pt>
                <c:pt idx="7">
                  <c:v>0.25628371482955498</c:v>
                </c:pt>
                <c:pt idx="8">
                  <c:v>0.26006915079844101</c:v>
                </c:pt>
                <c:pt idx="9">
                  <c:v>0.26391049951029699</c:v>
                </c:pt>
                <c:pt idx="10">
                  <c:v>0.267808586823716</c:v>
                </c:pt>
                <c:pt idx="11">
                  <c:v>0.27176425079562799</c:v>
                </c:pt>
                <c:pt idx="12">
                  <c:v>0.27577834186147498</c:v>
                </c:pt>
                <c:pt idx="13">
                  <c:v>0.27985172301804401</c:v>
                </c:pt>
                <c:pt idx="14">
                  <c:v>0.28398527000901003</c:v>
                </c:pt>
                <c:pt idx="15">
                  <c:v>0.28817987151321001</c:v>
                </c:pt>
                <c:pt idx="16">
                  <c:v>0.29243642933570202</c:v>
                </c:pt>
                <c:pt idx="17">
                  <c:v>0.29675585860164799</c:v>
                </c:pt>
                <c:pt idx="18">
                  <c:v>0.301139087953054</c:v>
                </c:pt>
                <c:pt idx="19">
                  <c:v>0.30558705974842598</c:v>
                </c:pt>
                <c:pt idx="20">
                  <c:v>0.310100730265366</c:v>
                </c:pt>
                <c:pt idx="21">
                  <c:v>0.31468106990616201</c:v>
                </c:pt>
                <c:pt idx="22">
                  <c:v>0.31932906340642297</c:v>
                </c:pt>
                <c:pt idx="23">
                  <c:v>0.32404571004678201</c:v>
                </c:pt>
                <c:pt idx="24">
                  <c:v>0.32883202386773702</c:v>
                </c:pt>
                <c:pt idx="25">
                  <c:v>0.33368903388766102</c:v>
                </c:pt>
                <c:pt idx="26">
                  <c:v>0.338617784324033</c:v>
                </c:pt>
                <c:pt idx="27">
                  <c:v>0.343619334817935</c:v>
                </c:pt>
                <c:pt idx="28">
                  <c:v>0.348694760661866</c:v>
                </c:pt>
                <c:pt idx="29">
                  <c:v>0.35384515303092301</c:v>
                </c:pt>
                <c:pt idx="30">
                  <c:v>0.359071619217392</c:v>
                </c:pt>
                <c:pt idx="31">
                  <c:v>0.36437528286880899</c:v>
                </c:pt>
                <c:pt idx="32">
                  <c:v>0.36975728422953602</c:v>
                </c:pt>
                <c:pt idx="33">
                  <c:v>0.37521878038589901</c:v>
                </c:pt>
                <c:pt idx="34">
                  <c:v>0.38076094551495998</c:v>
                </c:pt>
                <c:pt idx="35">
                  <c:v>0.38638497113694698</c:v>
                </c:pt>
                <c:pt idx="36">
                  <c:v>0.39209206637142802</c:v>
                </c:pt>
                <c:pt idx="37">
                  <c:v>0.39788345819725901</c:v>
                </c:pt>
                <c:pt idx="38">
                  <c:v>0.40376039171637201</c:v>
                </c:pt>
                <c:pt idx="39">
                  <c:v>0.40972413042146799</c:v>
                </c:pt>
                <c:pt idx="40">
                  <c:v>0.41577595646765098</c:v>
                </c:pt>
                <c:pt idx="41">
                  <c:v>0.42191717094808501</c:v>
                </c:pt>
                <c:pt idx="42">
                  <c:v>0.42814909417371799</c:v>
                </c:pt>
                <c:pt idx="43">
                  <c:v>0.43447306595713397</c:v>
                </c:pt>
                <c:pt idx="44">
                  <c:v>0.440890445900609</c:v>
                </c:pt>
                <c:pt idx="45">
                  <c:v>0.447402613688408</c:v>
                </c:pt>
                <c:pt idx="46">
                  <c:v>0.45401096938340901</c:v>
                </c:pt>
                <c:pt idx="47">
                  <c:v>0.46071693372810402</c:v>
                </c:pt>
                <c:pt idx="48">
                  <c:v>0.46752194845004602</c:v>
                </c:pt>
                <c:pt idx="49">
                  <c:v>0.474427476571814</c:v>
                </c:pt>
                <c:pt idx="50">
                  <c:v>0.48143500272554302</c:v>
                </c:pt>
                <c:pt idx="51">
                  <c:v>0.48854603347211301</c:v>
                </c:pt>
                <c:pt idx="52">
                  <c:v>0.49576209762504603</c:v>
                </c:pt>
                <c:pt idx="53">
                  <c:v>0.503084746579188</c:v>
                </c:pt>
                <c:pt idx="54">
                  <c:v>0.51051555464424803</c:v>
                </c:pt>
                <c:pt idx="55">
                  <c:v>0.51805611938325802</c:v>
                </c:pt>
                <c:pt idx="56">
                  <c:v>0.52570806195604003</c:v>
                </c:pt>
                <c:pt idx="57">
                  <c:v>0.53347302746773995</c:v>
                </c:pt>
                <c:pt idx="58">
                  <c:v>0.54135268532251302</c:v>
                </c:pt>
                <c:pt idx="59">
                  <c:v>0.54934872958242997</c:v>
                </c:pt>
                <c:pt idx="60">
                  <c:v>0.55746287933168903</c:v>
                </c:pt>
                <c:pt idx="61">
                  <c:v>0.56569687904620203</c:v>
                </c:pt>
                <c:pt idx="62">
                  <c:v>0.57405249896864796</c:v>
                </c:pt>
                <c:pt idx="63">
                  <c:v>0.58253153548905401</c:v>
                </c:pt>
                <c:pt idx="64">
                  <c:v>0.59113581153100703</c:v>
                </c:pt>
                <c:pt idx="65">
                  <c:v>0.59986717694357095</c:v>
                </c:pt>
                <c:pt idx="66">
                  <c:v>0.60872750889898497</c:v>
                </c:pt>
                <c:pt idx="67">
                  <c:v>0.61771871229624098</c:v>
                </c:pt>
                <c:pt idx="68">
                  <c:v>0.62684272017062104</c:v>
                </c:pt>
                <c:pt idx="69">
                  <c:v>0.63610149410928696</c:v>
                </c:pt>
                <c:pt idx="70">
                  <c:v>0.64549702467300196</c:v>
                </c:pt>
                <c:pt idx="71">
                  <c:v>0.65503096239271497</c:v>
                </c:pt>
                <c:pt idx="72">
                  <c:v>0.66470346626217602</c:v>
                </c:pt>
                <c:pt idx="73">
                  <c:v>0.67451423394876098</c:v>
                </c:pt>
                <c:pt idx="74">
                  <c:v>0.68446285620999503</c:v>
                </c:pt>
                <c:pt idx="75">
                  <c:v>0.69454881250650102</c:v>
                </c:pt>
                <c:pt idx="76">
                  <c:v>0.70477146657178502</c:v>
                </c:pt>
                <c:pt idx="77">
                  <c:v>0.71513006194435302</c:v>
                </c:pt>
                <c:pt idx="78">
                  <c:v>0.72562371746804</c:v>
                </c:pt>
                <c:pt idx="79">
                  <c:v>0.73625142276684796</c:v>
                </c:pt>
                <c:pt idx="80">
                  <c:v>0.74701203370102398</c:v>
                </c:pt>
                <c:pt idx="81">
                  <c:v>0.75790426781150699</c:v>
                </c:pt>
                <c:pt idx="82">
                  <c:v>0.76892669976032701</c:v>
                </c:pt>
                <c:pt idx="83">
                  <c:v>0.78007775677497804</c:v>
                </c:pt>
                <c:pt idx="84">
                  <c:v>0.791355714105208</c:v>
                </c:pt>
                <c:pt idx="85">
                  <c:v>0.80275869050114101</c:v>
                </c:pt>
                <c:pt idx="86">
                  <c:v>0.81428464372207399</c:v>
                </c:pt>
                <c:pt idx="87">
                  <c:v>0.82593136608574402</c:v>
                </c:pt>
                <c:pt idx="88">
                  <c:v>0.83769648006832398</c:v>
                </c:pt>
                <c:pt idx="89">
                  <c:v>0.84957743396581997</c:v>
                </c:pt>
                <c:pt idx="90">
                  <c:v>0.86157149762802498</c:v>
                </c:pt>
                <c:pt idx="91">
                  <c:v>0.87367575827657795</c:v>
                </c:pt>
                <c:pt idx="92">
                  <c:v>0.88588711641914797</c:v>
                </c:pt>
                <c:pt idx="93">
                  <c:v>0.89820228187215501</c:v>
                </c:pt>
                <c:pt idx="94">
                  <c:v>0.91061776990487298</c:v>
                </c:pt>
                <c:pt idx="95">
                  <c:v>0.92312989751813201</c:v>
                </c:pt>
                <c:pt idx="96">
                  <c:v>0.93573477987125797</c:v>
                </c:pt>
                <c:pt idx="97">
                  <c:v>0.94842832687122502</c:v>
                </c:pt>
                <c:pt idx="98">
                  <c:v>0.96120623993835497</c:v>
                </c:pt>
                <c:pt idx="99">
                  <c:v>0.97406400896323497</c:v>
                </c:pt>
                <c:pt idx="100">
                  <c:v>0.98699690946982599</c:v>
                </c:pt>
                <c:pt idx="101">
                  <c:v>1</c:v>
                </c:pt>
                <c:pt idx="102">
                  <c:v>1.0130689913027799</c:v>
                </c:pt>
                <c:pt idx="103">
                  <c:v>1.02620294928616</c:v>
                </c:pt>
                <c:pt idx="104">
                  <c:v>1.0394018379936001</c:v>
                </c:pt>
                <c:pt idx="105">
                  <c:v>1.05266567181419</c:v>
                </c:pt>
                <c:pt idx="106">
                  <c:v>1.06599451682164</c:v>
                </c:pt>
                <c:pt idx="107">
                  <c:v>1.0793884921052801</c:v>
                </c:pt>
                <c:pt idx="108">
                  <c:v>1.09284777109362</c:v>
                </c:pt>
                <c:pt idx="109">
                  <c:v>1.1063725828708399</c:v>
                </c:pt>
                <c:pt idx="110">
                  <c:v>1.11996321348711</c:v>
                </c:pt>
                <c:pt idx="111">
                  <c:v>1.1336200072631899</c:v>
                </c:pt>
                <c:pt idx="112">
                  <c:v>1.14734336809031</c:v>
                </c:pt>
                <c:pt idx="113">
                  <c:v>1.16113376072587</c:v>
                </c:pt>
                <c:pt idx="114">
                  <c:v>1.17499171208608</c:v>
                </c:pt>
                <c:pt idx="115">
                  <c:v>1.18891781253639</c:v>
                </c:pt>
                <c:pt idx="116">
                  <c:v>1.2029127171806</c:v>
                </c:pt>
                <c:pt idx="117">
                  <c:v>1.21697714714995</c:v>
                </c:pt>
                <c:pt idx="118">
                  <c:v>1.2311118908930401</c:v>
                </c:pt>
                <c:pt idx="119">
                  <c:v>1.24531780546806</c:v>
                </c:pt>
                <c:pt idx="120">
                  <c:v>1.25959581783824</c:v>
                </c:pt>
                <c:pt idx="121">
                  <c:v>1.2739469261721501</c:v>
                </c:pt>
                <c:pt idx="122">
                  <c:v>1.2883722011499601</c:v>
                </c:pt>
                <c:pt idx="123">
                  <c:v>1.3028727872772901</c:v>
                </c:pt>
                <c:pt idx="124">
                  <c:v>1.3174499042079999</c:v>
                </c:pt>
                <c:pt idx="125">
                  <c:v>1.33210484807751</c:v>
                </c:pt>
                <c:pt idx="126">
                  <c:v>1.34683899284833</c:v>
                </c:pt>
                <c:pt idx="127">
                  <c:v>1.3616537916693701</c:v>
                </c:pt>
                <c:pt idx="128">
                  <c:v>1.3765507782508699</c:v>
                </c:pt>
                <c:pt idx="129">
                  <c:v>1.39153156825673</c:v>
                </c:pt>
                <c:pt idx="130">
                  <c:v>1.4065978607160301</c:v>
                </c:pt>
                <c:pt idx="131">
                  <c:v>1.42175143945577</c:v>
                </c:pt>
                <c:pt idx="132">
                  <c:v>1.43699417455685</c:v>
                </c:pt>
                <c:pt idx="133">
                  <c:v>1.4523280238352201</c:v>
                </c:pt>
                <c:pt idx="134">
                  <c:v>1.4677550343505099</c:v>
                </c:pt>
                <c:pt idx="135">
                  <c:v>1.48327734394417</c:v>
                </c:pt>
                <c:pt idx="136">
                  <c:v>1.4988971828095801</c:v>
                </c:pt>
                <c:pt idx="137">
                  <c:v>1.51461687509635</c:v>
                </c:pt>
                <c:pt idx="138">
                  <c:v>1.53043884055118</c:v>
                </c:pt>
                <c:pt idx="139">
                  <c:v>1.5463655961980101</c:v>
                </c:pt>
                <c:pt idx="140">
                  <c:v>1.5623997580597799</c:v>
                </c:pt>
                <c:pt idx="141">
                  <c:v>1.5785440429245501</c:v>
                </c:pt>
                <c:pt idx="142">
                  <c:v>1.5948012701587999</c:v>
                </c:pt>
                <c:pt idx="143">
                  <c:v>1.61117436357055</c:v>
                </c:pt>
                <c:pt idx="144">
                  <c:v>1.62766635332531</c:v>
                </c:pt>
                <c:pt idx="145">
                  <c:v>1.64428037791792</c:v>
                </c:pt>
                <c:pt idx="146">
                  <c:v>1.6610196862031501</c:v>
                </c:pt>
                <c:pt idx="147">
                  <c:v>1.6778876394884299</c:v>
                </c:pt>
                <c:pt idx="148">
                  <c:v>1.6948877136919001</c:v>
                </c:pt>
                <c:pt idx="149">
                  <c:v>1.7120235015691601</c:v>
                </c:pt>
                <c:pt idx="150">
                  <c:v>1.7292987150121799</c:v>
                </c:pt>
                <c:pt idx="151">
                  <c:v>1.746717187424</c:v>
                </c:pt>
                <c:pt idx="152">
                  <c:v>1.7642828761729299</c:v>
                </c:pt>
                <c:pt idx="153">
                  <c:v>1.78199986512993</c:v>
                </c:pt>
                <c:pt idx="154">
                  <c:v>1.7998723672933199</c:v>
                </c:pt>
                <c:pt idx="155">
                  <c:v>1.81790472750473</c:v>
                </c:pt>
                <c:pt idx="156">
                  <c:v>1.8361014252604999</c:v>
                </c:pt>
                <c:pt idx="157">
                  <c:v>1.85446707762292</c:v>
                </c:pt>
                <c:pt idx="158">
                  <c:v>1.8730064422357999</c:v>
                </c:pt>
                <c:pt idx="159">
                  <c:v>1.8917244204489001</c:v>
                </c:pt>
                <c:pt idx="160">
                  <c:v>1.9106260605560601</c:v>
                </c:pt>
                <c:pt idx="161">
                  <c:v>1.9297159893114599</c:v>
                </c:pt>
                <c:pt idx="162">
                  <c:v>1.9489966541755099</c:v>
                </c:pt>
                <c:pt idx="163">
                  <c:v>1.96846996087892</c:v>
                </c:pt>
                <c:pt idx="164">
                  <c:v>1.98813783419338</c:v>
                </c:pt>
                <c:pt idx="165">
                  <c:v>2.0080022181218702</c:v>
                </c:pt>
                <c:pt idx="166">
                  <c:v>2.0280650760907699</c:v>
                </c:pt>
                <c:pt idx="167">
                  <c:v>2.0483283911439698</c:v>
                </c:pt>
                <c:pt idx="168">
                  <c:v>2.0687941661388001</c:v>
                </c:pt>
                <c:pt idx="169">
                  <c:v>2.0894644239440701</c:v>
                </c:pt>
                <c:pt idx="170">
                  <c:v>2.1103412076399999</c:v>
                </c:pt>
                <c:pt idx="171">
                  <c:v>2.13142658072013</c:v>
                </c:pt>
                <c:pt idx="172">
                  <c:v>2.15272262729528</c:v>
                </c:pt>
                <c:pt idx="173">
                  <c:v>2.17423145229961</c:v>
                </c:pt>
                <c:pt idx="174">
                  <c:v>2.1959551816985798</c:v>
                </c:pt>
                <c:pt idx="175">
                  <c:v>2.2178959626991701</c:v>
                </c:pt>
                <c:pt idx="176">
                  <c:v>2.2400559639620501</c:v>
                </c:pt>
                <c:pt idx="177">
                  <c:v>2.2624373758159702</c:v>
                </c:pt>
                <c:pt idx="178">
                  <c:v>2.2850424104742499</c:v>
                </c:pt>
                <c:pt idx="179">
                  <c:v>2.3078733022534199</c:v>
                </c:pt>
                <c:pt idx="180">
                  <c:v>2.33093230779409</c:v>
                </c:pt>
                <c:pt idx="181">
                  <c:v>2.3542217062839699</c:v>
                </c:pt>
                <c:pt idx="182">
                  <c:v>2.3777437996831901</c:v>
                </c:pt>
                <c:pt idx="183">
                  <c:v>2.4015009129517702</c:v>
                </c:pt>
                <c:pt idx="184">
                  <c:v>2.4254953942794999</c:v>
                </c:pt>
                <c:pt idx="185">
                  <c:v>2.44972961531795</c:v>
                </c:pt>
                <c:pt idx="186">
                  <c:v>2.4742059714149698</c:v>
                </c:pt>
                <c:pt idx="187">
                  <c:v>2.4989268818513901</c:v>
                </c:pt>
                <c:pt idx="188">
                  <c:v>2.52389479008017</c:v>
                </c:pt>
                <c:pt idx="189">
                  <c:v>2.5491121639679402</c:v>
                </c:pt>
                <c:pt idx="190">
                  <c:v>2.5745814960388702</c:v>
                </c:pt>
                <c:pt idx="191">
                  <c:v>2.6003053037210702</c:v>
                </c:pt>
                <c:pt idx="192">
                  <c:v>2.6262861295954298</c:v>
                </c:pt>
                <c:pt idx="193">
                  <c:v>2.6525265416469002</c:v>
                </c:pt>
                <c:pt idx="194">
                  <c:v>2.6790291335183398</c:v>
                </c:pt>
                <c:pt idx="195">
                  <c:v>2.7057965247668498</c:v>
                </c:pt>
                <c:pt idx="196">
                  <c:v>2.7328313611227202</c:v>
                </c:pt>
                <c:pt idx="197">
                  <c:v>2.7601363147509401</c:v>
                </c:pt>
                <c:pt idx="198">
                  <c:v>2.7877140845152999</c:v>
                </c:pt>
                <c:pt idx="199">
                  <c:v>2.8155673962451302</c:v>
                </c:pt>
                <c:pt idx="200">
                  <c:v>2.8436990030047999</c:v>
                </c:pt>
                <c:pt idx="201">
                  <c:v>2.8721116853657702</c:v>
                </c:pt>
                <c:pt idx="202">
                  <c:v>2.90080825168143</c:v>
                </c:pt>
                <c:pt idx="203">
                  <c:v>2.9297915383647299</c:v>
                </c:pt>
                <c:pt idx="204">
                  <c:v>2.9590644101684802</c:v>
                </c:pt>
                <c:pt idx="205">
                  <c:v>2.9886297604685299</c:v>
                </c:pt>
                <c:pt idx="206">
                  <c:v>3.0184905115497802</c:v>
                </c:pt>
                <c:pt idx="207">
                  <c:v>3.0486496148949702</c:v>
                </c:pt>
                <c:pt idx="208">
                  <c:v>3.0791100514764702</c:v>
                </c:pt>
                <c:pt idx="209">
                  <c:v>3.1098748320508598</c:v>
                </c:pt>
                <c:pt idx="210">
                  <c:v>3.1409469974565698</c:v>
                </c:pt>
                <c:pt idx="211">
                  <c:v>3.1723296189144201</c:v>
                </c:pt>
                <c:pt idx="212">
                  <c:v>3.2040257983311702</c:v>
                </c:pt>
                <c:pt idx="213">
                  <c:v>3.2360386686061702</c:v>
                </c:pt>
                <c:pt idx="214">
                  <c:v>3.26837139394094</c:v>
                </c:pt>
                <c:pt idx="215">
                  <c:v>3.30102717015198</c:v>
                </c:pt>
                <c:pt idx="216">
                  <c:v>3.3340092249866702</c:v>
                </c:pt>
                <c:pt idx="217">
                  <c:v>3.3673208184422299</c:v>
                </c:pt>
                <c:pt idx="218">
                  <c:v>3.4009652430880002</c:v>
                </c:pt>
                <c:pt idx="219">
                  <c:v>3.4349458243908901</c:v>
                </c:pt>
                <c:pt idx="220">
                  <c:v>3.4692659210440202</c:v>
                </c:pt>
                <c:pt idx="221">
                  <c:v>3.50392892529876</c:v>
                </c:pt>
                <c:pt idx="222">
                  <c:v>3.5389382632999702</c:v>
                </c:pt>
                <c:pt idx="223">
                  <c:v>3.5742973954247002</c:v>
                </c:pt>
                <c:pt idx="224">
                  <c:v>3.6100098166241699</c:v>
                </c:pt>
                <c:pt idx="225">
                  <c:v>3.64607905676925</c:v>
                </c:pt>
                <c:pt idx="226">
                  <c:v>3.6825086809993399</c:v>
                </c:pt>
                <c:pt idx="227">
                  <c:v>3.7193022900747699</c:v>
                </c:pt>
                <c:pt idx="228">
                  <c:v>3.75646352073267</c:v>
                </c:pt>
                <c:pt idx="229">
                  <c:v>3.7939960460464799</c:v>
                </c:pt>
                <c:pt idx="230">
                  <c:v>3.8319035757889601</c:v>
                </c:pt>
                <c:pt idx="231">
                  <c:v>3.8701898567989099</c:v>
                </c:pt>
                <c:pt idx="232">
                  <c:v>3.9088586733514501</c:v>
                </c:pt>
                <c:pt idx="233">
                  <c:v>3.94791384753215</c:v>
                </c:pt>
                <c:pt idx="234">
                  <c:v>3.9873592396147401</c:v>
                </c:pt>
                <c:pt idx="235">
                  <c:v>4.0271987484426903</c:v>
                </c:pt>
                <c:pt idx="236">
                  <c:v>4.0674363118145704</c:v>
                </c:pt>
                <c:pt idx="237">
                  <c:v>4.1080759068733101</c:v>
                </c:pt>
                <c:pt idx="238">
                  <c:v>4.1491215504992303</c:v>
                </c:pt>
                <c:pt idx="239">
                  <c:v>4.19057729970715</c:v>
                </c:pt>
                <c:pt idx="240">
                  <c:v>4.2324472520473302</c:v>
                </c:pt>
              </c:numCache>
            </c:numRef>
          </c:yVal>
          <c:smooth val="0"/>
          <c:extLst>
            <c:ext xmlns:c16="http://schemas.microsoft.com/office/drawing/2014/chart" uri="{C3380CC4-5D6E-409C-BE32-E72D297353CC}">
              <c16:uniqueId val="{00000000-CC5A-44FA-AD40-833F1CC956B2}"/>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Microsoft_Excel_Worksheet1!$C$2:$C$10002</c:f>
              <c:numCache>
                <c:formatCode>General</c:formatCode>
                <c:ptCount val="10001"/>
                <c:pt idx="0">
                  <c:v>0.146911448488659</c:v>
                </c:pt>
                <c:pt idx="1">
                  <c:v>0.14978361159405501</c:v>
                </c:pt>
                <c:pt idx="2">
                  <c:v>0.15271192489563601</c:v>
                </c:pt>
                <c:pt idx="3">
                  <c:v>0.15569748604197001</c:v>
                </c:pt>
                <c:pt idx="4">
                  <c:v>0.15874141413442</c:v>
                </c:pt>
                <c:pt idx="5">
                  <c:v>0.16184485014611699</c:v>
                </c:pt>
                <c:pt idx="6">
                  <c:v>0.16500895734908999</c:v>
                </c:pt>
                <c:pt idx="7">
                  <c:v>0.16823492174972099</c:v>
                </c:pt>
                <c:pt idx="8">
                  <c:v>0.171523952532667</c:v>
                </c:pt>
                <c:pt idx="9">
                  <c:v>0.17487728251342199</c:v>
                </c:pt>
                <c:pt idx="10">
                  <c:v>0.178296168599689</c:v>
                </c:pt>
                <c:pt idx="11">
                  <c:v>0.18178189226171301</c:v>
                </c:pt>
                <c:pt idx="12">
                  <c:v>0.18533576001176599</c:v>
                </c:pt>
                <c:pt idx="13">
                  <c:v>0.18895910389294299</c:v>
                </c:pt>
                <c:pt idx="14">
                  <c:v>0.19265328197745901</c:v>
                </c:pt>
                <c:pt idx="15">
                  <c:v>0.19641967887460901</c:v>
                </c:pt>
                <c:pt idx="16">
                  <c:v>0.20025970624859801</c:v>
                </c:pt>
                <c:pt idx="17">
                  <c:v>0.20417480334640201</c:v>
                </c:pt>
                <c:pt idx="18">
                  <c:v>0.208166437535869</c:v>
                </c:pt>
                <c:pt idx="19">
                  <c:v>0.21223610485423899</c:v>
                </c:pt>
                <c:pt idx="20">
                  <c:v>0.21638533056728201</c:v>
                </c:pt>
                <c:pt idx="21">
                  <c:v>0.22061566973925001</c:v>
                </c:pt>
                <c:pt idx="22">
                  <c:v>0.22492870781384799</c:v>
                </c:pt>
                <c:pt idx="23">
                  <c:v>0.22932606120641499</c:v>
                </c:pt>
                <c:pt idx="24">
                  <c:v>0.23380937790753401</c:v>
                </c:pt>
                <c:pt idx="25">
                  <c:v>0.238380338098268</c:v>
                </c:pt>
                <c:pt idx="26">
                  <c:v>0.243040654777233</c:v>
                </c:pt>
                <c:pt idx="27">
                  <c:v>0.247792074399733</c:v>
                </c:pt>
                <c:pt idx="28">
                  <c:v>0.25263637752914098</c:v>
                </c:pt>
                <c:pt idx="29">
                  <c:v>0.25757537950077602</c:v>
                </c:pt>
                <c:pt idx="30">
                  <c:v>0.26261093109846301</c:v>
                </c:pt>
                <c:pt idx="31">
                  <c:v>0.267744919244011</c:v>
                </c:pt>
                <c:pt idx="32">
                  <c:v>0.27297926769981701</c:v>
                </c:pt>
                <c:pt idx="33">
                  <c:v>0.27831593778481101</c:v>
                </c:pt>
                <c:pt idx="34">
                  <c:v>0.28375692910396699</c:v>
                </c:pt>
                <c:pt idx="35">
                  <c:v>0.28930428029157901</c:v>
                </c:pt>
                <c:pt idx="36">
                  <c:v>0.29496006976852901</c:v>
                </c:pt>
                <c:pt idx="37">
                  <c:v>0.30072641651373699</c:v>
                </c:pt>
                <c:pt idx="38">
                  <c:v>0.30660548085000899</c:v>
                </c:pt>
                <c:pt idx="39">
                  <c:v>0.31259946524446203</c:v>
                </c:pt>
                <c:pt idx="40">
                  <c:v>0.318710615123729</c:v>
                </c:pt>
                <c:pt idx="41">
                  <c:v>0.324941219704101</c:v>
                </c:pt>
                <c:pt idx="42">
                  <c:v>0.33129361283678199</c:v>
                </c:pt>
                <c:pt idx="43">
                  <c:v>0.33777017386838498</c:v>
                </c:pt>
                <c:pt idx="44">
                  <c:v>0.34437332851680102</c:v>
                </c:pt>
                <c:pt idx="45">
                  <c:v>0.35110554976254599</c:v>
                </c:pt>
                <c:pt idx="46">
                  <c:v>0.35796935875562802</c:v>
                </c:pt>
                <c:pt idx="47">
                  <c:v>0.36496732573798901</c:v>
                </c:pt>
                <c:pt idx="48">
                  <c:v>0.37210207098148601</c:v>
                </c:pt>
                <c:pt idx="49">
                  <c:v>0.37937626574134697</c:v>
                </c:pt>
                <c:pt idx="50">
                  <c:v>0.38679263322495899</c:v>
                </c:pt>
                <c:pt idx="51">
                  <c:v>0.39435394957576902</c:v>
                </c:pt>
                <c:pt idx="52">
                  <c:v>0.40206304487196598</c:v>
                </c:pt>
                <c:pt idx="53">
                  <c:v>0.40992280413951199</c:v>
                </c:pt>
                <c:pt idx="54">
                  <c:v>0.417936168378919</c:v>
                </c:pt>
                <c:pt idx="55">
                  <c:v>0.42610613560500299</c:v>
                </c:pt>
                <c:pt idx="56">
                  <c:v>0.434435761898604</c:v>
                </c:pt>
                <c:pt idx="57">
                  <c:v>0.44292816246900901</c:v>
                </c:pt>
                <c:pt idx="58">
                  <c:v>0.45158651272543698</c:v>
                </c:pt>
                <c:pt idx="59">
                  <c:v>0.46041404935555102</c:v>
                </c:pt>
                <c:pt idx="60">
                  <c:v>0.46941407140840202</c:v>
                </c:pt>
                <c:pt idx="61">
                  <c:v>0.47858994137855698</c:v>
                </c:pt>
                <c:pt idx="62">
                  <c:v>0.487945086287291</c:v>
                </c:pt>
                <c:pt idx="63">
                  <c:v>0.49748299875567897</c:v>
                </c:pt>
                <c:pt idx="64">
                  <c:v>0.50720723806301404</c:v>
                </c:pt>
                <c:pt idx="65">
                  <c:v>0.51712143118222997</c:v>
                </c:pt>
                <c:pt idx="66">
                  <c:v>0.52722927378170203</c:v>
                </c:pt>
                <c:pt idx="67">
                  <c:v>0.53753453117982097</c:v>
                </c:pt>
                <c:pt idx="68">
                  <c:v>0.54804103923479097</c:v>
                </c:pt>
                <c:pt idx="69">
                  <c:v>0.558752705146911</c:v>
                </c:pt>
                <c:pt idx="70">
                  <c:v>0.56967350814359996</c:v>
                </c:pt>
                <c:pt idx="71">
                  <c:v>0.58080677210105902</c:v>
                </c:pt>
                <c:pt idx="72">
                  <c:v>0.59215287082704005</c:v>
                </c:pt>
                <c:pt idx="73">
                  <c:v>0.60371121072634104</c:v>
                </c:pt>
                <c:pt idx="74">
                  <c:v>0.61548091742047495</c:v>
                </c:pt>
                <c:pt idx="75">
                  <c:v>0.62746082148782201</c:v>
                </c:pt>
                <c:pt idx="76">
                  <c:v>0.63964944415406</c:v>
                </c:pt>
                <c:pt idx="77">
                  <c:v>0.65204498298427305</c:v>
                </c:pt>
                <c:pt idx="78">
                  <c:v>0.66464529763353397</c:v>
                </c:pt>
                <c:pt idx="79">
                  <c:v>0.67744789571855402</c:v>
                </c:pt>
                <c:pt idx="80">
                  <c:v>0.69044991887928797</c:v>
                </c:pt>
                <c:pt idx="81">
                  <c:v>0.70364812910615604</c:v>
                </c:pt>
                <c:pt idx="82">
                  <c:v>0.71703889541598598</c:v>
                </c:pt>
                <c:pt idx="83">
                  <c:v>0.73061818096781295</c:v>
                </c:pt>
                <c:pt idx="84">
                  <c:v>0.74438153071863</c:v>
                </c:pt>
                <c:pt idx="85">
                  <c:v>0.75832405972892403</c:v>
                </c:pt>
                <c:pt idx="86">
                  <c:v>0.77244044223880903</c:v>
                </c:pt>
                <c:pt idx="87">
                  <c:v>0.78672490164775399</c:v>
                </c:pt>
                <c:pt idx="88">
                  <c:v>0.80117120154464205</c:v>
                </c:pt>
                <c:pt idx="89">
                  <c:v>0.81577263795055799</c:v>
                </c:pt>
                <c:pt idx="90">
                  <c:v>0.830522032954501</c:v>
                </c:pt>
                <c:pt idx="91">
                  <c:v>0.84541172994278602</c:v>
                </c:pt>
                <c:pt idx="92">
                  <c:v>0.86043359064672198</c:v>
                </c:pt>
                <c:pt idx="93">
                  <c:v>0.87557899426095198</c:v>
                </c:pt>
                <c:pt idx="94">
                  <c:v>0.89083883891752602</c:v>
                </c:pt>
                <c:pt idx="95">
                  <c:v>0.90620354583943297</c:v>
                </c:pt>
                <c:pt idx="96">
                  <c:v>0.92166306654321095</c:v>
                </c:pt>
                <c:pt idx="97">
                  <c:v>0.93720689351520203</c:v>
                </c:pt>
                <c:pt idx="98">
                  <c:v>0.95282407485183696</c:v>
                </c:pt>
                <c:pt idx="99">
                  <c:v>0.968503233433749</c:v>
                </c:pt>
                <c:pt idx="100">
                  <c:v>0.984232591299395</c:v>
                </c:pt>
                <c:pt idx="101">
                  <c:v>1</c:v>
                </c:pt>
                <c:pt idx="102">
                  <c:v>1.01035046463654</c:v>
                </c:pt>
                <c:pt idx="103">
                  <c:v>1.02082051510169</c:v>
                </c:pt>
                <c:pt idx="104">
                  <c:v>1.03141006743302</c:v>
                </c:pt>
                <c:pt idx="105">
                  <c:v>1.04211893476722</c:v>
                </c:pt>
                <c:pt idx="106">
                  <c:v>1.05294682041819</c:v>
                </c:pt>
                <c:pt idx="107">
                  <c:v>1.0638933107858299</c:v>
                </c:pt>
                <c:pt idx="108">
                  <c:v>1.0749578681435099</c:v>
                </c:pt>
                <c:pt idx="109">
                  <c:v>1.0861398233645101</c:v>
                </c:pt>
                <c:pt idx="110">
                  <c:v>1.0974383686614699</c:v>
                </c:pt>
                <c:pt idx="111">
                  <c:v>1.10885255042797</c:v>
                </c:pt>
                <c:pt idx="112">
                  <c:v>1.1203812622882501</c:v>
                </c:pt>
                <c:pt idx="113">
                  <c:v>1.1320232384790201</c:v>
                </c:pt>
                <c:pt idx="114">
                  <c:v>1.1437770477066</c:v>
                </c:pt>
                <c:pt idx="115">
                  <c:v>1.1556410876421901</c:v>
                </c:pt>
                <c:pt idx="116">
                  <c:v>1.1676135802382099</c:v>
                </c:pt>
                <c:pt idx="117">
                  <c:v>1.1796925680677299</c:v>
                </c:pt>
                <c:pt idx="118">
                  <c:v>1.19187591190685</c:v>
                </c:pt>
                <c:pt idx="119">
                  <c:v>1.20416128979499</c:v>
                </c:pt>
                <c:pt idx="120">
                  <c:v>1.21654619781893</c:v>
                </c:pt>
                <c:pt idx="121">
                  <c:v>1.2290279528725001</c:v>
                </c:pt>
                <c:pt idx="122">
                  <c:v>1.2416036976424101</c:v>
                </c:pt>
                <c:pt idx="123">
                  <c:v>1.25427040806061</c:v>
                </c:pt>
                <c:pt idx="124">
                  <c:v>1.26702490344422</c:v>
                </c:pt>
                <c:pt idx="125">
                  <c:v>1.2798638595124801</c:v>
                </c:pt>
                <c:pt idx="126">
                  <c:v>1.29278382442672</c:v>
                </c:pt>
                <c:pt idx="127">
                  <c:v>1.30578123794338</c:v>
                </c:pt>
                <c:pt idx="128">
                  <c:v>1.31885245370155</c:v>
                </c:pt>
                <c:pt idx="129">
                  <c:v>1.33199376458713</c:v>
                </c:pt>
                <c:pt idx="130">
                  <c:v>1.34520143102717</c:v>
                </c:pt>
                <c:pt idx="131">
                  <c:v>1.3584717119738501</c:v>
                </c:pt>
                <c:pt idx="132">
                  <c:v>1.3718008982412599</c:v>
                </c:pt>
                <c:pt idx="133">
                  <c:v>1.3851853477657099</c:v>
                </c:pt>
                <c:pt idx="134">
                  <c:v>1.3986215222749501</c:v>
                </c:pt>
                <c:pt idx="135">
                  <c:v>1.4121060247811901</c:v>
                </c:pt>
                <c:pt idx="136">
                  <c:v>1.42563563725987</c:v>
                </c:pt>
                <c:pt idx="137">
                  <c:v>1.43920735784665</c:v>
                </c:pt>
                <c:pt idx="138">
                  <c:v>1.45281843688047</c:v>
                </c:pt>
                <c:pt idx="139">
                  <c:v>1.46646641114369</c:v>
                </c:pt>
                <c:pt idx="140">
                  <c:v>1.4801491356988801</c:v>
                </c:pt>
                <c:pt idx="141">
                  <c:v>1.4938648127952801</c:v>
                </c:pt>
                <c:pt idx="142">
                  <c:v>1.50761201741092</c:v>
                </c:pt>
                <c:pt idx="143">
                  <c:v>1.5213897191046999</c:v>
                </c:pt>
                <c:pt idx="144">
                  <c:v>1.53519729996924</c:v>
                </c:pt>
                <c:pt idx="145">
                  <c:v>1.5490345685948801</c:v>
                </c:pt>
                <c:pt idx="146">
                  <c:v>1.56290177006988</c:v>
                </c:pt>
                <c:pt idx="147">
                  <c:v>1.57679959214833</c:v>
                </c:pt>
                <c:pt idx="148">
                  <c:v>1.59072916780888</c:v>
                </c:pt>
                <c:pt idx="149">
                  <c:v>1.6046920745028801</c:v>
                </c:pt>
                <c:pt idx="150">
                  <c:v>1.6186903304468001</c:v>
                </c:pt>
                <c:pt idx="151">
                  <c:v>1.63272638835149</c:v>
                </c:pt>
                <c:pt idx="152">
                  <c:v>1.6468031270000401</c:v>
                </c:pt>
                <c:pt idx="153">
                  <c:v>1.6609238410887299</c:v>
                </c:pt>
                <c:pt idx="154">
                  <c:v>1.67509222973432</c:v>
                </c:pt>
                <c:pt idx="155">
                  <c:v>1.68931238402796</c:v>
                </c:pt>
                <c:pt idx="156">
                  <c:v>1.7035887739848801</c:v>
                </c:pt>
                <c:pt idx="157">
                  <c:v>1.7179262352018301</c:v>
                </c:pt>
                <c:pt idx="158">
                  <c:v>1.73232995549395</c:v>
                </c:pt>
                <c:pt idx="159">
                  <c:v>1.7468054617412501</c:v>
                </c:pt>
                <c:pt idx="160">
                  <c:v>1.76135860713419</c:v>
                </c:pt>
                <c:pt idx="161">
                  <c:v>1.77599488058762</c:v>
                </c:pt>
                <c:pt idx="162">
                  <c:v>1.79071723389874</c:v>
                </c:pt>
                <c:pt idx="163">
                  <c:v>1.80552789210363</c:v>
                </c:pt>
                <c:pt idx="164">
                  <c:v>1.8204290042178699</c:v>
                </c:pt>
                <c:pt idx="165">
                  <c:v>1.8354226478967901</c:v>
                </c:pt>
                <c:pt idx="166">
                  <c:v>1.85051083401957</c:v>
                </c:pt>
                <c:pt idx="167">
                  <c:v>1.8656955111518001</c:v>
                </c:pt>
                <c:pt idx="168">
                  <c:v>1.88097856985354</c:v>
                </c:pt>
                <c:pt idx="169">
                  <c:v>1.89636184681044</c:v>
                </c:pt>
                <c:pt idx="170">
                  <c:v>1.91184712877346</c:v>
                </c:pt>
                <c:pt idx="171">
                  <c:v>1.92743615629918</c:v>
                </c:pt>
                <c:pt idx="172">
                  <c:v>1.9431306272877</c:v>
                </c:pt>
                <c:pt idx="173">
                  <c:v>1.9589322003188301</c:v>
                </c:pt>
                <c:pt idx="174">
                  <c:v>1.9748424977902701</c:v>
                </c:pt>
                <c:pt idx="175">
                  <c:v>1.9908631088633799</c:v>
                </c:pt>
                <c:pt idx="176">
                  <c:v>2.0069955922238201</c:v>
                </c:pt>
                <c:pt idx="177">
                  <c:v>2.0232414786651098</c:v>
                </c:pt>
                <c:pt idx="178">
                  <c:v>2.0396022735039701</c:v>
                </c:pt>
                <c:pt idx="179">
                  <c:v>2.0560794588365701</c:v>
                </c:pt>
                <c:pt idx="180">
                  <c:v>2.0726744956447698</c:v>
                </c:pt>
                <c:pt idx="181">
                  <c:v>2.0893888257616098</c:v>
                </c:pt>
                <c:pt idx="182">
                  <c:v>2.10622387370484</c:v>
                </c:pt>
                <c:pt idx="183">
                  <c:v>2.1231810483872802</c:v>
                </c:pt>
                <c:pt idx="184">
                  <c:v>2.1402617447122299</c:v>
                </c:pt>
                <c:pt idx="185">
                  <c:v>2.1574673450617698</c:v>
                </c:pt>
                <c:pt idx="186">
                  <c:v>2.17479922068555</c:v>
                </c:pt>
                <c:pt idx="187">
                  <c:v>2.1922587329971002</c:v>
                </c:pt>
                <c:pt idx="188">
                  <c:v>2.2098472347842799</c:v>
                </c:pt>
                <c:pt idx="189">
                  <c:v>2.22756607134004</c:v>
                </c:pt>
                <c:pt idx="190">
                  <c:v>2.24541658151943</c:v>
                </c:pt>
                <c:pt idx="191">
                  <c:v>2.2634000987281899</c:v>
                </c:pt>
                <c:pt idx="192">
                  <c:v>2.2815179518479201</c:v>
                </c:pt>
                <c:pt idx="193">
                  <c:v>2.2997714661025999</c:v>
                </c:pt>
                <c:pt idx="194">
                  <c:v>2.3181619638707902</c:v>
                </c:pt>
                <c:pt idx="195">
                  <c:v>2.3366907654474698</c:v>
                </c:pt>
                <c:pt idx="196">
                  <c:v>2.35535918975935</c:v>
                </c:pt>
                <c:pt idx="197">
                  <c:v>2.3741685550369702</c:v>
                </c:pt>
                <c:pt idx="198">
                  <c:v>2.3931201794469601</c:v>
                </c:pt>
                <c:pt idx="199">
                  <c:v>2.41221538168727</c:v>
                </c:pt>
                <c:pt idx="200">
                  <c:v>2.4314554815481402</c:v>
                </c:pt>
                <c:pt idx="201">
                  <c:v>2.4508418004413399</c:v>
                </c:pt>
                <c:pt idx="202">
                  <c:v>2.4703756619000798</c:v>
                </c:pt>
                <c:pt idx="203">
                  <c:v>2.4900583920516102</c:v>
                </c:pt>
                <c:pt idx="204">
                  <c:v>2.5098913200645598</c:v>
                </c:pt>
                <c:pt idx="205">
                  <c:v>2.5298757785729702</c:v>
                </c:pt>
                <c:pt idx="206">
                  <c:v>2.5500131040785199</c:v>
                </c:pt>
                <c:pt idx="207">
                  <c:v>2.5703046373326801</c:v>
                </c:pt>
                <c:pt idx="208">
                  <c:v>2.5907517237001501</c:v>
                </c:pt>
                <c:pt idx="209">
                  <c:v>2.6113557135050001</c:v>
                </c:pt>
                <c:pt idx="210">
                  <c:v>2.6321179623606898</c:v>
                </c:pt>
                <c:pt idx="211">
                  <c:v>2.6530398314852199</c:v>
                </c:pt>
                <c:pt idx="212">
                  <c:v>2.6741226880023099</c:v>
                </c:pt>
                <c:pt idx="213">
                  <c:v>2.6953679052298298</c:v>
                </c:pt>
                <c:pt idx="214">
                  <c:v>2.71677686295611</c:v>
                </c:pt>
                <c:pt idx="215">
                  <c:v>2.7383509477053001</c:v>
                </c:pt>
                <c:pt idx="216">
                  <c:v>2.7600915529922898</c:v>
                </c:pt>
                <c:pt idx="217">
                  <c:v>2.78200007956805</c:v>
                </c:pt>
                <c:pt idx="218">
                  <c:v>2.8040779356561001</c:v>
                </c:pt>
                <c:pt idx="219">
                  <c:v>2.8263265371806101</c:v>
                </c:pt>
                <c:pt idx="220">
                  <c:v>2.8487473079868799</c:v>
                </c:pt>
                <c:pt idx="221">
                  <c:v>2.8713416800545599</c:v>
                </c:pt>
                <c:pt idx="222">
                  <c:v>2.8941110937043</c:v>
                </c:pt>
                <c:pt idx="223">
                  <c:v>2.91705699779815</c:v>
                </c:pt>
                <c:pt idx="224">
                  <c:v>2.9401808499342601</c:v>
                </c:pt>
                <c:pt idx="225">
                  <c:v>2.9634841166361601</c:v>
                </c:pt>
                <c:pt idx="226">
                  <c:v>2.9869682735371499</c:v>
                </c:pt>
                <c:pt idx="227">
                  <c:v>3.01063480556006</c:v>
                </c:pt>
                <c:pt idx="228">
                  <c:v>3.0344852070926698</c:v>
                </c:pt>
                <c:pt idx="229">
                  <c:v>3.05852098215927</c:v>
                </c:pt>
                <c:pt idx="230">
                  <c:v>3.08274364458841</c:v>
                </c:pt>
                <c:pt idx="231">
                  <c:v>3.10715471817739</c:v>
                </c:pt>
                <c:pt idx="232">
                  <c:v>3.13175573685335</c:v>
                </c:pt>
                <c:pt idx="233">
                  <c:v>3.1565482448316899</c:v>
                </c:pt>
                <c:pt idx="234">
                  <c:v>3.18153379677163</c:v>
                </c:pt>
                <c:pt idx="235">
                  <c:v>3.20671395792928</c:v>
                </c:pt>
                <c:pt idx="236">
                  <c:v>3.2320903043084002</c:v>
                </c:pt>
                <c:pt idx="237">
                  <c:v>3.25766442280915</c:v>
                </c:pt>
                <c:pt idx="238">
                  <c:v>3.2834379113746199</c:v>
                </c:pt>
                <c:pt idx="239">
                  <c:v>3.30941237913588</c:v>
                </c:pt>
                <c:pt idx="240">
                  <c:v>3.3355894465551001</c:v>
                </c:pt>
              </c:numCache>
            </c:numRef>
          </c:yVal>
          <c:smooth val="0"/>
          <c:extLst>
            <c:ext xmlns:c16="http://schemas.microsoft.com/office/drawing/2014/chart" uri="{C3380CC4-5D6E-409C-BE32-E72D297353CC}">
              <c16:uniqueId val="{00000001-CC5A-44FA-AD40-833F1CC956B2}"/>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Microsoft_Excel_Worksheet1!$D$2:$D$10002</c:f>
              <c:numCache>
                <c:formatCode>General</c:formatCode>
                <c:ptCount val="10001"/>
                <c:pt idx="0">
                  <c:v>0.36411349268223397</c:v>
                </c:pt>
                <c:pt idx="1">
                  <c:v>0.36775939255868001</c:v>
                </c:pt>
                <c:pt idx="2">
                  <c:v>0.37144180269291699</c:v>
                </c:pt>
                <c:pt idx="3">
                  <c:v>0.37516108885121102</c:v>
                </c:pt>
                <c:pt idx="4">
                  <c:v>0.37891762047180499</c:v>
                </c:pt>
                <c:pt idx="5">
                  <c:v>0.38271177070225298</c:v>
                </c:pt>
                <c:pt idx="6">
                  <c:v>0.38654391643715502</c:v>
                </c:pt>
                <c:pt idx="7">
                  <c:v>0.390414438356319</c:v>
                </c:pt>
                <c:pt idx="8">
                  <c:v>0.394323720963351</c:v>
                </c:pt>
                <c:pt idx="9">
                  <c:v>0.39827215262467702</c:v>
                </c:pt>
                <c:pt idx="10">
                  <c:v>0.40226012560900898</c:v>
                </c:pt>
                <c:pt idx="11">
                  <c:v>0.406288036127264</c:v>
                </c:pt>
                <c:pt idx="12">
                  <c:v>0.41035628437294702</c:v>
                </c:pt>
                <c:pt idx="13">
                  <c:v>0.41446527456300403</c:v>
                </c:pt>
                <c:pt idx="14">
                  <c:v>0.418615414979156</c:v>
                </c:pt>
                <c:pt idx="15">
                  <c:v>0.42280711800972998</c:v>
                </c:pt>
                <c:pt idx="16">
                  <c:v>0.42704080019199497</c:v>
                </c:pt>
                <c:pt idx="17">
                  <c:v>0.43131688225501602</c:v>
                </c:pt>
                <c:pt idx="18">
                  <c:v>0.43563578916304202</c:v>
                </c:pt>
                <c:pt idx="19">
                  <c:v>0.43999795015943599</c:v>
                </c:pt>
                <c:pt idx="20">
                  <c:v>0.44440379881118097</c:v>
                </c:pt>
                <c:pt idx="21">
                  <c:v>0.44885377305395202</c:v>
                </c:pt>
                <c:pt idx="22">
                  <c:v>0.453348315237799</c:v>
                </c:pt>
                <c:pt idx="23">
                  <c:v>0.45788787217344501</c:v>
                </c:pt>
                <c:pt idx="24">
                  <c:v>0.46247289517922802</c:v>
                </c:pt>
                <c:pt idx="25">
                  <c:v>0.46710384012870798</c:v>
                </c:pt>
                <c:pt idx="26">
                  <c:v>0.47178116749897098</c:v>
                </c:pt>
                <c:pt idx="27">
                  <c:v>0.47650534241964998</c:v>
                </c:pt>
                <c:pt idx="28">
                  <c:v>0.48127683472270799</c:v>
                </c:pt>
                <c:pt idx="29">
                  <c:v>0.48609611899300398</c:v>
                </c:pt>
                <c:pt idx="30">
                  <c:v>0.49096367461968998</c:v>
                </c:pt>
                <c:pt idx="31">
                  <c:v>0.49587998584848803</c:v>
                </c:pt>
                <c:pt idx="32">
                  <c:v>0.50084554183487295</c:v>
                </c:pt>
                <c:pt idx="33">
                  <c:v>0.505860836698247</c:v>
                </c:pt>
                <c:pt idx="34">
                  <c:v>0.510926369577135</c:v>
                </c:pt>
                <c:pt idx="35">
                  <c:v>0.51604264468549199</c:v>
                </c:pt>
                <c:pt idx="36">
                  <c:v>0.52121017137018399</c:v>
                </c:pt>
                <c:pt idx="37">
                  <c:v>0.52642946416972902</c:v>
                </c:pt>
                <c:pt idx="38">
                  <c:v>0.53170104287440501</c:v>
                </c:pt>
                <c:pt idx="39">
                  <c:v>0.53702543258781898</c:v>
                </c:pt>
                <c:pt idx="40">
                  <c:v>0.54240316379007103</c:v>
                </c:pt>
                <c:pt idx="41">
                  <c:v>0.54783477240264999</c:v>
                </c:pt>
                <c:pt idx="42">
                  <c:v>0.55332079985522298</c:v>
                </c:pt>
                <c:pt idx="43">
                  <c:v>0.55886179315449902</c:v>
                </c:pt>
                <c:pt idx="44">
                  <c:v>0.56445830495538696</c:v>
                </c:pt>
                <c:pt idx="45">
                  <c:v>0.57011089363467504</c:v>
                </c:pt>
                <c:pt idx="46">
                  <c:v>0.57582012336753396</c:v>
                </c:pt>
                <c:pt idx="47">
                  <c:v>0.58158656420714105</c:v>
                </c:pt>
                <c:pt idx="48">
                  <c:v>0.58741079216783798</c:v>
                </c:pt>
                <c:pt idx="49">
                  <c:v>0.59329338931222597</c:v>
                </c:pt>
                <c:pt idx="50">
                  <c:v>0.59923494384273901</c:v>
                </c:pt>
                <c:pt idx="51">
                  <c:v>0.60523605019829196</c:v>
                </c:pt>
                <c:pt idx="52">
                  <c:v>0.61129730915670799</c:v>
                </c:pt>
                <c:pt idx="53">
                  <c:v>0.61741932794377696</c:v>
                </c:pt>
                <c:pt idx="54">
                  <c:v>0.62360272034993902</c:v>
                </c:pt>
                <c:pt idx="55">
                  <c:v>0.62984810685577397</c:v>
                </c:pt>
                <c:pt idx="56">
                  <c:v>0.63615611476773304</c:v>
                </c:pt>
                <c:pt idx="57">
                  <c:v>0.64252737836580698</c:v>
                </c:pt>
                <c:pt idx="58">
                  <c:v>0.64896253906519397</c:v>
                </c:pt>
                <c:pt idx="59">
                  <c:v>0.65546224559446498</c:v>
                </c:pt>
                <c:pt idx="60">
                  <c:v>0.66202715419326097</c:v>
                </c:pt>
                <c:pt idx="61">
                  <c:v>0.66865792883325303</c:v>
                </c:pt>
                <c:pt idx="62">
                  <c:v>0.67535524146691905</c:v>
                </c:pt>
                <c:pt idx="63">
                  <c:v>0.68211977230982901</c:v>
                </c:pt>
                <c:pt idx="64">
                  <c:v>0.68895221016346897</c:v>
                </c:pt>
                <c:pt idx="65">
                  <c:v>0.69585325278743704</c:v>
                </c:pt>
                <c:pt idx="66">
                  <c:v>0.70282360733214699</c:v>
                </c:pt>
                <c:pt idx="67">
                  <c:v>0.70986399084615803</c:v>
                </c:pt>
                <c:pt idx="68">
                  <c:v>0.71697513087622</c:v>
                </c:pt>
                <c:pt idx="69">
                  <c:v>0.72415776618330796</c:v>
                </c:pt>
                <c:pt idx="70">
                  <c:v>0.73141264760492897</c:v>
                </c:pt>
                <c:pt idx="71">
                  <c:v>0.73874063165790804</c:v>
                </c:pt>
                <c:pt idx="72">
                  <c:v>0.74614296379896305</c:v>
                </c:pt>
                <c:pt idx="73">
                  <c:v>0.75362100904519902</c:v>
                </c:pt>
                <c:pt idx="74">
                  <c:v>0.76117616041552905</c:v>
                </c:pt>
                <c:pt idx="75">
                  <c:v>0.76880983869293695</c:v>
                </c:pt>
                <c:pt idx="76">
                  <c:v>0.77652349209907701</c:v>
                </c:pt>
                <c:pt idx="77">
                  <c:v>0.78431859586728703</c:v>
                </c:pt>
                <c:pt idx="78">
                  <c:v>0.79219665169804698</c:v>
                </c:pt>
                <c:pt idx="79">
                  <c:v>0.80015918707851297</c:v>
                </c:pt>
                <c:pt idx="80">
                  <c:v>0.80820775444496895</c:v>
                </c:pt>
                <c:pt idx="81">
                  <c:v>0.81634393016375895</c:v>
                </c:pt>
                <c:pt idx="82">
                  <c:v>0.82456931330245198</c:v>
                </c:pt>
                <c:pt idx="83">
                  <c:v>0.83288552415846495</c:v>
                </c:pt>
                <c:pt idx="84">
                  <c:v>0.84129420250712506</c:v>
                </c:pt>
                <c:pt idx="85">
                  <c:v>0.84979700552487702</c:v>
                </c:pt>
                <c:pt idx="86">
                  <c:v>0.85839560533599302</c:v>
                </c:pt>
                <c:pt idx="87">
                  <c:v>0.86709168612244203</c:v>
                </c:pt>
                <c:pt idx="88">
                  <c:v>0.875886940726186</c:v>
                </c:pt>
                <c:pt idx="89">
                  <c:v>0.88478306666090101</c:v>
                </c:pt>
                <c:pt idx="90">
                  <c:v>0.89378176143541899</c:v>
                </c:pt>
                <c:pt idx="91">
                  <c:v>0.90288471707367002</c:v>
                </c:pt>
                <c:pt idx="92">
                  <c:v>0.91209361369488295</c:v>
                </c:pt>
                <c:pt idx="93">
                  <c:v>0.92141011199259504</c:v>
                </c:pt>
                <c:pt idx="94">
                  <c:v>0.93083584442066902</c:v>
                </c:pt>
                <c:pt idx="95">
                  <c:v>0.94037240485795803</c:v>
                </c:pt>
                <c:pt idx="96">
                  <c:v>0.950021336478997</c:v>
                </c:pt>
                <c:pt idx="97">
                  <c:v>0.95978411750463799</c:v>
                </c:pt>
                <c:pt idx="98">
                  <c:v>0.96966214444161603</c:v>
                </c:pt>
                <c:pt idx="99">
                  <c:v>0.979656712341201</c:v>
                </c:pt>
                <c:pt idx="100">
                  <c:v>0.98976899151133302</c:v>
                </c:pt>
                <c:pt idx="101">
                  <c:v>1</c:v>
                </c:pt>
                <c:pt idx="102">
                  <c:v>1.0157948326459401</c:v>
                </c:pt>
                <c:pt idx="103">
                  <c:v>1.03161376318804</c:v>
                </c:pt>
                <c:pt idx="104">
                  <c:v>1.0474555319333601</c:v>
                </c:pt>
                <c:pt idx="105">
                  <c:v>1.0633191468337999</c:v>
                </c:pt>
                <c:pt idx="106">
                  <c:v>1.0792038950670699</c:v>
                </c:pt>
                <c:pt idx="107">
                  <c:v>1.09510935455431</c:v>
                </c:pt>
                <c:pt idx="108">
                  <c:v>1.1110354053661</c:v>
                </c:pt>
                <c:pt idx="109">
                  <c:v>1.12698224095731</c:v>
                </c:pt>
                <c:pt idx="110">
                  <c:v>1.1429503791581901</c:v>
                </c:pt>
                <c:pt idx="111">
                  <c:v>1.1589406728346501</c:v>
                </c:pt>
                <c:pt idx="112">
                  <c:v>1.1749543201144199</c:v>
                </c:pt>
                <c:pt idx="113">
                  <c:v>1.1909928740587299</c:v>
                </c:pt>
                <c:pt idx="114">
                  <c:v>1.2070582516402599</c:v>
                </c:pt>
                <c:pt idx="115">
                  <c:v>1.22315274186926</c:v>
                </c:pt>
                <c:pt idx="116">
                  <c:v>1.23927901289022</c:v>
                </c:pt>
                <c:pt idx="117">
                  <c:v>1.2554401178529699</c:v>
                </c:pt>
                <c:pt idx="118">
                  <c:v>1.2716394993447</c:v>
                </c:pt>
                <c:pt idx="119">
                  <c:v>1.2878809921549701</c:v>
                </c:pt>
                <c:pt idx="120">
                  <c:v>1.3041688241351499</c:v>
                </c:pt>
                <c:pt idx="121">
                  <c:v>1.32050761490843</c:v>
                </c:pt>
                <c:pt idx="122">
                  <c:v>1.3369023721883699</c:v>
                </c:pt>
                <c:pt idx="123">
                  <c:v>1.35335848547396</c:v>
                </c:pt>
                <c:pt idx="124">
                  <c:v>1.3698817169098301</c:v>
                </c:pt>
                <c:pt idx="125">
                  <c:v>1.38647818913143</c:v>
                </c:pt>
                <c:pt idx="126">
                  <c:v>1.4031543699590301</c:v>
                </c:pt>
                <c:pt idx="127">
                  <c:v>1.41991705386102</c:v>
                </c:pt>
                <c:pt idx="128">
                  <c:v>1.4367733401752301</c:v>
                </c:pt>
                <c:pt idx="129">
                  <c:v>1.45373060815735</c:v>
                </c:pt>
                <c:pt idx="130">
                  <c:v>1.47079648901366</c:v>
                </c:pt>
                <c:pt idx="131">
                  <c:v>1.4879788351702401</c:v>
                </c:pt>
                <c:pt idx="132">
                  <c:v>1.5052856871268501</c:v>
                </c:pt>
                <c:pt idx="133">
                  <c:v>1.52272523833675</c:v>
                </c:pt>
                <c:pt idx="134">
                  <c:v>1.54030579863888</c:v>
                </c:pt>
                <c:pt idx="135">
                  <c:v>1.55803575683984</c:v>
                </c:pt>
                <c:pt idx="136">
                  <c:v>1.5759235430959999</c:v>
                </c:pt>
                <c:pt idx="137">
                  <c:v>1.59397759177594</c:v>
                </c:pt>
                <c:pt idx="138">
                  <c:v>1.6122063054878</c:v>
                </c:pt>
                <c:pt idx="139">
                  <c:v>1.63061802093368</c:v>
                </c:pt>
                <c:pt idx="140">
                  <c:v>1.6492209772041999</c:v>
                </c:pt>
                <c:pt idx="141">
                  <c:v>1.66802328705367</c:v>
                </c:pt>
                <c:pt idx="142">
                  <c:v>1.68703291160281</c:v>
                </c:pt>
                <c:pt idx="143">
                  <c:v>1.7062576388084001</c:v>
                </c:pt>
                <c:pt idx="144">
                  <c:v>1.72570506592239</c:v>
                </c:pt>
                <c:pt idx="145">
                  <c:v>1.7453825860441301</c:v>
                </c:pt>
                <c:pt idx="146">
                  <c:v>1.76529737875403</c:v>
                </c:pt>
                <c:pt idx="147">
                  <c:v>1.7854564047117101</c:v>
                </c:pt>
                <c:pt idx="148">
                  <c:v>1.80586640400932</c:v>
                </c:pt>
                <c:pt idx="149">
                  <c:v>1.8265338979960599</c:v>
                </c:pt>
                <c:pt idx="150">
                  <c:v>1.8474651942334901</c:v>
                </c:pt>
                <c:pt idx="151">
                  <c:v>1.8686663942039501</c:v>
                </c:pt>
                <c:pt idx="152">
                  <c:v>1.8901434033753499</c:v>
                </c:pt>
                <c:pt idx="153">
                  <c:v>1.9119019432230799</c:v>
                </c:pt>
                <c:pt idx="154">
                  <c:v>1.9339475648214799</c:v>
                </c:pt>
                <c:pt idx="155">
                  <c:v>1.95628566364038</c:v>
                </c:pt>
                <c:pt idx="156">
                  <c:v>1.9789214952138099</c:v>
                </c:pt>
                <c:pt idx="157">
                  <c:v>2.0018601913854899</c:v>
                </c:pt>
                <c:pt idx="158">
                  <c:v>2.0251067768764099</c:v>
                </c:pt>
                <c:pt idx="159">
                  <c:v>2.0486661859618298</c:v>
                </c:pt>
                <c:pt idx="160">
                  <c:v>2.0725432790858398</c:v>
                </c:pt>
                <c:pt idx="161">
                  <c:v>2.09674241750754</c:v>
                </c:pt>
                <c:pt idx="162">
                  <c:v>2.1212662089128802</c:v>
                </c:pt>
                <c:pt idx="163">
                  <c:v>2.14611693556725</c:v>
                </c:pt>
                <c:pt idx="164">
                  <c:v>2.1712970066906601</c:v>
                </c:pt>
                <c:pt idx="165">
                  <c:v>2.1968089543859</c:v>
                </c:pt>
                <c:pt idx="166">
                  <c:v>2.2226554296496399</c:v>
                </c:pt>
                <c:pt idx="167">
                  <c:v>2.2488391985121998</c:v>
                </c:pt>
                <c:pt idx="168">
                  <c:v>2.2753631383387698</c:v>
                </c:pt>
                <c:pt idx="169">
                  <c:v>2.3022302343147398</c:v>
                </c:pt>
                <c:pt idx="170">
                  <c:v>2.3294435761297598</c:v>
                </c:pt>
                <c:pt idx="171">
                  <c:v>2.3570063548684002</c:v>
                </c:pt>
                <c:pt idx="172">
                  <c:v>2.38492186011073</c:v>
                </c:pt>
                <c:pt idx="173">
                  <c:v>2.41319347724207</c:v>
                </c:pt>
                <c:pt idx="174">
                  <c:v>2.4418246849683598</c:v>
                </c:pt>
                <c:pt idx="175">
                  <c:v>2.4708190530315499</c:v>
                </c:pt>
                <c:pt idx="176">
                  <c:v>2.5001802401180102</c:v>
                </c:pt>
                <c:pt idx="177">
                  <c:v>2.5299119919517601</c:v>
                </c:pt>
                <c:pt idx="178">
                  <c:v>2.5600181395639199</c:v>
                </c:pt>
                <c:pt idx="179">
                  <c:v>2.5905025977293601</c:v>
                </c:pt>
                <c:pt idx="180">
                  <c:v>2.6213693635613899</c:v>
                </c:pt>
                <c:pt idx="181">
                  <c:v>2.65262251525556</c:v>
                </c:pt>
                <c:pt idx="182">
                  <c:v>2.6842662109736102</c:v>
                </c:pt>
                <c:pt idx="183">
                  <c:v>2.7163046878592101</c:v>
                </c:pt>
                <c:pt idx="184">
                  <c:v>2.74874226117706</c:v>
                </c:pt>
                <c:pt idx="185">
                  <c:v>2.7815833235677601</c:v>
                </c:pt>
                <c:pt idx="186">
                  <c:v>2.8148323444109802</c:v>
                </c:pt>
                <c:pt idx="187">
                  <c:v>2.8484938692899</c:v>
                </c:pt>
                <c:pt idx="188">
                  <c:v>2.8825725195505099</c:v>
                </c:pt>
                <c:pt idx="189">
                  <c:v>2.9170729919496101</c:v>
                </c:pt>
                <c:pt idx="190">
                  <c:v>2.95200005838577</c:v>
                </c:pt>
                <c:pt idx="191">
                  <c:v>2.98735856570798</c:v>
                </c:pt>
                <c:pt idx="192">
                  <c:v>3.02315343559704</c:v>
                </c:pt>
                <c:pt idx="193">
                  <c:v>3.0593896645152099</c:v>
                </c:pt>
                <c:pt idx="194">
                  <c:v>3.0960723237196799</c:v>
                </c:pt>
                <c:pt idx="195">
                  <c:v>3.1332065593362</c:v>
                </c:pt>
                <c:pt idx="196">
                  <c:v>3.1707975924890399</c:v>
                </c:pt>
                <c:pt idx="197">
                  <c:v>3.2088507194840998</c:v>
                </c:pt>
                <c:pt idx="198">
                  <c:v>3.2473713120420298</c:v>
                </c:pt>
                <c:pt idx="199">
                  <c:v>3.2863648175784301</c:v>
                </c:pt>
                <c:pt idx="200">
                  <c:v>3.3258367595287699</c:v>
                </c:pt>
                <c:pt idx="201">
                  <c:v>3.3657927377153198</c:v>
                </c:pt>
                <c:pt idx="202">
                  <c:v>3.40623842875417</c:v>
                </c:pt>
                <c:pt idx="203">
                  <c:v>3.4471795865000998</c:v>
                </c:pt>
                <c:pt idx="204">
                  <c:v>3.4886220425275201</c:v>
                </c:pt>
                <c:pt idx="205">
                  <c:v>3.5305717066457798</c:v>
                </c:pt>
                <c:pt idx="206">
                  <c:v>3.5730345674472499</c:v>
                </c:pt>
                <c:pt idx="207">
                  <c:v>3.6160166928867699</c:v>
                </c:pt>
                <c:pt idx="208">
                  <c:v>3.6595242308910301</c:v>
                </c:pt>
                <c:pt idx="209">
                  <c:v>3.70356340999686</c:v>
                </c:pt>
                <c:pt idx="210">
                  <c:v>3.7481405400171401</c:v>
                </c:pt>
                <c:pt idx="211">
                  <c:v>3.7932620127334702</c:v>
                </c:pt>
                <c:pt idx="212">
                  <c:v>3.8389343026144802</c:v>
                </c:pt>
                <c:pt idx="213">
                  <c:v>3.8851639675591798</c:v>
                </c:pt>
                <c:pt idx="214">
                  <c:v>3.9319576496643598</c:v>
                </c:pt>
                <c:pt idx="215">
                  <c:v>3.9793220760154799</c:v>
                </c:pt>
                <c:pt idx="216">
                  <c:v>4.0272640595003004</c:v>
                </c:pt>
                <c:pt idx="217">
                  <c:v>4.0757904996447598</c:v>
                </c:pt>
                <c:pt idx="218">
                  <c:v>4.12490838347055</c:v>
                </c:pt>
                <c:pt idx="219">
                  <c:v>4.1746247863738697</c:v>
                </c:pt>
                <c:pt idx="220">
                  <c:v>4.22494687302496</c:v>
                </c:pt>
                <c:pt idx="221">
                  <c:v>4.27588189828806</c:v>
                </c:pt>
                <c:pt idx="222">
                  <c:v>4.3274372081613901</c:v>
                </c:pt>
                <c:pt idx="223">
                  <c:v>4.3796202407368297</c:v>
                </c:pt>
                <c:pt idx="224">
                  <c:v>4.43243852717913</c:v>
                </c:pt>
                <c:pt idx="225">
                  <c:v>4.48589969272426</c:v>
                </c:pt>
                <c:pt idx="226">
                  <c:v>4.54001145769681</c:v>
                </c:pt>
                <c:pt idx="227">
                  <c:v>4.5947816385461904</c:v>
                </c:pt>
                <c:pt idx="228">
                  <c:v>4.65021814890145</c:v>
                </c:pt>
                <c:pt idx="229">
                  <c:v>4.7063290006446596</c:v>
                </c:pt>
                <c:pt idx="230">
                  <c:v>4.7631223050026401</c:v>
                </c:pt>
                <c:pt idx="231">
                  <c:v>4.8206062736570896</c:v>
                </c:pt>
                <c:pt idx="232">
                  <c:v>4.8787892198727896</c:v>
                </c:pt>
                <c:pt idx="233">
                  <c:v>4.9376795596441703</c:v>
                </c:pt>
                <c:pt idx="234">
                  <c:v>4.9972858128598503</c:v>
                </c:pt>
                <c:pt idx="235">
                  <c:v>5.0576166044854398</c:v>
                </c:pt>
                <c:pt idx="236">
                  <c:v>5.1186806657643098</c:v>
                </c:pt>
                <c:pt idx="237">
                  <c:v>5.1804868354366</c:v>
                </c:pt>
                <c:pt idx="238">
                  <c:v>5.2430440609762998</c:v>
                </c:pt>
                <c:pt idx="239">
                  <c:v>5.3063613998465202</c:v>
                </c:pt>
                <c:pt idx="240">
                  <c:v>5.3704480207729697</c:v>
                </c:pt>
              </c:numCache>
            </c:numRef>
          </c:yVal>
          <c:smooth val="1"/>
          <c:extLst>
            <c:ext xmlns:c16="http://schemas.microsoft.com/office/drawing/2014/chart" uri="{C3380CC4-5D6E-409C-BE32-E72D297353CC}">
              <c16:uniqueId val="{00000002-CC5A-44FA-AD40-833F1CC956B2}"/>
            </c:ext>
          </c:extLst>
        </c:ser>
        <c:dLbls>
          <c:showLegendKey val="0"/>
          <c:showVal val="0"/>
          <c:showCatName val="0"/>
          <c:showSerName val="0"/>
          <c:showPercent val="0"/>
          <c:showBubbleSize val="0"/>
        </c:dLbls>
        <c:axId val="554661456"/>
        <c:axId val="554660672"/>
      </c:scatterChart>
      <c:valAx>
        <c:axId val="554661456"/>
        <c:scaling>
          <c:orientation val="minMax"/>
          <c:max val="2"/>
          <c:min val="0.5"/>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36386430678466075"/>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0.2"/>
      </c:valAx>
      <c:valAx>
        <c:axId val="554660672"/>
        <c:scaling>
          <c:orientation val="minMax"/>
          <c:max val="3.5"/>
          <c:min val="0"/>
        </c:scaling>
        <c:delete val="0"/>
        <c:axPos val="l"/>
        <c:majorGridlines>
          <c:spPr>
            <a:ln>
              <a:solidFill>
                <a:schemeClr val="bg2"/>
              </a:solidFill>
              <a:prstDash val="sysDash"/>
            </a:ln>
          </c:spPr>
        </c:majorGridlines>
        <c:title>
          <c:tx>
            <c:rich>
              <a:bodyPr rot="-5400000" vert="horz"/>
              <a:lstStyle/>
              <a:p>
                <a:pPr>
                  <a:defRPr sz="1600">
                    <a:solidFill>
                      <a:schemeClr val="bg2"/>
                    </a:solidFill>
                  </a:defRPr>
                </a:pPr>
                <a:r>
                  <a:rPr lang="en-US" sz="1600" b="1" i="0" baseline="0" dirty="0" smtClean="0">
                    <a:solidFill>
                      <a:schemeClr val="bg2"/>
                    </a:solidFill>
                  </a:rPr>
                  <a:t>Hazard Ratio of Renal Dysfunction within 5 Years</a:t>
                </a:r>
                <a:endParaRPr lang="en-US" sz="16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Microsoft_Excel_Worksheet2!$B$2:$B$10002</c:f>
              <c:numCache>
                <c:formatCode>General</c:formatCode>
                <c:ptCount val="10001"/>
                <c:pt idx="0">
                  <c:v>1.39074836036078</c:v>
                </c:pt>
                <c:pt idx="1">
                  <c:v>1.33245242407824</c:v>
                </c:pt>
                <c:pt idx="2">
                  <c:v>1.2766000759270399</c:v>
                </c:pt>
                <c:pt idx="3">
                  <c:v>1.2230888881337201</c:v>
                </c:pt>
                <c:pt idx="4">
                  <c:v>1.1718207263851499</c:v>
                </c:pt>
                <c:pt idx="5">
                  <c:v>1.1229248089769499</c:v>
                </c:pt>
                <c:pt idx="6">
                  <c:v>1.07735358297759</c:v>
                </c:pt>
                <c:pt idx="7">
                  <c:v>1.0361007961952</c:v>
                </c:pt>
                <c:pt idx="8">
                  <c:v>1</c:v>
                </c:pt>
                <c:pt idx="9">
                  <c:v>0.96950361792873896</c:v>
                </c:pt>
                <c:pt idx="10">
                  <c:v>0.94398254243086299</c:v>
                </c:pt>
                <c:pt idx="11">
                  <c:v>0.92264865547887798</c:v>
                </c:pt>
                <c:pt idx="12">
                  <c:v>0.90481412722092902</c:v>
                </c:pt>
                <c:pt idx="13">
                  <c:v>0.88986840790237998</c:v>
                </c:pt>
                <c:pt idx="14">
                  <c:v>0.87726008245408105</c:v>
                </c:pt>
                <c:pt idx="15">
                  <c:v>0.86648266549529096</c:v>
                </c:pt>
                <c:pt idx="16">
                  <c:v>0.85706367253101301</c:v>
                </c:pt>
                <c:pt idx="17">
                  <c:v>0.848556494359331</c:v>
                </c:pt>
                <c:pt idx="18">
                  <c:v>0.84053474120189697</c:v>
                </c:pt>
                <c:pt idx="19">
                  <c:v>0.83265503814458297</c:v>
                </c:pt>
                <c:pt idx="20">
                  <c:v>0.82484920439596998</c:v>
                </c:pt>
                <c:pt idx="21">
                  <c:v>0.81711654745854401</c:v>
                </c:pt>
                <c:pt idx="22">
                  <c:v>0.80945638132670295</c:v>
                </c:pt>
                <c:pt idx="23">
                  <c:v>0.80186802642588995</c:v>
                </c:pt>
                <c:pt idx="24">
                  <c:v>0.79435080955231296</c:v>
                </c:pt>
                <c:pt idx="25">
                  <c:v>0.78690406381321498</c:v>
                </c:pt>
                <c:pt idx="26">
                  <c:v>0.779527128567712</c:v>
                </c:pt>
                <c:pt idx="27">
                  <c:v>0.77221934936818604</c:v>
                </c:pt>
                <c:pt idx="28">
                  <c:v>0.764980077902224</c:v>
                </c:pt>
                <c:pt idx="29">
                  <c:v>0.75780867193509904</c:v>
                </c:pt>
                <c:pt idx="30">
                  <c:v>0.75070449525280303</c:v>
                </c:pt>
                <c:pt idx="31">
                  <c:v>0.743666917605598</c:v>
                </c:pt>
                <c:pt idx="32">
                  <c:v>0.73669531465209903</c:v>
                </c:pt>
                <c:pt idx="33">
                  <c:v>0.72978906790390297</c:v>
                </c:pt>
                <c:pt idx="34">
                  <c:v>0.72294756467069299</c:v>
                </c:pt>
                <c:pt idx="35">
                  <c:v>0.71617019800590997</c:v>
                </c:pt>
                <c:pt idx="36">
                  <c:v>0.70945636665289202</c:v>
                </c:pt>
                <c:pt idx="37">
                  <c:v>0.70280547499152601</c:v>
                </c:pt>
                <c:pt idx="38">
                  <c:v>0.69621693298543796</c:v>
                </c:pt>
                <c:pt idx="39">
                  <c:v>0.68969015612960205</c:v>
                </c:pt>
                <c:pt idx="40">
                  <c:v>0.68322456539853704</c:v>
                </c:pt>
              </c:numCache>
            </c:numRef>
          </c:yVal>
          <c:smooth val="0"/>
          <c:extLst>
            <c:ext xmlns:c16="http://schemas.microsoft.com/office/drawing/2014/chart" uri="{C3380CC4-5D6E-409C-BE32-E72D297353CC}">
              <c16:uniqueId val="{00000000-3CD1-49C9-852D-55172385E828}"/>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Microsoft_Excel_Worksheet2!$C$2:$C$10002</c:f>
              <c:numCache>
                <c:formatCode>General</c:formatCode>
                <c:ptCount val="10001"/>
                <c:pt idx="0">
                  <c:v>1.1340544349408701</c:v>
                </c:pt>
                <c:pt idx="1">
                  <c:v>1.11637419682262</c:v>
                </c:pt>
                <c:pt idx="2">
                  <c:v>1.0989668691182899</c:v>
                </c:pt>
                <c:pt idx="3">
                  <c:v>1.0818265018436599</c:v>
                </c:pt>
                <c:pt idx="4">
                  <c:v>1.0649453329865199</c:v>
                </c:pt>
                <c:pt idx="5">
                  <c:v>1.0483116278779201</c:v>
                </c:pt>
                <c:pt idx="6">
                  <c:v>1.0319184676690401</c:v>
                </c:pt>
                <c:pt idx="7">
                  <c:v>1.0157869412635301</c:v>
                </c:pt>
                <c:pt idx="8">
                  <c:v>1</c:v>
                </c:pt>
                <c:pt idx="9">
                  <c:v>0.95449620067703</c:v>
                </c:pt>
                <c:pt idx="10">
                  <c:v>0.91840588085004704</c:v>
                </c:pt>
                <c:pt idx="11">
                  <c:v>0.88965536622854902</c:v>
                </c:pt>
                <c:pt idx="12">
                  <c:v>0.86644782273037901</c:v>
                </c:pt>
                <c:pt idx="13">
                  <c:v>0.84719092368779003</c:v>
                </c:pt>
                <c:pt idx="14">
                  <c:v>0.83049068707145501</c:v>
                </c:pt>
                <c:pt idx="15">
                  <c:v>0.815201223414322</c:v>
                </c:pt>
                <c:pt idx="16">
                  <c:v>0.80048372914483301</c:v>
                </c:pt>
                <c:pt idx="17">
                  <c:v>0.78581478695234597</c:v>
                </c:pt>
                <c:pt idx="18">
                  <c:v>0.77092608374250604</c:v>
                </c:pt>
                <c:pt idx="19">
                  <c:v>0.75575443728562197</c:v>
                </c:pt>
                <c:pt idx="20">
                  <c:v>0.74044950502496698</c:v>
                </c:pt>
                <c:pt idx="21">
                  <c:v>0.72514883957898502</c:v>
                </c:pt>
                <c:pt idx="22">
                  <c:v>0.709943505333679</c:v>
                </c:pt>
                <c:pt idx="23">
                  <c:v>0.69489415491760598</c:v>
                </c:pt>
                <c:pt idx="24">
                  <c:v>0.68004139522830997</c:v>
                </c:pt>
                <c:pt idx="25">
                  <c:v>0.665412424364901</c:v>
                </c:pt>
                <c:pt idx="26">
                  <c:v>0.65102531542407105</c:v>
                </c:pt>
                <c:pt idx="27">
                  <c:v>0.63689182280111201</c:v>
                </c:pt>
                <c:pt idx="28">
                  <c:v>0.62301925313934003</c:v>
                </c:pt>
                <c:pt idx="29">
                  <c:v>0.60941173563335904</c:v>
                </c:pt>
                <c:pt idx="30">
                  <c:v>0.59607110007808595</c:v>
                </c:pt>
                <c:pt idx="31">
                  <c:v>0.58299749420688995</c:v>
                </c:pt>
                <c:pt idx="32">
                  <c:v>0.57018982469826196</c:v>
                </c:pt>
                <c:pt idx="33">
                  <c:v>0.55764607689642498</c:v>
                </c:pt>
                <c:pt idx="34">
                  <c:v>0.54536354976337797</c:v>
                </c:pt>
                <c:pt idx="35">
                  <c:v>0.53333903068688304</c:v>
                </c:pt>
                <c:pt idx="36">
                  <c:v>0.521568927010432</c:v>
                </c:pt>
                <c:pt idx="37">
                  <c:v>0.51004936600951001</c:v>
                </c:pt>
                <c:pt idx="38">
                  <c:v>0.49877627157889698</c:v>
                </c:pt>
                <c:pt idx="39">
                  <c:v>0.487745423534031</c:v>
                </c:pt>
                <c:pt idx="40">
                  <c:v>0.47695250379501097</c:v>
                </c:pt>
              </c:numCache>
            </c:numRef>
          </c:yVal>
          <c:smooth val="0"/>
          <c:extLst>
            <c:ext xmlns:c16="http://schemas.microsoft.com/office/drawing/2014/chart" uri="{C3380CC4-5D6E-409C-BE32-E72D297353CC}">
              <c16:uniqueId val="{00000001-3CD1-49C9-852D-55172385E828}"/>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Microsoft_Excel_Worksheet2!$D$2:$D$10002</c:f>
              <c:numCache>
                <c:formatCode>General</c:formatCode>
                <c:ptCount val="10001"/>
                <c:pt idx="0">
                  <c:v>1.70554511516642</c:v>
                </c:pt>
                <c:pt idx="1">
                  <c:v>1.59035336671623</c:v>
                </c:pt>
                <c:pt idx="2">
                  <c:v>1.48294530040242</c:v>
                </c:pt>
                <c:pt idx="3">
                  <c:v>1.38279698798907</c:v>
                </c:pt>
                <c:pt idx="4">
                  <c:v>1.28942188134197</c:v>
                </c:pt>
                <c:pt idx="5">
                  <c:v>1.20284855484094</c:v>
                </c:pt>
                <c:pt idx="6">
                  <c:v>1.1247891951933899</c:v>
                </c:pt>
                <c:pt idx="7">
                  <c:v>1.0568208905511201</c:v>
                </c:pt>
                <c:pt idx="8">
                  <c:v>1</c:v>
                </c:pt>
                <c:pt idx="9">
                  <c:v>0.98474699481277295</c:v>
                </c:pt>
                <c:pt idx="10">
                  <c:v>0.97027148779737704</c:v>
                </c:pt>
                <c:pt idx="11">
                  <c:v>0.95686551643672102</c:v>
                </c:pt>
                <c:pt idx="12">
                  <c:v>0.94487929144849403</c:v>
                </c:pt>
                <c:pt idx="13">
                  <c:v>0.93469578254657704</c:v>
                </c:pt>
                <c:pt idx="14">
                  <c:v>0.926663313927236</c:v>
                </c:pt>
                <c:pt idx="15">
                  <c:v>0.92099004275198204</c:v>
                </c:pt>
                <c:pt idx="16">
                  <c:v>0.91764281025060401</c:v>
                </c:pt>
                <c:pt idx="17">
                  <c:v>0.916307679716727</c:v>
                </c:pt>
                <c:pt idx="18">
                  <c:v>0.91642852157446897</c:v>
                </c:pt>
                <c:pt idx="19">
                  <c:v>0.917380538363327</c:v>
                </c:pt>
                <c:pt idx="20">
                  <c:v>0.91886915363624</c:v>
                </c:pt>
                <c:pt idx="21">
                  <c:v>0.92074814946710803</c:v>
                </c:pt>
                <c:pt idx="22">
                  <c:v>0.92291799044286205</c:v>
                </c:pt>
                <c:pt idx="23">
                  <c:v>0.92530974286348999</c:v>
                </c:pt>
                <c:pt idx="24">
                  <c:v>0.92787470448702902</c:v>
                </c:pt>
                <c:pt idx="25">
                  <c:v>0.93057776346265497</c:v>
                </c:pt>
                <c:pt idx="26">
                  <c:v>0.93339311049248197</c:v>
                </c:pt>
                <c:pt idx="27">
                  <c:v>0.93630142857846599</c:v>
                </c:pt>
                <c:pt idx="28">
                  <c:v>0.939288018208984</c:v>
                </c:pt>
                <c:pt idx="29">
                  <c:v>0.94234152327768606</c:v>
                </c:pt>
                <c:pt idx="30">
                  <c:v>0.94545304934082197</c:v>
                </c:pt>
                <c:pt idx="31">
                  <c:v>0.94861554266775605</c:v>
                </c:pt>
                <c:pt idx="32">
                  <c:v>0.95182334570343696</c:v>
                </c:pt>
                <c:pt idx="33">
                  <c:v>0.95507187389568604</c:v>
                </c:pt>
                <c:pt idx="34">
                  <c:v>0.95835737736791105</c:v>
                </c:pt>
                <c:pt idx="35">
                  <c:v>0.96167676281119796</c:v>
                </c:pt>
                <c:pt idx="36">
                  <c:v>0.96502745872791396</c:v>
                </c:pt>
                <c:pt idx="37">
                  <c:v>0.96840731230093502</c:v>
                </c:pt>
                <c:pt idx="38">
                  <c:v>0.97181450962222904</c:v>
                </c:pt>
                <c:pt idx="39">
                  <c:v>0.97524751337597404</c:v>
                </c:pt>
                <c:pt idx="40">
                  <c:v>0.97870501370644603</c:v>
                </c:pt>
              </c:numCache>
            </c:numRef>
          </c:yVal>
          <c:smooth val="1"/>
          <c:extLst>
            <c:ext xmlns:c16="http://schemas.microsoft.com/office/drawing/2014/chart" uri="{C3380CC4-5D6E-409C-BE32-E72D297353CC}">
              <c16:uniqueId val="{00000002-3CD1-49C9-852D-55172385E828}"/>
            </c:ext>
          </c:extLst>
        </c:ser>
        <c:dLbls>
          <c:showLegendKey val="0"/>
          <c:showVal val="0"/>
          <c:showCatName val="0"/>
          <c:showSerName val="0"/>
          <c:showPercent val="0"/>
          <c:showBubbleSize val="0"/>
        </c:dLbls>
        <c:axId val="247118384"/>
        <c:axId val="247118776"/>
      </c:scatterChart>
      <c:valAx>
        <c:axId val="247118384"/>
        <c:scaling>
          <c:orientation val="minMax"/>
          <c:max val="4"/>
          <c:min val="0.5"/>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3778171091445427"/>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0.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600">
                    <a:solidFill>
                      <a:schemeClr val="bg2"/>
                    </a:solidFill>
                  </a:defRPr>
                </a:pPr>
                <a:r>
                  <a:rPr lang="en-US" sz="1600" b="1" i="0" baseline="0" dirty="0" smtClean="0">
                    <a:solidFill>
                      <a:schemeClr val="bg2"/>
                    </a:solidFill>
                  </a:rPr>
                  <a:t>Hazard Ratio of Renal Dysfunction within 5 Years</a:t>
                </a:r>
                <a:endParaRPr lang="en-US" sz="16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09453267494104"/>
          <c:y val="0.14941129429133859"/>
          <c:w val="0.86457460296276512"/>
          <c:h val="0.69653797989088306"/>
        </c:manualLayout>
      </c:layout>
      <c:barChart>
        <c:barDir val="col"/>
        <c:grouping val="percentStacked"/>
        <c:varyColors val="0"/>
        <c:ser>
          <c:idx val="0"/>
          <c:order val="0"/>
          <c:tx>
            <c:strRef>
              <c:f>Sheet1!$A$2</c:f>
              <c:strCache>
                <c:ptCount val="1"/>
                <c:pt idx="0">
                  <c:v>&lt;-30%</c:v>
                </c:pt>
              </c:strCache>
            </c:strRef>
          </c:tx>
          <c:spPr>
            <a:solidFill>
              <a:srgbClr val="003296"/>
            </a:solidFill>
            <a:ln>
              <a:solidFill>
                <a:schemeClr val="bg2"/>
              </a:solidFill>
            </a:ln>
          </c:spPr>
          <c:invertIfNegative val="0"/>
          <c:cat>
            <c:strRef>
              <c:f>Sheet1!$B$1:$F$1</c:f>
              <c:strCache>
                <c:ptCount val="5"/>
                <c:pt idx="0">
                  <c:v>&lt;-30%</c:v>
                </c:pt>
                <c:pt idx="1">
                  <c:v>-30% - &lt;-20%</c:v>
                </c:pt>
                <c:pt idx="2">
                  <c:v>-20% - 20%</c:v>
                </c:pt>
                <c:pt idx="3">
                  <c:v>&gt;20% - 30%</c:v>
                </c:pt>
                <c:pt idx="4">
                  <c:v>&gt;30%</c:v>
                </c:pt>
              </c:strCache>
            </c:strRef>
          </c:cat>
          <c:val>
            <c:numRef>
              <c:f>Sheet1!$B$2:$F$2</c:f>
              <c:numCache>
                <c:formatCode>General</c:formatCode>
                <c:ptCount val="5"/>
                <c:pt idx="0">
                  <c:v>413</c:v>
                </c:pt>
                <c:pt idx="1">
                  <c:v>264</c:v>
                </c:pt>
                <c:pt idx="2">
                  <c:v>342</c:v>
                </c:pt>
                <c:pt idx="3">
                  <c:v>0</c:v>
                </c:pt>
                <c:pt idx="4">
                  <c:v>0</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Sheet1!$B$1:$F$1</c:f>
              <c:strCache>
                <c:ptCount val="5"/>
                <c:pt idx="0">
                  <c:v>&lt;-30%</c:v>
                </c:pt>
                <c:pt idx="1">
                  <c:v>-30% - &lt;-20%</c:v>
                </c:pt>
                <c:pt idx="2">
                  <c:v>-20% - 20%</c:v>
                </c:pt>
                <c:pt idx="3">
                  <c:v>&gt;20% - 30%</c:v>
                </c:pt>
                <c:pt idx="4">
                  <c:v>&gt;30%</c:v>
                </c:pt>
              </c:strCache>
            </c:strRef>
          </c:cat>
          <c:val>
            <c:numRef>
              <c:f>Sheet1!$B$3:$F$3</c:f>
              <c:numCache>
                <c:formatCode>General</c:formatCode>
                <c:ptCount val="5"/>
                <c:pt idx="0">
                  <c:v>585</c:v>
                </c:pt>
                <c:pt idx="1">
                  <c:v>93</c:v>
                </c:pt>
                <c:pt idx="2">
                  <c:v>962</c:v>
                </c:pt>
                <c:pt idx="3">
                  <c:v>0</c:v>
                </c:pt>
                <c:pt idx="4">
                  <c:v>0</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Sheet1!$B$1:$F$1</c:f>
              <c:strCache>
                <c:ptCount val="5"/>
                <c:pt idx="0">
                  <c:v>&lt;-30%</c:v>
                </c:pt>
                <c:pt idx="1">
                  <c:v>-30% - &lt;-20%</c:v>
                </c:pt>
                <c:pt idx="2">
                  <c:v>-20% - 20%</c:v>
                </c:pt>
                <c:pt idx="3">
                  <c:v>&gt;20% - 30%</c:v>
                </c:pt>
                <c:pt idx="4">
                  <c:v>&gt;30%</c:v>
                </c:pt>
              </c:strCache>
            </c:strRef>
          </c:cat>
          <c:val>
            <c:numRef>
              <c:f>Sheet1!$B$4:$F$4</c:f>
              <c:numCache>
                <c:formatCode>General</c:formatCode>
                <c:ptCount val="5"/>
                <c:pt idx="0">
                  <c:v>1299</c:v>
                </c:pt>
                <c:pt idx="1">
                  <c:v>2091</c:v>
                </c:pt>
                <c:pt idx="2">
                  <c:v>15176</c:v>
                </c:pt>
                <c:pt idx="3">
                  <c:v>1535</c:v>
                </c:pt>
                <c:pt idx="4">
                  <c:v>250</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Sheet1!$B$1:$F$1</c:f>
              <c:strCache>
                <c:ptCount val="5"/>
                <c:pt idx="0">
                  <c:v>&lt;-30%</c:v>
                </c:pt>
                <c:pt idx="1">
                  <c:v>-30% - &lt;-20%</c:v>
                </c:pt>
                <c:pt idx="2">
                  <c:v>-20% - 20%</c:v>
                </c:pt>
                <c:pt idx="3">
                  <c:v>&gt;20% - 30%</c:v>
                </c:pt>
                <c:pt idx="4">
                  <c:v>&gt;30%</c:v>
                </c:pt>
              </c:strCache>
            </c:strRef>
          </c:cat>
          <c:val>
            <c:numRef>
              <c:f>Sheet1!$B$5:$F$5</c:f>
              <c:numCache>
                <c:formatCode>General</c:formatCode>
                <c:ptCount val="5"/>
                <c:pt idx="0">
                  <c:v>0</c:v>
                </c:pt>
                <c:pt idx="1">
                  <c:v>0</c:v>
                </c:pt>
                <c:pt idx="2">
                  <c:v>841</c:v>
                </c:pt>
                <c:pt idx="3">
                  <c:v>474</c:v>
                </c:pt>
                <c:pt idx="4">
                  <c:v>601</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Sheet1!$B$1:$F$1</c:f>
              <c:strCache>
                <c:ptCount val="5"/>
                <c:pt idx="0">
                  <c:v>&lt;-30%</c:v>
                </c:pt>
                <c:pt idx="1">
                  <c:v>-30% - &lt;-20%</c:v>
                </c:pt>
                <c:pt idx="2">
                  <c:v>-20% - 20%</c:v>
                </c:pt>
                <c:pt idx="3">
                  <c:v>&gt;20% - 30%</c:v>
                </c:pt>
                <c:pt idx="4">
                  <c:v>&gt;30%</c:v>
                </c:pt>
              </c:strCache>
            </c:strRef>
          </c:cat>
          <c:val>
            <c:numRef>
              <c:f>Sheet1!$B$6:$F$6</c:f>
              <c:numCache>
                <c:formatCode>General</c:formatCode>
                <c:ptCount val="5"/>
                <c:pt idx="0">
                  <c:v>0</c:v>
                </c:pt>
                <c:pt idx="1">
                  <c:v>0</c:v>
                </c:pt>
                <c:pt idx="2">
                  <c:v>101</c:v>
                </c:pt>
                <c:pt idx="3">
                  <c:v>229</c:v>
                </c:pt>
                <c:pt idx="4">
                  <c:v>331</c:v>
                </c:pt>
              </c:numCache>
            </c:numRef>
          </c:val>
          <c:extLst>
            <c:ext xmlns:c16="http://schemas.microsoft.com/office/drawing/2014/chart" uri="{C3380CC4-5D6E-409C-BE32-E72D297353CC}">
              <c16:uniqueId val="{00000000-7D47-4940-B4B6-AC56B12FC4ED}"/>
            </c:ext>
          </c:extLst>
        </c:ser>
        <c:dLbls>
          <c:showLegendKey val="0"/>
          <c:showVal val="0"/>
          <c:showCatName val="0"/>
          <c:showSerName val="0"/>
          <c:showPercent val="0"/>
          <c:showBubbleSize val="0"/>
        </c:dLbls>
        <c:gapWidth val="45"/>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800" b="1" i="0" baseline="0" dirty="0" smtClean="0">
                    <a:effectLst/>
                  </a:rPr>
                  <a:t>Donor-Recipient Weight Match</a:t>
                </a:r>
                <a:endParaRPr lang="en-US" sz="1600" dirty="0">
                  <a:effectLst/>
                </a:endParaRPr>
              </a:p>
            </c:rich>
          </c:tx>
          <c:layout>
            <c:manualLayout>
              <c:xMode val="edge"/>
              <c:yMode val="edge"/>
              <c:x val="0.37408169847413136"/>
              <c:y val="0.93013483536639308"/>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800" b="1" i="0" baseline="0" dirty="0" smtClean="0">
                    <a:effectLst/>
                  </a:rPr>
                  <a:t>% of Transplants</a:t>
                </a:r>
                <a:endParaRPr lang="en-US" sz="1600" dirty="0">
                  <a:effectLst/>
                </a:endParaRPr>
              </a:p>
            </c:rich>
          </c:tx>
          <c:layout>
            <c:manualLayout>
              <c:xMode val="edge"/>
              <c:yMode val="edge"/>
              <c:x val="1.3397281907558168E-2"/>
              <c:y val="0.3050453600034464"/>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3053547755683082"/>
          <c:y val="3.2762466546878095E-2"/>
          <c:w val="0.66639663686107042"/>
          <c:h val="9.0242946434047344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43878067873095"/>
          <c:y val="3.3606930249655068E-2"/>
          <c:w val="0.86083218216144042"/>
          <c:h val="0.82048248110205546"/>
        </c:manualLayout>
      </c:layout>
      <c:bubbleChart>
        <c:varyColors val="0"/>
        <c:ser>
          <c:idx val="0"/>
          <c:order val="0"/>
          <c:tx>
            <c:strRef>
              <c:f>Sheet1!$C$1</c:f>
              <c:strCache>
                <c:ptCount val="1"/>
                <c:pt idx="0">
                  <c:v>N</c:v>
                </c:pt>
              </c:strCache>
            </c:strRef>
          </c:tx>
          <c:spPr>
            <a:solidFill>
              <a:srgbClr val="009900"/>
            </a:solidFill>
            <a:ln>
              <a:noFill/>
            </a:ln>
          </c:spPr>
          <c:invertIfNegative val="0"/>
          <c:xVal>
            <c:numRef>
              <c:f>Sheet1!$B$2:$B$4362</c:f>
              <c:numCache>
                <c:formatCode>General</c:formatCode>
                <c:ptCount val="4361"/>
                <c:pt idx="0">
                  <c:v>-95</c:v>
                </c:pt>
                <c:pt idx="1">
                  <c:v>-96</c:v>
                </c:pt>
                <c:pt idx="2">
                  <c:v>-95</c:v>
                </c:pt>
                <c:pt idx="3">
                  <c:v>-81</c:v>
                </c:pt>
                <c:pt idx="4">
                  <c:v>-85</c:v>
                </c:pt>
                <c:pt idx="5">
                  <c:v>-85</c:v>
                </c:pt>
                <c:pt idx="6">
                  <c:v>-90</c:v>
                </c:pt>
                <c:pt idx="7">
                  <c:v>-65</c:v>
                </c:pt>
                <c:pt idx="8">
                  <c:v>-71</c:v>
                </c:pt>
                <c:pt idx="9">
                  <c:v>-60</c:v>
                </c:pt>
                <c:pt idx="10">
                  <c:v>-74</c:v>
                </c:pt>
                <c:pt idx="11">
                  <c:v>-58</c:v>
                </c:pt>
                <c:pt idx="12">
                  <c:v>-60</c:v>
                </c:pt>
                <c:pt idx="13">
                  <c:v>-96</c:v>
                </c:pt>
                <c:pt idx="14">
                  <c:v>-71</c:v>
                </c:pt>
                <c:pt idx="15">
                  <c:v>-51</c:v>
                </c:pt>
                <c:pt idx="16">
                  <c:v>-49</c:v>
                </c:pt>
                <c:pt idx="17">
                  <c:v>-47</c:v>
                </c:pt>
                <c:pt idx="18">
                  <c:v>-46</c:v>
                </c:pt>
                <c:pt idx="19">
                  <c:v>-69</c:v>
                </c:pt>
                <c:pt idx="20">
                  <c:v>-51</c:v>
                </c:pt>
                <c:pt idx="21">
                  <c:v>-33</c:v>
                </c:pt>
                <c:pt idx="22">
                  <c:v>-79</c:v>
                </c:pt>
                <c:pt idx="23">
                  <c:v>-51</c:v>
                </c:pt>
                <c:pt idx="24">
                  <c:v>-50</c:v>
                </c:pt>
                <c:pt idx="25">
                  <c:v>-40</c:v>
                </c:pt>
                <c:pt idx="26">
                  <c:v>-36</c:v>
                </c:pt>
                <c:pt idx="27">
                  <c:v>-57</c:v>
                </c:pt>
                <c:pt idx="28">
                  <c:v>-54</c:v>
                </c:pt>
                <c:pt idx="29">
                  <c:v>-48</c:v>
                </c:pt>
                <c:pt idx="30">
                  <c:v>-45</c:v>
                </c:pt>
                <c:pt idx="31">
                  <c:v>-86</c:v>
                </c:pt>
                <c:pt idx="32">
                  <c:v>-68</c:v>
                </c:pt>
                <c:pt idx="33">
                  <c:v>-56</c:v>
                </c:pt>
                <c:pt idx="34">
                  <c:v>-49</c:v>
                </c:pt>
                <c:pt idx="35">
                  <c:v>-61</c:v>
                </c:pt>
                <c:pt idx="36">
                  <c:v>-52</c:v>
                </c:pt>
                <c:pt idx="37">
                  <c:v>-46</c:v>
                </c:pt>
                <c:pt idx="38">
                  <c:v>-47</c:v>
                </c:pt>
                <c:pt idx="39">
                  <c:v>-68</c:v>
                </c:pt>
                <c:pt idx="40">
                  <c:v>-65</c:v>
                </c:pt>
                <c:pt idx="41">
                  <c:v>-62</c:v>
                </c:pt>
                <c:pt idx="42">
                  <c:v>-59</c:v>
                </c:pt>
                <c:pt idx="43">
                  <c:v>-47</c:v>
                </c:pt>
                <c:pt idx="44">
                  <c:v>-45</c:v>
                </c:pt>
                <c:pt idx="45">
                  <c:v>-36</c:v>
                </c:pt>
                <c:pt idx="46">
                  <c:v>-35</c:v>
                </c:pt>
                <c:pt idx="47">
                  <c:v>-24</c:v>
                </c:pt>
                <c:pt idx="48">
                  <c:v>-43</c:v>
                </c:pt>
                <c:pt idx="49">
                  <c:v>-40</c:v>
                </c:pt>
                <c:pt idx="50">
                  <c:v>-38</c:v>
                </c:pt>
                <c:pt idx="51">
                  <c:v>-35</c:v>
                </c:pt>
                <c:pt idx="52">
                  <c:v>-55</c:v>
                </c:pt>
                <c:pt idx="53">
                  <c:v>-52</c:v>
                </c:pt>
                <c:pt idx="54">
                  <c:v>-51</c:v>
                </c:pt>
                <c:pt idx="55">
                  <c:v>-53</c:v>
                </c:pt>
                <c:pt idx="56">
                  <c:v>-42</c:v>
                </c:pt>
                <c:pt idx="57">
                  <c:v>-97</c:v>
                </c:pt>
                <c:pt idx="58">
                  <c:v>-61</c:v>
                </c:pt>
                <c:pt idx="59">
                  <c:v>-58</c:v>
                </c:pt>
                <c:pt idx="60">
                  <c:v>-56</c:v>
                </c:pt>
                <c:pt idx="61">
                  <c:v>-52</c:v>
                </c:pt>
                <c:pt idx="62">
                  <c:v>-47</c:v>
                </c:pt>
                <c:pt idx="63">
                  <c:v>-44</c:v>
                </c:pt>
                <c:pt idx="64">
                  <c:v>-43</c:v>
                </c:pt>
                <c:pt idx="65">
                  <c:v>-42</c:v>
                </c:pt>
                <c:pt idx="66">
                  <c:v>-41</c:v>
                </c:pt>
                <c:pt idx="67">
                  <c:v>-40</c:v>
                </c:pt>
                <c:pt idx="68">
                  <c:v>-38</c:v>
                </c:pt>
                <c:pt idx="69">
                  <c:v>-73</c:v>
                </c:pt>
                <c:pt idx="70">
                  <c:v>-61</c:v>
                </c:pt>
                <c:pt idx="71">
                  <c:v>-56</c:v>
                </c:pt>
                <c:pt idx="72">
                  <c:v>-52</c:v>
                </c:pt>
                <c:pt idx="73">
                  <c:v>-50</c:v>
                </c:pt>
                <c:pt idx="74">
                  <c:v>-47</c:v>
                </c:pt>
                <c:pt idx="75">
                  <c:v>-42</c:v>
                </c:pt>
                <c:pt idx="76">
                  <c:v>-41</c:v>
                </c:pt>
                <c:pt idx="77">
                  <c:v>-39</c:v>
                </c:pt>
                <c:pt idx="78">
                  <c:v>-37</c:v>
                </c:pt>
                <c:pt idx="79">
                  <c:v>-16</c:v>
                </c:pt>
                <c:pt idx="80">
                  <c:v>-54</c:v>
                </c:pt>
                <c:pt idx="81">
                  <c:v>-49</c:v>
                </c:pt>
                <c:pt idx="82">
                  <c:v>-48</c:v>
                </c:pt>
                <c:pt idx="83">
                  <c:v>-41</c:v>
                </c:pt>
                <c:pt idx="84">
                  <c:v>-34</c:v>
                </c:pt>
                <c:pt idx="85">
                  <c:v>-30</c:v>
                </c:pt>
                <c:pt idx="86">
                  <c:v>-29</c:v>
                </c:pt>
                <c:pt idx="87">
                  <c:v>-102</c:v>
                </c:pt>
                <c:pt idx="88">
                  <c:v>-60</c:v>
                </c:pt>
                <c:pt idx="89">
                  <c:v>-52</c:v>
                </c:pt>
                <c:pt idx="90">
                  <c:v>-50</c:v>
                </c:pt>
                <c:pt idx="91">
                  <c:v>-48</c:v>
                </c:pt>
                <c:pt idx="92">
                  <c:v>-47</c:v>
                </c:pt>
                <c:pt idx="93">
                  <c:v>-41</c:v>
                </c:pt>
                <c:pt idx="94">
                  <c:v>-40</c:v>
                </c:pt>
                <c:pt idx="95">
                  <c:v>-37</c:v>
                </c:pt>
                <c:pt idx="96">
                  <c:v>-32</c:v>
                </c:pt>
                <c:pt idx="97">
                  <c:v>-31</c:v>
                </c:pt>
                <c:pt idx="98">
                  <c:v>-30</c:v>
                </c:pt>
                <c:pt idx="99">
                  <c:v>-84</c:v>
                </c:pt>
                <c:pt idx="100">
                  <c:v>-78</c:v>
                </c:pt>
                <c:pt idx="101">
                  <c:v>-60</c:v>
                </c:pt>
                <c:pt idx="102">
                  <c:v>-49</c:v>
                </c:pt>
                <c:pt idx="103">
                  <c:v>-46</c:v>
                </c:pt>
                <c:pt idx="104">
                  <c:v>-45</c:v>
                </c:pt>
                <c:pt idx="105">
                  <c:v>-44</c:v>
                </c:pt>
                <c:pt idx="106">
                  <c:v>-42</c:v>
                </c:pt>
                <c:pt idx="107">
                  <c:v>-41</c:v>
                </c:pt>
                <c:pt idx="108">
                  <c:v>-38</c:v>
                </c:pt>
                <c:pt idx="109">
                  <c:v>-37</c:v>
                </c:pt>
                <c:pt idx="110">
                  <c:v>-35</c:v>
                </c:pt>
                <c:pt idx="111">
                  <c:v>-33</c:v>
                </c:pt>
                <c:pt idx="112">
                  <c:v>-30</c:v>
                </c:pt>
                <c:pt idx="113">
                  <c:v>-28</c:v>
                </c:pt>
                <c:pt idx="114">
                  <c:v>-20</c:v>
                </c:pt>
                <c:pt idx="115">
                  <c:v>-17</c:v>
                </c:pt>
                <c:pt idx="116">
                  <c:v>-65</c:v>
                </c:pt>
                <c:pt idx="117">
                  <c:v>-47</c:v>
                </c:pt>
                <c:pt idx="118">
                  <c:v>-43</c:v>
                </c:pt>
                <c:pt idx="119">
                  <c:v>-41</c:v>
                </c:pt>
                <c:pt idx="120">
                  <c:v>-37</c:v>
                </c:pt>
                <c:pt idx="121">
                  <c:v>-36</c:v>
                </c:pt>
                <c:pt idx="122">
                  <c:v>-34</c:v>
                </c:pt>
                <c:pt idx="123">
                  <c:v>-32</c:v>
                </c:pt>
                <c:pt idx="124">
                  <c:v>-27</c:v>
                </c:pt>
                <c:pt idx="125">
                  <c:v>-24</c:v>
                </c:pt>
                <c:pt idx="126">
                  <c:v>-15</c:v>
                </c:pt>
                <c:pt idx="127">
                  <c:v>-70</c:v>
                </c:pt>
                <c:pt idx="128">
                  <c:v>-48</c:v>
                </c:pt>
                <c:pt idx="129">
                  <c:v>-47</c:v>
                </c:pt>
                <c:pt idx="130">
                  <c:v>-45</c:v>
                </c:pt>
                <c:pt idx="131">
                  <c:v>-42</c:v>
                </c:pt>
                <c:pt idx="132">
                  <c:v>-41</c:v>
                </c:pt>
                <c:pt idx="133">
                  <c:v>-37</c:v>
                </c:pt>
                <c:pt idx="134">
                  <c:v>-34</c:v>
                </c:pt>
                <c:pt idx="135">
                  <c:v>-33</c:v>
                </c:pt>
                <c:pt idx="136">
                  <c:v>-28</c:v>
                </c:pt>
                <c:pt idx="137">
                  <c:v>-25</c:v>
                </c:pt>
                <c:pt idx="138">
                  <c:v>-20</c:v>
                </c:pt>
                <c:pt idx="139">
                  <c:v>-17</c:v>
                </c:pt>
                <c:pt idx="140">
                  <c:v>-16</c:v>
                </c:pt>
                <c:pt idx="141">
                  <c:v>-14</c:v>
                </c:pt>
                <c:pt idx="142">
                  <c:v>-96</c:v>
                </c:pt>
                <c:pt idx="143">
                  <c:v>-91</c:v>
                </c:pt>
                <c:pt idx="144">
                  <c:v>-80</c:v>
                </c:pt>
                <c:pt idx="145">
                  <c:v>-76</c:v>
                </c:pt>
                <c:pt idx="146">
                  <c:v>-50</c:v>
                </c:pt>
                <c:pt idx="147">
                  <c:v>-47</c:v>
                </c:pt>
                <c:pt idx="148">
                  <c:v>-44</c:v>
                </c:pt>
                <c:pt idx="149">
                  <c:v>-43</c:v>
                </c:pt>
                <c:pt idx="150">
                  <c:v>-42</c:v>
                </c:pt>
                <c:pt idx="151">
                  <c:v>-41</c:v>
                </c:pt>
                <c:pt idx="152">
                  <c:v>-40</c:v>
                </c:pt>
                <c:pt idx="153">
                  <c:v>-37</c:v>
                </c:pt>
                <c:pt idx="154">
                  <c:v>-32</c:v>
                </c:pt>
                <c:pt idx="155">
                  <c:v>-30</c:v>
                </c:pt>
                <c:pt idx="156">
                  <c:v>-25</c:v>
                </c:pt>
                <c:pt idx="157">
                  <c:v>-23</c:v>
                </c:pt>
                <c:pt idx="158">
                  <c:v>-47</c:v>
                </c:pt>
                <c:pt idx="159">
                  <c:v>-46</c:v>
                </c:pt>
                <c:pt idx="160">
                  <c:v>-45</c:v>
                </c:pt>
                <c:pt idx="161">
                  <c:v>-38</c:v>
                </c:pt>
                <c:pt idx="162">
                  <c:v>-37</c:v>
                </c:pt>
                <c:pt idx="163">
                  <c:v>-36</c:v>
                </c:pt>
                <c:pt idx="164">
                  <c:v>-34</c:v>
                </c:pt>
                <c:pt idx="165">
                  <c:v>-32</c:v>
                </c:pt>
                <c:pt idx="166">
                  <c:v>-31</c:v>
                </c:pt>
                <c:pt idx="167">
                  <c:v>-30</c:v>
                </c:pt>
                <c:pt idx="168">
                  <c:v>-29</c:v>
                </c:pt>
                <c:pt idx="169">
                  <c:v>-28</c:v>
                </c:pt>
                <c:pt idx="170">
                  <c:v>-27</c:v>
                </c:pt>
                <c:pt idx="171">
                  <c:v>-23</c:v>
                </c:pt>
                <c:pt idx="172">
                  <c:v>-96</c:v>
                </c:pt>
                <c:pt idx="173">
                  <c:v>-80</c:v>
                </c:pt>
                <c:pt idx="174">
                  <c:v>-78</c:v>
                </c:pt>
                <c:pt idx="175">
                  <c:v>-76</c:v>
                </c:pt>
                <c:pt idx="176">
                  <c:v>-74</c:v>
                </c:pt>
                <c:pt idx="177">
                  <c:v>-63</c:v>
                </c:pt>
                <c:pt idx="178">
                  <c:v>-48</c:v>
                </c:pt>
                <c:pt idx="179">
                  <c:v>-41</c:v>
                </c:pt>
                <c:pt idx="180">
                  <c:v>-40</c:v>
                </c:pt>
                <c:pt idx="181">
                  <c:v>-38</c:v>
                </c:pt>
                <c:pt idx="182">
                  <c:v>-36</c:v>
                </c:pt>
                <c:pt idx="183">
                  <c:v>-35</c:v>
                </c:pt>
                <c:pt idx="184">
                  <c:v>-33</c:v>
                </c:pt>
                <c:pt idx="185">
                  <c:v>-32</c:v>
                </c:pt>
                <c:pt idx="186">
                  <c:v>-31</c:v>
                </c:pt>
                <c:pt idx="187">
                  <c:v>-29</c:v>
                </c:pt>
                <c:pt idx="188">
                  <c:v>-28</c:v>
                </c:pt>
                <c:pt idx="189">
                  <c:v>-27</c:v>
                </c:pt>
                <c:pt idx="190">
                  <c:v>-25</c:v>
                </c:pt>
                <c:pt idx="191">
                  <c:v>-22</c:v>
                </c:pt>
                <c:pt idx="192">
                  <c:v>-13</c:v>
                </c:pt>
                <c:pt idx="193">
                  <c:v>-8</c:v>
                </c:pt>
                <c:pt idx="194">
                  <c:v>-78</c:v>
                </c:pt>
                <c:pt idx="195">
                  <c:v>-74</c:v>
                </c:pt>
                <c:pt idx="196">
                  <c:v>-61</c:v>
                </c:pt>
                <c:pt idx="197">
                  <c:v>-42</c:v>
                </c:pt>
                <c:pt idx="198">
                  <c:v>-41</c:v>
                </c:pt>
                <c:pt idx="199">
                  <c:v>-40</c:v>
                </c:pt>
                <c:pt idx="200">
                  <c:v>-37</c:v>
                </c:pt>
                <c:pt idx="201">
                  <c:v>-36</c:v>
                </c:pt>
                <c:pt idx="202">
                  <c:v>-35</c:v>
                </c:pt>
                <c:pt idx="203">
                  <c:v>-34</c:v>
                </c:pt>
                <c:pt idx="204">
                  <c:v>-30</c:v>
                </c:pt>
                <c:pt idx="205">
                  <c:v>-28</c:v>
                </c:pt>
                <c:pt idx="206">
                  <c:v>-26</c:v>
                </c:pt>
                <c:pt idx="207">
                  <c:v>-25</c:v>
                </c:pt>
                <c:pt idx="208">
                  <c:v>-18</c:v>
                </c:pt>
                <c:pt idx="209">
                  <c:v>-11</c:v>
                </c:pt>
                <c:pt idx="210">
                  <c:v>-78</c:v>
                </c:pt>
                <c:pt idx="211">
                  <c:v>-76</c:v>
                </c:pt>
                <c:pt idx="212">
                  <c:v>-74</c:v>
                </c:pt>
                <c:pt idx="213">
                  <c:v>-68</c:v>
                </c:pt>
                <c:pt idx="214">
                  <c:v>-52</c:v>
                </c:pt>
                <c:pt idx="215">
                  <c:v>-40</c:v>
                </c:pt>
                <c:pt idx="216">
                  <c:v>-39</c:v>
                </c:pt>
                <c:pt idx="217">
                  <c:v>-36</c:v>
                </c:pt>
                <c:pt idx="218">
                  <c:v>-35</c:v>
                </c:pt>
                <c:pt idx="219">
                  <c:v>-32</c:v>
                </c:pt>
                <c:pt idx="220">
                  <c:v>-31</c:v>
                </c:pt>
                <c:pt idx="221">
                  <c:v>-30</c:v>
                </c:pt>
                <c:pt idx="222">
                  <c:v>-29</c:v>
                </c:pt>
                <c:pt idx="223">
                  <c:v>-28</c:v>
                </c:pt>
                <c:pt idx="224">
                  <c:v>-27</c:v>
                </c:pt>
                <c:pt idx="225">
                  <c:v>-26</c:v>
                </c:pt>
                <c:pt idx="226">
                  <c:v>-25</c:v>
                </c:pt>
                <c:pt idx="227">
                  <c:v>-23</c:v>
                </c:pt>
                <c:pt idx="228">
                  <c:v>-22</c:v>
                </c:pt>
                <c:pt idx="229">
                  <c:v>-21</c:v>
                </c:pt>
                <c:pt idx="230">
                  <c:v>-20</c:v>
                </c:pt>
                <c:pt idx="231">
                  <c:v>-17</c:v>
                </c:pt>
                <c:pt idx="232">
                  <c:v>-15</c:v>
                </c:pt>
                <c:pt idx="233">
                  <c:v>-88</c:v>
                </c:pt>
                <c:pt idx="234">
                  <c:v>-78</c:v>
                </c:pt>
                <c:pt idx="235">
                  <c:v>-74</c:v>
                </c:pt>
                <c:pt idx="236">
                  <c:v>-71</c:v>
                </c:pt>
                <c:pt idx="237">
                  <c:v>-63</c:v>
                </c:pt>
                <c:pt idx="238">
                  <c:v>-54</c:v>
                </c:pt>
                <c:pt idx="239">
                  <c:v>-41</c:v>
                </c:pt>
                <c:pt idx="240">
                  <c:v>-40</c:v>
                </c:pt>
                <c:pt idx="241">
                  <c:v>-38</c:v>
                </c:pt>
                <c:pt idx="242">
                  <c:v>-36</c:v>
                </c:pt>
                <c:pt idx="243">
                  <c:v>-35</c:v>
                </c:pt>
                <c:pt idx="244">
                  <c:v>-34</c:v>
                </c:pt>
                <c:pt idx="245">
                  <c:v>-33</c:v>
                </c:pt>
                <c:pt idx="246">
                  <c:v>-31</c:v>
                </c:pt>
                <c:pt idx="247">
                  <c:v>-29</c:v>
                </c:pt>
                <c:pt idx="248">
                  <c:v>-28</c:v>
                </c:pt>
                <c:pt idx="249">
                  <c:v>-26</c:v>
                </c:pt>
                <c:pt idx="250">
                  <c:v>-25</c:v>
                </c:pt>
                <c:pt idx="251">
                  <c:v>-24</c:v>
                </c:pt>
                <c:pt idx="252">
                  <c:v>-23</c:v>
                </c:pt>
                <c:pt idx="253">
                  <c:v>-20</c:v>
                </c:pt>
                <c:pt idx="254">
                  <c:v>-18</c:v>
                </c:pt>
                <c:pt idx="255">
                  <c:v>-15</c:v>
                </c:pt>
                <c:pt idx="256">
                  <c:v>-14</c:v>
                </c:pt>
                <c:pt idx="257">
                  <c:v>-86</c:v>
                </c:pt>
                <c:pt idx="258">
                  <c:v>-81</c:v>
                </c:pt>
                <c:pt idx="259">
                  <c:v>-79</c:v>
                </c:pt>
                <c:pt idx="260">
                  <c:v>-77</c:v>
                </c:pt>
                <c:pt idx="261">
                  <c:v>-73</c:v>
                </c:pt>
                <c:pt idx="262">
                  <c:v>-61</c:v>
                </c:pt>
                <c:pt idx="263">
                  <c:v>-58</c:v>
                </c:pt>
                <c:pt idx="264">
                  <c:v>-44</c:v>
                </c:pt>
                <c:pt idx="265">
                  <c:v>-40</c:v>
                </c:pt>
                <c:pt idx="266">
                  <c:v>-37</c:v>
                </c:pt>
                <c:pt idx="267">
                  <c:v>-36</c:v>
                </c:pt>
                <c:pt idx="268">
                  <c:v>-35</c:v>
                </c:pt>
                <c:pt idx="269">
                  <c:v>-32</c:v>
                </c:pt>
                <c:pt idx="270">
                  <c:v>-30</c:v>
                </c:pt>
                <c:pt idx="271">
                  <c:v>-29</c:v>
                </c:pt>
                <c:pt idx="272">
                  <c:v>-28</c:v>
                </c:pt>
                <c:pt idx="273">
                  <c:v>-27</c:v>
                </c:pt>
                <c:pt idx="274">
                  <c:v>-26</c:v>
                </c:pt>
                <c:pt idx="275">
                  <c:v>-25</c:v>
                </c:pt>
                <c:pt idx="276">
                  <c:v>-24</c:v>
                </c:pt>
                <c:pt idx="277">
                  <c:v>-23</c:v>
                </c:pt>
                <c:pt idx="278">
                  <c:v>-21</c:v>
                </c:pt>
                <c:pt idx="279">
                  <c:v>-20</c:v>
                </c:pt>
                <c:pt idx="280">
                  <c:v>-19</c:v>
                </c:pt>
                <c:pt idx="281">
                  <c:v>-18</c:v>
                </c:pt>
                <c:pt idx="282">
                  <c:v>-17</c:v>
                </c:pt>
                <c:pt idx="283">
                  <c:v>-14</c:v>
                </c:pt>
                <c:pt idx="284">
                  <c:v>-13</c:v>
                </c:pt>
                <c:pt idx="285">
                  <c:v>-83</c:v>
                </c:pt>
                <c:pt idx="286">
                  <c:v>-81</c:v>
                </c:pt>
                <c:pt idx="287">
                  <c:v>-80</c:v>
                </c:pt>
                <c:pt idx="288">
                  <c:v>-77</c:v>
                </c:pt>
                <c:pt idx="289">
                  <c:v>-70</c:v>
                </c:pt>
                <c:pt idx="290">
                  <c:v>-66</c:v>
                </c:pt>
                <c:pt idx="291">
                  <c:v>-64</c:v>
                </c:pt>
                <c:pt idx="292">
                  <c:v>-60</c:v>
                </c:pt>
                <c:pt idx="293">
                  <c:v>-49</c:v>
                </c:pt>
                <c:pt idx="294">
                  <c:v>-43</c:v>
                </c:pt>
                <c:pt idx="295">
                  <c:v>-39</c:v>
                </c:pt>
                <c:pt idx="296">
                  <c:v>-33</c:v>
                </c:pt>
                <c:pt idx="297">
                  <c:v>-32</c:v>
                </c:pt>
                <c:pt idx="298">
                  <c:v>-31</c:v>
                </c:pt>
                <c:pt idx="299">
                  <c:v>-30</c:v>
                </c:pt>
                <c:pt idx="300">
                  <c:v>-28</c:v>
                </c:pt>
                <c:pt idx="301">
                  <c:v>-27</c:v>
                </c:pt>
                <c:pt idx="302">
                  <c:v>-26</c:v>
                </c:pt>
                <c:pt idx="303">
                  <c:v>-25</c:v>
                </c:pt>
                <c:pt idx="304">
                  <c:v>-24</c:v>
                </c:pt>
                <c:pt idx="305">
                  <c:v>-23</c:v>
                </c:pt>
                <c:pt idx="306">
                  <c:v>-22</c:v>
                </c:pt>
                <c:pt idx="307">
                  <c:v>-21</c:v>
                </c:pt>
                <c:pt idx="308">
                  <c:v>-20</c:v>
                </c:pt>
                <c:pt idx="309">
                  <c:v>-19</c:v>
                </c:pt>
                <c:pt idx="310">
                  <c:v>-18</c:v>
                </c:pt>
                <c:pt idx="311">
                  <c:v>-17</c:v>
                </c:pt>
                <c:pt idx="312">
                  <c:v>-16</c:v>
                </c:pt>
                <c:pt idx="313">
                  <c:v>-15</c:v>
                </c:pt>
                <c:pt idx="314">
                  <c:v>-14</c:v>
                </c:pt>
                <c:pt idx="315">
                  <c:v>-10</c:v>
                </c:pt>
                <c:pt idx="316">
                  <c:v>-86</c:v>
                </c:pt>
                <c:pt idx="317">
                  <c:v>-85</c:v>
                </c:pt>
                <c:pt idx="318">
                  <c:v>-77</c:v>
                </c:pt>
                <c:pt idx="319">
                  <c:v>-75</c:v>
                </c:pt>
                <c:pt idx="320">
                  <c:v>-72</c:v>
                </c:pt>
                <c:pt idx="321">
                  <c:v>-71</c:v>
                </c:pt>
                <c:pt idx="322">
                  <c:v>-68</c:v>
                </c:pt>
                <c:pt idx="323">
                  <c:v>-65</c:v>
                </c:pt>
                <c:pt idx="324">
                  <c:v>-63</c:v>
                </c:pt>
                <c:pt idx="325">
                  <c:v>-62</c:v>
                </c:pt>
                <c:pt idx="326">
                  <c:v>-60</c:v>
                </c:pt>
                <c:pt idx="327">
                  <c:v>-52</c:v>
                </c:pt>
                <c:pt idx="328">
                  <c:v>-39</c:v>
                </c:pt>
                <c:pt idx="329">
                  <c:v>-38</c:v>
                </c:pt>
                <c:pt idx="330">
                  <c:v>-36</c:v>
                </c:pt>
                <c:pt idx="331">
                  <c:v>-34</c:v>
                </c:pt>
                <c:pt idx="332">
                  <c:v>-33</c:v>
                </c:pt>
                <c:pt idx="333">
                  <c:v>-32</c:v>
                </c:pt>
                <c:pt idx="334">
                  <c:v>-31</c:v>
                </c:pt>
                <c:pt idx="335">
                  <c:v>-29</c:v>
                </c:pt>
                <c:pt idx="336">
                  <c:v>-28</c:v>
                </c:pt>
                <c:pt idx="337">
                  <c:v>-27</c:v>
                </c:pt>
                <c:pt idx="338">
                  <c:v>-26</c:v>
                </c:pt>
                <c:pt idx="339">
                  <c:v>-25</c:v>
                </c:pt>
                <c:pt idx="340">
                  <c:v>-24</c:v>
                </c:pt>
                <c:pt idx="341">
                  <c:v>-23</c:v>
                </c:pt>
                <c:pt idx="342">
                  <c:v>-22</c:v>
                </c:pt>
                <c:pt idx="343">
                  <c:v>-21</c:v>
                </c:pt>
                <c:pt idx="344">
                  <c:v>-20</c:v>
                </c:pt>
                <c:pt idx="345">
                  <c:v>-19</c:v>
                </c:pt>
                <c:pt idx="346">
                  <c:v>-18</c:v>
                </c:pt>
                <c:pt idx="347">
                  <c:v>-17</c:v>
                </c:pt>
                <c:pt idx="348">
                  <c:v>-16</c:v>
                </c:pt>
                <c:pt idx="349">
                  <c:v>-12</c:v>
                </c:pt>
                <c:pt idx="350">
                  <c:v>-11</c:v>
                </c:pt>
                <c:pt idx="351">
                  <c:v>-2</c:v>
                </c:pt>
                <c:pt idx="352">
                  <c:v>-80</c:v>
                </c:pt>
                <c:pt idx="353">
                  <c:v>-70</c:v>
                </c:pt>
                <c:pt idx="354">
                  <c:v>-69</c:v>
                </c:pt>
                <c:pt idx="355">
                  <c:v>-68</c:v>
                </c:pt>
                <c:pt idx="356">
                  <c:v>-63</c:v>
                </c:pt>
                <c:pt idx="357">
                  <c:v>-59</c:v>
                </c:pt>
                <c:pt idx="358">
                  <c:v>-56</c:v>
                </c:pt>
                <c:pt idx="359">
                  <c:v>-41</c:v>
                </c:pt>
                <c:pt idx="360">
                  <c:v>-40</c:v>
                </c:pt>
                <c:pt idx="361">
                  <c:v>-38</c:v>
                </c:pt>
                <c:pt idx="362">
                  <c:v>-36</c:v>
                </c:pt>
                <c:pt idx="363">
                  <c:v>-35</c:v>
                </c:pt>
                <c:pt idx="364">
                  <c:v>-32</c:v>
                </c:pt>
                <c:pt idx="365">
                  <c:v>-31</c:v>
                </c:pt>
                <c:pt idx="366">
                  <c:v>-29</c:v>
                </c:pt>
                <c:pt idx="367">
                  <c:v>-28</c:v>
                </c:pt>
                <c:pt idx="368">
                  <c:v>-27</c:v>
                </c:pt>
                <c:pt idx="369">
                  <c:v>-26</c:v>
                </c:pt>
                <c:pt idx="370">
                  <c:v>-25</c:v>
                </c:pt>
                <c:pt idx="371">
                  <c:v>-24</c:v>
                </c:pt>
                <c:pt idx="372">
                  <c:v>-23</c:v>
                </c:pt>
                <c:pt idx="373">
                  <c:v>-22</c:v>
                </c:pt>
                <c:pt idx="374">
                  <c:v>-20</c:v>
                </c:pt>
                <c:pt idx="375">
                  <c:v>-19</c:v>
                </c:pt>
                <c:pt idx="376">
                  <c:v>-18</c:v>
                </c:pt>
                <c:pt idx="377">
                  <c:v>-17</c:v>
                </c:pt>
                <c:pt idx="378">
                  <c:v>-16</c:v>
                </c:pt>
                <c:pt idx="379">
                  <c:v>-14</c:v>
                </c:pt>
                <c:pt idx="380">
                  <c:v>-13</c:v>
                </c:pt>
                <c:pt idx="381">
                  <c:v>-12</c:v>
                </c:pt>
                <c:pt idx="382">
                  <c:v>-11</c:v>
                </c:pt>
                <c:pt idx="383">
                  <c:v>-79</c:v>
                </c:pt>
                <c:pt idx="384">
                  <c:v>-77</c:v>
                </c:pt>
                <c:pt idx="385">
                  <c:v>-68</c:v>
                </c:pt>
                <c:pt idx="386">
                  <c:v>-67</c:v>
                </c:pt>
                <c:pt idx="387">
                  <c:v>-59</c:v>
                </c:pt>
                <c:pt idx="388">
                  <c:v>-43</c:v>
                </c:pt>
                <c:pt idx="389">
                  <c:v>-36</c:v>
                </c:pt>
                <c:pt idx="390">
                  <c:v>-33</c:v>
                </c:pt>
                <c:pt idx="391">
                  <c:v>-32</c:v>
                </c:pt>
                <c:pt idx="392">
                  <c:v>-31</c:v>
                </c:pt>
                <c:pt idx="393">
                  <c:v>-30</c:v>
                </c:pt>
                <c:pt idx="394">
                  <c:v>-29</c:v>
                </c:pt>
                <c:pt idx="395">
                  <c:v>-28</c:v>
                </c:pt>
                <c:pt idx="396">
                  <c:v>-26</c:v>
                </c:pt>
                <c:pt idx="397">
                  <c:v>-25</c:v>
                </c:pt>
                <c:pt idx="398">
                  <c:v>-24</c:v>
                </c:pt>
                <c:pt idx="399">
                  <c:v>-23</c:v>
                </c:pt>
                <c:pt idx="400">
                  <c:v>-22</c:v>
                </c:pt>
                <c:pt idx="401">
                  <c:v>-21</c:v>
                </c:pt>
                <c:pt idx="402">
                  <c:v>-20</c:v>
                </c:pt>
                <c:pt idx="403">
                  <c:v>-18</c:v>
                </c:pt>
                <c:pt idx="404">
                  <c:v>-17</c:v>
                </c:pt>
                <c:pt idx="405">
                  <c:v>-16</c:v>
                </c:pt>
                <c:pt idx="406">
                  <c:v>-13</c:v>
                </c:pt>
                <c:pt idx="407">
                  <c:v>-12</c:v>
                </c:pt>
                <c:pt idx="408">
                  <c:v>-10</c:v>
                </c:pt>
                <c:pt idx="409">
                  <c:v>-9</c:v>
                </c:pt>
                <c:pt idx="410">
                  <c:v>-7</c:v>
                </c:pt>
                <c:pt idx="411">
                  <c:v>-6</c:v>
                </c:pt>
                <c:pt idx="412">
                  <c:v>-5</c:v>
                </c:pt>
                <c:pt idx="413">
                  <c:v>-78</c:v>
                </c:pt>
                <c:pt idx="414">
                  <c:v>-73</c:v>
                </c:pt>
                <c:pt idx="415">
                  <c:v>-69</c:v>
                </c:pt>
                <c:pt idx="416">
                  <c:v>-67</c:v>
                </c:pt>
                <c:pt idx="417">
                  <c:v>-65</c:v>
                </c:pt>
                <c:pt idx="418">
                  <c:v>-60</c:v>
                </c:pt>
                <c:pt idx="419">
                  <c:v>-58</c:v>
                </c:pt>
                <c:pt idx="420">
                  <c:v>-52</c:v>
                </c:pt>
                <c:pt idx="421">
                  <c:v>-47</c:v>
                </c:pt>
                <c:pt idx="422">
                  <c:v>-39</c:v>
                </c:pt>
                <c:pt idx="423">
                  <c:v>-38</c:v>
                </c:pt>
                <c:pt idx="424">
                  <c:v>-32</c:v>
                </c:pt>
                <c:pt idx="425">
                  <c:v>-29</c:v>
                </c:pt>
                <c:pt idx="426">
                  <c:v>-28</c:v>
                </c:pt>
                <c:pt idx="427">
                  <c:v>-27</c:v>
                </c:pt>
                <c:pt idx="428">
                  <c:v>-26</c:v>
                </c:pt>
                <c:pt idx="429">
                  <c:v>-25</c:v>
                </c:pt>
                <c:pt idx="430">
                  <c:v>-24</c:v>
                </c:pt>
                <c:pt idx="431">
                  <c:v>-23</c:v>
                </c:pt>
                <c:pt idx="432">
                  <c:v>-22</c:v>
                </c:pt>
                <c:pt idx="433">
                  <c:v>-21</c:v>
                </c:pt>
                <c:pt idx="434">
                  <c:v>-20</c:v>
                </c:pt>
                <c:pt idx="435">
                  <c:v>-19</c:v>
                </c:pt>
                <c:pt idx="436">
                  <c:v>-18</c:v>
                </c:pt>
                <c:pt idx="437">
                  <c:v>-17</c:v>
                </c:pt>
                <c:pt idx="438">
                  <c:v>-16</c:v>
                </c:pt>
                <c:pt idx="439">
                  <c:v>-15</c:v>
                </c:pt>
                <c:pt idx="440">
                  <c:v>-14</c:v>
                </c:pt>
                <c:pt idx="441">
                  <c:v>-13</c:v>
                </c:pt>
                <c:pt idx="442">
                  <c:v>-12</c:v>
                </c:pt>
                <c:pt idx="443">
                  <c:v>-11</c:v>
                </c:pt>
                <c:pt idx="444">
                  <c:v>-9</c:v>
                </c:pt>
                <c:pt idx="445">
                  <c:v>-8</c:v>
                </c:pt>
                <c:pt idx="446">
                  <c:v>-3</c:v>
                </c:pt>
                <c:pt idx="447">
                  <c:v>3</c:v>
                </c:pt>
                <c:pt idx="448">
                  <c:v>-78</c:v>
                </c:pt>
                <c:pt idx="449">
                  <c:v>-74</c:v>
                </c:pt>
                <c:pt idx="450">
                  <c:v>-73</c:v>
                </c:pt>
                <c:pt idx="451">
                  <c:v>-71</c:v>
                </c:pt>
                <c:pt idx="452">
                  <c:v>-70</c:v>
                </c:pt>
                <c:pt idx="453">
                  <c:v>-69</c:v>
                </c:pt>
                <c:pt idx="454">
                  <c:v>-66</c:v>
                </c:pt>
                <c:pt idx="455">
                  <c:v>-60</c:v>
                </c:pt>
                <c:pt idx="456">
                  <c:v>-57</c:v>
                </c:pt>
                <c:pt idx="457">
                  <c:v>-56</c:v>
                </c:pt>
                <c:pt idx="458">
                  <c:v>-54</c:v>
                </c:pt>
                <c:pt idx="459">
                  <c:v>-32</c:v>
                </c:pt>
                <c:pt idx="460">
                  <c:v>-31</c:v>
                </c:pt>
                <c:pt idx="461">
                  <c:v>-30</c:v>
                </c:pt>
                <c:pt idx="462">
                  <c:v>-28</c:v>
                </c:pt>
                <c:pt idx="463">
                  <c:v>-27</c:v>
                </c:pt>
                <c:pt idx="464">
                  <c:v>-26</c:v>
                </c:pt>
                <c:pt idx="465">
                  <c:v>-25</c:v>
                </c:pt>
                <c:pt idx="466">
                  <c:v>-24</c:v>
                </c:pt>
                <c:pt idx="467">
                  <c:v>-23</c:v>
                </c:pt>
                <c:pt idx="468">
                  <c:v>-22</c:v>
                </c:pt>
                <c:pt idx="469">
                  <c:v>-21</c:v>
                </c:pt>
                <c:pt idx="470">
                  <c:v>-20</c:v>
                </c:pt>
                <c:pt idx="471">
                  <c:v>-19</c:v>
                </c:pt>
                <c:pt idx="472">
                  <c:v>-18</c:v>
                </c:pt>
                <c:pt idx="473">
                  <c:v>-17</c:v>
                </c:pt>
                <c:pt idx="474">
                  <c:v>-16</c:v>
                </c:pt>
                <c:pt idx="475">
                  <c:v>-15</c:v>
                </c:pt>
                <c:pt idx="476">
                  <c:v>-14</c:v>
                </c:pt>
                <c:pt idx="477">
                  <c:v>-13</c:v>
                </c:pt>
                <c:pt idx="478">
                  <c:v>-12</c:v>
                </c:pt>
                <c:pt idx="479">
                  <c:v>-11</c:v>
                </c:pt>
                <c:pt idx="480">
                  <c:v>-10</c:v>
                </c:pt>
                <c:pt idx="481">
                  <c:v>-9</c:v>
                </c:pt>
                <c:pt idx="482">
                  <c:v>0</c:v>
                </c:pt>
                <c:pt idx="483">
                  <c:v>-73</c:v>
                </c:pt>
                <c:pt idx="484">
                  <c:v>-71</c:v>
                </c:pt>
                <c:pt idx="485">
                  <c:v>-68</c:v>
                </c:pt>
                <c:pt idx="486">
                  <c:v>-67</c:v>
                </c:pt>
                <c:pt idx="487">
                  <c:v>-62</c:v>
                </c:pt>
                <c:pt idx="488">
                  <c:v>-60</c:v>
                </c:pt>
                <c:pt idx="489">
                  <c:v>-58</c:v>
                </c:pt>
                <c:pt idx="490">
                  <c:v>-57</c:v>
                </c:pt>
                <c:pt idx="491">
                  <c:v>-51</c:v>
                </c:pt>
                <c:pt idx="492">
                  <c:v>-50</c:v>
                </c:pt>
                <c:pt idx="493">
                  <c:v>-46</c:v>
                </c:pt>
                <c:pt idx="494">
                  <c:v>-45</c:v>
                </c:pt>
                <c:pt idx="495">
                  <c:v>-35</c:v>
                </c:pt>
                <c:pt idx="496">
                  <c:v>-34</c:v>
                </c:pt>
                <c:pt idx="497">
                  <c:v>-32</c:v>
                </c:pt>
                <c:pt idx="498">
                  <c:v>-30</c:v>
                </c:pt>
                <c:pt idx="499">
                  <c:v>-28</c:v>
                </c:pt>
                <c:pt idx="500">
                  <c:v>-27</c:v>
                </c:pt>
                <c:pt idx="501">
                  <c:v>-25</c:v>
                </c:pt>
                <c:pt idx="502">
                  <c:v>-24</c:v>
                </c:pt>
                <c:pt idx="503">
                  <c:v>-23</c:v>
                </c:pt>
                <c:pt idx="504">
                  <c:v>-22</c:v>
                </c:pt>
                <c:pt idx="505">
                  <c:v>-21</c:v>
                </c:pt>
                <c:pt idx="506">
                  <c:v>-20</c:v>
                </c:pt>
                <c:pt idx="507">
                  <c:v>-19</c:v>
                </c:pt>
                <c:pt idx="508">
                  <c:v>-18</c:v>
                </c:pt>
                <c:pt idx="509">
                  <c:v>-17</c:v>
                </c:pt>
                <c:pt idx="510">
                  <c:v>-16</c:v>
                </c:pt>
                <c:pt idx="511">
                  <c:v>-15</c:v>
                </c:pt>
                <c:pt idx="512">
                  <c:v>-14</c:v>
                </c:pt>
                <c:pt idx="513">
                  <c:v>-13</c:v>
                </c:pt>
                <c:pt idx="514">
                  <c:v>-12</c:v>
                </c:pt>
                <c:pt idx="515">
                  <c:v>-11</c:v>
                </c:pt>
                <c:pt idx="516">
                  <c:v>-10</c:v>
                </c:pt>
                <c:pt idx="517">
                  <c:v>-9</c:v>
                </c:pt>
                <c:pt idx="518">
                  <c:v>-8</c:v>
                </c:pt>
                <c:pt idx="519">
                  <c:v>-7</c:v>
                </c:pt>
                <c:pt idx="520">
                  <c:v>-4</c:v>
                </c:pt>
                <c:pt idx="521">
                  <c:v>-3</c:v>
                </c:pt>
                <c:pt idx="522">
                  <c:v>-63</c:v>
                </c:pt>
                <c:pt idx="523">
                  <c:v>-61</c:v>
                </c:pt>
                <c:pt idx="524">
                  <c:v>-57</c:v>
                </c:pt>
                <c:pt idx="525">
                  <c:v>-55</c:v>
                </c:pt>
                <c:pt idx="526">
                  <c:v>-54</c:v>
                </c:pt>
                <c:pt idx="527">
                  <c:v>-32</c:v>
                </c:pt>
                <c:pt idx="528">
                  <c:v>-30</c:v>
                </c:pt>
                <c:pt idx="529">
                  <c:v>-28</c:v>
                </c:pt>
                <c:pt idx="530">
                  <c:v>-25</c:v>
                </c:pt>
                <c:pt idx="531">
                  <c:v>-23</c:v>
                </c:pt>
                <c:pt idx="532">
                  <c:v>-22</c:v>
                </c:pt>
                <c:pt idx="533">
                  <c:v>-21</c:v>
                </c:pt>
                <c:pt idx="534">
                  <c:v>-20</c:v>
                </c:pt>
                <c:pt idx="535">
                  <c:v>-19</c:v>
                </c:pt>
                <c:pt idx="536">
                  <c:v>-18</c:v>
                </c:pt>
                <c:pt idx="537">
                  <c:v>-17</c:v>
                </c:pt>
                <c:pt idx="538">
                  <c:v>-16</c:v>
                </c:pt>
                <c:pt idx="539">
                  <c:v>-15</c:v>
                </c:pt>
                <c:pt idx="540">
                  <c:v>-14</c:v>
                </c:pt>
                <c:pt idx="541">
                  <c:v>-13</c:v>
                </c:pt>
                <c:pt idx="542">
                  <c:v>-12</c:v>
                </c:pt>
                <c:pt idx="543">
                  <c:v>-11</c:v>
                </c:pt>
                <c:pt idx="544">
                  <c:v>-10</c:v>
                </c:pt>
                <c:pt idx="545">
                  <c:v>-9</c:v>
                </c:pt>
                <c:pt idx="546">
                  <c:v>-8</c:v>
                </c:pt>
                <c:pt idx="547">
                  <c:v>-7</c:v>
                </c:pt>
                <c:pt idx="548">
                  <c:v>-6</c:v>
                </c:pt>
                <c:pt idx="549">
                  <c:v>-5</c:v>
                </c:pt>
                <c:pt idx="550">
                  <c:v>-4</c:v>
                </c:pt>
                <c:pt idx="551">
                  <c:v>-3</c:v>
                </c:pt>
                <c:pt idx="552">
                  <c:v>-71</c:v>
                </c:pt>
                <c:pt idx="553">
                  <c:v>-68</c:v>
                </c:pt>
                <c:pt idx="554">
                  <c:v>-66</c:v>
                </c:pt>
                <c:pt idx="555">
                  <c:v>-65</c:v>
                </c:pt>
                <c:pt idx="556">
                  <c:v>-64</c:v>
                </c:pt>
                <c:pt idx="557">
                  <c:v>-62</c:v>
                </c:pt>
                <c:pt idx="558">
                  <c:v>-60</c:v>
                </c:pt>
                <c:pt idx="559">
                  <c:v>-58</c:v>
                </c:pt>
                <c:pt idx="560">
                  <c:v>-57</c:v>
                </c:pt>
                <c:pt idx="561">
                  <c:v>-56</c:v>
                </c:pt>
                <c:pt idx="562">
                  <c:v>-55</c:v>
                </c:pt>
                <c:pt idx="563">
                  <c:v>-54</c:v>
                </c:pt>
                <c:pt idx="564">
                  <c:v>-53</c:v>
                </c:pt>
                <c:pt idx="565">
                  <c:v>-51</c:v>
                </c:pt>
                <c:pt idx="566">
                  <c:v>-48</c:v>
                </c:pt>
                <c:pt idx="567">
                  <c:v>-44</c:v>
                </c:pt>
                <c:pt idx="568">
                  <c:v>-42</c:v>
                </c:pt>
                <c:pt idx="569">
                  <c:v>-38</c:v>
                </c:pt>
                <c:pt idx="570">
                  <c:v>-36</c:v>
                </c:pt>
                <c:pt idx="571">
                  <c:v>-30</c:v>
                </c:pt>
                <c:pt idx="572">
                  <c:v>-29</c:v>
                </c:pt>
                <c:pt idx="573">
                  <c:v>-28</c:v>
                </c:pt>
                <c:pt idx="574">
                  <c:v>-27</c:v>
                </c:pt>
                <c:pt idx="575">
                  <c:v>-26</c:v>
                </c:pt>
                <c:pt idx="576">
                  <c:v>-25</c:v>
                </c:pt>
                <c:pt idx="577">
                  <c:v>-24</c:v>
                </c:pt>
                <c:pt idx="578">
                  <c:v>-23</c:v>
                </c:pt>
                <c:pt idx="579">
                  <c:v>-22</c:v>
                </c:pt>
                <c:pt idx="580">
                  <c:v>-21</c:v>
                </c:pt>
                <c:pt idx="581">
                  <c:v>-20</c:v>
                </c:pt>
                <c:pt idx="582">
                  <c:v>-19</c:v>
                </c:pt>
                <c:pt idx="583">
                  <c:v>-18</c:v>
                </c:pt>
                <c:pt idx="584">
                  <c:v>-17</c:v>
                </c:pt>
                <c:pt idx="585">
                  <c:v>-16</c:v>
                </c:pt>
                <c:pt idx="586">
                  <c:v>-15</c:v>
                </c:pt>
                <c:pt idx="587">
                  <c:v>-14</c:v>
                </c:pt>
                <c:pt idx="588">
                  <c:v>-13</c:v>
                </c:pt>
                <c:pt idx="589">
                  <c:v>-12</c:v>
                </c:pt>
                <c:pt idx="590">
                  <c:v>-11</c:v>
                </c:pt>
                <c:pt idx="591">
                  <c:v>-10</c:v>
                </c:pt>
                <c:pt idx="592">
                  <c:v>-9</c:v>
                </c:pt>
                <c:pt idx="593">
                  <c:v>-8</c:v>
                </c:pt>
                <c:pt idx="594">
                  <c:v>-7</c:v>
                </c:pt>
                <c:pt idx="595">
                  <c:v>-6</c:v>
                </c:pt>
                <c:pt idx="596">
                  <c:v>-4</c:v>
                </c:pt>
                <c:pt idx="597">
                  <c:v>-3</c:v>
                </c:pt>
                <c:pt idx="598">
                  <c:v>-2</c:v>
                </c:pt>
                <c:pt idx="599">
                  <c:v>-75</c:v>
                </c:pt>
                <c:pt idx="600">
                  <c:v>-70</c:v>
                </c:pt>
                <c:pt idx="601">
                  <c:v>-67</c:v>
                </c:pt>
                <c:pt idx="602">
                  <c:v>-65</c:v>
                </c:pt>
                <c:pt idx="603">
                  <c:v>-61</c:v>
                </c:pt>
                <c:pt idx="604">
                  <c:v>-60</c:v>
                </c:pt>
                <c:pt idx="605">
                  <c:v>-59</c:v>
                </c:pt>
                <c:pt idx="606">
                  <c:v>-57</c:v>
                </c:pt>
                <c:pt idx="607">
                  <c:v>-56</c:v>
                </c:pt>
                <c:pt idx="608">
                  <c:v>-52</c:v>
                </c:pt>
                <c:pt idx="609">
                  <c:v>-49</c:v>
                </c:pt>
                <c:pt idx="610">
                  <c:v>-48</c:v>
                </c:pt>
                <c:pt idx="611">
                  <c:v>-47</c:v>
                </c:pt>
                <c:pt idx="612">
                  <c:v>-46</c:v>
                </c:pt>
                <c:pt idx="613">
                  <c:v>-45</c:v>
                </c:pt>
                <c:pt idx="614">
                  <c:v>-44</c:v>
                </c:pt>
                <c:pt idx="615">
                  <c:v>-40</c:v>
                </c:pt>
                <c:pt idx="616">
                  <c:v>-37</c:v>
                </c:pt>
                <c:pt idx="617">
                  <c:v>-33</c:v>
                </c:pt>
                <c:pt idx="618">
                  <c:v>-32</c:v>
                </c:pt>
                <c:pt idx="619">
                  <c:v>-28</c:v>
                </c:pt>
                <c:pt idx="620">
                  <c:v>-26</c:v>
                </c:pt>
                <c:pt idx="621">
                  <c:v>-25</c:v>
                </c:pt>
                <c:pt idx="622">
                  <c:v>-24</c:v>
                </c:pt>
                <c:pt idx="623">
                  <c:v>-22</c:v>
                </c:pt>
                <c:pt idx="624">
                  <c:v>-21</c:v>
                </c:pt>
                <c:pt idx="625">
                  <c:v>-20</c:v>
                </c:pt>
                <c:pt idx="626">
                  <c:v>-19</c:v>
                </c:pt>
                <c:pt idx="627">
                  <c:v>-18</c:v>
                </c:pt>
                <c:pt idx="628">
                  <c:v>-17</c:v>
                </c:pt>
                <c:pt idx="629">
                  <c:v>-16</c:v>
                </c:pt>
                <c:pt idx="630">
                  <c:v>-15</c:v>
                </c:pt>
                <c:pt idx="631">
                  <c:v>-14</c:v>
                </c:pt>
                <c:pt idx="632">
                  <c:v>-13</c:v>
                </c:pt>
                <c:pt idx="633">
                  <c:v>-12</c:v>
                </c:pt>
                <c:pt idx="634">
                  <c:v>-11</c:v>
                </c:pt>
                <c:pt idx="635">
                  <c:v>-10</c:v>
                </c:pt>
                <c:pt idx="636">
                  <c:v>-8</c:v>
                </c:pt>
                <c:pt idx="637">
                  <c:v>-7</c:v>
                </c:pt>
                <c:pt idx="638">
                  <c:v>-5</c:v>
                </c:pt>
                <c:pt idx="639">
                  <c:v>-4</c:v>
                </c:pt>
                <c:pt idx="640">
                  <c:v>-2</c:v>
                </c:pt>
                <c:pt idx="641">
                  <c:v>-1</c:v>
                </c:pt>
                <c:pt idx="642">
                  <c:v>0</c:v>
                </c:pt>
                <c:pt idx="643">
                  <c:v>-69</c:v>
                </c:pt>
                <c:pt idx="644">
                  <c:v>-68</c:v>
                </c:pt>
                <c:pt idx="645">
                  <c:v>-67</c:v>
                </c:pt>
                <c:pt idx="646">
                  <c:v>-65</c:v>
                </c:pt>
                <c:pt idx="647">
                  <c:v>-64</c:v>
                </c:pt>
                <c:pt idx="648">
                  <c:v>-63</c:v>
                </c:pt>
                <c:pt idx="649">
                  <c:v>-60</c:v>
                </c:pt>
                <c:pt idx="650">
                  <c:v>-58</c:v>
                </c:pt>
                <c:pt idx="651">
                  <c:v>-57</c:v>
                </c:pt>
                <c:pt idx="652">
                  <c:v>-56</c:v>
                </c:pt>
                <c:pt idx="653">
                  <c:v>-55</c:v>
                </c:pt>
                <c:pt idx="654">
                  <c:v>-54</c:v>
                </c:pt>
                <c:pt idx="655">
                  <c:v>-51</c:v>
                </c:pt>
                <c:pt idx="656">
                  <c:v>-49</c:v>
                </c:pt>
                <c:pt idx="657">
                  <c:v>-46</c:v>
                </c:pt>
                <c:pt idx="658">
                  <c:v>-45</c:v>
                </c:pt>
                <c:pt idx="659">
                  <c:v>-44</c:v>
                </c:pt>
                <c:pt idx="660">
                  <c:v>-42</c:v>
                </c:pt>
                <c:pt idx="661">
                  <c:v>-41</c:v>
                </c:pt>
                <c:pt idx="662">
                  <c:v>-40</c:v>
                </c:pt>
                <c:pt idx="663">
                  <c:v>-39</c:v>
                </c:pt>
                <c:pt idx="664">
                  <c:v>-38</c:v>
                </c:pt>
                <c:pt idx="665">
                  <c:v>-37</c:v>
                </c:pt>
                <c:pt idx="666">
                  <c:v>-31</c:v>
                </c:pt>
                <c:pt idx="667">
                  <c:v>-24</c:v>
                </c:pt>
                <c:pt idx="668">
                  <c:v>-22</c:v>
                </c:pt>
                <c:pt idx="669">
                  <c:v>-20</c:v>
                </c:pt>
                <c:pt idx="670">
                  <c:v>-18</c:v>
                </c:pt>
                <c:pt idx="671">
                  <c:v>-17</c:v>
                </c:pt>
                <c:pt idx="672">
                  <c:v>-16</c:v>
                </c:pt>
                <c:pt idx="673">
                  <c:v>-15</c:v>
                </c:pt>
                <c:pt idx="674">
                  <c:v>-14</c:v>
                </c:pt>
                <c:pt idx="675">
                  <c:v>-13</c:v>
                </c:pt>
                <c:pt idx="676">
                  <c:v>-12</c:v>
                </c:pt>
                <c:pt idx="677">
                  <c:v>-11</c:v>
                </c:pt>
                <c:pt idx="678">
                  <c:v>-10</c:v>
                </c:pt>
                <c:pt idx="679">
                  <c:v>-9</c:v>
                </c:pt>
                <c:pt idx="680">
                  <c:v>-8</c:v>
                </c:pt>
                <c:pt idx="681">
                  <c:v>-7</c:v>
                </c:pt>
                <c:pt idx="682">
                  <c:v>-6</c:v>
                </c:pt>
                <c:pt idx="683">
                  <c:v>-5</c:v>
                </c:pt>
                <c:pt idx="684">
                  <c:v>-4</c:v>
                </c:pt>
                <c:pt idx="685">
                  <c:v>-3</c:v>
                </c:pt>
                <c:pt idx="686">
                  <c:v>-1</c:v>
                </c:pt>
                <c:pt idx="687">
                  <c:v>0</c:v>
                </c:pt>
                <c:pt idx="688">
                  <c:v>2</c:v>
                </c:pt>
                <c:pt idx="689">
                  <c:v>-65</c:v>
                </c:pt>
                <c:pt idx="690">
                  <c:v>-57</c:v>
                </c:pt>
                <c:pt idx="691">
                  <c:v>-56</c:v>
                </c:pt>
                <c:pt idx="692">
                  <c:v>-55</c:v>
                </c:pt>
                <c:pt idx="693">
                  <c:v>-54</c:v>
                </c:pt>
                <c:pt idx="694">
                  <c:v>-53</c:v>
                </c:pt>
                <c:pt idx="695">
                  <c:v>-52</c:v>
                </c:pt>
                <c:pt idx="696">
                  <c:v>-51</c:v>
                </c:pt>
                <c:pt idx="697">
                  <c:v>-50</c:v>
                </c:pt>
                <c:pt idx="698">
                  <c:v>-49</c:v>
                </c:pt>
                <c:pt idx="699">
                  <c:v>-48</c:v>
                </c:pt>
                <c:pt idx="700">
                  <c:v>-47</c:v>
                </c:pt>
                <c:pt idx="701">
                  <c:v>-46</c:v>
                </c:pt>
                <c:pt idx="702">
                  <c:v>-45</c:v>
                </c:pt>
                <c:pt idx="703">
                  <c:v>-44</c:v>
                </c:pt>
                <c:pt idx="704">
                  <c:v>-43</c:v>
                </c:pt>
                <c:pt idx="705">
                  <c:v>-42</c:v>
                </c:pt>
                <c:pt idx="706">
                  <c:v>-41</c:v>
                </c:pt>
                <c:pt idx="707">
                  <c:v>-40</c:v>
                </c:pt>
                <c:pt idx="708">
                  <c:v>-39</c:v>
                </c:pt>
                <c:pt idx="709">
                  <c:v>-35</c:v>
                </c:pt>
                <c:pt idx="710">
                  <c:v>-33</c:v>
                </c:pt>
                <c:pt idx="711">
                  <c:v>-32</c:v>
                </c:pt>
                <c:pt idx="712">
                  <c:v>-27</c:v>
                </c:pt>
                <c:pt idx="713">
                  <c:v>-26</c:v>
                </c:pt>
                <c:pt idx="714">
                  <c:v>-25</c:v>
                </c:pt>
                <c:pt idx="715">
                  <c:v>-24</c:v>
                </c:pt>
                <c:pt idx="716">
                  <c:v>-23</c:v>
                </c:pt>
                <c:pt idx="717">
                  <c:v>-22</c:v>
                </c:pt>
                <c:pt idx="718">
                  <c:v>-19</c:v>
                </c:pt>
                <c:pt idx="719">
                  <c:v>-18</c:v>
                </c:pt>
                <c:pt idx="720">
                  <c:v>-17</c:v>
                </c:pt>
                <c:pt idx="721">
                  <c:v>-16</c:v>
                </c:pt>
                <c:pt idx="722">
                  <c:v>-15</c:v>
                </c:pt>
                <c:pt idx="723">
                  <c:v>-14</c:v>
                </c:pt>
                <c:pt idx="724">
                  <c:v>-13</c:v>
                </c:pt>
                <c:pt idx="725">
                  <c:v>-12</c:v>
                </c:pt>
                <c:pt idx="726">
                  <c:v>-11</c:v>
                </c:pt>
                <c:pt idx="727">
                  <c:v>-10</c:v>
                </c:pt>
                <c:pt idx="728">
                  <c:v>-9</c:v>
                </c:pt>
                <c:pt idx="729">
                  <c:v>-8</c:v>
                </c:pt>
                <c:pt idx="730">
                  <c:v>-7</c:v>
                </c:pt>
                <c:pt idx="731">
                  <c:v>-6</c:v>
                </c:pt>
                <c:pt idx="732">
                  <c:v>-5</c:v>
                </c:pt>
                <c:pt idx="733">
                  <c:v>-4</c:v>
                </c:pt>
                <c:pt idx="734">
                  <c:v>-2</c:v>
                </c:pt>
                <c:pt idx="735">
                  <c:v>-1</c:v>
                </c:pt>
                <c:pt idx="736">
                  <c:v>0</c:v>
                </c:pt>
                <c:pt idx="737">
                  <c:v>1</c:v>
                </c:pt>
                <c:pt idx="738">
                  <c:v>6</c:v>
                </c:pt>
                <c:pt idx="739">
                  <c:v>-70</c:v>
                </c:pt>
                <c:pt idx="740">
                  <c:v>-67</c:v>
                </c:pt>
                <c:pt idx="741">
                  <c:v>-62</c:v>
                </c:pt>
                <c:pt idx="742">
                  <c:v>-61</c:v>
                </c:pt>
                <c:pt idx="743">
                  <c:v>-59</c:v>
                </c:pt>
                <c:pt idx="744">
                  <c:v>-58</c:v>
                </c:pt>
                <c:pt idx="745">
                  <c:v>-56</c:v>
                </c:pt>
                <c:pt idx="746">
                  <c:v>-55</c:v>
                </c:pt>
                <c:pt idx="747">
                  <c:v>-54</c:v>
                </c:pt>
                <c:pt idx="748">
                  <c:v>-53</c:v>
                </c:pt>
                <c:pt idx="749">
                  <c:v>-52</c:v>
                </c:pt>
                <c:pt idx="750">
                  <c:v>-50</c:v>
                </c:pt>
                <c:pt idx="751">
                  <c:v>-49</c:v>
                </c:pt>
                <c:pt idx="752">
                  <c:v>-48</c:v>
                </c:pt>
                <c:pt idx="753">
                  <c:v>-47</c:v>
                </c:pt>
                <c:pt idx="754">
                  <c:v>-46</c:v>
                </c:pt>
                <c:pt idx="755">
                  <c:v>-45</c:v>
                </c:pt>
                <c:pt idx="756">
                  <c:v>-44</c:v>
                </c:pt>
                <c:pt idx="757">
                  <c:v>-43</c:v>
                </c:pt>
                <c:pt idx="758">
                  <c:v>-42</c:v>
                </c:pt>
                <c:pt idx="759">
                  <c:v>-41</c:v>
                </c:pt>
                <c:pt idx="760">
                  <c:v>-40</c:v>
                </c:pt>
                <c:pt idx="761">
                  <c:v>-39</c:v>
                </c:pt>
                <c:pt idx="762">
                  <c:v>-38</c:v>
                </c:pt>
                <c:pt idx="763">
                  <c:v>-37</c:v>
                </c:pt>
                <c:pt idx="764">
                  <c:v>-36</c:v>
                </c:pt>
                <c:pt idx="765">
                  <c:v>-35</c:v>
                </c:pt>
                <c:pt idx="766">
                  <c:v>-34</c:v>
                </c:pt>
                <c:pt idx="767">
                  <c:v>-33</c:v>
                </c:pt>
                <c:pt idx="768">
                  <c:v>-32</c:v>
                </c:pt>
                <c:pt idx="769">
                  <c:v>-29</c:v>
                </c:pt>
                <c:pt idx="770">
                  <c:v>-27</c:v>
                </c:pt>
                <c:pt idx="771">
                  <c:v>-22</c:v>
                </c:pt>
                <c:pt idx="772">
                  <c:v>-21</c:v>
                </c:pt>
                <c:pt idx="773">
                  <c:v>-20</c:v>
                </c:pt>
                <c:pt idx="774">
                  <c:v>-19</c:v>
                </c:pt>
                <c:pt idx="775">
                  <c:v>-18</c:v>
                </c:pt>
                <c:pt idx="776">
                  <c:v>-17</c:v>
                </c:pt>
                <c:pt idx="777">
                  <c:v>-16</c:v>
                </c:pt>
                <c:pt idx="778">
                  <c:v>-15</c:v>
                </c:pt>
                <c:pt idx="779">
                  <c:v>-14</c:v>
                </c:pt>
                <c:pt idx="780">
                  <c:v>-13</c:v>
                </c:pt>
                <c:pt idx="781">
                  <c:v>-12</c:v>
                </c:pt>
                <c:pt idx="782">
                  <c:v>-11</c:v>
                </c:pt>
                <c:pt idx="783">
                  <c:v>-10</c:v>
                </c:pt>
                <c:pt idx="784">
                  <c:v>-9</c:v>
                </c:pt>
                <c:pt idx="785">
                  <c:v>-8</c:v>
                </c:pt>
                <c:pt idx="786">
                  <c:v>-7</c:v>
                </c:pt>
                <c:pt idx="787">
                  <c:v>-6</c:v>
                </c:pt>
                <c:pt idx="788">
                  <c:v>-5</c:v>
                </c:pt>
                <c:pt idx="789">
                  <c:v>-4</c:v>
                </c:pt>
                <c:pt idx="790">
                  <c:v>-3</c:v>
                </c:pt>
                <c:pt idx="791">
                  <c:v>-2</c:v>
                </c:pt>
                <c:pt idx="792">
                  <c:v>-1</c:v>
                </c:pt>
                <c:pt idx="793">
                  <c:v>0</c:v>
                </c:pt>
                <c:pt idx="794">
                  <c:v>1</c:v>
                </c:pt>
                <c:pt idx="795">
                  <c:v>2</c:v>
                </c:pt>
                <c:pt idx="796">
                  <c:v>3</c:v>
                </c:pt>
                <c:pt idx="797">
                  <c:v>6</c:v>
                </c:pt>
                <c:pt idx="798">
                  <c:v>-98</c:v>
                </c:pt>
                <c:pt idx="799">
                  <c:v>-68</c:v>
                </c:pt>
                <c:pt idx="800">
                  <c:v>-65</c:v>
                </c:pt>
                <c:pt idx="801">
                  <c:v>-63</c:v>
                </c:pt>
                <c:pt idx="802">
                  <c:v>-60</c:v>
                </c:pt>
                <c:pt idx="803">
                  <c:v>-57</c:v>
                </c:pt>
                <c:pt idx="804">
                  <c:v>-56</c:v>
                </c:pt>
                <c:pt idx="805">
                  <c:v>-55</c:v>
                </c:pt>
                <c:pt idx="806">
                  <c:v>-53</c:v>
                </c:pt>
                <c:pt idx="807">
                  <c:v>-52</c:v>
                </c:pt>
                <c:pt idx="808">
                  <c:v>-51</c:v>
                </c:pt>
                <c:pt idx="809">
                  <c:v>-50</c:v>
                </c:pt>
                <c:pt idx="810">
                  <c:v>-49</c:v>
                </c:pt>
                <c:pt idx="811">
                  <c:v>-48</c:v>
                </c:pt>
                <c:pt idx="812">
                  <c:v>-47</c:v>
                </c:pt>
                <c:pt idx="813">
                  <c:v>-46</c:v>
                </c:pt>
                <c:pt idx="814">
                  <c:v>-45</c:v>
                </c:pt>
                <c:pt idx="815">
                  <c:v>-44</c:v>
                </c:pt>
                <c:pt idx="816">
                  <c:v>-43</c:v>
                </c:pt>
                <c:pt idx="817">
                  <c:v>-42</c:v>
                </c:pt>
                <c:pt idx="818">
                  <c:v>-40</c:v>
                </c:pt>
                <c:pt idx="819">
                  <c:v>-39</c:v>
                </c:pt>
                <c:pt idx="820">
                  <c:v>-38</c:v>
                </c:pt>
                <c:pt idx="821">
                  <c:v>-37</c:v>
                </c:pt>
                <c:pt idx="822">
                  <c:v>-33</c:v>
                </c:pt>
                <c:pt idx="823">
                  <c:v>-29</c:v>
                </c:pt>
                <c:pt idx="824">
                  <c:v>-28</c:v>
                </c:pt>
                <c:pt idx="825">
                  <c:v>-23</c:v>
                </c:pt>
                <c:pt idx="826">
                  <c:v>-19</c:v>
                </c:pt>
                <c:pt idx="827">
                  <c:v>-18</c:v>
                </c:pt>
                <c:pt idx="828">
                  <c:v>-16</c:v>
                </c:pt>
                <c:pt idx="829">
                  <c:v>-14</c:v>
                </c:pt>
                <c:pt idx="830">
                  <c:v>-13</c:v>
                </c:pt>
                <c:pt idx="831">
                  <c:v>-12</c:v>
                </c:pt>
                <c:pt idx="832">
                  <c:v>-11</c:v>
                </c:pt>
                <c:pt idx="833">
                  <c:v>-10</c:v>
                </c:pt>
                <c:pt idx="834">
                  <c:v>-9</c:v>
                </c:pt>
                <c:pt idx="835">
                  <c:v>-8</c:v>
                </c:pt>
                <c:pt idx="836">
                  <c:v>-7</c:v>
                </c:pt>
                <c:pt idx="837">
                  <c:v>-6</c:v>
                </c:pt>
                <c:pt idx="838">
                  <c:v>-5</c:v>
                </c:pt>
                <c:pt idx="839">
                  <c:v>-4</c:v>
                </c:pt>
                <c:pt idx="840">
                  <c:v>-3</c:v>
                </c:pt>
                <c:pt idx="841">
                  <c:v>-2</c:v>
                </c:pt>
                <c:pt idx="842">
                  <c:v>-1</c:v>
                </c:pt>
                <c:pt idx="843">
                  <c:v>0</c:v>
                </c:pt>
                <c:pt idx="844">
                  <c:v>1</c:v>
                </c:pt>
                <c:pt idx="845">
                  <c:v>2</c:v>
                </c:pt>
                <c:pt idx="846">
                  <c:v>3</c:v>
                </c:pt>
                <c:pt idx="847">
                  <c:v>6</c:v>
                </c:pt>
                <c:pt idx="848">
                  <c:v>7</c:v>
                </c:pt>
                <c:pt idx="849">
                  <c:v>-68</c:v>
                </c:pt>
                <c:pt idx="850">
                  <c:v>-66</c:v>
                </c:pt>
                <c:pt idx="851">
                  <c:v>-59</c:v>
                </c:pt>
                <c:pt idx="852">
                  <c:v>-57</c:v>
                </c:pt>
                <c:pt idx="853">
                  <c:v>-56</c:v>
                </c:pt>
                <c:pt idx="854">
                  <c:v>-54</c:v>
                </c:pt>
                <c:pt idx="855">
                  <c:v>-53</c:v>
                </c:pt>
                <c:pt idx="856">
                  <c:v>-52</c:v>
                </c:pt>
                <c:pt idx="857">
                  <c:v>-51</c:v>
                </c:pt>
                <c:pt idx="858">
                  <c:v>-50</c:v>
                </c:pt>
                <c:pt idx="859">
                  <c:v>-49</c:v>
                </c:pt>
                <c:pt idx="860">
                  <c:v>-48</c:v>
                </c:pt>
                <c:pt idx="861">
                  <c:v>-47</c:v>
                </c:pt>
                <c:pt idx="862">
                  <c:v>-46</c:v>
                </c:pt>
                <c:pt idx="863">
                  <c:v>-45</c:v>
                </c:pt>
                <c:pt idx="864">
                  <c:v>-44</c:v>
                </c:pt>
                <c:pt idx="865">
                  <c:v>-43</c:v>
                </c:pt>
                <c:pt idx="866">
                  <c:v>-42</c:v>
                </c:pt>
                <c:pt idx="867">
                  <c:v>-41</c:v>
                </c:pt>
                <c:pt idx="868">
                  <c:v>-40</c:v>
                </c:pt>
                <c:pt idx="869">
                  <c:v>-37</c:v>
                </c:pt>
                <c:pt idx="870">
                  <c:v>-36</c:v>
                </c:pt>
                <c:pt idx="871">
                  <c:v>-35</c:v>
                </c:pt>
                <c:pt idx="872">
                  <c:v>-34</c:v>
                </c:pt>
                <c:pt idx="873">
                  <c:v>-33</c:v>
                </c:pt>
                <c:pt idx="874">
                  <c:v>-32</c:v>
                </c:pt>
                <c:pt idx="875">
                  <c:v>-31</c:v>
                </c:pt>
                <c:pt idx="876">
                  <c:v>-30</c:v>
                </c:pt>
                <c:pt idx="877">
                  <c:v>-27</c:v>
                </c:pt>
                <c:pt idx="878">
                  <c:v>-26</c:v>
                </c:pt>
                <c:pt idx="879">
                  <c:v>-24</c:v>
                </c:pt>
                <c:pt idx="880">
                  <c:v>-21</c:v>
                </c:pt>
                <c:pt idx="881">
                  <c:v>-18</c:v>
                </c:pt>
                <c:pt idx="882">
                  <c:v>-17</c:v>
                </c:pt>
                <c:pt idx="883">
                  <c:v>-16</c:v>
                </c:pt>
                <c:pt idx="884">
                  <c:v>-14</c:v>
                </c:pt>
                <c:pt idx="885">
                  <c:v>-13</c:v>
                </c:pt>
                <c:pt idx="886">
                  <c:v>-12</c:v>
                </c:pt>
                <c:pt idx="887">
                  <c:v>-11</c:v>
                </c:pt>
                <c:pt idx="888">
                  <c:v>-10</c:v>
                </c:pt>
                <c:pt idx="889">
                  <c:v>-9</c:v>
                </c:pt>
                <c:pt idx="890">
                  <c:v>-8</c:v>
                </c:pt>
                <c:pt idx="891">
                  <c:v>-7</c:v>
                </c:pt>
                <c:pt idx="892">
                  <c:v>-6</c:v>
                </c:pt>
                <c:pt idx="893">
                  <c:v>-5</c:v>
                </c:pt>
                <c:pt idx="894">
                  <c:v>-4</c:v>
                </c:pt>
                <c:pt idx="895">
                  <c:v>-3</c:v>
                </c:pt>
                <c:pt idx="896">
                  <c:v>-2</c:v>
                </c:pt>
                <c:pt idx="897">
                  <c:v>-1</c:v>
                </c:pt>
                <c:pt idx="898">
                  <c:v>0</c:v>
                </c:pt>
                <c:pt idx="899">
                  <c:v>1</c:v>
                </c:pt>
                <c:pt idx="900">
                  <c:v>2</c:v>
                </c:pt>
                <c:pt idx="901">
                  <c:v>3</c:v>
                </c:pt>
                <c:pt idx="902">
                  <c:v>4</c:v>
                </c:pt>
                <c:pt idx="903">
                  <c:v>5</c:v>
                </c:pt>
                <c:pt idx="904">
                  <c:v>7</c:v>
                </c:pt>
                <c:pt idx="905">
                  <c:v>8</c:v>
                </c:pt>
                <c:pt idx="906">
                  <c:v>9</c:v>
                </c:pt>
                <c:pt idx="907">
                  <c:v>12</c:v>
                </c:pt>
                <c:pt idx="908">
                  <c:v>-60</c:v>
                </c:pt>
                <c:pt idx="909">
                  <c:v>-56</c:v>
                </c:pt>
                <c:pt idx="910">
                  <c:v>-55</c:v>
                </c:pt>
                <c:pt idx="911">
                  <c:v>-54</c:v>
                </c:pt>
                <c:pt idx="912">
                  <c:v>-53</c:v>
                </c:pt>
                <c:pt idx="913">
                  <c:v>-52</c:v>
                </c:pt>
                <c:pt idx="914">
                  <c:v>-51</c:v>
                </c:pt>
                <c:pt idx="915">
                  <c:v>-50</c:v>
                </c:pt>
                <c:pt idx="916">
                  <c:v>-49</c:v>
                </c:pt>
                <c:pt idx="917">
                  <c:v>-48</c:v>
                </c:pt>
                <c:pt idx="918">
                  <c:v>-46</c:v>
                </c:pt>
                <c:pt idx="919">
                  <c:v>-45</c:v>
                </c:pt>
                <c:pt idx="920">
                  <c:v>-44</c:v>
                </c:pt>
                <c:pt idx="921">
                  <c:v>-43</c:v>
                </c:pt>
                <c:pt idx="922">
                  <c:v>-42</c:v>
                </c:pt>
                <c:pt idx="923">
                  <c:v>-41</c:v>
                </c:pt>
                <c:pt idx="924">
                  <c:v>-40</c:v>
                </c:pt>
                <c:pt idx="925">
                  <c:v>-39</c:v>
                </c:pt>
                <c:pt idx="926">
                  <c:v>-38</c:v>
                </c:pt>
                <c:pt idx="927">
                  <c:v>-37</c:v>
                </c:pt>
                <c:pt idx="928">
                  <c:v>-36</c:v>
                </c:pt>
                <c:pt idx="929">
                  <c:v>-35</c:v>
                </c:pt>
                <c:pt idx="930">
                  <c:v>-34</c:v>
                </c:pt>
                <c:pt idx="931">
                  <c:v>-33</c:v>
                </c:pt>
                <c:pt idx="932">
                  <c:v>-32</c:v>
                </c:pt>
                <c:pt idx="933">
                  <c:v>-31</c:v>
                </c:pt>
                <c:pt idx="934">
                  <c:v>-30</c:v>
                </c:pt>
                <c:pt idx="935">
                  <c:v>-29</c:v>
                </c:pt>
                <c:pt idx="936">
                  <c:v>-28</c:v>
                </c:pt>
                <c:pt idx="937">
                  <c:v>-27</c:v>
                </c:pt>
                <c:pt idx="938">
                  <c:v>-25</c:v>
                </c:pt>
                <c:pt idx="939">
                  <c:v>-24</c:v>
                </c:pt>
                <c:pt idx="940">
                  <c:v>-22</c:v>
                </c:pt>
                <c:pt idx="941">
                  <c:v>-19</c:v>
                </c:pt>
                <c:pt idx="942">
                  <c:v>-18</c:v>
                </c:pt>
                <c:pt idx="943">
                  <c:v>-16</c:v>
                </c:pt>
                <c:pt idx="944">
                  <c:v>-15</c:v>
                </c:pt>
                <c:pt idx="945">
                  <c:v>-14</c:v>
                </c:pt>
                <c:pt idx="946">
                  <c:v>-13</c:v>
                </c:pt>
                <c:pt idx="947">
                  <c:v>-12</c:v>
                </c:pt>
                <c:pt idx="948">
                  <c:v>-11</c:v>
                </c:pt>
                <c:pt idx="949">
                  <c:v>-10</c:v>
                </c:pt>
                <c:pt idx="950">
                  <c:v>-9</c:v>
                </c:pt>
                <c:pt idx="951">
                  <c:v>-8</c:v>
                </c:pt>
                <c:pt idx="952">
                  <c:v>-7</c:v>
                </c:pt>
                <c:pt idx="953">
                  <c:v>-6</c:v>
                </c:pt>
                <c:pt idx="954">
                  <c:v>-5</c:v>
                </c:pt>
                <c:pt idx="955">
                  <c:v>-4</c:v>
                </c:pt>
                <c:pt idx="956">
                  <c:v>-3</c:v>
                </c:pt>
                <c:pt idx="957">
                  <c:v>-2</c:v>
                </c:pt>
                <c:pt idx="958">
                  <c:v>-1</c:v>
                </c:pt>
                <c:pt idx="959">
                  <c:v>0</c:v>
                </c:pt>
                <c:pt idx="960">
                  <c:v>1</c:v>
                </c:pt>
                <c:pt idx="961">
                  <c:v>2</c:v>
                </c:pt>
                <c:pt idx="962">
                  <c:v>3</c:v>
                </c:pt>
                <c:pt idx="963">
                  <c:v>4</c:v>
                </c:pt>
                <c:pt idx="964">
                  <c:v>5</c:v>
                </c:pt>
                <c:pt idx="965">
                  <c:v>-57</c:v>
                </c:pt>
                <c:pt idx="966">
                  <c:v>-55</c:v>
                </c:pt>
                <c:pt idx="967">
                  <c:v>-54</c:v>
                </c:pt>
                <c:pt idx="968">
                  <c:v>-51</c:v>
                </c:pt>
                <c:pt idx="969">
                  <c:v>-50</c:v>
                </c:pt>
                <c:pt idx="970">
                  <c:v>-49</c:v>
                </c:pt>
                <c:pt idx="971">
                  <c:v>-48</c:v>
                </c:pt>
                <c:pt idx="972">
                  <c:v>-47</c:v>
                </c:pt>
                <c:pt idx="973">
                  <c:v>-46</c:v>
                </c:pt>
                <c:pt idx="974">
                  <c:v>-45</c:v>
                </c:pt>
                <c:pt idx="975">
                  <c:v>-44</c:v>
                </c:pt>
                <c:pt idx="976">
                  <c:v>-42</c:v>
                </c:pt>
                <c:pt idx="977">
                  <c:v>-41</c:v>
                </c:pt>
                <c:pt idx="978">
                  <c:v>-40</c:v>
                </c:pt>
                <c:pt idx="979">
                  <c:v>-39</c:v>
                </c:pt>
                <c:pt idx="980">
                  <c:v>-38</c:v>
                </c:pt>
                <c:pt idx="981">
                  <c:v>-36</c:v>
                </c:pt>
                <c:pt idx="982">
                  <c:v>-35</c:v>
                </c:pt>
                <c:pt idx="983">
                  <c:v>-34</c:v>
                </c:pt>
                <c:pt idx="984">
                  <c:v>-33</c:v>
                </c:pt>
                <c:pt idx="985">
                  <c:v>-32</c:v>
                </c:pt>
                <c:pt idx="986">
                  <c:v>-31</c:v>
                </c:pt>
                <c:pt idx="987">
                  <c:v>-30</c:v>
                </c:pt>
                <c:pt idx="988">
                  <c:v>-28</c:v>
                </c:pt>
                <c:pt idx="989">
                  <c:v>-27</c:v>
                </c:pt>
                <c:pt idx="990">
                  <c:v>-24</c:v>
                </c:pt>
                <c:pt idx="991">
                  <c:v>-20</c:v>
                </c:pt>
                <c:pt idx="992">
                  <c:v>-18</c:v>
                </c:pt>
                <c:pt idx="993">
                  <c:v>-16</c:v>
                </c:pt>
                <c:pt idx="994">
                  <c:v>-15</c:v>
                </c:pt>
                <c:pt idx="995">
                  <c:v>-14</c:v>
                </c:pt>
                <c:pt idx="996">
                  <c:v>-13</c:v>
                </c:pt>
                <c:pt idx="997">
                  <c:v>-12</c:v>
                </c:pt>
                <c:pt idx="998">
                  <c:v>-11</c:v>
                </c:pt>
                <c:pt idx="999">
                  <c:v>-10</c:v>
                </c:pt>
                <c:pt idx="1000">
                  <c:v>-9</c:v>
                </c:pt>
                <c:pt idx="1001">
                  <c:v>-8</c:v>
                </c:pt>
                <c:pt idx="1002">
                  <c:v>-7</c:v>
                </c:pt>
                <c:pt idx="1003">
                  <c:v>-6</c:v>
                </c:pt>
                <c:pt idx="1004">
                  <c:v>-5</c:v>
                </c:pt>
                <c:pt idx="1005">
                  <c:v>-4</c:v>
                </c:pt>
                <c:pt idx="1006">
                  <c:v>-3</c:v>
                </c:pt>
                <c:pt idx="1007">
                  <c:v>-2</c:v>
                </c:pt>
                <c:pt idx="1008">
                  <c:v>-1</c:v>
                </c:pt>
                <c:pt idx="1009">
                  <c:v>0</c:v>
                </c:pt>
                <c:pt idx="1010">
                  <c:v>1</c:v>
                </c:pt>
                <c:pt idx="1011">
                  <c:v>2</c:v>
                </c:pt>
                <c:pt idx="1012">
                  <c:v>3</c:v>
                </c:pt>
                <c:pt idx="1013">
                  <c:v>4</c:v>
                </c:pt>
                <c:pt idx="1014">
                  <c:v>6</c:v>
                </c:pt>
                <c:pt idx="1015">
                  <c:v>7</c:v>
                </c:pt>
                <c:pt idx="1016">
                  <c:v>9</c:v>
                </c:pt>
                <c:pt idx="1017">
                  <c:v>-56</c:v>
                </c:pt>
                <c:pt idx="1018">
                  <c:v>-54</c:v>
                </c:pt>
                <c:pt idx="1019">
                  <c:v>-52</c:v>
                </c:pt>
                <c:pt idx="1020">
                  <c:v>-50</c:v>
                </c:pt>
                <c:pt idx="1021">
                  <c:v>-49</c:v>
                </c:pt>
                <c:pt idx="1022">
                  <c:v>-48</c:v>
                </c:pt>
                <c:pt idx="1023">
                  <c:v>-47</c:v>
                </c:pt>
                <c:pt idx="1024">
                  <c:v>-46</c:v>
                </c:pt>
                <c:pt idx="1025">
                  <c:v>-45</c:v>
                </c:pt>
                <c:pt idx="1026">
                  <c:v>-44</c:v>
                </c:pt>
                <c:pt idx="1027">
                  <c:v>-43</c:v>
                </c:pt>
                <c:pt idx="1028">
                  <c:v>-42</c:v>
                </c:pt>
                <c:pt idx="1029">
                  <c:v>-41</c:v>
                </c:pt>
                <c:pt idx="1030">
                  <c:v>-40</c:v>
                </c:pt>
                <c:pt idx="1031">
                  <c:v>-39</c:v>
                </c:pt>
                <c:pt idx="1032">
                  <c:v>-38</c:v>
                </c:pt>
                <c:pt idx="1033">
                  <c:v>-37</c:v>
                </c:pt>
                <c:pt idx="1034">
                  <c:v>-36</c:v>
                </c:pt>
                <c:pt idx="1035">
                  <c:v>-35</c:v>
                </c:pt>
                <c:pt idx="1036">
                  <c:v>-34</c:v>
                </c:pt>
                <c:pt idx="1037">
                  <c:v>-33</c:v>
                </c:pt>
                <c:pt idx="1038">
                  <c:v>-32</c:v>
                </c:pt>
                <c:pt idx="1039">
                  <c:v>-31</c:v>
                </c:pt>
                <c:pt idx="1040">
                  <c:v>-30</c:v>
                </c:pt>
                <c:pt idx="1041">
                  <c:v>-29</c:v>
                </c:pt>
                <c:pt idx="1042">
                  <c:v>-28</c:v>
                </c:pt>
                <c:pt idx="1043">
                  <c:v>-27</c:v>
                </c:pt>
                <c:pt idx="1044">
                  <c:v>-26</c:v>
                </c:pt>
                <c:pt idx="1045">
                  <c:v>-25</c:v>
                </c:pt>
                <c:pt idx="1046">
                  <c:v>-24</c:v>
                </c:pt>
                <c:pt idx="1047">
                  <c:v>-19</c:v>
                </c:pt>
                <c:pt idx="1048">
                  <c:v>-17</c:v>
                </c:pt>
                <c:pt idx="1049">
                  <c:v>-15</c:v>
                </c:pt>
                <c:pt idx="1050">
                  <c:v>-13</c:v>
                </c:pt>
                <c:pt idx="1051">
                  <c:v>-12</c:v>
                </c:pt>
                <c:pt idx="1052">
                  <c:v>-10</c:v>
                </c:pt>
                <c:pt idx="1053">
                  <c:v>-9</c:v>
                </c:pt>
                <c:pt idx="1054">
                  <c:v>-8</c:v>
                </c:pt>
                <c:pt idx="1055">
                  <c:v>-7</c:v>
                </c:pt>
                <c:pt idx="1056">
                  <c:v>-6</c:v>
                </c:pt>
                <c:pt idx="1057">
                  <c:v>-5</c:v>
                </c:pt>
                <c:pt idx="1058">
                  <c:v>-4</c:v>
                </c:pt>
                <c:pt idx="1059">
                  <c:v>-3</c:v>
                </c:pt>
                <c:pt idx="1060">
                  <c:v>-2</c:v>
                </c:pt>
                <c:pt idx="1061">
                  <c:v>-1</c:v>
                </c:pt>
                <c:pt idx="1062">
                  <c:v>0</c:v>
                </c:pt>
                <c:pt idx="1063">
                  <c:v>1</c:v>
                </c:pt>
                <c:pt idx="1064">
                  <c:v>2</c:v>
                </c:pt>
                <c:pt idx="1065">
                  <c:v>3</c:v>
                </c:pt>
                <c:pt idx="1066">
                  <c:v>4</c:v>
                </c:pt>
                <c:pt idx="1067">
                  <c:v>5</c:v>
                </c:pt>
                <c:pt idx="1068">
                  <c:v>6</c:v>
                </c:pt>
                <c:pt idx="1069">
                  <c:v>7</c:v>
                </c:pt>
                <c:pt idx="1070">
                  <c:v>8</c:v>
                </c:pt>
                <c:pt idx="1071">
                  <c:v>9</c:v>
                </c:pt>
                <c:pt idx="1072">
                  <c:v>10</c:v>
                </c:pt>
                <c:pt idx="1073">
                  <c:v>14</c:v>
                </c:pt>
                <c:pt idx="1074">
                  <c:v>-60</c:v>
                </c:pt>
                <c:pt idx="1075">
                  <c:v>-59</c:v>
                </c:pt>
                <c:pt idx="1076">
                  <c:v>-56</c:v>
                </c:pt>
                <c:pt idx="1077">
                  <c:v>-55</c:v>
                </c:pt>
                <c:pt idx="1078">
                  <c:v>-53</c:v>
                </c:pt>
                <c:pt idx="1079">
                  <c:v>-51</c:v>
                </c:pt>
                <c:pt idx="1080">
                  <c:v>-50</c:v>
                </c:pt>
                <c:pt idx="1081">
                  <c:v>-49</c:v>
                </c:pt>
                <c:pt idx="1082">
                  <c:v>-48</c:v>
                </c:pt>
                <c:pt idx="1083">
                  <c:v>-47</c:v>
                </c:pt>
                <c:pt idx="1084">
                  <c:v>-46</c:v>
                </c:pt>
                <c:pt idx="1085">
                  <c:v>-45</c:v>
                </c:pt>
                <c:pt idx="1086">
                  <c:v>-44</c:v>
                </c:pt>
                <c:pt idx="1087">
                  <c:v>-43</c:v>
                </c:pt>
                <c:pt idx="1088">
                  <c:v>-42</c:v>
                </c:pt>
                <c:pt idx="1089">
                  <c:v>-41</c:v>
                </c:pt>
                <c:pt idx="1090">
                  <c:v>-40</c:v>
                </c:pt>
                <c:pt idx="1091">
                  <c:v>-39</c:v>
                </c:pt>
                <c:pt idx="1092">
                  <c:v>-38</c:v>
                </c:pt>
                <c:pt idx="1093">
                  <c:v>-37</c:v>
                </c:pt>
                <c:pt idx="1094">
                  <c:v>-36</c:v>
                </c:pt>
                <c:pt idx="1095">
                  <c:v>-35</c:v>
                </c:pt>
                <c:pt idx="1096">
                  <c:v>-34</c:v>
                </c:pt>
                <c:pt idx="1097">
                  <c:v>-33</c:v>
                </c:pt>
                <c:pt idx="1098">
                  <c:v>-32</c:v>
                </c:pt>
                <c:pt idx="1099">
                  <c:v>-31</c:v>
                </c:pt>
                <c:pt idx="1100">
                  <c:v>-30</c:v>
                </c:pt>
                <c:pt idx="1101">
                  <c:v>-29</c:v>
                </c:pt>
                <c:pt idx="1102">
                  <c:v>-28</c:v>
                </c:pt>
                <c:pt idx="1103">
                  <c:v>-27</c:v>
                </c:pt>
                <c:pt idx="1104">
                  <c:v>-26</c:v>
                </c:pt>
                <c:pt idx="1105">
                  <c:v>-25</c:v>
                </c:pt>
                <c:pt idx="1106">
                  <c:v>-24</c:v>
                </c:pt>
                <c:pt idx="1107">
                  <c:v>-23</c:v>
                </c:pt>
                <c:pt idx="1108">
                  <c:v>-22</c:v>
                </c:pt>
                <c:pt idx="1109">
                  <c:v>-21</c:v>
                </c:pt>
                <c:pt idx="1110">
                  <c:v>-20</c:v>
                </c:pt>
                <c:pt idx="1111">
                  <c:v>-19</c:v>
                </c:pt>
                <c:pt idx="1112">
                  <c:v>-14</c:v>
                </c:pt>
                <c:pt idx="1113">
                  <c:v>-12</c:v>
                </c:pt>
                <c:pt idx="1114">
                  <c:v>-11</c:v>
                </c:pt>
                <c:pt idx="1115">
                  <c:v>-10</c:v>
                </c:pt>
                <c:pt idx="1116">
                  <c:v>-8</c:v>
                </c:pt>
                <c:pt idx="1117">
                  <c:v>-7</c:v>
                </c:pt>
                <c:pt idx="1118">
                  <c:v>-6</c:v>
                </c:pt>
                <c:pt idx="1119">
                  <c:v>-5</c:v>
                </c:pt>
                <c:pt idx="1120">
                  <c:v>-4</c:v>
                </c:pt>
                <c:pt idx="1121">
                  <c:v>-3</c:v>
                </c:pt>
                <c:pt idx="1122">
                  <c:v>-2</c:v>
                </c:pt>
                <c:pt idx="1123">
                  <c:v>-1</c:v>
                </c:pt>
                <c:pt idx="1124">
                  <c:v>0</c:v>
                </c:pt>
                <c:pt idx="1125">
                  <c:v>1</c:v>
                </c:pt>
                <c:pt idx="1126">
                  <c:v>2</c:v>
                </c:pt>
                <c:pt idx="1127">
                  <c:v>3</c:v>
                </c:pt>
                <c:pt idx="1128">
                  <c:v>4</c:v>
                </c:pt>
                <c:pt idx="1129">
                  <c:v>5</c:v>
                </c:pt>
                <c:pt idx="1130">
                  <c:v>6</c:v>
                </c:pt>
                <c:pt idx="1131">
                  <c:v>7</c:v>
                </c:pt>
                <c:pt idx="1132">
                  <c:v>8</c:v>
                </c:pt>
                <c:pt idx="1133">
                  <c:v>9</c:v>
                </c:pt>
                <c:pt idx="1134">
                  <c:v>10</c:v>
                </c:pt>
                <c:pt idx="1135">
                  <c:v>12</c:v>
                </c:pt>
                <c:pt idx="1136">
                  <c:v>-56</c:v>
                </c:pt>
                <c:pt idx="1137">
                  <c:v>-55</c:v>
                </c:pt>
                <c:pt idx="1138">
                  <c:v>-51</c:v>
                </c:pt>
                <c:pt idx="1139">
                  <c:v>-50</c:v>
                </c:pt>
                <c:pt idx="1140">
                  <c:v>-49</c:v>
                </c:pt>
                <c:pt idx="1141">
                  <c:v>-48</c:v>
                </c:pt>
                <c:pt idx="1142">
                  <c:v>-46</c:v>
                </c:pt>
                <c:pt idx="1143">
                  <c:v>-45</c:v>
                </c:pt>
                <c:pt idx="1144">
                  <c:v>-44</c:v>
                </c:pt>
                <c:pt idx="1145">
                  <c:v>-43</c:v>
                </c:pt>
                <c:pt idx="1146">
                  <c:v>-42</c:v>
                </c:pt>
                <c:pt idx="1147">
                  <c:v>-41</c:v>
                </c:pt>
                <c:pt idx="1148">
                  <c:v>-40</c:v>
                </c:pt>
                <c:pt idx="1149">
                  <c:v>-39</c:v>
                </c:pt>
                <c:pt idx="1150">
                  <c:v>-38</c:v>
                </c:pt>
                <c:pt idx="1151">
                  <c:v>-37</c:v>
                </c:pt>
                <c:pt idx="1152">
                  <c:v>-36</c:v>
                </c:pt>
                <c:pt idx="1153">
                  <c:v>-35</c:v>
                </c:pt>
                <c:pt idx="1154">
                  <c:v>-34</c:v>
                </c:pt>
                <c:pt idx="1155">
                  <c:v>-33</c:v>
                </c:pt>
                <c:pt idx="1156">
                  <c:v>-32</c:v>
                </c:pt>
                <c:pt idx="1157">
                  <c:v>-31</c:v>
                </c:pt>
                <c:pt idx="1158">
                  <c:v>-30</c:v>
                </c:pt>
                <c:pt idx="1159">
                  <c:v>-29</c:v>
                </c:pt>
                <c:pt idx="1160">
                  <c:v>-28</c:v>
                </c:pt>
                <c:pt idx="1161">
                  <c:v>-27</c:v>
                </c:pt>
                <c:pt idx="1162">
                  <c:v>-26</c:v>
                </c:pt>
                <c:pt idx="1163">
                  <c:v>-25</c:v>
                </c:pt>
                <c:pt idx="1164">
                  <c:v>-24</c:v>
                </c:pt>
                <c:pt idx="1165">
                  <c:v>-23</c:v>
                </c:pt>
                <c:pt idx="1166">
                  <c:v>-21</c:v>
                </c:pt>
                <c:pt idx="1167">
                  <c:v>-20</c:v>
                </c:pt>
                <c:pt idx="1168">
                  <c:v>-19</c:v>
                </c:pt>
                <c:pt idx="1169">
                  <c:v>-18</c:v>
                </c:pt>
                <c:pt idx="1170">
                  <c:v>-16</c:v>
                </c:pt>
                <c:pt idx="1171">
                  <c:v>-15</c:v>
                </c:pt>
                <c:pt idx="1172">
                  <c:v>-13</c:v>
                </c:pt>
                <c:pt idx="1173">
                  <c:v>-12</c:v>
                </c:pt>
                <c:pt idx="1174">
                  <c:v>-10</c:v>
                </c:pt>
                <c:pt idx="1175">
                  <c:v>-9</c:v>
                </c:pt>
                <c:pt idx="1176">
                  <c:v>-8</c:v>
                </c:pt>
                <c:pt idx="1177">
                  <c:v>-7</c:v>
                </c:pt>
                <c:pt idx="1178">
                  <c:v>-6</c:v>
                </c:pt>
                <c:pt idx="1179">
                  <c:v>-5</c:v>
                </c:pt>
                <c:pt idx="1180">
                  <c:v>-4</c:v>
                </c:pt>
                <c:pt idx="1181">
                  <c:v>-3</c:v>
                </c:pt>
                <c:pt idx="1182">
                  <c:v>-2</c:v>
                </c:pt>
                <c:pt idx="1183">
                  <c:v>-1</c:v>
                </c:pt>
                <c:pt idx="1184">
                  <c:v>0</c:v>
                </c:pt>
                <c:pt idx="1185">
                  <c:v>1</c:v>
                </c:pt>
                <c:pt idx="1186">
                  <c:v>2</c:v>
                </c:pt>
                <c:pt idx="1187">
                  <c:v>3</c:v>
                </c:pt>
                <c:pt idx="1188">
                  <c:v>4</c:v>
                </c:pt>
                <c:pt idx="1189">
                  <c:v>5</c:v>
                </c:pt>
                <c:pt idx="1190">
                  <c:v>6</c:v>
                </c:pt>
                <c:pt idx="1191">
                  <c:v>7</c:v>
                </c:pt>
                <c:pt idx="1192">
                  <c:v>8</c:v>
                </c:pt>
                <c:pt idx="1193">
                  <c:v>9</c:v>
                </c:pt>
                <c:pt idx="1194">
                  <c:v>10</c:v>
                </c:pt>
                <c:pt idx="1195">
                  <c:v>11</c:v>
                </c:pt>
                <c:pt idx="1196">
                  <c:v>12</c:v>
                </c:pt>
                <c:pt idx="1197">
                  <c:v>16</c:v>
                </c:pt>
                <c:pt idx="1198">
                  <c:v>-55</c:v>
                </c:pt>
                <c:pt idx="1199">
                  <c:v>-53</c:v>
                </c:pt>
                <c:pt idx="1200">
                  <c:v>-52</c:v>
                </c:pt>
                <c:pt idx="1201">
                  <c:v>-51</c:v>
                </c:pt>
                <c:pt idx="1202">
                  <c:v>-50</c:v>
                </c:pt>
                <c:pt idx="1203">
                  <c:v>-49</c:v>
                </c:pt>
                <c:pt idx="1204">
                  <c:v>-48</c:v>
                </c:pt>
                <c:pt idx="1205">
                  <c:v>-47</c:v>
                </c:pt>
                <c:pt idx="1206">
                  <c:v>-46</c:v>
                </c:pt>
                <c:pt idx="1207">
                  <c:v>-45</c:v>
                </c:pt>
                <c:pt idx="1208">
                  <c:v>-44</c:v>
                </c:pt>
                <c:pt idx="1209">
                  <c:v>-43</c:v>
                </c:pt>
                <c:pt idx="1210">
                  <c:v>-42</c:v>
                </c:pt>
                <c:pt idx="1211">
                  <c:v>-41</c:v>
                </c:pt>
                <c:pt idx="1212">
                  <c:v>-40</c:v>
                </c:pt>
                <c:pt idx="1213">
                  <c:v>-39</c:v>
                </c:pt>
                <c:pt idx="1214">
                  <c:v>-38</c:v>
                </c:pt>
                <c:pt idx="1215">
                  <c:v>-37</c:v>
                </c:pt>
                <c:pt idx="1216">
                  <c:v>-36</c:v>
                </c:pt>
                <c:pt idx="1217">
                  <c:v>-35</c:v>
                </c:pt>
                <c:pt idx="1218">
                  <c:v>-34</c:v>
                </c:pt>
                <c:pt idx="1219">
                  <c:v>-33</c:v>
                </c:pt>
                <c:pt idx="1220">
                  <c:v>-32</c:v>
                </c:pt>
                <c:pt idx="1221">
                  <c:v>-31</c:v>
                </c:pt>
                <c:pt idx="1222">
                  <c:v>-30</c:v>
                </c:pt>
                <c:pt idx="1223">
                  <c:v>-29</c:v>
                </c:pt>
                <c:pt idx="1224">
                  <c:v>-28</c:v>
                </c:pt>
                <c:pt idx="1225">
                  <c:v>-27</c:v>
                </c:pt>
                <c:pt idx="1226">
                  <c:v>-26</c:v>
                </c:pt>
                <c:pt idx="1227">
                  <c:v>-25</c:v>
                </c:pt>
                <c:pt idx="1228">
                  <c:v>-24</c:v>
                </c:pt>
                <c:pt idx="1229">
                  <c:v>-23</c:v>
                </c:pt>
                <c:pt idx="1230">
                  <c:v>-22</c:v>
                </c:pt>
                <c:pt idx="1231">
                  <c:v>-21</c:v>
                </c:pt>
                <c:pt idx="1232">
                  <c:v>-20</c:v>
                </c:pt>
                <c:pt idx="1233">
                  <c:v>-19</c:v>
                </c:pt>
                <c:pt idx="1234">
                  <c:v>-17</c:v>
                </c:pt>
                <c:pt idx="1235">
                  <c:v>-16</c:v>
                </c:pt>
                <c:pt idx="1236">
                  <c:v>-13</c:v>
                </c:pt>
                <c:pt idx="1237">
                  <c:v>-12</c:v>
                </c:pt>
                <c:pt idx="1238">
                  <c:v>-10</c:v>
                </c:pt>
                <c:pt idx="1239">
                  <c:v>-9</c:v>
                </c:pt>
                <c:pt idx="1240">
                  <c:v>-8</c:v>
                </c:pt>
                <c:pt idx="1241">
                  <c:v>-7</c:v>
                </c:pt>
                <c:pt idx="1242">
                  <c:v>-6</c:v>
                </c:pt>
                <c:pt idx="1243">
                  <c:v>-5</c:v>
                </c:pt>
                <c:pt idx="1244">
                  <c:v>-4</c:v>
                </c:pt>
                <c:pt idx="1245">
                  <c:v>-3</c:v>
                </c:pt>
                <c:pt idx="1246">
                  <c:v>-2</c:v>
                </c:pt>
                <c:pt idx="1247">
                  <c:v>-1</c:v>
                </c:pt>
                <c:pt idx="1248">
                  <c:v>0</c:v>
                </c:pt>
                <c:pt idx="1249">
                  <c:v>1</c:v>
                </c:pt>
                <c:pt idx="1250">
                  <c:v>2</c:v>
                </c:pt>
                <c:pt idx="1251">
                  <c:v>3</c:v>
                </c:pt>
                <c:pt idx="1252">
                  <c:v>4</c:v>
                </c:pt>
                <c:pt idx="1253">
                  <c:v>5</c:v>
                </c:pt>
                <c:pt idx="1254">
                  <c:v>6</c:v>
                </c:pt>
                <c:pt idx="1255">
                  <c:v>7</c:v>
                </c:pt>
                <c:pt idx="1256">
                  <c:v>8</c:v>
                </c:pt>
                <c:pt idx="1257">
                  <c:v>9</c:v>
                </c:pt>
                <c:pt idx="1258">
                  <c:v>10</c:v>
                </c:pt>
                <c:pt idx="1259">
                  <c:v>12</c:v>
                </c:pt>
                <c:pt idx="1260">
                  <c:v>13</c:v>
                </c:pt>
                <c:pt idx="1261">
                  <c:v>15</c:v>
                </c:pt>
                <c:pt idx="1262">
                  <c:v>16</c:v>
                </c:pt>
                <c:pt idx="1263">
                  <c:v>17</c:v>
                </c:pt>
                <c:pt idx="1264">
                  <c:v>-77</c:v>
                </c:pt>
                <c:pt idx="1265">
                  <c:v>-59</c:v>
                </c:pt>
                <c:pt idx="1266">
                  <c:v>-54</c:v>
                </c:pt>
                <c:pt idx="1267">
                  <c:v>-51</c:v>
                </c:pt>
                <c:pt idx="1268">
                  <c:v>-50</c:v>
                </c:pt>
                <c:pt idx="1269">
                  <c:v>-48</c:v>
                </c:pt>
                <c:pt idx="1270">
                  <c:v>-47</c:v>
                </c:pt>
                <c:pt idx="1271">
                  <c:v>-46</c:v>
                </c:pt>
                <c:pt idx="1272">
                  <c:v>-45</c:v>
                </c:pt>
                <c:pt idx="1273">
                  <c:v>-44</c:v>
                </c:pt>
                <c:pt idx="1274">
                  <c:v>-43</c:v>
                </c:pt>
                <c:pt idx="1275">
                  <c:v>-42</c:v>
                </c:pt>
                <c:pt idx="1276">
                  <c:v>-41</c:v>
                </c:pt>
                <c:pt idx="1277">
                  <c:v>-40</c:v>
                </c:pt>
                <c:pt idx="1278">
                  <c:v>-39</c:v>
                </c:pt>
                <c:pt idx="1279">
                  <c:v>-38</c:v>
                </c:pt>
                <c:pt idx="1280">
                  <c:v>-37</c:v>
                </c:pt>
                <c:pt idx="1281">
                  <c:v>-36</c:v>
                </c:pt>
                <c:pt idx="1282">
                  <c:v>-35</c:v>
                </c:pt>
                <c:pt idx="1283">
                  <c:v>-34</c:v>
                </c:pt>
                <c:pt idx="1284">
                  <c:v>-33</c:v>
                </c:pt>
                <c:pt idx="1285">
                  <c:v>-32</c:v>
                </c:pt>
                <c:pt idx="1286">
                  <c:v>-31</c:v>
                </c:pt>
                <c:pt idx="1287">
                  <c:v>-30</c:v>
                </c:pt>
                <c:pt idx="1288">
                  <c:v>-29</c:v>
                </c:pt>
                <c:pt idx="1289">
                  <c:v>-28</c:v>
                </c:pt>
                <c:pt idx="1290">
                  <c:v>-27</c:v>
                </c:pt>
                <c:pt idx="1291">
                  <c:v>-26</c:v>
                </c:pt>
                <c:pt idx="1292">
                  <c:v>-25</c:v>
                </c:pt>
                <c:pt idx="1293">
                  <c:v>-24</c:v>
                </c:pt>
                <c:pt idx="1294">
                  <c:v>-23</c:v>
                </c:pt>
                <c:pt idx="1295">
                  <c:v>-22</c:v>
                </c:pt>
                <c:pt idx="1296">
                  <c:v>-21</c:v>
                </c:pt>
                <c:pt idx="1297">
                  <c:v>-20</c:v>
                </c:pt>
                <c:pt idx="1298">
                  <c:v>-19</c:v>
                </c:pt>
                <c:pt idx="1299">
                  <c:v>-18</c:v>
                </c:pt>
                <c:pt idx="1300">
                  <c:v>-17</c:v>
                </c:pt>
                <c:pt idx="1301">
                  <c:v>-16</c:v>
                </c:pt>
                <c:pt idx="1302">
                  <c:v>-15</c:v>
                </c:pt>
                <c:pt idx="1303">
                  <c:v>-13</c:v>
                </c:pt>
                <c:pt idx="1304">
                  <c:v>-11</c:v>
                </c:pt>
                <c:pt idx="1305">
                  <c:v>-10</c:v>
                </c:pt>
                <c:pt idx="1306">
                  <c:v>-9</c:v>
                </c:pt>
                <c:pt idx="1307">
                  <c:v>-8</c:v>
                </c:pt>
                <c:pt idx="1308">
                  <c:v>-6</c:v>
                </c:pt>
                <c:pt idx="1309">
                  <c:v>-5</c:v>
                </c:pt>
                <c:pt idx="1310">
                  <c:v>-4</c:v>
                </c:pt>
                <c:pt idx="1311">
                  <c:v>-3</c:v>
                </c:pt>
                <c:pt idx="1312">
                  <c:v>-2</c:v>
                </c:pt>
                <c:pt idx="1313">
                  <c:v>-1</c:v>
                </c:pt>
                <c:pt idx="1314">
                  <c:v>0</c:v>
                </c:pt>
                <c:pt idx="1315">
                  <c:v>1</c:v>
                </c:pt>
                <c:pt idx="1316">
                  <c:v>2</c:v>
                </c:pt>
                <c:pt idx="1317">
                  <c:v>3</c:v>
                </c:pt>
                <c:pt idx="1318">
                  <c:v>4</c:v>
                </c:pt>
                <c:pt idx="1319">
                  <c:v>5</c:v>
                </c:pt>
                <c:pt idx="1320">
                  <c:v>6</c:v>
                </c:pt>
                <c:pt idx="1321">
                  <c:v>7</c:v>
                </c:pt>
                <c:pt idx="1322">
                  <c:v>8</c:v>
                </c:pt>
                <c:pt idx="1323">
                  <c:v>9</c:v>
                </c:pt>
                <c:pt idx="1324">
                  <c:v>10</c:v>
                </c:pt>
                <c:pt idx="1325">
                  <c:v>11</c:v>
                </c:pt>
                <c:pt idx="1326">
                  <c:v>13</c:v>
                </c:pt>
                <c:pt idx="1327">
                  <c:v>14</c:v>
                </c:pt>
                <c:pt idx="1328">
                  <c:v>15</c:v>
                </c:pt>
                <c:pt idx="1329">
                  <c:v>-50</c:v>
                </c:pt>
                <c:pt idx="1330">
                  <c:v>-49</c:v>
                </c:pt>
                <c:pt idx="1331">
                  <c:v>-47</c:v>
                </c:pt>
                <c:pt idx="1332">
                  <c:v>-46</c:v>
                </c:pt>
                <c:pt idx="1333">
                  <c:v>-45</c:v>
                </c:pt>
                <c:pt idx="1334">
                  <c:v>-44</c:v>
                </c:pt>
                <c:pt idx="1335">
                  <c:v>-43</c:v>
                </c:pt>
                <c:pt idx="1336">
                  <c:v>-42</c:v>
                </c:pt>
                <c:pt idx="1337">
                  <c:v>-41</c:v>
                </c:pt>
                <c:pt idx="1338">
                  <c:v>-40</c:v>
                </c:pt>
                <c:pt idx="1339">
                  <c:v>-39</c:v>
                </c:pt>
                <c:pt idx="1340">
                  <c:v>-38</c:v>
                </c:pt>
                <c:pt idx="1341">
                  <c:v>-37</c:v>
                </c:pt>
                <c:pt idx="1342">
                  <c:v>-36</c:v>
                </c:pt>
                <c:pt idx="1343">
                  <c:v>-35</c:v>
                </c:pt>
                <c:pt idx="1344">
                  <c:v>-34</c:v>
                </c:pt>
                <c:pt idx="1345">
                  <c:v>-33</c:v>
                </c:pt>
                <c:pt idx="1346">
                  <c:v>-32</c:v>
                </c:pt>
                <c:pt idx="1347">
                  <c:v>-31</c:v>
                </c:pt>
                <c:pt idx="1348">
                  <c:v>-30</c:v>
                </c:pt>
                <c:pt idx="1349">
                  <c:v>-29</c:v>
                </c:pt>
                <c:pt idx="1350">
                  <c:v>-28</c:v>
                </c:pt>
                <c:pt idx="1351">
                  <c:v>-27</c:v>
                </c:pt>
                <c:pt idx="1352">
                  <c:v>-26</c:v>
                </c:pt>
                <c:pt idx="1353">
                  <c:v>-25</c:v>
                </c:pt>
                <c:pt idx="1354">
                  <c:v>-24</c:v>
                </c:pt>
                <c:pt idx="1355">
                  <c:v>-23</c:v>
                </c:pt>
                <c:pt idx="1356">
                  <c:v>-22</c:v>
                </c:pt>
                <c:pt idx="1357">
                  <c:v>-21</c:v>
                </c:pt>
                <c:pt idx="1358">
                  <c:v>-20</c:v>
                </c:pt>
                <c:pt idx="1359">
                  <c:v>-19</c:v>
                </c:pt>
                <c:pt idx="1360">
                  <c:v>-18</c:v>
                </c:pt>
                <c:pt idx="1361">
                  <c:v>-17</c:v>
                </c:pt>
                <c:pt idx="1362">
                  <c:v>-14</c:v>
                </c:pt>
                <c:pt idx="1363">
                  <c:v>-13</c:v>
                </c:pt>
                <c:pt idx="1364">
                  <c:v>-10</c:v>
                </c:pt>
                <c:pt idx="1365">
                  <c:v>-7</c:v>
                </c:pt>
                <c:pt idx="1366">
                  <c:v>-6</c:v>
                </c:pt>
                <c:pt idx="1367">
                  <c:v>-5</c:v>
                </c:pt>
                <c:pt idx="1368">
                  <c:v>-4</c:v>
                </c:pt>
                <c:pt idx="1369">
                  <c:v>-3</c:v>
                </c:pt>
                <c:pt idx="1370">
                  <c:v>-2</c:v>
                </c:pt>
                <c:pt idx="1371">
                  <c:v>-1</c:v>
                </c:pt>
                <c:pt idx="1372">
                  <c:v>0</c:v>
                </c:pt>
                <c:pt idx="1373">
                  <c:v>1</c:v>
                </c:pt>
                <c:pt idx="1374">
                  <c:v>2</c:v>
                </c:pt>
                <c:pt idx="1375">
                  <c:v>3</c:v>
                </c:pt>
                <c:pt idx="1376">
                  <c:v>4</c:v>
                </c:pt>
                <c:pt idx="1377">
                  <c:v>5</c:v>
                </c:pt>
                <c:pt idx="1378">
                  <c:v>6</c:v>
                </c:pt>
                <c:pt idx="1379">
                  <c:v>7</c:v>
                </c:pt>
                <c:pt idx="1380">
                  <c:v>8</c:v>
                </c:pt>
                <c:pt idx="1381">
                  <c:v>9</c:v>
                </c:pt>
                <c:pt idx="1382">
                  <c:v>10</c:v>
                </c:pt>
                <c:pt idx="1383">
                  <c:v>11</c:v>
                </c:pt>
                <c:pt idx="1384">
                  <c:v>12</c:v>
                </c:pt>
                <c:pt idx="1385">
                  <c:v>14</c:v>
                </c:pt>
                <c:pt idx="1386">
                  <c:v>15</c:v>
                </c:pt>
                <c:pt idx="1387">
                  <c:v>16</c:v>
                </c:pt>
                <c:pt idx="1388">
                  <c:v>17</c:v>
                </c:pt>
                <c:pt idx="1389">
                  <c:v>-52</c:v>
                </c:pt>
                <c:pt idx="1390">
                  <c:v>-50</c:v>
                </c:pt>
                <c:pt idx="1391">
                  <c:v>-47</c:v>
                </c:pt>
                <c:pt idx="1392">
                  <c:v>-46</c:v>
                </c:pt>
                <c:pt idx="1393">
                  <c:v>-44</c:v>
                </c:pt>
                <c:pt idx="1394">
                  <c:v>-43</c:v>
                </c:pt>
                <c:pt idx="1395">
                  <c:v>-42</c:v>
                </c:pt>
                <c:pt idx="1396">
                  <c:v>-41</c:v>
                </c:pt>
                <c:pt idx="1397">
                  <c:v>-40</c:v>
                </c:pt>
                <c:pt idx="1398">
                  <c:v>-39</c:v>
                </c:pt>
                <c:pt idx="1399">
                  <c:v>-38</c:v>
                </c:pt>
                <c:pt idx="1400">
                  <c:v>-37</c:v>
                </c:pt>
                <c:pt idx="1401">
                  <c:v>-36</c:v>
                </c:pt>
                <c:pt idx="1402">
                  <c:v>-35</c:v>
                </c:pt>
                <c:pt idx="1403">
                  <c:v>-34</c:v>
                </c:pt>
                <c:pt idx="1404">
                  <c:v>-33</c:v>
                </c:pt>
                <c:pt idx="1405">
                  <c:v>-32</c:v>
                </c:pt>
                <c:pt idx="1406">
                  <c:v>-31</c:v>
                </c:pt>
                <c:pt idx="1407">
                  <c:v>-30</c:v>
                </c:pt>
                <c:pt idx="1408">
                  <c:v>-29</c:v>
                </c:pt>
                <c:pt idx="1409">
                  <c:v>-28</c:v>
                </c:pt>
                <c:pt idx="1410">
                  <c:v>-27</c:v>
                </c:pt>
                <c:pt idx="1411">
                  <c:v>-26</c:v>
                </c:pt>
                <c:pt idx="1412">
                  <c:v>-25</c:v>
                </c:pt>
                <c:pt idx="1413">
                  <c:v>-24</c:v>
                </c:pt>
                <c:pt idx="1414">
                  <c:v>-23</c:v>
                </c:pt>
                <c:pt idx="1415">
                  <c:v>-22</c:v>
                </c:pt>
                <c:pt idx="1416">
                  <c:v>-21</c:v>
                </c:pt>
                <c:pt idx="1417">
                  <c:v>-20</c:v>
                </c:pt>
                <c:pt idx="1418">
                  <c:v>-19</c:v>
                </c:pt>
                <c:pt idx="1419">
                  <c:v>-18</c:v>
                </c:pt>
                <c:pt idx="1420">
                  <c:v>-17</c:v>
                </c:pt>
                <c:pt idx="1421">
                  <c:v>-16</c:v>
                </c:pt>
                <c:pt idx="1422">
                  <c:v>-15</c:v>
                </c:pt>
                <c:pt idx="1423">
                  <c:v>-14</c:v>
                </c:pt>
                <c:pt idx="1424">
                  <c:v>-13</c:v>
                </c:pt>
                <c:pt idx="1425">
                  <c:v>-12</c:v>
                </c:pt>
                <c:pt idx="1426">
                  <c:v>-11</c:v>
                </c:pt>
                <c:pt idx="1427">
                  <c:v>-10</c:v>
                </c:pt>
                <c:pt idx="1428">
                  <c:v>-8</c:v>
                </c:pt>
                <c:pt idx="1429">
                  <c:v>-6</c:v>
                </c:pt>
                <c:pt idx="1430">
                  <c:v>-5</c:v>
                </c:pt>
                <c:pt idx="1431">
                  <c:v>-3</c:v>
                </c:pt>
                <c:pt idx="1432">
                  <c:v>-2</c:v>
                </c:pt>
                <c:pt idx="1433">
                  <c:v>-1</c:v>
                </c:pt>
                <c:pt idx="1434">
                  <c:v>0</c:v>
                </c:pt>
                <c:pt idx="1435">
                  <c:v>1</c:v>
                </c:pt>
                <c:pt idx="1436">
                  <c:v>2</c:v>
                </c:pt>
                <c:pt idx="1437">
                  <c:v>3</c:v>
                </c:pt>
                <c:pt idx="1438">
                  <c:v>4</c:v>
                </c:pt>
                <c:pt idx="1439">
                  <c:v>5</c:v>
                </c:pt>
                <c:pt idx="1440">
                  <c:v>6</c:v>
                </c:pt>
                <c:pt idx="1441">
                  <c:v>7</c:v>
                </c:pt>
                <c:pt idx="1442">
                  <c:v>8</c:v>
                </c:pt>
                <c:pt idx="1443">
                  <c:v>9</c:v>
                </c:pt>
                <c:pt idx="1444">
                  <c:v>10</c:v>
                </c:pt>
                <c:pt idx="1445">
                  <c:v>11</c:v>
                </c:pt>
                <c:pt idx="1446">
                  <c:v>12</c:v>
                </c:pt>
                <c:pt idx="1447">
                  <c:v>13</c:v>
                </c:pt>
                <c:pt idx="1448">
                  <c:v>15</c:v>
                </c:pt>
                <c:pt idx="1449">
                  <c:v>16</c:v>
                </c:pt>
                <c:pt idx="1450">
                  <c:v>18</c:v>
                </c:pt>
                <c:pt idx="1451">
                  <c:v>19</c:v>
                </c:pt>
                <c:pt idx="1452">
                  <c:v>21</c:v>
                </c:pt>
                <c:pt idx="1453">
                  <c:v>-53</c:v>
                </c:pt>
                <c:pt idx="1454">
                  <c:v>-47</c:v>
                </c:pt>
                <c:pt idx="1455">
                  <c:v>-46</c:v>
                </c:pt>
                <c:pt idx="1456">
                  <c:v>-45</c:v>
                </c:pt>
                <c:pt idx="1457">
                  <c:v>-44</c:v>
                </c:pt>
                <c:pt idx="1458">
                  <c:v>-43</c:v>
                </c:pt>
                <c:pt idx="1459">
                  <c:v>-42</c:v>
                </c:pt>
                <c:pt idx="1460">
                  <c:v>-41</c:v>
                </c:pt>
                <c:pt idx="1461">
                  <c:v>-40</c:v>
                </c:pt>
                <c:pt idx="1462">
                  <c:v>-39</c:v>
                </c:pt>
                <c:pt idx="1463">
                  <c:v>-38</c:v>
                </c:pt>
                <c:pt idx="1464">
                  <c:v>-37</c:v>
                </c:pt>
                <c:pt idx="1465">
                  <c:v>-36</c:v>
                </c:pt>
                <c:pt idx="1466">
                  <c:v>-35</c:v>
                </c:pt>
                <c:pt idx="1467">
                  <c:v>-34</c:v>
                </c:pt>
                <c:pt idx="1468">
                  <c:v>-33</c:v>
                </c:pt>
                <c:pt idx="1469">
                  <c:v>-32</c:v>
                </c:pt>
                <c:pt idx="1470">
                  <c:v>-31</c:v>
                </c:pt>
                <c:pt idx="1471">
                  <c:v>-30</c:v>
                </c:pt>
                <c:pt idx="1472">
                  <c:v>-29</c:v>
                </c:pt>
                <c:pt idx="1473">
                  <c:v>-28</c:v>
                </c:pt>
                <c:pt idx="1474">
                  <c:v>-27</c:v>
                </c:pt>
                <c:pt idx="1475">
                  <c:v>-26</c:v>
                </c:pt>
                <c:pt idx="1476">
                  <c:v>-25</c:v>
                </c:pt>
                <c:pt idx="1477">
                  <c:v>-24</c:v>
                </c:pt>
                <c:pt idx="1478">
                  <c:v>-23</c:v>
                </c:pt>
                <c:pt idx="1479">
                  <c:v>-22</c:v>
                </c:pt>
                <c:pt idx="1480">
                  <c:v>-21</c:v>
                </c:pt>
                <c:pt idx="1481">
                  <c:v>-20</c:v>
                </c:pt>
                <c:pt idx="1482">
                  <c:v>-19</c:v>
                </c:pt>
                <c:pt idx="1483">
                  <c:v>-18</c:v>
                </c:pt>
                <c:pt idx="1484">
                  <c:v>-17</c:v>
                </c:pt>
                <c:pt idx="1485">
                  <c:v>-16</c:v>
                </c:pt>
                <c:pt idx="1486">
                  <c:v>-15</c:v>
                </c:pt>
                <c:pt idx="1487">
                  <c:v>-14</c:v>
                </c:pt>
                <c:pt idx="1488">
                  <c:v>-13</c:v>
                </c:pt>
                <c:pt idx="1489">
                  <c:v>-12</c:v>
                </c:pt>
                <c:pt idx="1490">
                  <c:v>-11</c:v>
                </c:pt>
                <c:pt idx="1491">
                  <c:v>-10</c:v>
                </c:pt>
                <c:pt idx="1492">
                  <c:v>-9</c:v>
                </c:pt>
                <c:pt idx="1493">
                  <c:v>-8</c:v>
                </c:pt>
                <c:pt idx="1494">
                  <c:v>-7</c:v>
                </c:pt>
                <c:pt idx="1495">
                  <c:v>-5</c:v>
                </c:pt>
                <c:pt idx="1496">
                  <c:v>-4</c:v>
                </c:pt>
                <c:pt idx="1497">
                  <c:v>-3</c:v>
                </c:pt>
                <c:pt idx="1498">
                  <c:v>-2</c:v>
                </c:pt>
                <c:pt idx="1499">
                  <c:v>-1</c:v>
                </c:pt>
                <c:pt idx="1500">
                  <c:v>0</c:v>
                </c:pt>
                <c:pt idx="1501">
                  <c:v>1</c:v>
                </c:pt>
                <c:pt idx="1502">
                  <c:v>2</c:v>
                </c:pt>
                <c:pt idx="1503">
                  <c:v>3</c:v>
                </c:pt>
                <c:pt idx="1504">
                  <c:v>4</c:v>
                </c:pt>
                <c:pt idx="1505">
                  <c:v>5</c:v>
                </c:pt>
                <c:pt idx="1506">
                  <c:v>6</c:v>
                </c:pt>
                <c:pt idx="1507">
                  <c:v>7</c:v>
                </c:pt>
                <c:pt idx="1508">
                  <c:v>8</c:v>
                </c:pt>
                <c:pt idx="1509">
                  <c:v>9</c:v>
                </c:pt>
                <c:pt idx="1510">
                  <c:v>10</c:v>
                </c:pt>
                <c:pt idx="1511">
                  <c:v>11</c:v>
                </c:pt>
                <c:pt idx="1512">
                  <c:v>12</c:v>
                </c:pt>
                <c:pt idx="1513">
                  <c:v>13</c:v>
                </c:pt>
                <c:pt idx="1514">
                  <c:v>15</c:v>
                </c:pt>
                <c:pt idx="1515">
                  <c:v>16</c:v>
                </c:pt>
                <c:pt idx="1516">
                  <c:v>-44</c:v>
                </c:pt>
                <c:pt idx="1517">
                  <c:v>-43</c:v>
                </c:pt>
                <c:pt idx="1518">
                  <c:v>-42</c:v>
                </c:pt>
                <c:pt idx="1519">
                  <c:v>-41</c:v>
                </c:pt>
                <c:pt idx="1520">
                  <c:v>-40</c:v>
                </c:pt>
                <c:pt idx="1521">
                  <c:v>-39</c:v>
                </c:pt>
                <c:pt idx="1522">
                  <c:v>-38</c:v>
                </c:pt>
                <c:pt idx="1523">
                  <c:v>-37</c:v>
                </c:pt>
                <c:pt idx="1524">
                  <c:v>-36</c:v>
                </c:pt>
                <c:pt idx="1525">
                  <c:v>-35</c:v>
                </c:pt>
                <c:pt idx="1526">
                  <c:v>-34</c:v>
                </c:pt>
                <c:pt idx="1527">
                  <c:v>-33</c:v>
                </c:pt>
                <c:pt idx="1528">
                  <c:v>-32</c:v>
                </c:pt>
                <c:pt idx="1529">
                  <c:v>-31</c:v>
                </c:pt>
                <c:pt idx="1530">
                  <c:v>-30</c:v>
                </c:pt>
                <c:pt idx="1531">
                  <c:v>-29</c:v>
                </c:pt>
                <c:pt idx="1532">
                  <c:v>-28</c:v>
                </c:pt>
                <c:pt idx="1533">
                  <c:v>-27</c:v>
                </c:pt>
                <c:pt idx="1534">
                  <c:v>-26</c:v>
                </c:pt>
                <c:pt idx="1535">
                  <c:v>-25</c:v>
                </c:pt>
                <c:pt idx="1536">
                  <c:v>-24</c:v>
                </c:pt>
                <c:pt idx="1537">
                  <c:v>-23</c:v>
                </c:pt>
                <c:pt idx="1538">
                  <c:v>-22</c:v>
                </c:pt>
                <c:pt idx="1539">
                  <c:v>-21</c:v>
                </c:pt>
                <c:pt idx="1540">
                  <c:v>-20</c:v>
                </c:pt>
                <c:pt idx="1541">
                  <c:v>-19</c:v>
                </c:pt>
                <c:pt idx="1542">
                  <c:v>-18</c:v>
                </c:pt>
                <c:pt idx="1543">
                  <c:v>-17</c:v>
                </c:pt>
                <c:pt idx="1544">
                  <c:v>-16</c:v>
                </c:pt>
                <c:pt idx="1545">
                  <c:v>-15</c:v>
                </c:pt>
                <c:pt idx="1546">
                  <c:v>-14</c:v>
                </c:pt>
                <c:pt idx="1547">
                  <c:v>-13</c:v>
                </c:pt>
                <c:pt idx="1548">
                  <c:v>-12</c:v>
                </c:pt>
                <c:pt idx="1549">
                  <c:v>-11</c:v>
                </c:pt>
                <c:pt idx="1550">
                  <c:v>-10</c:v>
                </c:pt>
                <c:pt idx="1551">
                  <c:v>-9</c:v>
                </c:pt>
                <c:pt idx="1552">
                  <c:v>-8</c:v>
                </c:pt>
                <c:pt idx="1553">
                  <c:v>-4</c:v>
                </c:pt>
                <c:pt idx="1554">
                  <c:v>-3</c:v>
                </c:pt>
                <c:pt idx="1555">
                  <c:v>-2</c:v>
                </c:pt>
                <c:pt idx="1556">
                  <c:v>-1</c:v>
                </c:pt>
                <c:pt idx="1557">
                  <c:v>0</c:v>
                </c:pt>
                <c:pt idx="1558">
                  <c:v>1</c:v>
                </c:pt>
                <c:pt idx="1559">
                  <c:v>2</c:v>
                </c:pt>
                <c:pt idx="1560">
                  <c:v>3</c:v>
                </c:pt>
                <c:pt idx="1561">
                  <c:v>4</c:v>
                </c:pt>
                <c:pt idx="1562">
                  <c:v>5</c:v>
                </c:pt>
                <c:pt idx="1563">
                  <c:v>6</c:v>
                </c:pt>
                <c:pt idx="1564">
                  <c:v>7</c:v>
                </c:pt>
                <c:pt idx="1565">
                  <c:v>8</c:v>
                </c:pt>
                <c:pt idx="1566">
                  <c:v>9</c:v>
                </c:pt>
                <c:pt idx="1567">
                  <c:v>10</c:v>
                </c:pt>
                <c:pt idx="1568">
                  <c:v>11</c:v>
                </c:pt>
                <c:pt idx="1569">
                  <c:v>12</c:v>
                </c:pt>
                <c:pt idx="1570">
                  <c:v>13</c:v>
                </c:pt>
                <c:pt idx="1571">
                  <c:v>14</c:v>
                </c:pt>
                <c:pt idx="1572">
                  <c:v>15</c:v>
                </c:pt>
                <c:pt idx="1573">
                  <c:v>16</c:v>
                </c:pt>
                <c:pt idx="1574">
                  <c:v>17</c:v>
                </c:pt>
                <c:pt idx="1575">
                  <c:v>18</c:v>
                </c:pt>
                <c:pt idx="1576">
                  <c:v>20</c:v>
                </c:pt>
                <c:pt idx="1577">
                  <c:v>21</c:v>
                </c:pt>
                <c:pt idx="1578">
                  <c:v>-86</c:v>
                </c:pt>
                <c:pt idx="1579">
                  <c:v>-53</c:v>
                </c:pt>
                <c:pt idx="1580">
                  <c:v>-50</c:v>
                </c:pt>
                <c:pt idx="1581">
                  <c:v>-46</c:v>
                </c:pt>
                <c:pt idx="1582">
                  <c:v>-45</c:v>
                </c:pt>
                <c:pt idx="1583">
                  <c:v>-43</c:v>
                </c:pt>
                <c:pt idx="1584">
                  <c:v>-42</c:v>
                </c:pt>
                <c:pt idx="1585">
                  <c:v>-41</c:v>
                </c:pt>
                <c:pt idx="1586">
                  <c:v>-40</c:v>
                </c:pt>
                <c:pt idx="1587">
                  <c:v>-39</c:v>
                </c:pt>
                <c:pt idx="1588">
                  <c:v>-38</c:v>
                </c:pt>
                <c:pt idx="1589">
                  <c:v>-37</c:v>
                </c:pt>
                <c:pt idx="1590">
                  <c:v>-36</c:v>
                </c:pt>
                <c:pt idx="1591">
                  <c:v>-35</c:v>
                </c:pt>
                <c:pt idx="1592">
                  <c:v>-34</c:v>
                </c:pt>
                <c:pt idx="1593">
                  <c:v>-33</c:v>
                </c:pt>
                <c:pt idx="1594">
                  <c:v>-32</c:v>
                </c:pt>
                <c:pt idx="1595">
                  <c:v>-31</c:v>
                </c:pt>
                <c:pt idx="1596">
                  <c:v>-30</c:v>
                </c:pt>
                <c:pt idx="1597">
                  <c:v>-29</c:v>
                </c:pt>
                <c:pt idx="1598">
                  <c:v>-28</c:v>
                </c:pt>
                <c:pt idx="1599">
                  <c:v>-27</c:v>
                </c:pt>
                <c:pt idx="1600">
                  <c:v>-26</c:v>
                </c:pt>
                <c:pt idx="1601">
                  <c:v>-25</c:v>
                </c:pt>
                <c:pt idx="1602">
                  <c:v>-24</c:v>
                </c:pt>
                <c:pt idx="1603">
                  <c:v>-23</c:v>
                </c:pt>
                <c:pt idx="1604">
                  <c:v>-22</c:v>
                </c:pt>
                <c:pt idx="1605">
                  <c:v>-21</c:v>
                </c:pt>
                <c:pt idx="1606">
                  <c:v>-20</c:v>
                </c:pt>
                <c:pt idx="1607">
                  <c:v>-19</c:v>
                </c:pt>
                <c:pt idx="1608">
                  <c:v>-18</c:v>
                </c:pt>
                <c:pt idx="1609">
                  <c:v>-17</c:v>
                </c:pt>
                <c:pt idx="1610">
                  <c:v>-16</c:v>
                </c:pt>
                <c:pt idx="1611">
                  <c:v>-15</c:v>
                </c:pt>
                <c:pt idx="1612">
                  <c:v>-14</c:v>
                </c:pt>
                <c:pt idx="1613">
                  <c:v>-13</c:v>
                </c:pt>
                <c:pt idx="1614">
                  <c:v>-12</c:v>
                </c:pt>
                <c:pt idx="1615">
                  <c:v>-11</c:v>
                </c:pt>
                <c:pt idx="1616">
                  <c:v>-10</c:v>
                </c:pt>
                <c:pt idx="1617">
                  <c:v>-9</c:v>
                </c:pt>
                <c:pt idx="1618">
                  <c:v>-8</c:v>
                </c:pt>
                <c:pt idx="1619">
                  <c:v>-7</c:v>
                </c:pt>
                <c:pt idx="1620">
                  <c:v>-6</c:v>
                </c:pt>
                <c:pt idx="1621">
                  <c:v>-4</c:v>
                </c:pt>
                <c:pt idx="1622">
                  <c:v>-3</c:v>
                </c:pt>
                <c:pt idx="1623">
                  <c:v>-2</c:v>
                </c:pt>
                <c:pt idx="1624">
                  <c:v>0</c:v>
                </c:pt>
                <c:pt idx="1625">
                  <c:v>1</c:v>
                </c:pt>
                <c:pt idx="1626">
                  <c:v>3</c:v>
                </c:pt>
                <c:pt idx="1627">
                  <c:v>4</c:v>
                </c:pt>
                <c:pt idx="1628">
                  <c:v>5</c:v>
                </c:pt>
                <c:pt idx="1629">
                  <c:v>6</c:v>
                </c:pt>
                <c:pt idx="1630">
                  <c:v>7</c:v>
                </c:pt>
                <c:pt idx="1631">
                  <c:v>8</c:v>
                </c:pt>
                <c:pt idx="1632">
                  <c:v>9</c:v>
                </c:pt>
                <c:pt idx="1633">
                  <c:v>10</c:v>
                </c:pt>
                <c:pt idx="1634">
                  <c:v>11</c:v>
                </c:pt>
                <c:pt idx="1635">
                  <c:v>12</c:v>
                </c:pt>
                <c:pt idx="1636">
                  <c:v>13</c:v>
                </c:pt>
                <c:pt idx="1637">
                  <c:v>14</c:v>
                </c:pt>
                <c:pt idx="1638">
                  <c:v>15</c:v>
                </c:pt>
                <c:pt idx="1639">
                  <c:v>16</c:v>
                </c:pt>
                <c:pt idx="1640">
                  <c:v>17</c:v>
                </c:pt>
                <c:pt idx="1641">
                  <c:v>18</c:v>
                </c:pt>
                <c:pt idx="1642">
                  <c:v>19</c:v>
                </c:pt>
                <c:pt idx="1643">
                  <c:v>20</c:v>
                </c:pt>
                <c:pt idx="1644">
                  <c:v>-74</c:v>
                </c:pt>
                <c:pt idx="1645">
                  <c:v>-68</c:v>
                </c:pt>
                <c:pt idx="1646">
                  <c:v>-48</c:v>
                </c:pt>
                <c:pt idx="1647">
                  <c:v>-43</c:v>
                </c:pt>
                <c:pt idx="1648">
                  <c:v>-40</c:v>
                </c:pt>
                <c:pt idx="1649">
                  <c:v>-39</c:v>
                </c:pt>
                <c:pt idx="1650">
                  <c:v>-38</c:v>
                </c:pt>
                <c:pt idx="1651">
                  <c:v>-37</c:v>
                </c:pt>
                <c:pt idx="1652">
                  <c:v>-36</c:v>
                </c:pt>
                <c:pt idx="1653">
                  <c:v>-35</c:v>
                </c:pt>
                <c:pt idx="1654">
                  <c:v>-34</c:v>
                </c:pt>
                <c:pt idx="1655">
                  <c:v>-33</c:v>
                </c:pt>
                <c:pt idx="1656">
                  <c:v>-32</c:v>
                </c:pt>
                <c:pt idx="1657">
                  <c:v>-31</c:v>
                </c:pt>
                <c:pt idx="1658">
                  <c:v>-30</c:v>
                </c:pt>
                <c:pt idx="1659">
                  <c:v>-29</c:v>
                </c:pt>
                <c:pt idx="1660">
                  <c:v>-28</c:v>
                </c:pt>
                <c:pt idx="1661">
                  <c:v>-27</c:v>
                </c:pt>
                <c:pt idx="1662">
                  <c:v>-26</c:v>
                </c:pt>
                <c:pt idx="1663">
                  <c:v>-25</c:v>
                </c:pt>
                <c:pt idx="1664">
                  <c:v>-24</c:v>
                </c:pt>
                <c:pt idx="1665">
                  <c:v>-23</c:v>
                </c:pt>
                <c:pt idx="1666">
                  <c:v>-22</c:v>
                </c:pt>
                <c:pt idx="1667">
                  <c:v>-21</c:v>
                </c:pt>
                <c:pt idx="1668">
                  <c:v>-20</c:v>
                </c:pt>
                <c:pt idx="1669">
                  <c:v>-19</c:v>
                </c:pt>
                <c:pt idx="1670">
                  <c:v>-18</c:v>
                </c:pt>
                <c:pt idx="1671">
                  <c:v>-17</c:v>
                </c:pt>
                <c:pt idx="1672">
                  <c:v>-16</c:v>
                </c:pt>
                <c:pt idx="1673">
                  <c:v>-15</c:v>
                </c:pt>
                <c:pt idx="1674">
                  <c:v>-14</c:v>
                </c:pt>
                <c:pt idx="1675">
                  <c:v>-13</c:v>
                </c:pt>
                <c:pt idx="1676">
                  <c:v>-12</c:v>
                </c:pt>
                <c:pt idx="1677">
                  <c:v>-11</c:v>
                </c:pt>
                <c:pt idx="1678">
                  <c:v>-10</c:v>
                </c:pt>
                <c:pt idx="1679">
                  <c:v>-9</c:v>
                </c:pt>
                <c:pt idx="1680">
                  <c:v>-8</c:v>
                </c:pt>
                <c:pt idx="1681">
                  <c:v>-6</c:v>
                </c:pt>
                <c:pt idx="1682">
                  <c:v>-5</c:v>
                </c:pt>
                <c:pt idx="1683">
                  <c:v>-4</c:v>
                </c:pt>
                <c:pt idx="1684">
                  <c:v>-2</c:v>
                </c:pt>
                <c:pt idx="1685">
                  <c:v>-1</c:v>
                </c:pt>
                <c:pt idx="1686">
                  <c:v>0</c:v>
                </c:pt>
                <c:pt idx="1687">
                  <c:v>1</c:v>
                </c:pt>
                <c:pt idx="1688">
                  <c:v>2</c:v>
                </c:pt>
                <c:pt idx="1689">
                  <c:v>3</c:v>
                </c:pt>
                <c:pt idx="1690">
                  <c:v>4</c:v>
                </c:pt>
                <c:pt idx="1691">
                  <c:v>5</c:v>
                </c:pt>
                <c:pt idx="1692">
                  <c:v>6</c:v>
                </c:pt>
                <c:pt idx="1693">
                  <c:v>7</c:v>
                </c:pt>
                <c:pt idx="1694">
                  <c:v>8</c:v>
                </c:pt>
                <c:pt idx="1695">
                  <c:v>9</c:v>
                </c:pt>
                <c:pt idx="1696">
                  <c:v>10</c:v>
                </c:pt>
                <c:pt idx="1697">
                  <c:v>11</c:v>
                </c:pt>
                <c:pt idx="1698">
                  <c:v>12</c:v>
                </c:pt>
                <c:pt idx="1699">
                  <c:v>13</c:v>
                </c:pt>
                <c:pt idx="1700">
                  <c:v>14</c:v>
                </c:pt>
                <c:pt idx="1701">
                  <c:v>15</c:v>
                </c:pt>
                <c:pt idx="1702">
                  <c:v>16</c:v>
                </c:pt>
                <c:pt idx="1703">
                  <c:v>17</c:v>
                </c:pt>
                <c:pt idx="1704">
                  <c:v>18</c:v>
                </c:pt>
                <c:pt idx="1705">
                  <c:v>19</c:v>
                </c:pt>
                <c:pt idx="1706">
                  <c:v>23</c:v>
                </c:pt>
                <c:pt idx="1707">
                  <c:v>-41</c:v>
                </c:pt>
                <c:pt idx="1708">
                  <c:v>-40</c:v>
                </c:pt>
                <c:pt idx="1709">
                  <c:v>-39</c:v>
                </c:pt>
                <c:pt idx="1710">
                  <c:v>-37</c:v>
                </c:pt>
                <c:pt idx="1711">
                  <c:v>-36</c:v>
                </c:pt>
                <c:pt idx="1712">
                  <c:v>-35</c:v>
                </c:pt>
                <c:pt idx="1713">
                  <c:v>-34</c:v>
                </c:pt>
                <c:pt idx="1714">
                  <c:v>-33</c:v>
                </c:pt>
                <c:pt idx="1715">
                  <c:v>-32</c:v>
                </c:pt>
                <c:pt idx="1716">
                  <c:v>-31</c:v>
                </c:pt>
                <c:pt idx="1717">
                  <c:v>-30</c:v>
                </c:pt>
                <c:pt idx="1718">
                  <c:v>-29</c:v>
                </c:pt>
                <c:pt idx="1719">
                  <c:v>-28</c:v>
                </c:pt>
                <c:pt idx="1720">
                  <c:v>-27</c:v>
                </c:pt>
                <c:pt idx="1721">
                  <c:v>-26</c:v>
                </c:pt>
                <c:pt idx="1722">
                  <c:v>-25</c:v>
                </c:pt>
                <c:pt idx="1723">
                  <c:v>-24</c:v>
                </c:pt>
                <c:pt idx="1724">
                  <c:v>-23</c:v>
                </c:pt>
                <c:pt idx="1725">
                  <c:v>-22</c:v>
                </c:pt>
                <c:pt idx="1726">
                  <c:v>-21</c:v>
                </c:pt>
                <c:pt idx="1727">
                  <c:v>-20</c:v>
                </c:pt>
                <c:pt idx="1728">
                  <c:v>-19</c:v>
                </c:pt>
                <c:pt idx="1729">
                  <c:v>-18</c:v>
                </c:pt>
                <c:pt idx="1730">
                  <c:v>-17</c:v>
                </c:pt>
                <c:pt idx="1731">
                  <c:v>-16</c:v>
                </c:pt>
                <c:pt idx="1732">
                  <c:v>-15</c:v>
                </c:pt>
                <c:pt idx="1733">
                  <c:v>-14</c:v>
                </c:pt>
                <c:pt idx="1734">
                  <c:v>-13</c:v>
                </c:pt>
                <c:pt idx="1735">
                  <c:v>-12</c:v>
                </c:pt>
                <c:pt idx="1736">
                  <c:v>-11</c:v>
                </c:pt>
                <c:pt idx="1737">
                  <c:v>-10</c:v>
                </c:pt>
                <c:pt idx="1738">
                  <c:v>-9</c:v>
                </c:pt>
                <c:pt idx="1739">
                  <c:v>-8</c:v>
                </c:pt>
                <c:pt idx="1740">
                  <c:v>-7</c:v>
                </c:pt>
                <c:pt idx="1741">
                  <c:v>-5</c:v>
                </c:pt>
                <c:pt idx="1742">
                  <c:v>-4</c:v>
                </c:pt>
                <c:pt idx="1743">
                  <c:v>-3</c:v>
                </c:pt>
                <c:pt idx="1744">
                  <c:v>-2</c:v>
                </c:pt>
                <c:pt idx="1745">
                  <c:v>0</c:v>
                </c:pt>
                <c:pt idx="1746">
                  <c:v>1</c:v>
                </c:pt>
                <c:pt idx="1747">
                  <c:v>2</c:v>
                </c:pt>
                <c:pt idx="1748">
                  <c:v>3</c:v>
                </c:pt>
                <c:pt idx="1749">
                  <c:v>6</c:v>
                </c:pt>
                <c:pt idx="1750">
                  <c:v>7</c:v>
                </c:pt>
                <c:pt idx="1751">
                  <c:v>8</c:v>
                </c:pt>
                <c:pt idx="1752">
                  <c:v>9</c:v>
                </c:pt>
                <c:pt idx="1753">
                  <c:v>10</c:v>
                </c:pt>
                <c:pt idx="1754">
                  <c:v>11</c:v>
                </c:pt>
                <c:pt idx="1755">
                  <c:v>12</c:v>
                </c:pt>
                <c:pt idx="1756">
                  <c:v>13</c:v>
                </c:pt>
                <c:pt idx="1757">
                  <c:v>14</c:v>
                </c:pt>
                <c:pt idx="1758">
                  <c:v>15</c:v>
                </c:pt>
                <c:pt idx="1759">
                  <c:v>16</c:v>
                </c:pt>
                <c:pt idx="1760">
                  <c:v>17</c:v>
                </c:pt>
                <c:pt idx="1761">
                  <c:v>19</c:v>
                </c:pt>
                <c:pt idx="1762">
                  <c:v>20</c:v>
                </c:pt>
                <c:pt idx="1763">
                  <c:v>21</c:v>
                </c:pt>
                <c:pt idx="1764">
                  <c:v>23</c:v>
                </c:pt>
                <c:pt idx="1765">
                  <c:v>24</c:v>
                </c:pt>
                <c:pt idx="1766">
                  <c:v>-79</c:v>
                </c:pt>
                <c:pt idx="1767">
                  <c:v>-65</c:v>
                </c:pt>
                <c:pt idx="1768">
                  <c:v>-62</c:v>
                </c:pt>
                <c:pt idx="1769">
                  <c:v>-48</c:v>
                </c:pt>
                <c:pt idx="1770">
                  <c:v>-40</c:v>
                </c:pt>
                <c:pt idx="1771">
                  <c:v>-39</c:v>
                </c:pt>
                <c:pt idx="1772">
                  <c:v>-38</c:v>
                </c:pt>
                <c:pt idx="1773">
                  <c:v>-37</c:v>
                </c:pt>
                <c:pt idx="1774">
                  <c:v>-36</c:v>
                </c:pt>
                <c:pt idx="1775">
                  <c:v>-35</c:v>
                </c:pt>
                <c:pt idx="1776">
                  <c:v>-34</c:v>
                </c:pt>
                <c:pt idx="1777">
                  <c:v>-33</c:v>
                </c:pt>
                <c:pt idx="1778">
                  <c:v>-32</c:v>
                </c:pt>
                <c:pt idx="1779">
                  <c:v>-31</c:v>
                </c:pt>
                <c:pt idx="1780">
                  <c:v>-30</c:v>
                </c:pt>
                <c:pt idx="1781">
                  <c:v>-29</c:v>
                </c:pt>
                <c:pt idx="1782">
                  <c:v>-28</c:v>
                </c:pt>
                <c:pt idx="1783">
                  <c:v>-27</c:v>
                </c:pt>
                <c:pt idx="1784">
                  <c:v>-26</c:v>
                </c:pt>
                <c:pt idx="1785">
                  <c:v>-25</c:v>
                </c:pt>
                <c:pt idx="1786">
                  <c:v>-24</c:v>
                </c:pt>
                <c:pt idx="1787">
                  <c:v>-23</c:v>
                </c:pt>
                <c:pt idx="1788">
                  <c:v>-22</c:v>
                </c:pt>
                <c:pt idx="1789">
                  <c:v>-21</c:v>
                </c:pt>
                <c:pt idx="1790">
                  <c:v>-20</c:v>
                </c:pt>
                <c:pt idx="1791">
                  <c:v>-19</c:v>
                </c:pt>
                <c:pt idx="1792">
                  <c:v>-18</c:v>
                </c:pt>
                <c:pt idx="1793">
                  <c:v>-17</c:v>
                </c:pt>
                <c:pt idx="1794">
                  <c:v>-16</c:v>
                </c:pt>
                <c:pt idx="1795">
                  <c:v>-15</c:v>
                </c:pt>
                <c:pt idx="1796">
                  <c:v>-14</c:v>
                </c:pt>
                <c:pt idx="1797">
                  <c:v>-13</c:v>
                </c:pt>
                <c:pt idx="1798">
                  <c:v>-12</c:v>
                </c:pt>
                <c:pt idx="1799">
                  <c:v>-11</c:v>
                </c:pt>
                <c:pt idx="1800">
                  <c:v>-10</c:v>
                </c:pt>
                <c:pt idx="1801">
                  <c:v>-9</c:v>
                </c:pt>
                <c:pt idx="1802">
                  <c:v>-8</c:v>
                </c:pt>
                <c:pt idx="1803">
                  <c:v>-7</c:v>
                </c:pt>
                <c:pt idx="1804">
                  <c:v>-6</c:v>
                </c:pt>
                <c:pt idx="1805">
                  <c:v>-5</c:v>
                </c:pt>
                <c:pt idx="1806">
                  <c:v>-4</c:v>
                </c:pt>
                <c:pt idx="1807">
                  <c:v>-3</c:v>
                </c:pt>
                <c:pt idx="1808">
                  <c:v>-2</c:v>
                </c:pt>
                <c:pt idx="1809">
                  <c:v>-1</c:v>
                </c:pt>
                <c:pt idx="1810">
                  <c:v>2</c:v>
                </c:pt>
                <c:pt idx="1811">
                  <c:v>3</c:v>
                </c:pt>
                <c:pt idx="1812">
                  <c:v>4</c:v>
                </c:pt>
                <c:pt idx="1813">
                  <c:v>5</c:v>
                </c:pt>
                <c:pt idx="1814">
                  <c:v>6</c:v>
                </c:pt>
                <c:pt idx="1815">
                  <c:v>7</c:v>
                </c:pt>
                <c:pt idx="1816">
                  <c:v>8</c:v>
                </c:pt>
                <c:pt idx="1817">
                  <c:v>9</c:v>
                </c:pt>
                <c:pt idx="1818">
                  <c:v>10</c:v>
                </c:pt>
                <c:pt idx="1819">
                  <c:v>11</c:v>
                </c:pt>
                <c:pt idx="1820">
                  <c:v>12</c:v>
                </c:pt>
                <c:pt idx="1821">
                  <c:v>13</c:v>
                </c:pt>
                <c:pt idx="1822">
                  <c:v>14</c:v>
                </c:pt>
                <c:pt idx="1823">
                  <c:v>15</c:v>
                </c:pt>
                <c:pt idx="1824">
                  <c:v>16</c:v>
                </c:pt>
                <c:pt idx="1825">
                  <c:v>17</c:v>
                </c:pt>
                <c:pt idx="1826">
                  <c:v>18</c:v>
                </c:pt>
                <c:pt idx="1827">
                  <c:v>19</c:v>
                </c:pt>
                <c:pt idx="1828">
                  <c:v>20</c:v>
                </c:pt>
                <c:pt idx="1829">
                  <c:v>22</c:v>
                </c:pt>
                <c:pt idx="1830">
                  <c:v>23</c:v>
                </c:pt>
                <c:pt idx="1831">
                  <c:v>-50</c:v>
                </c:pt>
                <c:pt idx="1832">
                  <c:v>-41</c:v>
                </c:pt>
                <c:pt idx="1833">
                  <c:v>-40</c:v>
                </c:pt>
                <c:pt idx="1834">
                  <c:v>-39</c:v>
                </c:pt>
                <c:pt idx="1835">
                  <c:v>-38</c:v>
                </c:pt>
                <c:pt idx="1836">
                  <c:v>-37</c:v>
                </c:pt>
                <c:pt idx="1837">
                  <c:v>-36</c:v>
                </c:pt>
                <c:pt idx="1838">
                  <c:v>-34</c:v>
                </c:pt>
                <c:pt idx="1839">
                  <c:v>-33</c:v>
                </c:pt>
                <c:pt idx="1840">
                  <c:v>-32</c:v>
                </c:pt>
                <c:pt idx="1841">
                  <c:v>-31</c:v>
                </c:pt>
                <c:pt idx="1842">
                  <c:v>-30</c:v>
                </c:pt>
                <c:pt idx="1843">
                  <c:v>-29</c:v>
                </c:pt>
                <c:pt idx="1844">
                  <c:v>-28</c:v>
                </c:pt>
                <c:pt idx="1845">
                  <c:v>-27</c:v>
                </c:pt>
                <c:pt idx="1846">
                  <c:v>-26</c:v>
                </c:pt>
                <c:pt idx="1847">
                  <c:v>-25</c:v>
                </c:pt>
                <c:pt idx="1848">
                  <c:v>-24</c:v>
                </c:pt>
                <c:pt idx="1849">
                  <c:v>-23</c:v>
                </c:pt>
                <c:pt idx="1850">
                  <c:v>-22</c:v>
                </c:pt>
                <c:pt idx="1851">
                  <c:v>-21</c:v>
                </c:pt>
                <c:pt idx="1852">
                  <c:v>-20</c:v>
                </c:pt>
                <c:pt idx="1853">
                  <c:v>-19</c:v>
                </c:pt>
                <c:pt idx="1854">
                  <c:v>-18</c:v>
                </c:pt>
                <c:pt idx="1855">
                  <c:v>-17</c:v>
                </c:pt>
                <c:pt idx="1856">
                  <c:v>-16</c:v>
                </c:pt>
                <c:pt idx="1857">
                  <c:v>-15</c:v>
                </c:pt>
                <c:pt idx="1858">
                  <c:v>-14</c:v>
                </c:pt>
                <c:pt idx="1859">
                  <c:v>-13</c:v>
                </c:pt>
                <c:pt idx="1860">
                  <c:v>-12</c:v>
                </c:pt>
                <c:pt idx="1861">
                  <c:v>-11</c:v>
                </c:pt>
                <c:pt idx="1862">
                  <c:v>-10</c:v>
                </c:pt>
                <c:pt idx="1863">
                  <c:v>-9</c:v>
                </c:pt>
                <c:pt idx="1864">
                  <c:v>-8</c:v>
                </c:pt>
                <c:pt idx="1865">
                  <c:v>-7</c:v>
                </c:pt>
                <c:pt idx="1866">
                  <c:v>-6</c:v>
                </c:pt>
                <c:pt idx="1867">
                  <c:v>-5</c:v>
                </c:pt>
                <c:pt idx="1868">
                  <c:v>-4</c:v>
                </c:pt>
                <c:pt idx="1869">
                  <c:v>-3</c:v>
                </c:pt>
                <c:pt idx="1870">
                  <c:v>-2</c:v>
                </c:pt>
                <c:pt idx="1871">
                  <c:v>0</c:v>
                </c:pt>
                <c:pt idx="1872">
                  <c:v>1</c:v>
                </c:pt>
                <c:pt idx="1873">
                  <c:v>3</c:v>
                </c:pt>
                <c:pt idx="1874">
                  <c:v>4</c:v>
                </c:pt>
                <c:pt idx="1875">
                  <c:v>5</c:v>
                </c:pt>
                <c:pt idx="1876">
                  <c:v>6</c:v>
                </c:pt>
                <c:pt idx="1877">
                  <c:v>7</c:v>
                </c:pt>
                <c:pt idx="1878">
                  <c:v>8</c:v>
                </c:pt>
                <c:pt idx="1879">
                  <c:v>9</c:v>
                </c:pt>
                <c:pt idx="1880">
                  <c:v>10</c:v>
                </c:pt>
                <c:pt idx="1881">
                  <c:v>11</c:v>
                </c:pt>
                <c:pt idx="1882">
                  <c:v>12</c:v>
                </c:pt>
                <c:pt idx="1883">
                  <c:v>13</c:v>
                </c:pt>
                <c:pt idx="1884">
                  <c:v>14</c:v>
                </c:pt>
                <c:pt idx="1885">
                  <c:v>15</c:v>
                </c:pt>
                <c:pt idx="1886">
                  <c:v>16</c:v>
                </c:pt>
                <c:pt idx="1887">
                  <c:v>17</c:v>
                </c:pt>
                <c:pt idx="1888">
                  <c:v>18</c:v>
                </c:pt>
                <c:pt idx="1889">
                  <c:v>19</c:v>
                </c:pt>
                <c:pt idx="1890">
                  <c:v>20</c:v>
                </c:pt>
                <c:pt idx="1891">
                  <c:v>21</c:v>
                </c:pt>
                <c:pt idx="1892">
                  <c:v>22</c:v>
                </c:pt>
                <c:pt idx="1893">
                  <c:v>23</c:v>
                </c:pt>
                <c:pt idx="1894">
                  <c:v>24</c:v>
                </c:pt>
                <c:pt idx="1895">
                  <c:v>26</c:v>
                </c:pt>
                <c:pt idx="1896">
                  <c:v>-79</c:v>
                </c:pt>
                <c:pt idx="1897">
                  <c:v>-73</c:v>
                </c:pt>
                <c:pt idx="1898">
                  <c:v>-69</c:v>
                </c:pt>
                <c:pt idx="1899">
                  <c:v>-59</c:v>
                </c:pt>
                <c:pt idx="1900">
                  <c:v>-54</c:v>
                </c:pt>
                <c:pt idx="1901">
                  <c:v>-41</c:v>
                </c:pt>
                <c:pt idx="1902">
                  <c:v>-40</c:v>
                </c:pt>
                <c:pt idx="1903">
                  <c:v>-39</c:v>
                </c:pt>
                <c:pt idx="1904">
                  <c:v>-36</c:v>
                </c:pt>
                <c:pt idx="1905">
                  <c:v>-35</c:v>
                </c:pt>
                <c:pt idx="1906">
                  <c:v>-33</c:v>
                </c:pt>
                <c:pt idx="1907">
                  <c:v>-31</c:v>
                </c:pt>
                <c:pt idx="1908">
                  <c:v>-30</c:v>
                </c:pt>
                <c:pt idx="1909">
                  <c:v>-29</c:v>
                </c:pt>
                <c:pt idx="1910">
                  <c:v>-28</c:v>
                </c:pt>
                <c:pt idx="1911">
                  <c:v>-27</c:v>
                </c:pt>
                <c:pt idx="1912">
                  <c:v>-26</c:v>
                </c:pt>
                <c:pt idx="1913">
                  <c:v>-25</c:v>
                </c:pt>
                <c:pt idx="1914">
                  <c:v>-24</c:v>
                </c:pt>
                <c:pt idx="1915">
                  <c:v>-23</c:v>
                </c:pt>
                <c:pt idx="1916">
                  <c:v>-22</c:v>
                </c:pt>
                <c:pt idx="1917">
                  <c:v>-21</c:v>
                </c:pt>
                <c:pt idx="1918">
                  <c:v>-20</c:v>
                </c:pt>
                <c:pt idx="1919">
                  <c:v>-19</c:v>
                </c:pt>
                <c:pt idx="1920">
                  <c:v>-18</c:v>
                </c:pt>
                <c:pt idx="1921">
                  <c:v>-17</c:v>
                </c:pt>
                <c:pt idx="1922">
                  <c:v>-16</c:v>
                </c:pt>
                <c:pt idx="1923">
                  <c:v>-15</c:v>
                </c:pt>
                <c:pt idx="1924">
                  <c:v>-14</c:v>
                </c:pt>
                <c:pt idx="1925">
                  <c:v>-13</c:v>
                </c:pt>
                <c:pt idx="1926">
                  <c:v>-12</c:v>
                </c:pt>
                <c:pt idx="1927">
                  <c:v>-11</c:v>
                </c:pt>
                <c:pt idx="1928">
                  <c:v>-10</c:v>
                </c:pt>
                <c:pt idx="1929">
                  <c:v>-9</c:v>
                </c:pt>
                <c:pt idx="1930">
                  <c:v>-8</c:v>
                </c:pt>
                <c:pt idx="1931">
                  <c:v>-7</c:v>
                </c:pt>
                <c:pt idx="1932">
                  <c:v>-6</c:v>
                </c:pt>
                <c:pt idx="1933">
                  <c:v>-5</c:v>
                </c:pt>
                <c:pt idx="1934">
                  <c:v>-4</c:v>
                </c:pt>
                <c:pt idx="1935">
                  <c:v>-3</c:v>
                </c:pt>
                <c:pt idx="1936">
                  <c:v>-2</c:v>
                </c:pt>
                <c:pt idx="1937">
                  <c:v>-1</c:v>
                </c:pt>
                <c:pt idx="1938">
                  <c:v>0</c:v>
                </c:pt>
                <c:pt idx="1939">
                  <c:v>1</c:v>
                </c:pt>
                <c:pt idx="1940">
                  <c:v>2</c:v>
                </c:pt>
                <c:pt idx="1941">
                  <c:v>5</c:v>
                </c:pt>
                <c:pt idx="1942">
                  <c:v>6</c:v>
                </c:pt>
                <c:pt idx="1943">
                  <c:v>8</c:v>
                </c:pt>
                <c:pt idx="1944">
                  <c:v>9</c:v>
                </c:pt>
                <c:pt idx="1945">
                  <c:v>11</c:v>
                </c:pt>
                <c:pt idx="1946">
                  <c:v>12</c:v>
                </c:pt>
                <c:pt idx="1947">
                  <c:v>13</c:v>
                </c:pt>
                <c:pt idx="1948">
                  <c:v>14</c:v>
                </c:pt>
                <c:pt idx="1949">
                  <c:v>15</c:v>
                </c:pt>
                <c:pt idx="1950">
                  <c:v>16</c:v>
                </c:pt>
                <c:pt idx="1951">
                  <c:v>17</c:v>
                </c:pt>
                <c:pt idx="1952">
                  <c:v>18</c:v>
                </c:pt>
                <c:pt idx="1953">
                  <c:v>19</c:v>
                </c:pt>
                <c:pt idx="1954">
                  <c:v>20</c:v>
                </c:pt>
                <c:pt idx="1955">
                  <c:v>21</c:v>
                </c:pt>
                <c:pt idx="1956">
                  <c:v>22</c:v>
                </c:pt>
                <c:pt idx="1957">
                  <c:v>23</c:v>
                </c:pt>
                <c:pt idx="1958">
                  <c:v>24</c:v>
                </c:pt>
                <c:pt idx="1959">
                  <c:v>25</c:v>
                </c:pt>
                <c:pt idx="1960">
                  <c:v>-39</c:v>
                </c:pt>
                <c:pt idx="1961">
                  <c:v>-38</c:v>
                </c:pt>
                <c:pt idx="1962">
                  <c:v>-37</c:v>
                </c:pt>
                <c:pt idx="1963">
                  <c:v>-35</c:v>
                </c:pt>
                <c:pt idx="1964">
                  <c:v>-34</c:v>
                </c:pt>
                <c:pt idx="1965">
                  <c:v>-33</c:v>
                </c:pt>
                <c:pt idx="1966">
                  <c:v>-31</c:v>
                </c:pt>
                <c:pt idx="1967">
                  <c:v>-30</c:v>
                </c:pt>
                <c:pt idx="1968">
                  <c:v>-29</c:v>
                </c:pt>
                <c:pt idx="1969">
                  <c:v>-28</c:v>
                </c:pt>
                <c:pt idx="1970">
                  <c:v>-27</c:v>
                </c:pt>
                <c:pt idx="1971">
                  <c:v>-26</c:v>
                </c:pt>
                <c:pt idx="1972">
                  <c:v>-25</c:v>
                </c:pt>
                <c:pt idx="1973">
                  <c:v>-24</c:v>
                </c:pt>
                <c:pt idx="1974">
                  <c:v>-23</c:v>
                </c:pt>
                <c:pt idx="1975">
                  <c:v>-22</c:v>
                </c:pt>
                <c:pt idx="1976">
                  <c:v>-21</c:v>
                </c:pt>
                <c:pt idx="1977">
                  <c:v>-20</c:v>
                </c:pt>
                <c:pt idx="1978">
                  <c:v>-19</c:v>
                </c:pt>
                <c:pt idx="1979">
                  <c:v>-18</c:v>
                </c:pt>
                <c:pt idx="1980">
                  <c:v>-17</c:v>
                </c:pt>
                <c:pt idx="1981">
                  <c:v>-16</c:v>
                </c:pt>
                <c:pt idx="1982">
                  <c:v>-15</c:v>
                </c:pt>
                <c:pt idx="1983">
                  <c:v>-14</c:v>
                </c:pt>
                <c:pt idx="1984">
                  <c:v>-13</c:v>
                </c:pt>
                <c:pt idx="1985">
                  <c:v>-12</c:v>
                </c:pt>
                <c:pt idx="1986">
                  <c:v>-11</c:v>
                </c:pt>
                <c:pt idx="1987">
                  <c:v>-10</c:v>
                </c:pt>
                <c:pt idx="1988">
                  <c:v>-9</c:v>
                </c:pt>
                <c:pt idx="1989">
                  <c:v>-8</c:v>
                </c:pt>
                <c:pt idx="1990">
                  <c:v>-7</c:v>
                </c:pt>
                <c:pt idx="1991">
                  <c:v>-6</c:v>
                </c:pt>
                <c:pt idx="1992">
                  <c:v>-5</c:v>
                </c:pt>
                <c:pt idx="1993">
                  <c:v>-4</c:v>
                </c:pt>
                <c:pt idx="1994">
                  <c:v>-3</c:v>
                </c:pt>
                <c:pt idx="1995">
                  <c:v>-2</c:v>
                </c:pt>
                <c:pt idx="1996">
                  <c:v>-1</c:v>
                </c:pt>
                <c:pt idx="1997">
                  <c:v>0</c:v>
                </c:pt>
                <c:pt idx="1998">
                  <c:v>1</c:v>
                </c:pt>
                <c:pt idx="1999">
                  <c:v>2</c:v>
                </c:pt>
                <c:pt idx="2000">
                  <c:v>3</c:v>
                </c:pt>
                <c:pt idx="2001">
                  <c:v>5</c:v>
                </c:pt>
                <c:pt idx="2002">
                  <c:v>6</c:v>
                </c:pt>
                <c:pt idx="2003">
                  <c:v>8</c:v>
                </c:pt>
                <c:pt idx="2004">
                  <c:v>9</c:v>
                </c:pt>
                <c:pt idx="2005">
                  <c:v>10</c:v>
                </c:pt>
                <c:pt idx="2006">
                  <c:v>11</c:v>
                </c:pt>
                <c:pt idx="2007">
                  <c:v>12</c:v>
                </c:pt>
                <c:pt idx="2008">
                  <c:v>13</c:v>
                </c:pt>
                <c:pt idx="2009">
                  <c:v>14</c:v>
                </c:pt>
                <c:pt idx="2010">
                  <c:v>15</c:v>
                </c:pt>
                <c:pt idx="2011">
                  <c:v>16</c:v>
                </c:pt>
                <c:pt idx="2012">
                  <c:v>17</c:v>
                </c:pt>
                <c:pt idx="2013">
                  <c:v>18</c:v>
                </c:pt>
                <c:pt idx="2014">
                  <c:v>19</c:v>
                </c:pt>
                <c:pt idx="2015">
                  <c:v>20</c:v>
                </c:pt>
                <c:pt idx="2016">
                  <c:v>21</c:v>
                </c:pt>
                <c:pt idx="2017">
                  <c:v>22</c:v>
                </c:pt>
                <c:pt idx="2018">
                  <c:v>23</c:v>
                </c:pt>
                <c:pt idx="2019">
                  <c:v>24</c:v>
                </c:pt>
                <c:pt idx="2020">
                  <c:v>25</c:v>
                </c:pt>
                <c:pt idx="2021">
                  <c:v>-51</c:v>
                </c:pt>
                <c:pt idx="2022">
                  <c:v>-45</c:v>
                </c:pt>
                <c:pt idx="2023">
                  <c:v>-40</c:v>
                </c:pt>
                <c:pt idx="2024">
                  <c:v>-39</c:v>
                </c:pt>
                <c:pt idx="2025">
                  <c:v>-32</c:v>
                </c:pt>
                <c:pt idx="2026">
                  <c:v>-29</c:v>
                </c:pt>
                <c:pt idx="2027">
                  <c:v>-28</c:v>
                </c:pt>
                <c:pt idx="2028">
                  <c:v>-27</c:v>
                </c:pt>
                <c:pt idx="2029">
                  <c:v>-26</c:v>
                </c:pt>
                <c:pt idx="2030">
                  <c:v>-25</c:v>
                </c:pt>
                <c:pt idx="2031">
                  <c:v>-24</c:v>
                </c:pt>
                <c:pt idx="2032">
                  <c:v>-23</c:v>
                </c:pt>
                <c:pt idx="2033">
                  <c:v>-22</c:v>
                </c:pt>
                <c:pt idx="2034">
                  <c:v>-21</c:v>
                </c:pt>
                <c:pt idx="2035">
                  <c:v>-20</c:v>
                </c:pt>
                <c:pt idx="2036">
                  <c:v>-19</c:v>
                </c:pt>
                <c:pt idx="2037">
                  <c:v>-18</c:v>
                </c:pt>
                <c:pt idx="2038">
                  <c:v>-17</c:v>
                </c:pt>
                <c:pt idx="2039">
                  <c:v>-16</c:v>
                </c:pt>
                <c:pt idx="2040">
                  <c:v>-15</c:v>
                </c:pt>
                <c:pt idx="2041">
                  <c:v>-14</c:v>
                </c:pt>
                <c:pt idx="2042">
                  <c:v>-13</c:v>
                </c:pt>
                <c:pt idx="2043">
                  <c:v>-12</c:v>
                </c:pt>
                <c:pt idx="2044">
                  <c:v>-11</c:v>
                </c:pt>
                <c:pt idx="2045">
                  <c:v>-10</c:v>
                </c:pt>
                <c:pt idx="2046">
                  <c:v>-9</c:v>
                </c:pt>
                <c:pt idx="2047">
                  <c:v>-8</c:v>
                </c:pt>
                <c:pt idx="2048">
                  <c:v>-7</c:v>
                </c:pt>
                <c:pt idx="2049">
                  <c:v>-6</c:v>
                </c:pt>
                <c:pt idx="2050">
                  <c:v>-5</c:v>
                </c:pt>
                <c:pt idx="2051">
                  <c:v>-4</c:v>
                </c:pt>
                <c:pt idx="2052">
                  <c:v>-3</c:v>
                </c:pt>
                <c:pt idx="2053">
                  <c:v>-2</c:v>
                </c:pt>
                <c:pt idx="2054">
                  <c:v>-1</c:v>
                </c:pt>
                <c:pt idx="2055">
                  <c:v>0</c:v>
                </c:pt>
                <c:pt idx="2056">
                  <c:v>1</c:v>
                </c:pt>
                <c:pt idx="2057">
                  <c:v>2</c:v>
                </c:pt>
                <c:pt idx="2058">
                  <c:v>3</c:v>
                </c:pt>
                <c:pt idx="2059">
                  <c:v>5</c:v>
                </c:pt>
                <c:pt idx="2060">
                  <c:v>7</c:v>
                </c:pt>
                <c:pt idx="2061">
                  <c:v>8</c:v>
                </c:pt>
                <c:pt idx="2062">
                  <c:v>9</c:v>
                </c:pt>
                <c:pt idx="2063">
                  <c:v>11</c:v>
                </c:pt>
                <c:pt idx="2064">
                  <c:v>12</c:v>
                </c:pt>
                <c:pt idx="2065">
                  <c:v>13</c:v>
                </c:pt>
                <c:pt idx="2066">
                  <c:v>14</c:v>
                </c:pt>
                <c:pt idx="2067">
                  <c:v>15</c:v>
                </c:pt>
                <c:pt idx="2068">
                  <c:v>16</c:v>
                </c:pt>
                <c:pt idx="2069">
                  <c:v>17</c:v>
                </c:pt>
                <c:pt idx="2070">
                  <c:v>18</c:v>
                </c:pt>
                <c:pt idx="2071">
                  <c:v>20</c:v>
                </c:pt>
                <c:pt idx="2072">
                  <c:v>21</c:v>
                </c:pt>
                <c:pt idx="2073">
                  <c:v>22</c:v>
                </c:pt>
                <c:pt idx="2074">
                  <c:v>23</c:v>
                </c:pt>
                <c:pt idx="2075">
                  <c:v>-77</c:v>
                </c:pt>
                <c:pt idx="2076">
                  <c:v>-51</c:v>
                </c:pt>
                <c:pt idx="2077">
                  <c:v>-49</c:v>
                </c:pt>
                <c:pt idx="2078">
                  <c:v>-45</c:v>
                </c:pt>
                <c:pt idx="2079">
                  <c:v>-33</c:v>
                </c:pt>
                <c:pt idx="2080">
                  <c:v>-32</c:v>
                </c:pt>
                <c:pt idx="2081">
                  <c:v>-30</c:v>
                </c:pt>
                <c:pt idx="2082">
                  <c:v>-29</c:v>
                </c:pt>
                <c:pt idx="2083">
                  <c:v>-28</c:v>
                </c:pt>
                <c:pt idx="2084">
                  <c:v>-27</c:v>
                </c:pt>
                <c:pt idx="2085">
                  <c:v>-26</c:v>
                </c:pt>
                <c:pt idx="2086">
                  <c:v>-25</c:v>
                </c:pt>
                <c:pt idx="2087">
                  <c:v>-24</c:v>
                </c:pt>
                <c:pt idx="2088">
                  <c:v>-23</c:v>
                </c:pt>
                <c:pt idx="2089">
                  <c:v>-22</c:v>
                </c:pt>
                <c:pt idx="2090">
                  <c:v>-21</c:v>
                </c:pt>
                <c:pt idx="2091">
                  <c:v>-20</c:v>
                </c:pt>
                <c:pt idx="2092">
                  <c:v>-19</c:v>
                </c:pt>
                <c:pt idx="2093">
                  <c:v>-18</c:v>
                </c:pt>
                <c:pt idx="2094">
                  <c:v>-17</c:v>
                </c:pt>
                <c:pt idx="2095">
                  <c:v>-16</c:v>
                </c:pt>
                <c:pt idx="2096">
                  <c:v>-15</c:v>
                </c:pt>
                <c:pt idx="2097">
                  <c:v>-14</c:v>
                </c:pt>
                <c:pt idx="2098">
                  <c:v>-13</c:v>
                </c:pt>
                <c:pt idx="2099">
                  <c:v>-12</c:v>
                </c:pt>
                <c:pt idx="2100">
                  <c:v>-11</c:v>
                </c:pt>
                <c:pt idx="2101">
                  <c:v>-10</c:v>
                </c:pt>
                <c:pt idx="2102">
                  <c:v>-9</c:v>
                </c:pt>
                <c:pt idx="2103">
                  <c:v>-8</c:v>
                </c:pt>
                <c:pt idx="2104">
                  <c:v>-7</c:v>
                </c:pt>
                <c:pt idx="2105">
                  <c:v>-6</c:v>
                </c:pt>
                <c:pt idx="2106">
                  <c:v>-5</c:v>
                </c:pt>
                <c:pt idx="2107">
                  <c:v>-4</c:v>
                </c:pt>
                <c:pt idx="2108">
                  <c:v>-3</c:v>
                </c:pt>
                <c:pt idx="2109">
                  <c:v>-2</c:v>
                </c:pt>
                <c:pt idx="2110">
                  <c:v>-1</c:v>
                </c:pt>
                <c:pt idx="2111">
                  <c:v>0</c:v>
                </c:pt>
                <c:pt idx="2112">
                  <c:v>1</c:v>
                </c:pt>
                <c:pt idx="2113">
                  <c:v>2</c:v>
                </c:pt>
                <c:pt idx="2114">
                  <c:v>3</c:v>
                </c:pt>
                <c:pt idx="2115">
                  <c:v>4</c:v>
                </c:pt>
                <c:pt idx="2116">
                  <c:v>5</c:v>
                </c:pt>
                <c:pt idx="2117">
                  <c:v>6</c:v>
                </c:pt>
                <c:pt idx="2118">
                  <c:v>7</c:v>
                </c:pt>
                <c:pt idx="2119">
                  <c:v>8</c:v>
                </c:pt>
                <c:pt idx="2120">
                  <c:v>9</c:v>
                </c:pt>
                <c:pt idx="2121">
                  <c:v>12</c:v>
                </c:pt>
                <c:pt idx="2122">
                  <c:v>13</c:v>
                </c:pt>
                <c:pt idx="2123">
                  <c:v>14</c:v>
                </c:pt>
                <c:pt idx="2124">
                  <c:v>15</c:v>
                </c:pt>
                <c:pt idx="2125">
                  <c:v>16</c:v>
                </c:pt>
                <c:pt idx="2126">
                  <c:v>17</c:v>
                </c:pt>
                <c:pt idx="2127">
                  <c:v>18</c:v>
                </c:pt>
                <c:pt idx="2128">
                  <c:v>19</c:v>
                </c:pt>
                <c:pt idx="2129">
                  <c:v>20</c:v>
                </c:pt>
                <c:pt idx="2130">
                  <c:v>21</c:v>
                </c:pt>
                <c:pt idx="2131">
                  <c:v>22</c:v>
                </c:pt>
                <c:pt idx="2132">
                  <c:v>23</c:v>
                </c:pt>
                <c:pt idx="2133">
                  <c:v>24</c:v>
                </c:pt>
                <c:pt idx="2134">
                  <c:v>25</c:v>
                </c:pt>
                <c:pt idx="2135">
                  <c:v>26</c:v>
                </c:pt>
                <c:pt idx="2136">
                  <c:v>27</c:v>
                </c:pt>
                <c:pt idx="2137">
                  <c:v>28</c:v>
                </c:pt>
                <c:pt idx="2138">
                  <c:v>29</c:v>
                </c:pt>
                <c:pt idx="2139">
                  <c:v>33</c:v>
                </c:pt>
                <c:pt idx="2140">
                  <c:v>-57</c:v>
                </c:pt>
                <c:pt idx="2141">
                  <c:v>-55</c:v>
                </c:pt>
                <c:pt idx="2142">
                  <c:v>-50</c:v>
                </c:pt>
                <c:pt idx="2143">
                  <c:v>-41</c:v>
                </c:pt>
                <c:pt idx="2144">
                  <c:v>-40</c:v>
                </c:pt>
                <c:pt idx="2145">
                  <c:v>-39</c:v>
                </c:pt>
                <c:pt idx="2146">
                  <c:v>-38</c:v>
                </c:pt>
                <c:pt idx="2147">
                  <c:v>-37</c:v>
                </c:pt>
                <c:pt idx="2148">
                  <c:v>-32</c:v>
                </c:pt>
                <c:pt idx="2149">
                  <c:v>-31</c:v>
                </c:pt>
                <c:pt idx="2150">
                  <c:v>-29</c:v>
                </c:pt>
                <c:pt idx="2151">
                  <c:v>-28</c:v>
                </c:pt>
                <c:pt idx="2152">
                  <c:v>-27</c:v>
                </c:pt>
                <c:pt idx="2153">
                  <c:v>-26</c:v>
                </c:pt>
                <c:pt idx="2154">
                  <c:v>-25</c:v>
                </c:pt>
                <c:pt idx="2155">
                  <c:v>-24</c:v>
                </c:pt>
                <c:pt idx="2156">
                  <c:v>-23</c:v>
                </c:pt>
                <c:pt idx="2157">
                  <c:v>-22</c:v>
                </c:pt>
                <c:pt idx="2158">
                  <c:v>-21</c:v>
                </c:pt>
                <c:pt idx="2159">
                  <c:v>-20</c:v>
                </c:pt>
                <c:pt idx="2160">
                  <c:v>-19</c:v>
                </c:pt>
                <c:pt idx="2161">
                  <c:v>-18</c:v>
                </c:pt>
                <c:pt idx="2162">
                  <c:v>-17</c:v>
                </c:pt>
                <c:pt idx="2163">
                  <c:v>-16</c:v>
                </c:pt>
                <c:pt idx="2164">
                  <c:v>-15</c:v>
                </c:pt>
                <c:pt idx="2165">
                  <c:v>-14</c:v>
                </c:pt>
                <c:pt idx="2166">
                  <c:v>-13</c:v>
                </c:pt>
                <c:pt idx="2167">
                  <c:v>-12</c:v>
                </c:pt>
                <c:pt idx="2168">
                  <c:v>-11</c:v>
                </c:pt>
                <c:pt idx="2169">
                  <c:v>-10</c:v>
                </c:pt>
                <c:pt idx="2170">
                  <c:v>-9</c:v>
                </c:pt>
                <c:pt idx="2171">
                  <c:v>-8</c:v>
                </c:pt>
                <c:pt idx="2172">
                  <c:v>-7</c:v>
                </c:pt>
                <c:pt idx="2173">
                  <c:v>-6</c:v>
                </c:pt>
                <c:pt idx="2174">
                  <c:v>-5</c:v>
                </c:pt>
                <c:pt idx="2175">
                  <c:v>-4</c:v>
                </c:pt>
                <c:pt idx="2176">
                  <c:v>-3</c:v>
                </c:pt>
                <c:pt idx="2177">
                  <c:v>-2</c:v>
                </c:pt>
                <c:pt idx="2178">
                  <c:v>-1</c:v>
                </c:pt>
                <c:pt idx="2179">
                  <c:v>0</c:v>
                </c:pt>
                <c:pt idx="2180">
                  <c:v>1</c:v>
                </c:pt>
                <c:pt idx="2181">
                  <c:v>2</c:v>
                </c:pt>
                <c:pt idx="2182">
                  <c:v>3</c:v>
                </c:pt>
                <c:pt idx="2183">
                  <c:v>4</c:v>
                </c:pt>
                <c:pt idx="2184">
                  <c:v>5</c:v>
                </c:pt>
                <c:pt idx="2185">
                  <c:v>6</c:v>
                </c:pt>
                <c:pt idx="2186">
                  <c:v>7</c:v>
                </c:pt>
                <c:pt idx="2187">
                  <c:v>8</c:v>
                </c:pt>
                <c:pt idx="2188">
                  <c:v>11</c:v>
                </c:pt>
                <c:pt idx="2189">
                  <c:v>13</c:v>
                </c:pt>
                <c:pt idx="2190">
                  <c:v>14</c:v>
                </c:pt>
                <c:pt idx="2191">
                  <c:v>15</c:v>
                </c:pt>
                <c:pt idx="2192">
                  <c:v>16</c:v>
                </c:pt>
                <c:pt idx="2193">
                  <c:v>17</c:v>
                </c:pt>
                <c:pt idx="2194">
                  <c:v>18</c:v>
                </c:pt>
                <c:pt idx="2195">
                  <c:v>19</c:v>
                </c:pt>
                <c:pt idx="2196">
                  <c:v>20</c:v>
                </c:pt>
                <c:pt idx="2197">
                  <c:v>21</c:v>
                </c:pt>
                <c:pt idx="2198">
                  <c:v>22</c:v>
                </c:pt>
                <c:pt idx="2199">
                  <c:v>23</c:v>
                </c:pt>
                <c:pt idx="2200">
                  <c:v>24</c:v>
                </c:pt>
                <c:pt idx="2201">
                  <c:v>25</c:v>
                </c:pt>
                <c:pt idx="2202">
                  <c:v>27</c:v>
                </c:pt>
                <c:pt idx="2203">
                  <c:v>29</c:v>
                </c:pt>
                <c:pt idx="2204">
                  <c:v>35</c:v>
                </c:pt>
                <c:pt idx="2205">
                  <c:v>-45</c:v>
                </c:pt>
                <c:pt idx="2206">
                  <c:v>-42</c:v>
                </c:pt>
                <c:pt idx="2207">
                  <c:v>-41</c:v>
                </c:pt>
                <c:pt idx="2208">
                  <c:v>-40</c:v>
                </c:pt>
                <c:pt idx="2209">
                  <c:v>-39</c:v>
                </c:pt>
                <c:pt idx="2210">
                  <c:v>-38</c:v>
                </c:pt>
                <c:pt idx="2211">
                  <c:v>-33</c:v>
                </c:pt>
                <c:pt idx="2212">
                  <c:v>-32</c:v>
                </c:pt>
                <c:pt idx="2213">
                  <c:v>-29</c:v>
                </c:pt>
                <c:pt idx="2214">
                  <c:v>-27</c:v>
                </c:pt>
                <c:pt idx="2215">
                  <c:v>-26</c:v>
                </c:pt>
                <c:pt idx="2216">
                  <c:v>-25</c:v>
                </c:pt>
                <c:pt idx="2217">
                  <c:v>-24</c:v>
                </c:pt>
                <c:pt idx="2218">
                  <c:v>-23</c:v>
                </c:pt>
                <c:pt idx="2219">
                  <c:v>-22</c:v>
                </c:pt>
                <c:pt idx="2220">
                  <c:v>-21</c:v>
                </c:pt>
                <c:pt idx="2221">
                  <c:v>-20</c:v>
                </c:pt>
                <c:pt idx="2222">
                  <c:v>-19</c:v>
                </c:pt>
                <c:pt idx="2223">
                  <c:v>-18</c:v>
                </c:pt>
                <c:pt idx="2224">
                  <c:v>-17</c:v>
                </c:pt>
                <c:pt idx="2225">
                  <c:v>-16</c:v>
                </c:pt>
                <c:pt idx="2226">
                  <c:v>-15</c:v>
                </c:pt>
                <c:pt idx="2227">
                  <c:v>-14</c:v>
                </c:pt>
                <c:pt idx="2228">
                  <c:v>-13</c:v>
                </c:pt>
                <c:pt idx="2229">
                  <c:v>-12</c:v>
                </c:pt>
                <c:pt idx="2230">
                  <c:v>-11</c:v>
                </c:pt>
                <c:pt idx="2231">
                  <c:v>-10</c:v>
                </c:pt>
                <c:pt idx="2232">
                  <c:v>-9</c:v>
                </c:pt>
                <c:pt idx="2233">
                  <c:v>-8</c:v>
                </c:pt>
                <c:pt idx="2234">
                  <c:v>-7</c:v>
                </c:pt>
                <c:pt idx="2235">
                  <c:v>-6</c:v>
                </c:pt>
                <c:pt idx="2236">
                  <c:v>-5</c:v>
                </c:pt>
                <c:pt idx="2237">
                  <c:v>-4</c:v>
                </c:pt>
                <c:pt idx="2238">
                  <c:v>-3</c:v>
                </c:pt>
                <c:pt idx="2239">
                  <c:v>-2</c:v>
                </c:pt>
                <c:pt idx="2240">
                  <c:v>-1</c:v>
                </c:pt>
                <c:pt idx="2241">
                  <c:v>0</c:v>
                </c:pt>
                <c:pt idx="2242">
                  <c:v>1</c:v>
                </c:pt>
                <c:pt idx="2243">
                  <c:v>2</c:v>
                </c:pt>
                <c:pt idx="2244">
                  <c:v>3</c:v>
                </c:pt>
                <c:pt idx="2245">
                  <c:v>4</c:v>
                </c:pt>
                <c:pt idx="2246">
                  <c:v>5</c:v>
                </c:pt>
                <c:pt idx="2247">
                  <c:v>7</c:v>
                </c:pt>
                <c:pt idx="2248">
                  <c:v>8</c:v>
                </c:pt>
                <c:pt idx="2249">
                  <c:v>9</c:v>
                </c:pt>
                <c:pt idx="2250">
                  <c:v>10</c:v>
                </c:pt>
                <c:pt idx="2251">
                  <c:v>11</c:v>
                </c:pt>
                <c:pt idx="2252">
                  <c:v>15</c:v>
                </c:pt>
                <c:pt idx="2253">
                  <c:v>16</c:v>
                </c:pt>
                <c:pt idx="2254">
                  <c:v>17</c:v>
                </c:pt>
                <c:pt idx="2255">
                  <c:v>18</c:v>
                </c:pt>
                <c:pt idx="2256">
                  <c:v>20</c:v>
                </c:pt>
                <c:pt idx="2257">
                  <c:v>21</c:v>
                </c:pt>
                <c:pt idx="2258">
                  <c:v>22</c:v>
                </c:pt>
                <c:pt idx="2259">
                  <c:v>23</c:v>
                </c:pt>
                <c:pt idx="2260">
                  <c:v>24</c:v>
                </c:pt>
                <c:pt idx="2261">
                  <c:v>25</c:v>
                </c:pt>
                <c:pt idx="2262">
                  <c:v>26</c:v>
                </c:pt>
                <c:pt idx="2263">
                  <c:v>27</c:v>
                </c:pt>
                <c:pt idx="2264">
                  <c:v>28</c:v>
                </c:pt>
                <c:pt idx="2265">
                  <c:v>29</c:v>
                </c:pt>
                <c:pt idx="2266">
                  <c:v>30</c:v>
                </c:pt>
                <c:pt idx="2267">
                  <c:v>-65</c:v>
                </c:pt>
                <c:pt idx="2268">
                  <c:v>-56</c:v>
                </c:pt>
                <c:pt idx="2269">
                  <c:v>-53</c:v>
                </c:pt>
                <c:pt idx="2270">
                  <c:v>-42</c:v>
                </c:pt>
                <c:pt idx="2271">
                  <c:v>-38</c:v>
                </c:pt>
                <c:pt idx="2272">
                  <c:v>-37</c:v>
                </c:pt>
                <c:pt idx="2273">
                  <c:v>-36</c:v>
                </c:pt>
                <c:pt idx="2274">
                  <c:v>-34</c:v>
                </c:pt>
                <c:pt idx="2275">
                  <c:v>-31</c:v>
                </c:pt>
                <c:pt idx="2276">
                  <c:v>-29</c:v>
                </c:pt>
                <c:pt idx="2277">
                  <c:v>-28</c:v>
                </c:pt>
                <c:pt idx="2278">
                  <c:v>-27</c:v>
                </c:pt>
                <c:pt idx="2279">
                  <c:v>-26</c:v>
                </c:pt>
                <c:pt idx="2280">
                  <c:v>-25</c:v>
                </c:pt>
                <c:pt idx="2281">
                  <c:v>-23</c:v>
                </c:pt>
                <c:pt idx="2282">
                  <c:v>-22</c:v>
                </c:pt>
                <c:pt idx="2283">
                  <c:v>-21</c:v>
                </c:pt>
                <c:pt idx="2284">
                  <c:v>-20</c:v>
                </c:pt>
                <c:pt idx="2285">
                  <c:v>-19</c:v>
                </c:pt>
                <c:pt idx="2286">
                  <c:v>-18</c:v>
                </c:pt>
                <c:pt idx="2287">
                  <c:v>-17</c:v>
                </c:pt>
                <c:pt idx="2288">
                  <c:v>-16</c:v>
                </c:pt>
                <c:pt idx="2289">
                  <c:v>-15</c:v>
                </c:pt>
                <c:pt idx="2290">
                  <c:v>-14</c:v>
                </c:pt>
                <c:pt idx="2291">
                  <c:v>-13</c:v>
                </c:pt>
                <c:pt idx="2292">
                  <c:v>-12</c:v>
                </c:pt>
                <c:pt idx="2293">
                  <c:v>-11</c:v>
                </c:pt>
                <c:pt idx="2294">
                  <c:v>-10</c:v>
                </c:pt>
                <c:pt idx="2295">
                  <c:v>-9</c:v>
                </c:pt>
                <c:pt idx="2296">
                  <c:v>-8</c:v>
                </c:pt>
                <c:pt idx="2297">
                  <c:v>-7</c:v>
                </c:pt>
                <c:pt idx="2298">
                  <c:v>-6</c:v>
                </c:pt>
                <c:pt idx="2299">
                  <c:v>-5</c:v>
                </c:pt>
                <c:pt idx="2300">
                  <c:v>-4</c:v>
                </c:pt>
                <c:pt idx="2301">
                  <c:v>-3</c:v>
                </c:pt>
                <c:pt idx="2302">
                  <c:v>-2</c:v>
                </c:pt>
                <c:pt idx="2303">
                  <c:v>-1</c:v>
                </c:pt>
                <c:pt idx="2304">
                  <c:v>0</c:v>
                </c:pt>
                <c:pt idx="2305">
                  <c:v>1</c:v>
                </c:pt>
                <c:pt idx="2306">
                  <c:v>2</c:v>
                </c:pt>
                <c:pt idx="2307">
                  <c:v>3</c:v>
                </c:pt>
                <c:pt idx="2308">
                  <c:v>4</c:v>
                </c:pt>
                <c:pt idx="2309">
                  <c:v>5</c:v>
                </c:pt>
                <c:pt idx="2310">
                  <c:v>6</c:v>
                </c:pt>
                <c:pt idx="2311">
                  <c:v>7</c:v>
                </c:pt>
                <c:pt idx="2312">
                  <c:v>8</c:v>
                </c:pt>
                <c:pt idx="2313">
                  <c:v>9</c:v>
                </c:pt>
                <c:pt idx="2314">
                  <c:v>11</c:v>
                </c:pt>
                <c:pt idx="2315">
                  <c:v>12</c:v>
                </c:pt>
                <c:pt idx="2316">
                  <c:v>13</c:v>
                </c:pt>
                <c:pt idx="2317">
                  <c:v>14</c:v>
                </c:pt>
                <c:pt idx="2318">
                  <c:v>15</c:v>
                </c:pt>
                <c:pt idx="2319">
                  <c:v>17</c:v>
                </c:pt>
                <c:pt idx="2320">
                  <c:v>18</c:v>
                </c:pt>
                <c:pt idx="2321">
                  <c:v>19</c:v>
                </c:pt>
                <c:pt idx="2322">
                  <c:v>20</c:v>
                </c:pt>
                <c:pt idx="2323">
                  <c:v>21</c:v>
                </c:pt>
                <c:pt idx="2324">
                  <c:v>22</c:v>
                </c:pt>
                <c:pt idx="2325">
                  <c:v>23</c:v>
                </c:pt>
                <c:pt idx="2326">
                  <c:v>24</c:v>
                </c:pt>
                <c:pt idx="2327">
                  <c:v>25</c:v>
                </c:pt>
                <c:pt idx="2328">
                  <c:v>26</c:v>
                </c:pt>
                <c:pt idx="2329">
                  <c:v>27</c:v>
                </c:pt>
                <c:pt idx="2330">
                  <c:v>28</c:v>
                </c:pt>
                <c:pt idx="2331">
                  <c:v>29</c:v>
                </c:pt>
                <c:pt idx="2332">
                  <c:v>31</c:v>
                </c:pt>
                <c:pt idx="2333">
                  <c:v>32</c:v>
                </c:pt>
                <c:pt idx="2334">
                  <c:v>33</c:v>
                </c:pt>
                <c:pt idx="2335">
                  <c:v>-55</c:v>
                </c:pt>
                <c:pt idx="2336">
                  <c:v>-44</c:v>
                </c:pt>
                <c:pt idx="2337">
                  <c:v>-43</c:v>
                </c:pt>
                <c:pt idx="2338">
                  <c:v>-37</c:v>
                </c:pt>
                <c:pt idx="2339">
                  <c:v>-36</c:v>
                </c:pt>
                <c:pt idx="2340">
                  <c:v>-35</c:v>
                </c:pt>
                <c:pt idx="2341">
                  <c:v>-33</c:v>
                </c:pt>
                <c:pt idx="2342">
                  <c:v>-25</c:v>
                </c:pt>
                <c:pt idx="2343">
                  <c:v>-23</c:v>
                </c:pt>
                <c:pt idx="2344">
                  <c:v>-22</c:v>
                </c:pt>
                <c:pt idx="2345">
                  <c:v>-21</c:v>
                </c:pt>
                <c:pt idx="2346">
                  <c:v>-20</c:v>
                </c:pt>
                <c:pt idx="2347">
                  <c:v>-19</c:v>
                </c:pt>
                <c:pt idx="2348">
                  <c:v>-18</c:v>
                </c:pt>
                <c:pt idx="2349">
                  <c:v>-17</c:v>
                </c:pt>
                <c:pt idx="2350">
                  <c:v>-16</c:v>
                </c:pt>
                <c:pt idx="2351">
                  <c:v>-15</c:v>
                </c:pt>
                <c:pt idx="2352">
                  <c:v>-14</c:v>
                </c:pt>
                <c:pt idx="2353">
                  <c:v>-13</c:v>
                </c:pt>
                <c:pt idx="2354">
                  <c:v>-12</c:v>
                </c:pt>
                <c:pt idx="2355">
                  <c:v>-11</c:v>
                </c:pt>
                <c:pt idx="2356">
                  <c:v>-10</c:v>
                </c:pt>
                <c:pt idx="2357">
                  <c:v>-9</c:v>
                </c:pt>
                <c:pt idx="2358">
                  <c:v>-8</c:v>
                </c:pt>
                <c:pt idx="2359">
                  <c:v>-7</c:v>
                </c:pt>
                <c:pt idx="2360">
                  <c:v>-6</c:v>
                </c:pt>
                <c:pt idx="2361">
                  <c:v>-5</c:v>
                </c:pt>
                <c:pt idx="2362">
                  <c:v>-4</c:v>
                </c:pt>
                <c:pt idx="2363">
                  <c:v>-3</c:v>
                </c:pt>
                <c:pt idx="2364">
                  <c:v>-2</c:v>
                </c:pt>
                <c:pt idx="2365">
                  <c:v>-1</c:v>
                </c:pt>
                <c:pt idx="2366">
                  <c:v>0</c:v>
                </c:pt>
                <c:pt idx="2367">
                  <c:v>1</c:v>
                </c:pt>
                <c:pt idx="2368">
                  <c:v>2</c:v>
                </c:pt>
                <c:pt idx="2369">
                  <c:v>3</c:v>
                </c:pt>
                <c:pt idx="2370">
                  <c:v>4</c:v>
                </c:pt>
                <c:pt idx="2371">
                  <c:v>5</c:v>
                </c:pt>
                <c:pt idx="2372">
                  <c:v>6</c:v>
                </c:pt>
                <c:pt idx="2373">
                  <c:v>7</c:v>
                </c:pt>
                <c:pt idx="2374">
                  <c:v>8</c:v>
                </c:pt>
                <c:pt idx="2375">
                  <c:v>9</c:v>
                </c:pt>
                <c:pt idx="2376">
                  <c:v>10</c:v>
                </c:pt>
                <c:pt idx="2377">
                  <c:v>11</c:v>
                </c:pt>
                <c:pt idx="2378">
                  <c:v>15</c:v>
                </c:pt>
                <c:pt idx="2379">
                  <c:v>18</c:v>
                </c:pt>
                <c:pt idx="2380">
                  <c:v>19</c:v>
                </c:pt>
                <c:pt idx="2381">
                  <c:v>20</c:v>
                </c:pt>
                <c:pt idx="2382">
                  <c:v>21</c:v>
                </c:pt>
                <c:pt idx="2383">
                  <c:v>22</c:v>
                </c:pt>
                <c:pt idx="2384">
                  <c:v>23</c:v>
                </c:pt>
                <c:pt idx="2385">
                  <c:v>24</c:v>
                </c:pt>
                <c:pt idx="2386">
                  <c:v>25</c:v>
                </c:pt>
                <c:pt idx="2387">
                  <c:v>27</c:v>
                </c:pt>
                <c:pt idx="2388">
                  <c:v>28</c:v>
                </c:pt>
                <c:pt idx="2389">
                  <c:v>29</c:v>
                </c:pt>
                <c:pt idx="2390">
                  <c:v>30</c:v>
                </c:pt>
                <c:pt idx="2391">
                  <c:v>31</c:v>
                </c:pt>
                <c:pt idx="2392">
                  <c:v>32</c:v>
                </c:pt>
                <c:pt idx="2393">
                  <c:v>34</c:v>
                </c:pt>
                <c:pt idx="2394">
                  <c:v>-55</c:v>
                </c:pt>
                <c:pt idx="2395">
                  <c:v>-53</c:v>
                </c:pt>
                <c:pt idx="2396">
                  <c:v>-41</c:v>
                </c:pt>
                <c:pt idx="2397">
                  <c:v>-39</c:v>
                </c:pt>
                <c:pt idx="2398">
                  <c:v>-37</c:v>
                </c:pt>
                <c:pt idx="2399">
                  <c:v>-35</c:v>
                </c:pt>
                <c:pt idx="2400">
                  <c:v>-34</c:v>
                </c:pt>
                <c:pt idx="2401">
                  <c:v>-33</c:v>
                </c:pt>
                <c:pt idx="2402">
                  <c:v>-32</c:v>
                </c:pt>
                <c:pt idx="2403">
                  <c:v>-28</c:v>
                </c:pt>
                <c:pt idx="2404">
                  <c:v>-26</c:v>
                </c:pt>
                <c:pt idx="2405">
                  <c:v>-25</c:v>
                </c:pt>
                <c:pt idx="2406">
                  <c:v>-23</c:v>
                </c:pt>
                <c:pt idx="2407">
                  <c:v>-22</c:v>
                </c:pt>
                <c:pt idx="2408">
                  <c:v>-21</c:v>
                </c:pt>
                <c:pt idx="2409">
                  <c:v>-20</c:v>
                </c:pt>
                <c:pt idx="2410">
                  <c:v>-19</c:v>
                </c:pt>
                <c:pt idx="2411">
                  <c:v>-18</c:v>
                </c:pt>
                <c:pt idx="2412">
                  <c:v>-17</c:v>
                </c:pt>
                <c:pt idx="2413">
                  <c:v>-16</c:v>
                </c:pt>
                <c:pt idx="2414">
                  <c:v>-15</c:v>
                </c:pt>
                <c:pt idx="2415">
                  <c:v>-14</c:v>
                </c:pt>
                <c:pt idx="2416">
                  <c:v>-13</c:v>
                </c:pt>
                <c:pt idx="2417">
                  <c:v>-12</c:v>
                </c:pt>
                <c:pt idx="2418">
                  <c:v>-11</c:v>
                </c:pt>
                <c:pt idx="2419">
                  <c:v>-10</c:v>
                </c:pt>
                <c:pt idx="2420">
                  <c:v>-9</c:v>
                </c:pt>
                <c:pt idx="2421">
                  <c:v>-8</c:v>
                </c:pt>
                <c:pt idx="2422">
                  <c:v>-7</c:v>
                </c:pt>
                <c:pt idx="2423">
                  <c:v>-6</c:v>
                </c:pt>
                <c:pt idx="2424">
                  <c:v>-5</c:v>
                </c:pt>
                <c:pt idx="2425">
                  <c:v>-4</c:v>
                </c:pt>
                <c:pt idx="2426">
                  <c:v>-3</c:v>
                </c:pt>
                <c:pt idx="2427">
                  <c:v>-2</c:v>
                </c:pt>
                <c:pt idx="2428">
                  <c:v>-1</c:v>
                </c:pt>
                <c:pt idx="2429">
                  <c:v>0</c:v>
                </c:pt>
                <c:pt idx="2430">
                  <c:v>1</c:v>
                </c:pt>
                <c:pt idx="2431">
                  <c:v>2</c:v>
                </c:pt>
                <c:pt idx="2432">
                  <c:v>3</c:v>
                </c:pt>
                <c:pt idx="2433">
                  <c:v>4</c:v>
                </c:pt>
                <c:pt idx="2434">
                  <c:v>5</c:v>
                </c:pt>
                <c:pt idx="2435">
                  <c:v>6</c:v>
                </c:pt>
                <c:pt idx="2436">
                  <c:v>7</c:v>
                </c:pt>
                <c:pt idx="2437">
                  <c:v>8</c:v>
                </c:pt>
                <c:pt idx="2438">
                  <c:v>9</c:v>
                </c:pt>
                <c:pt idx="2439">
                  <c:v>10</c:v>
                </c:pt>
                <c:pt idx="2440">
                  <c:v>12</c:v>
                </c:pt>
                <c:pt idx="2441">
                  <c:v>13</c:v>
                </c:pt>
                <c:pt idx="2442">
                  <c:v>20</c:v>
                </c:pt>
                <c:pt idx="2443">
                  <c:v>21</c:v>
                </c:pt>
                <c:pt idx="2444">
                  <c:v>22</c:v>
                </c:pt>
                <c:pt idx="2445">
                  <c:v>23</c:v>
                </c:pt>
                <c:pt idx="2446">
                  <c:v>24</c:v>
                </c:pt>
                <c:pt idx="2447">
                  <c:v>25</c:v>
                </c:pt>
                <c:pt idx="2448">
                  <c:v>26</c:v>
                </c:pt>
                <c:pt idx="2449">
                  <c:v>27</c:v>
                </c:pt>
                <c:pt idx="2450">
                  <c:v>28</c:v>
                </c:pt>
                <c:pt idx="2451">
                  <c:v>29</c:v>
                </c:pt>
                <c:pt idx="2452">
                  <c:v>30</c:v>
                </c:pt>
                <c:pt idx="2453">
                  <c:v>33</c:v>
                </c:pt>
                <c:pt idx="2454">
                  <c:v>36</c:v>
                </c:pt>
                <c:pt idx="2455">
                  <c:v>37</c:v>
                </c:pt>
                <c:pt idx="2456">
                  <c:v>38</c:v>
                </c:pt>
                <c:pt idx="2457">
                  <c:v>-50</c:v>
                </c:pt>
                <c:pt idx="2458">
                  <c:v>-43</c:v>
                </c:pt>
                <c:pt idx="2459">
                  <c:v>-42</c:v>
                </c:pt>
                <c:pt idx="2460">
                  <c:v>-38</c:v>
                </c:pt>
                <c:pt idx="2461">
                  <c:v>-36</c:v>
                </c:pt>
                <c:pt idx="2462">
                  <c:v>-34</c:v>
                </c:pt>
                <c:pt idx="2463">
                  <c:v>-33</c:v>
                </c:pt>
                <c:pt idx="2464">
                  <c:v>-32</c:v>
                </c:pt>
                <c:pt idx="2465">
                  <c:v>-31</c:v>
                </c:pt>
                <c:pt idx="2466">
                  <c:v>-30</c:v>
                </c:pt>
                <c:pt idx="2467">
                  <c:v>-29</c:v>
                </c:pt>
                <c:pt idx="2468">
                  <c:v>-26</c:v>
                </c:pt>
                <c:pt idx="2469">
                  <c:v>-23</c:v>
                </c:pt>
                <c:pt idx="2470">
                  <c:v>-18</c:v>
                </c:pt>
                <c:pt idx="2471">
                  <c:v>-16</c:v>
                </c:pt>
                <c:pt idx="2472">
                  <c:v>-15</c:v>
                </c:pt>
                <c:pt idx="2473">
                  <c:v>-14</c:v>
                </c:pt>
                <c:pt idx="2474">
                  <c:v>-13</c:v>
                </c:pt>
                <c:pt idx="2475">
                  <c:v>-12</c:v>
                </c:pt>
                <c:pt idx="2476">
                  <c:v>-11</c:v>
                </c:pt>
                <c:pt idx="2477">
                  <c:v>-10</c:v>
                </c:pt>
                <c:pt idx="2478">
                  <c:v>-9</c:v>
                </c:pt>
                <c:pt idx="2479">
                  <c:v>-8</c:v>
                </c:pt>
                <c:pt idx="2480">
                  <c:v>-7</c:v>
                </c:pt>
                <c:pt idx="2481">
                  <c:v>-6</c:v>
                </c:pt>
                <c:pt idx="2482">
                  <c:v>-5</c:v>
                </c:pt>
                <c:pt idx="2483">
                  <c:v>-4</c:v>
                </c:pt>
                <c:pt idx="2484">
                  <c:v>-3</c:v>
                </c:pt>
                <c:pt idx="2485">
                  <c:v>-2</c:v>
                </c:pt>
                <c:pt idx="2486">
                  <c:v>-1</c:v>
                </c:pt>
                <c:pt idx="2487">
                  <c:v>0</c:v>
                </c:pt>
                <c:pt idx="2488">
                  <c:v>1</c:v>
                </c:pt>
                <c:pt idx="2489">
                  <c:v>2</c:v>
                </c:pt>
                <c:pt idx="2490">
                  <c:v>3</c:v>
                </c:pt>
                <c:pt idx="2491">
                  <c:v>4</c:v>
                </c:pt>
                <c:pt idx="2492">
                  <c:v>5</c:v>
                </c:pt>
                <c:pt idx="2493">
                  <c:v>6</c:v>
                </c:pt>
                <c:pt idx="2494">
                  <c:v>7</c:v>
                </c:pt>
                <c:pt idx="2495">
                  <c:v>8</c:v>
                </c:pt>
                <c:pt idx="2496">
                  <c:v>9</c:v>
                </c:pt>
                <c:pt idx="2497">
                  <c:v>10</c:v>
                </c:pt>
                <c:pt idx="2498">
                  <c:v>11</c:v>
                </c:pt>
                <c:pt idx="2499">
                  <c:v>12</c:v>
                </c:pt>
                <c:pt idx="2500">
                  <c:v>13</c:v>
                </c:pt>
                <c:pt idx="2501">
                  <c:v>14</c:v>
                </c:pt>
                <c:pt idx="2502">
                  <c:v>15</c:v>
                </c:pt>
                <c:pt idx="2503">
                  <c:v>16</c:v>
                </c:pt>
                <c:pt idx="2504">
                  <c:v>17</c:v>
                </c:pt>
                <c:pt idx="2505">
                  <c:v>18</c:v>
                </c:pt>
                <c:pt idx="2506">
                  <c:v>20</c:v>
                </c:pt>
                <c:pt idx="2507">
                  <c:v>21</c:v>
                </c:pt>
                <c:pt idx="2508">
                  <c:v>22</c:v>
                </c:pt>
                <c:pt idx="2509">
                  <c:v>25</c:v>
                </c:pt>
                <c:pt idx="2510">
                  <c:v>26</c:v>
                </c:pt>
                <c:pt idx="2511">
                  <c:v>27</c:v>
                </c:pt>
                <c:pt idx="2512">
                  <c:v>28</c:v>
                </c:pt>
                <c:pt idx="2513">
                  <c:v>29</c:v>
                </c:pt>
                <c:pt idx="2514">
                  <c:v>30</c:v>
                </c:pt>
                <c:pt idx="2515">
                  <c:v>31</c:v>
                </c:pt>
                <c:pt idx="2516">
                  <c:v>32</c:v>
                </c:pt>
                <c:pt idx="2517">
                  <c:v>33</c:v>
                </c:pt>
                <c:pt idx="2518">
                  <c:v>34</c:v>
                </c:pt>
                <c:pt idx="2519">
                  <c:v>38</c:v>
                </c:pt>
                <c:pt idx="2520">
                  <c:v>-40</c:v>
                </c:pt>
                <c:pt idx="2521">
                  <c:v>-39</c:v>
                </c:pt>
                <c:pt idx="2522">
                  <c:v>-38</c:v>
                </c:pt>
                <c:pt idx="2523">
                  <c:v>-37</c:v>
                </c:pt>
                <c:pt idx="2524">
                  <c:v>-36</c:v>
                </c:pt>
                <c:pt idx="2525">
                  <c:v>-35</c:v>
                </c:pt>
                <c:pt idx="2526">
                  <c:v>-34</c:v>
                </c:pt>
                <c:pt idx="2527">
                  <c:v>-30</c:v>
                </c:pt>
                <c:pt idx="2528">
                  <c:v>-28</c:v>
                </c:pt>
                <c:pt idx="2529">
                  <c:v>-27</c:v>
                </c:pt>
                <c:pt idx="2530">
                  <c:v>-24</c:v>
                </c:pt>
                <c:pt idx="2531">
                  <c:v>-23</c:v>
                </c:pt>
                <c:pt idx="2532">
                  <c:v>-21</c:v>
                </c:pt>
                <c:pt idx="2533">
                  <c:v>-18</c:v>
                </c:pt>
                <c:pt idx="2534">
                  <c:v>-17</c:v>
                </c:pt>
                <c:pt idx="2535">
                  <c:v>-16</c:v>
                </c:pt>
                <c:pt idx="2536">
                  <c:v>-15</c:v>
                </c:pt>
                <c:pt idx="2537">
                  <c:v>-14</c:v>
                </c:pt>
                <c:pt idx="2538">
                  <c:v>-13</c:v>
                </c:pt>
                <c:pt idx="2539">
                  <c:v>-12</c:v>
                </c:pt>
                <c:pt idx="2540">
                  <c:v>-11</c:v>
                </c:pt>
                <c:pt idx="2541">
                  <c:v>-10</c:v>
                </c:pt>
                <c:pt idx="2542">
                  <c:v>-9</c:v>
                </c:pt>
                <c:pt idx="2543">
                  <c:v>-8</c:v>
                </c:pt>
                <c:pt idx="2544">
                  <c:v>-7</c:v>
                </c:pt>
                <c:pt idx="2545">
                  <c:v>-6</c:v>
                </c:pt>
                <c:pt idx="2546">
                  <c:v>-5</c:v>
                </c:pt>
                <c:pt idx="2547">
                  <c:v>-4</c:v>
                </c:pt>
                <c:pt idx="2548">
                  <c:v>-3</c:v>
                </c:pt>
                <c:pt idx="2549">
                  <c:v>-2</c:v>
                </c:pt>
                <c:pt idx="2550">
                  <c:v>-1</c:v>
                </c:pt>
                <c:pt idx="2551">
                  <c:v>0</c:v>
                </c:pt>
                <c:pt idx="2552">
                  <c:v>1</c:v>
                </c:pt>
                <c:pt idx="2553">
                  <c:v>2</c:v>
                </c:pt>
                <c:pt idx="2554">
                  <c:v>3</c:v>
                </c:pt>
                <c:pt idx="2555">
                  <c:v>4</c:v>
                </c:pt>
                <c:pt idx="2556">
                  <c:v>5</c:v>
                </c:pt>
                <c:pt idx="2557">
                  <c:v>6</c:v>
                </c:pt>
                <c:pt idx="2558">
                  <c:v>7</c:v>
                </c:pt>
                <c:pt idx="2559">
                  <c:v>8</c:v>
                </c:pt>
                <c:pt idx="2560">
                  <c:v>9</c:v>
                </c:pt>
                <c:pt idx="2561">
                  <c:v>10</c:v>
                </c:pt>
                <c:pt idx="2562">
                  <c:v>11</c:v>
                </c:pt>
                <c:pt idx="2563">
                  <c:v>12</c:v>
                </c:pt>
                <c:pt idx="2564">
                  <c:v>13</c:v>
                </c:pt>
                <c:pt idx="2565">
                  <c:v>14</c:v>
                </c:pt>
                <c:pt idx="2566">
                  <c:v>15</c:v>
                </c:pt>
                <c:pt idx="2567">
                  <c:v>16</c:v>
                </c:pt>
                <c:pt idx="2568">
                  <c:v>17</c:v>
                </c:pt>
                <c:pt idx="2569">
                  <c:v>22</c:v>
                </c:pt>
                <c:pt idx="2570">
                  <c:v>23</c:v>
                </c:pt>
                <c:pt idx="2571">
                  <c:v>24</c:v>
                </c:pt>
                <c:pt idx="2572">
                  <c:v>25</c:v>
                </c:pt>
                <c:pt idx="2573">
                  <c:v>26</c:v>
                </c:pt>
                <c:pt idx="2574">
                  <c:v>27</c:v>
                </c:pt>
                <c:pt idx="2575">
                  <c:v>29</c:v>
                </c:pt>
                <c:pt idx="2576">
                  <c:v>30</c:v>
                </c:pt>
                <c:pt idx="2577">
                  <c:v>31</c:v>
                </c:pt>
                <c:pt idx="2578">
                  <c:v>32</c:v>
                </c:pt>
                <c:pt idx="2579">
                  <c:v>34</c:v>
                </c:pt>
                <c:pt idx="2580">
                  <c:v>38</c:v>
                </c:pt>
                <c:pt idx="2581">
                  <c:v>-53</c:v>
                </c:pt>
                <c:pt idx="2582">
                  <c:v>-42</c:v>
                </c:pt>
                <c:pt idx="2583">
                  <c:v>-40</c:v>
                </c:pt>
                <c:pt idx="2584">
                  <c:v>-39</c:v>
                </c:pt>
                <c:pt idx="2585">
                  <c:v>-36</c:v>
                </c:pt>
                <c:pt idx="2586">
                  <c:v>-34</c:v>
                </c:pt>
                <c:pt idx="2587">
                  <c:v>-33</c:v>
                </c:pt>
                <c:pt idx="2588">
                  <c:v>-32</c:v>
                </c:pt>
                <c:pt idx="2589">
                  <c:v>-31</c:v>
                </c:pt>
                <c:pt idx="2590">
                  <c:v>-30</c:v>
                </c:pt>
                <c:pt idx="2591">
                  <c:v>-29</c:v>
                </c:pt>
                <c:pt idx="2592">
                  <c:v>-28</c:v>
                </c:pt>
                <c:pt idx="2593">
                  <c:v>-26</c:v>
                </c:pt>
                <c:pt idx="2594">
                  <c:v>-23</c:v>
                </c:pt>
                <c:pt idx="2595">
                  <c:v>-19</c:v>
                </c:pt>
                <c:pt idx="2596">
                  <c:v>-17</c:v>
                </c:pt>
                <c:pt idx="2597">
                  <c:v>-16</c:v>
                </c:pt>
                <c:pt idx="2598">
                  <c:v>-15</c:v>
                </c:pt>
                <c:pt idx="2599">
                  <c:v>-14</c:v>
                </c:pt>
                <c:pt idx="2600">
                  <c:v>-13</c:v>
                </c:pt>
                <c:pt idx="2601">
                  <c:v>-12</c:v>
                </c:pt>
                <c:pt idx="2602">
                  <c:v>-11</c:v>
                </c:pt>
                <c:pt idx="2603">
                  <c:v>-10</c:v>
                </c:pt>
                <c:pt idx="2604">
                  <c:v>-9</c:v>
                </c:pt>
                <c:pt idx="2605">
                  <c:v>-8</c:v>
                </c:pt>
                <c:pt idx="2606">
                  <c:v>-7</c:v>
                </c:pt>
                <c:pt idx="2607">
                  <c:v>-6</c:v>
                </c:pt>
                <c:pt idx="2608">
                  <c:v>-5</c:v>
                </c:pt>
                <c:pt idx="2609">
                  <c:v>-4</c:v>
                </c:pt>
                <c:pt idx="2610">
                  <c:v>-3</c:v>
                </c:pt>
                <c:pt idx="2611">
                  <c:v>-2</c:v>
                </c:pt>
                <c:pt idx="2612">
                  <c:v>-1</c:v>
                </c:pt>
                <c:pt idx="2613">
                  <c:v>0</c:v>
                </c:pt>
                <c:pt idx="2614">
                  <c:v>1</c:v>
                </c:pt>
                <c:pt idx="2615">
                  <c:v>2</c:v>
                </c:pt>
                <c:pt idx="2616">
                  <c:v>3</c:v>
                </c:pt>
                <c:pt idx="2617">
                  <c:v>4</c:v>
                </c:pt>
                <c:pt idx="2618">
                  <c:v>5</c:v>
                </c:pt>
                <c:pt idx="2619">
                  <c:v>6</c:v>
                </c:pt>
                <c:pt idx="2620">
                  <c:v>7</c:v>
                </c:pt>
                <c:pt idx="2621">
                  <c:v>8</c:v>
                </c:pt>
                <c:pt idx="2622">
                  <c:v>9</c:v>
                </c:pt>
                <c:pt idx="2623">
                  <c:v>10</c:v>
                </c:pt>
                <c:pt idx="2624">
                  <c:v>11</c:v>
                </c:pt>
                <c:pt idx="2625">
                  <c:v>12</c:v>
                </c:pt>
                <c:pt idx="2626">
                  <c:v>13</c:v>
                </c:pt>
                <c:pt idx="2627">
                  <c:v>14</c:v>
                </c:pt>
                <c:pt idx="2628">
                  <c:v>15</c:v>
                </c:pt>
                <c:pt idx="2629">
                  <c:v>16</c:v>
                </c:pt>
                <c:pt idx="2630">
                  <c:v>17</c:v>
                </c:pt>
                <c:pt idx="2631">
                  <c:v>18</c:v>
                </c:pt>
                <c:pt idx="2632">
                  <c:v>21</c:v>
                </c:pt>
                <c:pt idx="2633">
                  <c:v>22</c:v>
                </c:pt>
                <c:pt idx="2634">
                  <c:v>23</c:v>
                </c:pt>
                <c:pt idx="2635">
                  <c:v>25</c:v>
                </c:pt>
                <c:pt idx="2636">
                  <c:v>26</c:v>
                </c:pt>
                <c:pt idx="2637">
                  <c:v>27</c:v>
                </c:pt>
                <c:pt idx="2638">
                  <c:v>28</c:v>
                </c:pt>
                <c:pt idx="2639">
                  <c:v>29</c:v>
                </c:pt>
                <c:pt idx="2640">
                  <c:v>32</c:v>
                </c:pt>
                <c:pt idx="2641">
                  <c:v>33</c:v>
                </c:pt>
                <c:pt idx="2642">
                  <c:v>35</c:v>
                </c:pt>
                <c:pt idx="2643">
                  <c:v>36</c:v>
                </c:pt>
                <c:pt idx="2644">
                  <c:v>37</c:v>
                </c:pt>
                <c:pt idx="2645">
                  <c:v>-52</c:v>
                </c:pt>
                <c:pt idx="2646">
                  <c:v>-51</c:v>
                </c:pt>
                <c:pt idx="2647">
                  <c:v>-44</c:v>
                </c:pt>
                <c:pt idx="2648">
                  <c:v>-43</c:v>
                </c:pt>
                <c:pt idx="2649">
                  <c:v>-42</c:v>
                </c:pt>
                <c:pt idx="2650">
                  <c:v>-41</c:v>
                </c:pt>
                <c:pt idx="2651">
                  <c:v>-38</c:v>
                </c:pt>
                <c:pt idx="2652">
                  <c:v>-37</c:v>
                </c:pt>
                <c:pt idx="2653">
                  <c:v>-36</c:v>
                </c:pt>
                <c:pt idx="2654">
                  <c:v>-35</c:v>
                </c:pt>
                <c:pt idx="2655">
                  <c:v>-34</c:v>
                </c:pt>
                <c:pt idx="2656">
                  <c:v>-33</c:v>
                </c:pt>
                <c:pt idx="2657">
                  <c:v>-32</c:v>
                </c:pt>
                <c:pt idx="2658">
                  <c:v>-31</c:v>
                </c:pt>
                <c:pt idx="2659">
                  <c:v>-30</c:v>
                </c:pt>
                <c:pt idx="2660">
                  <c:v>-27</c:v>
                </c:pt>
                <c:pt idx="2661">
                  <c:v>-26</c:v>
                </c:pt>
                <c:pt idx="2662">
                  <c:v>-25</c:v>
                </c:pt>
                <c:pt idx="2663">
                  <c:v>-22</c:v>
                </c:pt>
                <c:pt idx="2664">
                  <c:v>-20</c:v>
                </c:pt>
                <c:pt idx="2665">
                  <c:v>-18</c:v>
                </c:pt>
                <c:pt idx="2666">
                  <c:v>-16</c:v>
                </c:pt>
                <c:pt idx="2667">
                  <c:v>-15</c:v>
                </c:pt>
                <c:pt idx="2668">
                  <c:v>-14</c:v>
                </c:pt>
                <c:pt idx="2669">
                  <c:v>-13</c:v>
                </c:pt>
                <c:pt idx="2670">
                  <c:v>-12</c:v>
                </c:pt>
                <c:pt idx="2671">
                  <c:v>-11</c:v>
                </c:pt>
                <c:pt idx="2672">
                  <c:v>-10</c:v>
                </c:pt>
                <c:pt idx="2673">
                  <c:v>-9</c:v>
                </c:pt>
                <c:pt idx="2674">
                  <c:v>-8</c:v>
                </c:pt>
                <c:pt idx="2675">
                  <c:v>-7</c:v>
                </c:pt>
                <c:pt idx="2676">
                  <c:v>-6</c:v>
                </c:pt>
                <c:pt idx="2677">
                  <c:v>-5</c:v>
                </c:pt>
                <c:pt idx="2678">
                  <c:v>-4</c:v>
                </c:pt>
                <c:pt idx="2679">
                  <c:v>-3</c:v>
                </c:pt>
                <c:pt idx="2680">
                  <c:v>-2</c:v>
                </c:pt>
                <c:pt idx="2681">
                  <c:v>-1</c:v>
                </c:pt>
                <c:pt idx="2682">
                  <c:v>0</c:v>
                </c:pt>
                <c:pt idx="2683">
                  <c:v>1</c:v>
                </c:pt>
                <c:pt idx="2684">
                  <c:v>2</c:v>
                </c:pt>
                <c:pt idx="2685">
                  <c:v>3</c:v>
                </c:pt>
                <c:pt idx="2686">
                  <c:v>4</c:v>
                </c:pt>
                <c:pt idx="2687">
                  <c:v>5</c:v>
                </c:pt>
                <c:pt idx="2688">
                  <c:v>6</c:v>
                </c:pt>
                <c:pt idx="2689">
                  <c:v>7</c:v>
                </c:pt>
                <c:pt idx="2690">
                  <c:v>8</c:v>
                </c:pt>
                <c:pt idx="2691">
                  <c:v>9</c:v>
                </c:pt>
                <c:pt idx="2692">
                  <c:v>10</c:v>
                </c:pt>
                <c:pt idx="2693">
                  <c:v>11</c:v>
                </c:pt>
                <c:pt idx="2694">
                  <c:v>12</c:v>
                </c:pt>
                <c:pt idx="2695">
                  <c:v>13</c:v>
                </c:pt>
                <c:pt idx="2696">
                  <c:v>14</c:v>
                </c:pt>
                <c:pt idx="2697">
                  <c:v>15</c:v>
                </c:pt>
                <c:pt idx="2698">
                  <c:v>17</c:v>
                </c:pt>
                <c:pt idx="2699">
                  <c:v>18</c:v>
                </c:pt>
                <c:pt idx="2700">
                  <c:v>19</c:v>
                </c:pt>
                <c:pt idx="2701">
                  <c:v>20</c:v>
                </c:pt>
                <c:pt idx="2702">
                  <c:v>21</c:v>
                </c:pt>
                <c:pt idx="2703">
                  <c:v>22</c:v>
                </c:pt>
                <c:pt idx="2704">
                  <c:v>25</c:v>
                </c:pt>
                <c:pt idx="2705">
                  <c:v>27</c:v>
                </c:pt>
                <c:pt idx="2706">
                  <c:v>28</c:v>
                </c:pt>
                <c:pt idx="2707">
                  <c:v>29</c:v>
                </c:pt>
                <c:pt idx="2708">
                  <c:v>30</c:v>
                </c:pt>
                <c:pt idx="2709">
                  <c:v>32</c:v>
                </c:pt>
                <c:pt idx="2710">
                  <c:v>33</c:v>
                </c:pt>
                <c:pt idx="2711">
                  <c:v>34</c:v>
                </c:pt>
                <c:pt idx="2712">
                  <c:v>35</c:v>
                </c:pt>
                <c:pt idx="2713">
                  <c:v>37</c:v>
                </c:pt>
                <c:pt idx="2714">
                  <c:v>-52</c:v>
                </c:pt>
                <c:pt idx="2715">
                  <c:v>-43</c:v>
                </c:pt>
                <c:pt idx="2716">
                  <c:v>-38</c:v>
                </c:pt>
                <c:pt idx="2717">
                  <c:v>-35</c:v>
                </c:pt>
                <c:pt idx="2718">
                  <c:v>-34</c:v>
                </c:pt>
                <c:pt idx="2719">
                  <c:v>-33</c:v>
                </c:pt>
                <c:pt idx="2720">
                  <c:v>-30</c:v>
                </c:pt>
                <c:pt idx="2721">
                  <c:v>-29</c:v>
                </c:pt>
                <c:pt idx="2722">
                  <c:v>-28</c:v>
                </c:pt>
                <c:pt idx="2723">
                  <c:v>-27</c:v>
                </c:pt>
                <c:pt idx="2724">
                  <c:v>-26</c:v>
                </c:pt>
                <c:pt idx="2725">
                  <c:v>-24</c:v>
                </c:pt>
                <c:pt idx="2726">
                  <c:v>-22</c:v>
                </c:pt>
                <c:pt idx="2727">
                  <c:v>-21</c:v>
                </c:pt>
                <c:pt idx="2728">
                  <c:v>-20</c:v>
                </c:pt>
                <c:pt idx="2729">
                  <c:v>-19</c:v>
                </c:pt>
                <c:pt idx="2730">
                  <c:v>-18</c:v>
                </c:pt>
                <c:pt idx="2731">
                  <c:v>-17</c:v>
                </c:pt>
                <c:pt idx="2732">
                  <c:v>-15</c:v>
                </c:pt>
                <c:pt idx="2733">
                  <c:v>-14</c:v>
                </c:pt>
                <c:pt idx="2734">
                  <c:v>-12</c:v>
                </c:pt>
                <c:pt idx="2735">
                  <c:v>-11</c:v>
                </c:pt>
                <c:pt idx="2736">
                  <c:v>-10</c:v>
                </c:pt>
                <c:pt idx="2737">
                  <c:v>-9</c:v>
                </c:pt>
                <c:pt idx="2738">
                  <c:v>-8</c:v>
                </c:pt>
                <c:pt idx="2739">
                  <c:v>-7</c:v>
                </c:pt>
                <c:pt idx="2740">
                  <c:v>-6</c:v>
                </c:pt>
                <c:pt idx="2741">
                  <c:v>-5</c:v>
                </c:pt>
                <c:pt idx="2742">
                  <c:v>-4</c:v>
                </c:pt>
                <c:pt idx="2743">
                  <c:v>-3</c:v>
                </c:pt>
                <c:pt idx="2744">
                  <c:v>-2</c:v>
                </c:pt>
                <c:pt idx="2745">
                  <c:v>-1</c:v>
                </c:pt>
                <c:pt idx="2746">
                  <c:v>0</c:v>
                </c:pt>
                <c:pt idx="2747">
                  <c:v>1</c:v>
                </c:pt>
                <c:pt idx="2748">
                  <c:v>2</c:v>
                </c:pt>
                <c:pt idx="2749">
                  <c:v>3</c:v>
                </c:pt>
                <c:pt idx="2750">
                  <c:v>4</c:v>
                </c:pt>
                <c:pt idx="2751">
                  <c:v>5</c:v>
                </c:pt>
                <c:pt idx="2752">
                  <c:v>6</c:v>
                </c:pt>
                <c:pt idx="2753">
                  <c:v>7</c:v>
                </c:pt>
                <c:pt idx="2754">
                  <c:v>8</c:v>
                </c:pt>
                <c:pt idx="2755">
                  <c:v>9</c:v>
                </c:pt>
                <c:pt idx="2756">
                  <c:v>10</c:v>
                </c:pt>
                <c:pt idx="2757">
                  <c:v>11</c:v>
                </c:pt>
                <c:pt idx="2758">
                  <c:v>12</c:v>
                </c:pt>
                <c:pt idx="2759">
                  <c:v>13</c:v>
                </c:pt>
                <c:pt idx="2760">
                  <c:v>14</c:v>
                </c:pt>
                <c:pt idx="2761">
                  <c:v>15</c:v>
                </c:pt>
                <c:pt idx="2762">
                  <c:v>16</c:v>
                </c:pt>
                <c:pt idx="2763">
                  <c:v>17</c:v>
                </c:pt>
                <c:pt idx="2764">
                  <c:v>18</c:v>
                </c:pt>
                <c:pt idx="2765">
                  <c:v>19</c:v>
                </c:pt>
                <c:pt idx="2766">
                  <c:v>20</c:v>
                </c:pt>
                <c:pt idx="2767">
                  <c:v>22</c:v>
                </c:pt>
                <c:pt idx="2768">
                  <c:v>23</c:v>
                </c:pt>
                <c:pt idx="2769">
                  <c:v>28</c:v>
                </c:pt>
                <c:pt idx="2770">
                  <c:v>29</c:v>
                </c:pt>
                <c:pt idx="2771">
                  <c:v>30</c:v>
                </c:pt>
                <c:pt idx="2772">
                  <c:v>31</c:v>
                </c:pt>
                <c:pt idx="2773">
                  <c:v>32</c:v>
                </c:pt>
                <c:pt idx="2774">
                  <c:v>33</c:v>
                </c:pt>
                <c:pt idx="2775">
                  <c:v>34</c:v>
                </c:pt>
                <c:pt idx="2776">
                  <c:v>35</c:v>
                </c:pt>
                <c:pt idx="2777">
                  <c:v>36</c:v>
                </c:pt>
                <c:pt idx="2778">
                  <c:v>37</c:v>
                </c:pt>
                <c:pt idx="2779">
                  <c:v>39</c:v>
                </c:pt>
                <c:pt idx="2780">
                  <c:v>-38</c:v>
                </c:pt>
                <c:pt idx="2781">
                  <c:v>-37</c:v>
                </c:pt>
                <c:pt idx="2782">
                  <c:v>-35</c:v>
                </c:pt>
                <c:pt idx="2783">
                  <c:v>-34</c:v>
                </c:pt>
                <c:pt idx="2784">
                  <c:v>-33</c:v>
                </c:pt>
                <c:pt idx="2785">
                  <c:v>-32</c:v>
                </c:pt>
                <c:pt idx="2786">
                  <c:v>-31</c:v>
                </c:pt>
                <c:pt idx="2787">
                  <c:v>-30</c:v>
                </c:pt>
                <c:pt idx="2788">
                  <c:v>-27</c:v>
                </c:pt>
                <c:pt idx="2789">
                  <c:v>-26</c:v>
                </c:pt>
                <c:pt idx="2790">
                  <c:v>-25</c:v>
                </c:pt>
                <c:pt idx="2791">
                  <c:v>-21</c:v>
                </c:pt>
                <c:pt idx="2792">
                  <c:v>-20</c:v>
                </c:pt>
                <c:pt idx="2793">
                  <c:v>-19</c:v>
                </c:pt>
                <c:pt idx="2794">
                  <c:v>-15</c:v>
                </c:pt>
                <c:pt idx="2795">
                  <c:v>-11</c:v>
                </c:pt>
                <c:pt idx="2796">
                  <c:v>-9</c:v>
                </c:pt>
                <c:pt idx="2797">
                  <c:v>-8</c:v>
                </c:pt>
                <c:pt idx="2798">
                  <c:v>-7</c:v>
                </c:pt>
                <c:pt idx="2799">
                  <c:v>-6</c:v>
                </c:pt>
                <c:pt idx="2800">
                  <c:v>-5</c:v>
                </c:pt>
                <c:pt idx="2801">
                  <c:v>-4</c:v>
                </c:pt>
                <c:pt idx="2802">
                  <c:v>-3</c:v>
                </c:pt>
                <c:pt idx="2803">
                  <c:v>-2</c:v>
                </c:pt>
                <c:pt idx="2804">
                  <c:v>-1</c:v>
                </c:pt>
                <c:pt idx="2805">
                  <c:v>0</c:v>
                </c:pt>
                <c:pt idx="2806">
                  <c:v>1</c:v>
                </c:pt>
                <c:pt idx="2807">
                  <c:v>2</c:v>
                </c:pt>
                <c:pt idx="2808">
                  <c:v>3</c:v>
                </c:pt>
                <c:pt idx="2809">
                  <c:v>4</c:v>
                </c:pt>
                <c:pt idx="2810">
                  <c:v>5</c:v>
                </c:pt>
                <c:pt idx="2811">
                  <c:v>6</c:v>
                </c:pt>
                <c:pt idx="2812">
                  <c:v>7</c:v>
                </c:pt>
                <c:pt idx="2813">
                  <c:v>8</c:v>
                </c:pt>
                <c:pt idx="2814">
                  <c:v>9</c:v>
                </c:pt>
                <c:pt idx="2815">
                  <c:v>10</c:v>
                </c:pt>
                <c:pt idx="2816">
                  <c:v>11</c:v>
                </c:pt>
                <c:pt idx="2817">
                  <c:v>12</c:v>
                </c:pt>
                <c:pt idx="2818">
                  <c:v>13</c:v>
                </c:pt>
                <c:pt idx="2819">
                  <c:v>14</c:v>
                </c:pt>
                <c:pt idx="2820">
                  <c:v>15</c:v>
                </c:pt>
                <c:pt idx="2821">
                  <c:v>16</c:v>
                </c:pt>
                <c:pt idx="2822">
                  <c:v>17</c:v>
                </c:pt>
                <c:pt idx="2823">
                  <c:v>18</c:v>
                </c:pt>
                <c:pt idx="2824">
                  <c:v>19</c:v>
                </c:pt>
                <c:pt idx="2825">
                  <c:v>20</c:v>
                </c:pt>
                <c:pt idx="2826">
                  <c:v>21</c:v>
                </c:pt>
                <c:pt idx="2827">
                  <c:v>27</c:v>
                </c:pt>
                <c:pt idx="2828">
                  <c:v>28</c:v>
                </c:pt>
                <c:pt idx="2829">
                  <c:v>30</c:v>
                </c:pt>
                <c:pt idx="2830">
                  <c:v>31</c:v>
                </c:pt>
                <c:pt idx="2831">
                  <c:v>32</c:v>
                </c:pt>
                <c:pt idx="2832">
                  <c:v>33</c:v>
                </c:pt>
                <c:pt idx="2833">
                  <c:v>34</c:v>
                </c:pt>
                <c:pt idx="2834">
                  <c:v>35</c:v>
                </c:pt>
                <c:pt idx="2835">
                  <c:v>37</c:v>
                </c:pt>
                <c:pt idx="2836">
                  <c:v>39</c:v>
                </c:pt>
                <c:pt idx="2837">
                  <c:v>41</c:v>
                </c:pt>
                <c:pt idx="2838">
                  <c:v>-37</c:v>
                </c:pt>
                <c:pt idx="2839">
                  <c:v>-36</c:v>
                </c:pt>
                <c:pt idx="2840">
                  <c:v>-34</c:v>
                </c:pt>
                <c:pt idx="2841">
                  <c:v>-33</c:v>
                </c:pt>
                <c:pt idx="2842">
                  <c:v>-31</c:v>
                </c:pt>
                <c:pt idx="2843">
                  <c:v>-29</c:v>
                </c:pt>
                <c:pt idx="2844">
                  <c:v>-27</c:v>
                </c:pt>
                <c:pt idx="2845">
                  <c:v>-26</c:v>
                </c:pt>
                <c:pt idx="2846">
                  <c:v>-25</c:v>
                </c:pt>
                <c:pt idx="2847">
                  <c:v>-24</c:v>
                </c:pt>
                <c:pt idx="2848">
                  <c:v>-23</c:v>
                </c:pt>
                <c:pt idx="2849">
                  <c:v>-22</c:v>
                </c:pt>
                <c:pt idx="2850">
                  <c:v>-20</c:v>
                </c:pt>
                <c:pt idx="2851">
                  <c:v>-19</c:v>
                </c:pt>
                <c:pt idx="2852">
                  <c:v>-18</c:v>
                </c:pt>
                <c:pt idx="2853">
                  <c:v>-17</c:v>
                </c:pt>
                <c:pt idx="2854">
                  <c:v>-16</c:v>
                </c:pt>
                <c:pt idx="2855">
                  <c:v>-15</c:v>
                </c:pt>
                <c:pt idx="2856">
                  <c:v>-13</c:v>
                </c:pt>
                <c:pt idx="2857">
                  <c:v>-11</c:v>
                </c:pt>
                <c:pt idx="2858">
                  <c:v>-10</c:v>
                </c:pt>
                <c:pt idx="2859">
                  <c:v>-9</c:v>
                </c:pt>
                <c:pt idx="2860">
                  <c:v>-7</c:v>
                </c:pt>
                <c:pt idx="2861">
                  <c:v>-6</c:v>
                </c:pt>
                <c:pt idx="2862">
                  <c:v>-5</c:v>
                </c:pt>
                <c:pt idx="2863">
                  <c:v>-4</c:v>
                </c:pt>
                <c:pt idx="2864">
                  <c:v>-3</c:v>
                </c:pt>
                <c:pt idx="2865">
                  <c:v>-2</c:v>
                </c:pt>
                <c:pt idx="2866">
                  <c:v>-1</c:v>
                </c:pt>
                <c:pt idx="2867">
                  <c:v>0</c:v>
                </c:pt>
                <c:pt idx="2868">
                  <c:v>1</c:v>
                </c:pt>
                <c:pt idx="2869">
                  <c:v>2</c:v>
                </c:pt>
                <c:pt idx="2870">
                  <c:v>3</c:v>
                </c:pt>
                <c:pt idx="2871">
                  <c:v>4</c:v>
                </c:pt>
                <c:pt idx="2872">
                  <c:v>5</c:v>
                </c:pt>
                <c:pt idx="2873">
                  <c:v>6</c:v>
                </c:pt>
                <c:pt idx="2874">
                  <c:v>7</c:v>
                </c:pt>
                <c:pt idx="2875">
                  <c:v>8</c:v>
                </c:pt>
                <c:pt idx="2876">
                  <c:v>9</c:v>
                </c:pt>
                <c:pt idx="2877">
                  <c:v>10</c:v>
                </c:pt>
                <c:pt idx="2878">
                  <c:v>11</c:v>
                </c:pt>
                <c:pt idx="2879">
                  <c:v>12</c:v>
                </c:pt>
                <c:pt idx="2880">
                  <c:v>13</c:v>
                </c:pt>
                <c:pt idx="2881">
                  <c:v>14</c:v>
                </c:pt>
                <c:pt idx="2882">
                  <c:v>15</c:v>
                </c:pt>
                <c:pt idx="2883">
                  <c:v>16</c:v>
                </c:pt>
                <c:pt idx="2884">
                  <c:v>17</c:v>
                </c:pt>
                <c:pt idx="2885">
                  <c:v>18</c:v>
                </c:pt>
                <c:pt idx="2886">
                  <c:v>19</c:v>
                </c:pt>
                <c:pt idx="2887">
                  <c:v>20</c:v>
                </c:pt>
                <c:pt idx="2888">
                  <c:v>21</c:v>
                </c:pt>
                <c:pt idx="2889">
                  <c:v>22</c:v>
                </c:pt>
                <c:pt idx="2890">
                  <c:v>26</c:v>
                </c:pt>
                <c:pt idx="2891">
                  <c:v>28</c:v>
                </c:pt>
                <c:pt idx="2892">
                  <c:v>31</c:v>
                </c:pt>
                <c:pt idx="2893">
                  <c:v>32</c:v>
                </c:pt>
                <c:pt idx="2894">
                  <c:v>33</c:v>
                </c:pt>
                <c:pt idx="2895">
                  <c:v>34</c:v>
                </c:pt>
                <c:pt idx="2896">
                  <c:v>35</c:v>
                </c:pt>
                <c:pt idx="2897">
                  <c:v>39</c:v>
                </c:pt>
                <c:pt idx="2898">
                  <c:v>-41</c:v>
                </c:pt>
                <c:pt idx="2899">
                  <c:v>-40</c:v>
                </c:pt>
                <c:pt idx="2900">
                  <c:v>-38</c:v>
                </c:pt>
                <c:pt idx="2901">
                  <c:v>-37</c:v>
                </c:pt>
                <c:pt idx="2902">
                  <c:v>-31</c:v>
                </c:pt>
                <c:pt idx="2903">
                  <c:v>-30</c:v>
                </c:pt>
                <c:pt idx="2904">
                  <c:v>-29</c:v>
                </c:pt>
                <c:pt idx="2905">
                  <c:v>-28</c:v>
                </c:pt>
                <c:pt idx="2906">
                  <c:v>-27</c:v>
                </c:pt>
                <c:pt idx="2907">
                  <c:v>-26</c:v>
                </c:pt>
                <c:pt idx="2908">
                  <c:v>-25</c:v>
                </c:pt>
                <c:pt idx="2909">
                  <c:v>-24</c:v>
                </c:pt>
                <c:pt idx="2910">
                  <c:v>-23</c:v>
                </c:pt>
                <c:pt idx="2911">
                  <c:v>-22</c:v>
                </c:pt>
                <c:pt idx="2912">
                  <c:v>-21</c:v>
                </c:pt>
                <c:pt idx="2913">
                  <c:v>-20</c:v>
                </c:pt>
                <c:pt idx="2914">
                  <c:v>-19</c:v>
                </c:pt>
                <c:pt idx="2915">
                  <c:v>-17</c:v>
                </c:pt>
                <c:pt idx="2916">
                  <c:v>-15</c:v>
                </c:pt>
                <c:pt idx="2917">
                  <c:v>-14</c:v>
                </c:pt>
                <c:pt idx="2918">
                  <c:v>-13</c:v>
                </c:pt>
                <c:pt idx="2919">
                  <c:v>-12</c:v>
                </c:pt>
                <c:pt idx="2920">
                  <c:v>-11</c:v>
                </c:pt>
                <c:pt idx="2921">
                  <c:v>-10</c:v>
                </c:pt>
                <c:pt idx="2922">
                  <c:v>-8</c:v>
                </c:pt>
                <c:pt idx="2923">
                  <c:v>-7</c:v>
                </c:pt>
                <c:pt idx="2924">
                  <c:v>-6</c:v>
                </c:pt>
                <c:pt idx="2925">
                  <c:v>-5</c:v>
                </c:pt>
                <c:pt idx="2926">
                  <c:v>-4</c:v>
                </c:pt>
                <c:pt idx="2927">
                  <c:v>-3</c:v>
                </c:pt>
                <c:pt idx="2928">
                  <c:v>-2</c:v>
                </c:pt>
                <c:pt idx="2929">
                  <c:v>-1</c:v>
                </c:pt>
                <c:pt idx="2930">
                  <c:v>0</c:v>
                </c:pt>
                <c:pt idx="2931">
                  <c:v>1</c:v>
                </c:pt>
                <c:pt idx="2932">
                  <c:v>2</c:v>
                </c:pt>
                <c:pt idx="2933">
                  <c:v>3</c:v>
                </c:pt>
                <c:pt idx="2934">
                  <c:v>4</c:v>
                </c:pt>
                <c:pt idx="2935">
                  <c:v>5</c:v>
                </c:pt>
                <c:pt idx="2936">
                  <c:v>6</c:v>
                </c:pt>
                <c:pt idx="2937">
                  <c:v>7</c:v>
                </c:pt>
                <c:pt idx="2938">
                  <c:v>8</c:v>
                </c:pt>
                <c:pt idx="2939">
                  <c:v>9</c:v>
                </c:pt>
                <c:pt idx="2940">
                  <c:v>10</c:v>
                </c:pt>
                <c:pt idx="2941">
                  <c:v>11</c:v>
                </c:pt>
                <c:pt idx="2942">
                  <c:v>12</c:v>
                </c:pt>
                <c:pt idx="2943">
                  <c:v>13</c:v>
                </c:pt>
                <c:pt idx="2944">
                  <c:v>14</c:v>
                </c:pt>
                <c:pt idx="2945">
                  <c:v>15</c:v>
                </c:pt>
                <c:pt idx="2946">
                  <c:v>16</c:v>
                </c:pt>
                <c:pt idx="2947">
                  <c:v>17</c:v>
                </c:pt>
                <c:pt idx="2948">
                  <c:v>18</c:v>
                </c:pt>
                <c:pt idx="2949">
                  <c:v>19</c:v>
                </c:pt>
                <c:pt idx="2950">
                  <c:v>20</c:v>
                </c:pt>
                <c:pt idx="2951">
                  <c:v>21</c:v>
                </c:pt>
                <c:pt idx="2952">
                  <c:v>22</c:v>
                </c:pt>
                <c:pt idx="2953">
                  <c:v>25</c:v>
                </c:pt>
                <c:pt idx="2954">
                  <c:v>27</c:v>
                </c:pt>
                <c:pt idx="2955">
                  <c:v>28</c:v>
                </c:pt>
                <c:pt idx="2956">
                  <c:v>29</c:v>
                </c:pt>
                <c:pt idx="2957">
                  <c:v>32</c:v>
                </c:pt>
                <c:pt idx="2958">
                  <c:v>33</c:v>
                </c:pt>
                <c:pt idx="2959">
                  <c:v>34</c:v>
                </c:pt>
                <c:pt idx="2960">
                  <c:v>35</c:v>
                </c:pt>
                <c:pt idx="2961">
                  <c:v>37</c:v>
                </c:pt>
                <c:pt idx="2962">
                  <c:v>38</c:v>
                </c:pt>
                <c:pt idx="2963">
                  <c:v>39</c:v>
                </c:pt>
                <c:pt idx="2964">
                  <c:v>40</c:v>
                </c:pt>
                <c:pt idx="2965">
                  <c:v>41</c:v>
                </c:pt>
                <c:pt idx="2966">
                  <c:v>42</c:v>
                </c:pt>
                <c:pt idx="2967">
                  <c:v>43</c:v>
                </c:pt>
                <c:pt idx="2968">
                  <c:v>-34</c:v>
                </c:pt>
                <c:pt idx="2969">
                  <c:v>-31</c:v>
                </c:pt>
                <c:pt idx="2970">
                  <c:v>-27</c:v>
                </c:pt>
                <c:pt idx="2971">
                  <c:v>-25</c:v>
                </c:pt>
                <c:pt idx="2972">
                  <c:v>-24</c:v>
                </c:pt>
                <c:pt idx="2973">
                  <c:v>-23</c:v>
                </c:pt>
                <c:pt idx="2974">
                  <c:v>-22</c:v>
                </c:pt>
                <c:pt idx="2975">
                  <c:v>-21</c:v>
                </c:pt>
                <c:pt idx="2976">
                  <c:v>-20</c:v>
                </c:pt>
                <c:pt idx="2977">
                  <c:v>-17</c:v>
                </c:pt>
                <c:pt idx="2978">
                  <c:v>-16</c:v>
                </c:pt>
                <c:pt idx="2979">
                  <c:v>-15</c:v>
                </c:pt>
                <c:pt idx="2980">
                  <c:v>-13</c:v>
                </c:pt>
                <c:pt idx="2981">
                  <c:v>-11</c:v>
                </c:pt>
                <c:pt idx="2982">
                  <c:v>-7</c:v>
                </c:pt>
                <c:pt idx="2983">
                  <c:v>-6</c:v>
                </c:pt>
                <c:pt idx="2984">
                  <c:v>-5</c:v>
                </c:pt>
                <c:pt idx="2985">
                  <c:v>-4</c:v>
                </c:pt>
                <c:pt idx="2986">
                  <c:v>-2</c:v>
                </c:pt>
                <c:pt idx="2987">
                  <c:v>-1</c:v>
                </c:pt>
                <c:pt idx="2988">
                  <c:v>0</c:v>
                </c:pt>
                <c:pt idx="2989">
                  <c:v>1</c:v>
                </c:pt>
                <c:pt idx="2990">
                  <c:v>2</c:v>
                </c:pt>
                <c:pt idx="2991">
                  <c:v>3</c:v>
                </c:pt>
                <c:pt idx="2992">
                  <c:v>4</c:v>
                </c:pt>
                <c:pt idx="2993">
                  <c:v>5</c:v>
                </c:pt>
                <c:pt idx="2994">
                  <c:v>6</c:v>
                </c:pt>
                <c:pt idx="2995">
                  <c:v>7</c:v>
                </c:pt>
                <c:pt idx="2996">
                  <c:v>8</c:v>
                </c:pt>
                <c:pt idx="2997">
                  <c:v>9</c:v>
                </c:pt>
                <c:pt idx="2998">
                  <c:v>10</c:v>
                </c:pt>
                <c:pt idx="2999">
                  <c:v>11</c:v>
                </c:pt>
                <c:pt idx="3000">
                  <c:v>12</c:v>
                </c:pt>
                <c:pt idx="3001">
                  <c:v>13</c:v>
                </c:pt>
                <c:pt idx="3002">
                  <c:v>14</c:v>
                </c:pt>
                <c:pt idx="3003">
                  <c:v>15</c:v>
                </c:pt>
                <c:pt idx="3004">
                  <c:v>16</c:v>
                </c:pt>
                <c:pt idx="3005">
                  <c:v>17</c:v>
                </c:pt>
                <c:pt idx="3006">
                  <c:v>18</c:v>
                </c:pt>
                <c:pt idx="3007">
                  <c:v>19</c:v>
                </c:pt>
                <c:pt idx="3008">
                  <c:v>20</c:v>
                </c:pt>
                <c:pt idx="3009">
                  <c:v>21</c:v>
                </c:pt>
                <c:pt idx="3010">
                  <c:v>22</c:v>
                </c:pt>
                <c:pt idx="3011">
                  <c:v>23</c:v>
                </c:pt>
                <c:pt idx="3012">
                  <c:v>24</c:v>
                </c:pt>
                <c:pt idx="3013">
                  <c:v>25</c:v>
                </c:pt>
                <c:pt idx="3014">
                  <c:v>26</c:v>
                </c:pt>
                <c:pt idx="3015">
                  <c:v>31</c:v>
                </c:pt>
                <c:pt idx="3016">
                  <c:v>33</c:v>
                </c:pt>
                <c:pt idx="3017">
                  <c:v>34</c:v>
                </c:pt>
                <c:pt idx="3018">
                  <c:v>35</c:v>
                </c:pt>
                <c:pt idx="3019">
                  <c:v>38</c:v>
                </c:pt>
                <c:pt idx="3020">
                  <c:v>39</c:v>
                </c:pt>
                <c:pt idx="3021">
                  <c:v>-42</c:v>
                </c:pt>
                <c:pt idx="3022">
                  <c:v>-32</c:v>
                </c:pt>
                <c:pt idx="3023">
                  <c:v>-31</c:v>
                </c:pt>
                <c:pt idx="3024">
                  <c:v>-30</c:v>
                </c:pt>
                <c:pt idx="3025">
                  <c:v>-27</c:v>
                </c:pt>
                <c:pt idx="3026">
                  <c:v>-26</c:v>
                </c:pt>
                <c:pt idx="3027">
                  <c:v>-25</c:v>
                </c:pt>
                <c:pt idx="3028">
                  <c:v>-24</c:v>
                </c:pt>
                <c:pt idx="3029">
                  <c:v>-23</c:v>
                </c:pt>
                <c:pt idx="3030">
                  <c:v>-22</c:v>
                </c:pt>
                <c:pt idx="3031">
                  <c:v>-21</c:v>
                </c:pt>
                <c:pt idx="3032">
                  <c:v>-20</c:v>
                </c:pt>
                <c:pt idx="3033">
                  <c:v>-19</c:v>
                </c:pt>
                <c:pt idx="3034">
                  <c:v>-18</c:v>
                </c:pt>
                <c:pt idx="3035">
                  <c:v>-17</c:v>
                </c:pt>
                <c:pt idx="3036">
                  <c:v>-16</c:v>
                </c:pt>
                <c:pt idx="3037">
                  <c:v>-15</c:v>
                </c:pt>
                <c:pt idx="3038">
                  <c:v>-14</c:v>
                </c:pt>
                <c:pt idx="3039">
                  <c:v>-13</c:v>
                </c:pt>
                <c:pt idx="3040">
                  <c:v>-12</c:v>
                </c:pt>
                <c:pt idx="3041">
                  <c:v>-11</c:v>
                </c:pt>
                <c:pt idx="3042">
                  <c:v>-10</c:v>
                </c:pt>
                <c:pt idx="3043">
                  <c:v>-8</c:v>
                </c:pt>
                <c:pt idx="3044">
                  <c:v>-6</c:v>
                </c:pt>
                <c:pt idx="3045">
                  <c:v>-4</c:v>
                </c:pt>
                <c:pt idx="3046">
                  <c:v>-3</c:v>
                </c:pt>
                <c:pt idx="3047">
                  <c:v>-2</c:v>
                </c:pt>
                <c:pt idx="3048">
                  <c:v>-1</c:v>
                </c:pt>
                <c:pt idx="3049">
                  <c:v>0</c:v>
                </c:pt>
                <c:pt idx="3050">
                  <c:v>1</c:v>
                </c:pt>
                <c:pt idx="3051">
                  <c:v>2</c:v>
                </c:pt>
                <c:pt idx="3052">
                  <c:v>3</c:v>
                </c:pt>
                <c:pt idx="3053">
                  <c:v>4</c:v>
                </c:pt>
                <c:pt idx="3054">
                  <c:v>5</c:v>
                </c:pt>
                <c:pt idx="3055">
                  <c:v>6</c:v>
                </c:pt>
                <c:pt idx="3056">
                  <c:v>7</c:v>
                </c:pt>
                <c:pt idx="3057">
                  <c:v>8</c:v>
                </c:pt>
                <c:pt idx="3058">
                  <c:v>9</c:v>
                </c:pt>
                <c:pt idx="3059">
                  <c:v>10</c:v>
                </c:pt>
                <c:pt idx="3060">
                  <c:v>11</c:v>
                </c:pt>
                <c:pt idx="3061">
                  <c:v>12</c:v>
                </c:pt>
                <c:pt idx="3062">
                  <c:v>13</c:v>
                </c:pt>
                <c:pt idx="3063">
                  <c:v>14</c:v>
                </c:pt>
                <c:pt idx="3064">
                  <c:v>15</c:v>
                </c:pt>
                <c:pt idx="3065">
                  <c:v>16</c:v>
                </c:pt>
                <c:pt idx="3066">
                  <c:v>17</c:v>
                </c:pt>
                <c:pt idx="3067">
                  <c:v>18</c:v>
                </c:pt>
                <c:pt idx="3068">
                  <c:v>19</c:v>
                </c:pt>
                <c:pt idx="3069">
                  <c:v>20</c:v>
                </c:pt>
                <c:pt idx="3070">
                  <c:v>21</c:v>
                </c:pt>
                <c:pt idx="3071">
                  <c:v>22</c:v>
                </c:pt>
                <c:pt idx="3072">
                  <c:v>23</c:v>
                </c:pt>
                <c:pt idx="3073">
                  <c:v>24</c:v>
                </c:pt>
                <c:pt idx="3074">
                  <c:v>25</c:v>
                </c:pt>
                <c:pt idx="3075">
                  <c:v>27</c:v>
                </c:pt>
                <c:pt idx="3076">
                  <c:v>28</c:v>
                </c:pt>
                <c:pt idx="3077">
                  <c:v>29</c:v>
                </c:pt>
                <c:pt idx="3078">
                  <c:v>34</c:v>
                </c:pt>
                <c:pt idx="3079">
                  <c:v>35</c:v>
                </c:pt>
                <c:pt idx="3080">
                  <c:v>36</c:v>
                </c:pt>
                <c:pt idx="3081">
                  <c:v>37</c:v>
                </c:pt>
                <c:pt idx="3082">
                  <c:v>39</c:v>
                </c:pt>
                <c:pt idx="3083">
                  <c:v>41</c:v>
                </c:pt>
                <c:pt idx="3084">
                  <c:v>-36</c:v>
                </c:pt>
                <c:pt idx="3085">
                  <c:v>-29</c:v>
                </c:pt>
                <c:pt idx="3086">
                  <c:v>-28</c:v>
                </c:pt>
                <c:pt idx="3087">
                  <c:v>-27</c:v>
                </c:pt>
                <c:pt idx="3088">
                  <c:v>-26</c:v>
                </c:pt>
                <c:pt idx="3089">
                  <c:v>-25</c:v>
                </c:pt>
                <c:pt idx="3090">
                  <c:v>-24</c:v>
                </c:pt>
                <c:pt idx="3091">
                  <c:v>-23</c:v>
                </c:pt>
                <c:pt idx="3092">
                  <c:v>-21</c:v>
                </c:pt>
                <c:pt idx="3093">
                  <c:v>-20</c:v>
                </c:pt>
                <c:pt idx="3094">
                  <c:v>-19</c:v>
                </c:pt>
                <c:pt idx="3095">
                  <c:v>-18</c:v>
                </c:pt>
                <c:pt idx="3096">
                  <c:v>-17</c:v>
                </c:pt>
                <c:pt idx="3097">
                  <c:v>-16</c:v>
                </c:pt>
                <c:pt idx="3098">
                  <c:v>-15</c:v>
                </c:pt>
                <c:pt idx="3099">
                  <c:v>-14</c:v>
                </c:pt>
                <c:pt idx="3100">
                  <c:v>-13</c:v>
                </c:pt>
                <c:pt idx="3101">
                  <c:v>-12</c:v>
                </c:pt>
                <c:pt idx="3102">
                  <c:v>-11</c:v>
                </c:pt>
                <c:pt idx="3103">
                  <c:v>-10</c:v>
                </c:pt>
                <c:pt idx="3104">
                  <c:v>-9</c:v>
                </c:pt>
                <c:pt idx="3105">
                  <c:v>-8</c:v>
                </c:pt>
                <c:pt idx="3106">
                  <c:v>-5</c:v>
                </c:pt>
                <c:pt idx="3107">
                  <c:v>-3</c:v>
                </c:pt>
                <c:pt idx="3108">
                  <c:v>-1</c:v>
                </c:pt>
                <c:pt idx="3109">
                  <c:v>0</c:v>
                </c:pt>
                <c:pt idx="3110">
                  <c:v>1</c:v>
                </c:pt>
                <c:pt idx="3111">
                  <c:v>2</c:v>
                </c:pt>
                <c:pt idx="3112">
                  <c:v>3</c:v>
                </c:pt>
                <c:pt idx="3113">
                  <c:v>4</c:v>
                </c:pt>
                <c:pt idx="3114">
                  <c:v>5</c:v>
                </c:pt>
                <c:pt idx="3115">
                  <c:v>6</c:v>
                </c:pt>
                <c:pt idx="3116">
                  <c:v>7</c:v>
                </c:pt>
                <c:pt idx="3117">
                  <c:v>8</c:v>
                </c:pt>
                <c:pt idx="3118">
                  <c:v>9</c:v>
                </c:pt>
                <c:pt idx="3119">
                  <c:v>10</c:v>
                </c:pt>
                <c:pt idx="3120">
                  <c:v>11</c:v>
                </c:pt>
                <c:pt idx="3121">
                  <c:v>12</c:v>
                </c:pt>
                <c:pt idx="3122">
                  <c:v>13</c:v>
                </c:pt>
                <c:pt idx="3123">
                  <c:v>14</c:v>
                </c:pt>
                <c:pt idx="3124">
                  <c:v>15</c:v>
                </c:pt>
                <c:pt idx="3125">
                  <c:v>16</c:v>
                </c:pt>
                <c:pt idx="3126">
                  <c:v>17</c:v>
                </c:pt>
                <c:pt idx="3127">
                  <c:v>18</c:v>
                </c:pt>
                <c:pt idx="3128">
                  <c:v>19</c:v>
                </c:pt>
                <c:pt idx="3129">
                  <c:v>20</c:v>
                </c:pt>
                <c:pt idx="3130">
                  <c:v>21</c:v>
                </c:pt>
                <c:pt idx="3131">
                  <c:v>22</c:v>
                </c:pt>
                <c:pt idx="3132">
                  <c:v>23</c:v>
                </c:pt>
                <c:pt idx="3133">
                  <c:v>24</c:v>
                </c:pt>
                <c:pt idx="3134">
                  <c:v>25</c:v>
                </c:pt>
                <c:pt idx="3135">
                  <c:v>26</c:v>
                </c:pt>
                <c:pt idx="3136">
                  <c:v>27</c:v>
                </c:pt>
                <c:pt idx="3137">
                  <c:v>28</c:v>
                </c:pt>
                <c:pt idx="3138">
                  <c:v>34</c:v>
                </c:pt>
                <c:pt idx="3139">
                  <c:v>37</c:v>
                </c:pt>
                <c:pt idx="3140">
                  <c:v>38</c:v>
                </c:pt>
                <c:pt idx="3141">
                  <c:v>40</c:v>
                </c:pt>
                <c:pt idx="3142">
                  <c:v>42</c:v>
                </c:pt>
                <c:pt idx="3143">
                  <c:v>-33</c:v>
                </c:pt>
                <c:pt idx="3144">
                  <c:v>-28</c:v>
                </c:pt>
                <c:pt idx="3145">
                  <c:v>-27</c:v>
                </c:pt>
                <c:pt idx="3146">
                  <c:v>-26</c:v>
                </c:pt>
                <c:pt idx="3147">
                  <c:v>-25</c:v>
                </c:pt>
                <c:pt idx="3148">
                  <c:v>-24</c:v>
                </c:pt>
                <c:pt idx="3149">
                  <c:v>-23</c:v>
                </c:pt>
                <c:pt idx="3150">
                  <c:v>-22</c:v>
                </c:pt>
                <c:pt idx="3151">
                  <c:v>-21</c:v>
                </c:pt>
                <c:pt idx="3152">
                  <c:v>-20</c:v>
                </c:pt>
                <c:pt idx="3153">
                  <c:v>-19</c:v>
                </c:pt>
                <c:pt idx="3154">
                  <c:v>-18</c:v>
                </c:pt>
                <c:pt idx="3155">
                  <c:v>-17</c:v>
                </c:pt>
                <c:pt idx="3156">
                  <c:v>-16</c:v>
                </c:pt>
                <c:pt idx="3157">
                  <c:v>-15</c:v>
                </c:pt>
                <c:pt idx="3158">
                  <c:v>-14</c:v>
                </c:pt>
                <c:pt idx="3159">
                  <c:v>-13</c:v>
                </c:pt>
                <c:pt idx="3160">
                  <c:v>-12</c:v>
                </c:pt>
                <c:pt idx="3161">
                  <c:v>-11</c:v>
                </c:pt>
                <c:pt idx="3162">
                  <c:v>-10</c:v>
                </c:pt>
                <c:pt idx="3163">
                  <c:v>-9</c:v>
                </c:pt>
                <c:pt idx="3164">
                  <c:v>-8</c:v>
                </c:pt>
                <c:pt idx="3165">
                  <c:v>-7</c:v>
                </c:pt>
                <c:pt idx="3166">
                  <c:v>-6</c:v>
                </c:pt>
                <c:pt idx="3167">
                  <c:v>-5</c:v>
                </c:pt>
                <c:pt idx="3168">
                  <c:v>-4</c:v>
                </c:pt>
                <c:pt idx="3169">
                  <c:v>-2</c:v>
                </c:pt>
                <c:pt idx="3170">
                  <c:v>0</c:v>
                </c:pt>
                <c:pt idx="3171">
                  <c:v>1</c:v>
                </c:pt>
                <c:pt idx="3172">
                  <c:v>2</c:v>
                </c:pt>
                <c:pt idx="3173">
                  <c:v>3</c:v>
                </c:pt>
                <c:pt idx="3174">
                  <c:v>5</c:v>
                </c:pt>
                <c:pt idx="3175">
                  <c:v>6</c:v>
                </c:pt>
                <c:pt idx="3176">
                  <c:v>7</c:v>
                </c:pt>
                <c:pt idx="3177">
                  <c:v>8</c:v>
                </c:pt>
                <c:pt idx="3178">
                  <c:v>9</c:v>
                </c:pt>
                <c:pt idx="3179">
                  <c:v>10</c:v>
                </c:pt>
                <c:pt idx="3180">
                  <c:v>11</c:v>
                </c:pt>
                <c:pt idx="3181">
                  <c:v>12</c:v>
                </c:pt>
                <c:pt idx="3182">
                  <c:v>13</c:v>
                </c:pt>
                <c:pt idx="3183">
                  <c:v>14</c:v>
                </c:pt>
                <c:pt idx="3184">
                  <c:v>15</c:v>
                </c:pt>
                <c:pt idx="3185">
                  <c:v>16</c:v>
                </c:pt>
                <c:pt idx="3186">
                  <c:v>17</c:v>
                </c:pt>
                <c:pt idx="3187">
                  <c:v>18</c:v>
                </c:pt>
                <c:pt idx="3188">
                  <c:v>19</c:v>
                </c:pt>
                <c:pt idx="3189">
                  <c:v>20</c:v>
                </c:pt>
                <c:pt idx="3190">
                  <c:v>21</c:v>
                </c:pt>
                <c:pt idx="3191">
                  <c:v>22</c:v>
                </c:pt>
                <c:pt idx="3192">
                  <c:v>23</c:v>
                </c:pt>
                <c:pt idx="3193">
                  <c:v>24</c:v>
                </c:pt>
                <c:pt idx="3194">
                  <c:v>25</c:v>
                </c:pt>
                <c:pt idx="3195">
                  <c:v>26</c:v>
                </c:pt>
                <c:pt idx="3196">
                  <c:v>27</c:v>
                </c:pt>
                <c:pt idx="3197">
                  <c:v>28</c:v>
                </c:pt>
                <c:pt idx="3198">
                  <c:v>30</c:v>
                </c:pt>
                <c:pt idx="3199">
                  <c:v>35</c:v>
                </c:pt>
                <c:pt idx="3200">
                  <c:v>37</c:v>
                </c:pt>
                <c:pt idx="3201">
                  <c:v>39</c:v>
                </c:pt>
                <c:pt idx="3202">
                  <c:v>40</c:v>
                </c:pt>
                <c:pt idx="3203">
                  <c:v>41</c:v>
                </c:pt>
                <c:pt idx="3204">
                  <c:v>-33</c:v>
                </c:pt>
                <c:pt idx="3205">
                  <c:v>-25</c:v>
                </c:pt>
                <c:pt idx="3206">
                  <c:v>-24</c:v>
                </c:pt>
                <c:pt idx="3207">
                  <c:v>-23</c:v>
                </c:pt>
                <c:pt idx="3208">
                  <c:v>-22</c:v>
                </c:pt>
                <c:pt idx="3209">
                  <c:v>-21</c:v>
                </c:pt>
                <c:pt idx="3210">
                  <c:v>-20</c:v>
                </c:pt>
                <c:pt idx="3211">
                  <c:v>-19</c:v>
                </c:pt>
                <c:pt idx="3212">
                  <c:v>-18</c:v>
                </c:pt>
                <c:pt idx="3213">
                  <c:v>-17</c:v>
                </c:pt>
                <c:pt idx="3214">
                  <c:v>-16</c:v>
                </c:pt>
                <c:pt idx="3215">
                  <c:v>-15</c:v>
                </c:pt>
                <c:pt idx="3216">
                  <c:v>-14</c:v>
                </c:pt>
                <c:pt idx="3217">
                  <c:v>-13</c:v>
                </c:pt>
                <c:pt idx="3218">
                  <c:v>-12</c:v>
                </c:pt>
                <c:pt idx="3219">
                  <c:v>-11</c:v>
                </c:pt>
                <c:pt idx="3220">
                  <c:v>-10</c:v>
                </c:pt>
                <c:pt idx="3221">
                  <c:v>-9</c:v>
                </c:pt>
                <c:pt idx="3222">
                  <c:v>-8</c:v>
                </c:pt>
                <c:pt idx="3223">
                  <c:v>-7</c:v>
                </c:pt>
                <c:pt idx="3224">
                  <c:v>-6</c:v>
                </c:pt>
                <c:pt idx="3225">
                  <c:v>-5</c:v>
                </c:pt>
                <c:pt idx="3226">
                  <c:v>-4</c:v>
                </c:pt>
                <c:pt idx="3227">
                  <c:v>-3</c:v>
                </c:pt>
                <c:pt idx="3228">
                  <c:v>-2</c:v>
                </c:pt>
                <c:pt idx="3229">
                  <c:v>-1</c:v>
                </c:pt>
                <c:pt idx="3230">
                  <c:v>1</c:v>
                </c:pt>
                <c:pt idx="3231">
                  <c:v>2</c:v>
                </c:pt>
                <c:pt idx="3232">
                  <c:v>3</c:v>
                </c:pt>
                <c:pt idx="3233">
                  <c:v>4</c:v>
                </c:pt>
                <c:pt idx="3234">
                  <c:v>5</c:v>
                </c:pt>
                <c:pt idx="3235">
                  <c:v>6</c:v>
                </c:pt>
                <c:pt idx="3236">
                  <c:v>7</c:v>
                </c:pt>
                <c:pt idx="3237">
                  <c:v>8</c:v>
                </c:pt>
                <c:pt idx="3238">
                  <c:v>9</c:v>
                </c:pt>
                <c:pt idx="3239">
                  <c:v>10</c:v>
                </c:pt>
                <c:pt idx="3240">
                  <c:v>11</c:v>
                </c:pt>
                <c:pt idx="3241">
                  <c:v>12</c:v>
                </c:pt>
                <c:pt idx="3242">
                  <c:v>13</c:v>
                </c:pt>
                <c:pt idx="3243">
                  <c:v>14</c:v>
                </c:pt>
                <c:pt idx="3244">
                  <c:v>15</c:v>
                </c:pt>
                <c:pt idx="3245">
                  <c:v>16</c:v>
                </c:pt>
                <c:pt idx="3246">
                  <c:v>17</c:v>
                </c:pt>
                <c:pt idx="3247">
                  <c:v>18</c:v>
                </c:pt>
                <c:pt idx="3248">
                  <c:v>19</c:v>
                </c:pt>
                <c:pt idx="3249">
                  <c:v>20</c:v>
                </c:pt>
                <c:pt idx="3250">
                  <c:v>21</c:v>
                </c:pt>
                <c:pt idx="3251">
                  <c:v>22</c:v>
                </c:pt>
                <c:pt idx="3252">
                  <c:v>23</c:v>
                </c:pt>
                <c:pt idx="3253">
                  <c:v>24</c:v>
                </c:pt>
                <c:pt idx="3254">
                  <c:v>25</c:v>
                </c:pt>
                <c:pt idx="3255">
                  <c:v>26</c:v>
                </c:pt>
                <c:pt idx="3256">
                  <c:v>27</c:v>
                </c:pt>
                <c:pt idx="3257">
                  <c:v>28</c:v>
                </c:pt>
                <c:pt idx="3258">
                  <c:v>29</c:v>
                </c:pt>
                <c:pt idx="3259">
                  <c:v>30</c:v>
                </c:pt>
                <c:pt idx="3260">
                  <c:v>31</c:v>
                </c:pt>
                <c:pt idx="3261">
                  <c:v>32</c:v>
                </c:pt>
                <c:pt idx="3262">
                  <c:v>36</c:v>
                </c:pt>
                <c:pt idx="3263">
                  <c:v>41</c:v>
                </c:pt>
                <c:pt idx="3264">
                  <c:v>43</c:v>
                </c:pt>
                <c:pt idx="3265">
                  <c:v>-29</c:v>
                </c:pt>
                <c:pt idx="3266">
                  <c:v>-25</c:v>
                </c:pt>
                <c:pt idx="3267">
                  <c:v>-24</c:v>
                </c:pt>
                <c:pt idx="3268">
                  <c:v>-23</c:v>
                </c:pt>
                <c:pt idx="3269">
                  <c:v>-22</c:v>
                </c:pt>
                <c:pt idx="3270">
                  <c:v>-21</c:v>
                </c:pt>
                <c:pt idx="3271">
                  <c:v>-20</c:v>
                </c:pt>
                <c:pt idx="3272">
                  <c:v>-19</c:v>
                </c:pt>
                <c:pt idx="3273">
                  <c:v>-18</c:v>
                </c:pt>
                <c:pt idx="3274">
                  <c:v>-17</c:v>
                </c:pt>
                <c:pt idx="3275">
                  <c:v>-16</c:v>
                </c:pt>
                <c:pt idx="3276">
                  <c:v>-15</c:v>
                </c:pt>
                <c:pt idx="3277">
                  <c:v>-13</c:v>
                </c:pt>
                <c:pt idx="3278">
                  <c:v>-12</c:v>
                </c:pt>
                <c:pt idx="3279">
                  <c:v>-11</c:v>
                </c:pt>
                <c:pt idx="3280">
                  <c:v>-10</c:v>
                </c:pt>
                <c:pt idx="3281">
                  <c:v>-9</c:v>
                </c:pt>
                <c:pt idx="3282">
                  <c:v>-8</c:v>
                </c:pt>
                <c:pt idx="3283">
                  <c:v>-7</c:v>
                </c:pt>
                <c:pt idx="3284">
                  <c:v>-6</c:v>
                </c:pt>
                <c:pt idx="3285">
                  <c:v>-5</c:v>
                </c:pt>
                <c:pt idx="3286">
                  <c:v>-4</c:v>
                </c:pt>
                <c:pt idx="3287">
                  <c:v>-3</c:v>
                </c:pt>
                <c:pt idx="3288">
                  <c:v>-2</c:v>
                </c:pt>
                <c:pt idx="3289">
                  <c:v>-1</c:v>
                </c:pt>
                <c:pt idx="3290">
                  <c:v>0</c:v>
                </c:pt>
                <c:pt idx="3291">
                  <c:v>1</c:v>
                </c:pt>
                <c:pt idx="3292">
                  <c:v>2</c:v>
                </c:pt>
                <c:pt idx="3293">
                  <c:v>3</c:v>
                </c:pt>
                <c:pt idx="3294">
                  <c:v>5</c:v>
                </c:pt>
                <c:pt idx="3295">
                  <c:v>6</c:v>
                </c:pt>
                <c:pt idx="3296">
                  <c:v>7</c:v>
                </c:pt>
                <c:pt idx="3297">
                  <c:v>8</c:v>
                </c:pt>
                <c:pt idx="3298">
                  <c:v>9</c:v>
                </c:pt>
                <c:pt idx="3299">
                  <c:v>10</c:v>
                </c:pt>
                <c:pt idx="3300">
                  <c:v>11</c:v>
                </c:pt>
                <c:pt idx="3301">
                  <c:v>12</c:v>
                </c:pt>
                <c:pt idx="3302">
                  <c:v>13</c:v>
                </c:pt>
                <c:pt idx="3303">
                  <c:v>14</c:v>
                </c:pt>
                <c:pt idx="3304">
                  <c:v>15</c:v>
                </c:pt>
                <c:pt idx="3305">
                  <c:v>16</c:v>
                </c:pt>
                <c:pt idx="3306">
                  <c:v>17</c:v>
                </c:pt>
                <c:pt idx="3307">
                  <c:v>18</c:v>
                </c:pt>
                <c:pt idx="3308">
                  <c:v>19</c:v>
                </c:pt>
                <c:pt idx="3309">
                  <c:v>20</c:v>
                </c:pt>
                <c:pt idx="3310">
                  <c:v>21</c:v>
                </c:pt>
                <c:pt idx="3311">
                  <c:v>22</c:v>
                </c:pt>
                <c:pt idx="3312">
                  <c:v>23</c:v>
                </c:pt>
                <c:pt idx="3313">
                  <c:v>24</c:v>
                </c:pt>
                <c:pt idx="3314">
                  <c:v>25</c:v>
                </c:pt>
                <c:pt idx="3315">
                  <c:v>26</c:v>
                </c:pt>
                <c:pt idx="3316">
                  <c:v>27</c:v>
                </c:pt>
                <c:pt idx="3317">
                  <c:v>28</c:v>
                </c:pt>
                <c:pt idx="3318">
                  <c:v>29</c:v>
                </c:pt>
                <c:pt idx="3319">
                  <c:v>30</c:v>
                </c:pt>
                <c:pt idx="3320">
                  <c:v>33</c:v>
                </c:pt>
                <c:pt idx="3321">
                  <c:v>42</c:v>
                </c:pt>
                <c:pt idx="3322">
                  <c:v>43</c:v>
                </c:pt>
                <c:pt idx="3323">
                  <c:v>-28</c:v>
                </c:pt>
                <c:pt idx="3324">
                  <c:v>-27</c:v>
                </c:pt>
                <c:pt idx="3325">
                  <c:v>-23</c:v>
                </c:pt>
                <c:pt idx="3326">
                  <c:v>-20</c:v>
                </c:pt>
                <c:pt idx="3327">
                  <c:v>-18</c:v>
                </c:pt>
                <c:pt idx="3328">
                  <c:v>-17</c:v>
                </c:pt>
                <c:pt idx="3329">
                  <c:v>-16</c:v>
                </c:pt>
                <c:pt idx="3330">
                  <c:v>-15</c:v>
                </c:pt>
                <c:pt idx="3331">
                  <c:v>-14</c:v>
                </c:pt>
                <c:pt idx="3332">
                  <c:v>-13</c:v>
                </c:pt>
                <c:pt idx="3333">
                  <c:v>-12</c:v>
                </c:pt>
                <c:pt idx="3334">
                  <c:v>-11</c:v>
                </c:pt>
                <c:pt idx="3335">
                  <c:v>-10</c:v>
                </c:pt>
                <c:pt idx="3336">
                  <c:v>-9</c:v>
                </c:pt>
                <c:pt idx="3337">
                  <c:v>-8</c:v>
                </c:pt>
                <c:pt idx="3338">
                  <c:v>-7</c:v>
                </c:pt>
                <c:pt idx="3339">
                  <c:v>-6</c:v>
                </c:pt>
                <c:pt idx="3340">
                  <c:v>-5</c:v>
                </c:pt>
                <c:pt idx="3341">
                  <c:v>-4</c:v>
                </c:pt>
                <c:pt idx="3342">
                  <c:v>-3</c:v>
                </c:pt>
                <c:pt idx="3343">
                  <c:v>-2</c:v>
                </c:pt>
                <c:pt idx="3344">
                  <c:v>-1</c:v>
                </c:pt>
                <c:pt idx="3345">
                  <c:v>0</c:v>
                </c:pt>
                <c:pt idx="3346">
                  <c:v>2</c:v>
                </c:pt>
                <c:pt idx="3347">
                  <c:v>4</c:v>
                </c:pt>
                <c:pt idx="3348">
                  <c:v>6</c:v>
                </c:pt>
                <c:pt idx="3349">
                  <c:v>7</c:v>
                </c:pt>
                <c:pt idx="3350">
                  <c:v>8</c:v>
                </c:pt>
                <c:pt idx="3351">
                  <c:v>9</c:v>
                </c:pt>
                <c:pt idx="3352">
                  <c:v>10</c:v>
                </c:pt>
                <c:pt idx="3353">
                  <c:v>11</c:v>
                </c:pt>
                <c:pt idx="3354">
                  <c:v>12</c:v>
                </c:pt>
                <c:pt idx="3355">
                  <c:v>13</c:v>
                </c:pt>
                <c:pt idx="3356">
                  <c:v>14</c:v>
                </c:pt>
                <c:pt idx="3357">
                  <c:v>15</c:v>
                </c:pt>
                <c:pt idx="3358">
                  <c:v>16</c:v>
                </c:pt>
                <c:pt idx="3359">
                  <c:v>17</c:v>
                </c:pt>
                <c:pt idx="3360">
                  <c:v>18</c:v>
                </c:pt>
                <c:pt idx="3361">
                  <c:v>19</c:v>
                </c:pt>
                <c:pt idx="3362">
                  <c:v>20</c:v>
                </c:pt>
                <c:pt idx="3363">
                  <c:v>21</c:v>
                </c:pt>
                <c:pt idx="3364">
                  <c:v>22</c:v>
                </c:pt>
                <c:pt idx="3365">
                  <c:v>23</c:v>
                </c:pt>
                <c:pt idx="3366">
                  <c:v>24</c:v>
                </c:pt>
                <c:pt idx="3367">
                  <c:v>25</c:v>
                </c:pt>
                <c:pt idx="3368">
                  <c:v>26</c:v>
                </c:pt>
                <c:pt idx="3369">
                  <c:v>27</c:v>
                </c:pt>
                <c:pt idx="3370">
                  <c:v>28</c:v>
                </c:pt>
                <c:pt idx="3371">
                  <c:v>29</c:v>
                </c:pt>
                <c:pt idx="3372">
                  <c:v>30</c:v>
                </c:pt>
                <c:pt idx="3373">
                  <c:v>31</c:v>
                </c:pt>
                <c:pt idx="3374">
                  <c:v>32</c:v>
                </c:pt>
                <c:pt idx="3375">
                  <c:v>33</c:v>
                </c:pt>
                <c:pt idx="3376">
                  <c:v>36</c:v>
                </c:pt>
                <c:pt idx="3377">
                  <c:v>41</c:v>
                </c:pt>
                <c:pt idx="3378">
                  <c:v>43</c:v>
                </c:pt>
                <c:pt idx="3379">
                  <c:v>47</c:v>
                </c:pt>
                <c:pt idx="3380">
                  <c:v>48</c:v>
                </c:pt>
                <c:pt idx="3381">
                  <c:v>-20</c:v>
                </c:pt>
                <c:pt idx="3382">
                  <c:v>-18</c:v>
                </c:pt>
                <c:pt idx="3383">
                  <c:v>-17</c:v>
                </c:pt>
                <c:pt idx="3384">
                  <c:v>-16</c:v>
                </c:pt>
                <c:pt idx="3385">
                  <c:v>-14</c:v>
                </c:pt>
                <c:pt idx="3386">
                  <c:v>-13</c:v>
                </c:pt>
                <c:pt idx="3387">
                  <c:v>-12</c:v>
                </c:pt>
                <c:pt idx="3388">
                  <c:v>-11</c:v>
                </c:pt>
                <c:pt idx="3389">
                  <c:v>-10</c:v>
                </c:pt>
                <c:pt idx="3390">
                  <c:v>-9</c:v>
                </c:pt>
                <c:pt idx="3391">
                  <c:v>-8</c:v>
                </c:pt>
                <c:pt idx="3392">
                  <c:v>-7</c:v>
                </c:pt>
                <c:pt idx="3393">
                  <c:v>-6</c:v>
                </c:pt>
                <c:pt idx="3394">
                  <c:v>-5</c:v>
                </c:pt>
                <c:pt idx="3395">
                  <c:v>-4</c:v>
                </c:pt>
                <c:pt idx="3396">
                  <c:v>-3</c:v>
                </c:pt>
                <c:pt idx="3397">
                  <c:v>-2</c:v>
                </c:pt>
                <c:pt idx="3398">
                  <c:v>-1</c:v>
                </c:pt>
                <c:pt idx="3399">
                  <c:v>0</c:v>
                </c:pt>
                <c:pt idx="3400">
                  <c:v>1</c:v>
                </c:pt>
                <c:pt idx="3401">
                  <c:v>2</c:v>
                </c:pt>
                <c:pt idx="3402">
                  <c:v>3</c:v>
                </c:pt>
                <c:pt idx="3403">
                  <c:v>5</c:v>
                </c:pt>
                <c:pt idx="3404">
                  <c:v>7</c:v>
                </c:pt>
                <c:pt idx="3405">
                  <c:v>8</c:v>
                </c:pt>
                <c:pt idx="3406">
                  <c:v>9</c:v>
                </c:pt>
                <c:pt idx="3407">
                  <c:v>11</c:v>
                </c:pt>
                <c:pt idx="3408">
                  <c:v>12</c:v>
                </c:pt>
                <c:pt idx="3409">
                  <c:v>13</c:v>
                </c:pt>
                <c:pt idx="3410">
                  <c:v>14</c:v>
                </c:pt>
                <c:pt idx="3411">
                  <c:v>15</c:v>
                </c:pt>
                <c:pt idx="3412">
                  <c:v>16</c:v>
                </c:pt>
                <c:pt idx="3413">
                  <c:v>17</c:v>
                </c:pt>
                <c:pt idx="3414">
                  <c:v>18</c:v>
                </c:pt>
                <c:pt idx="3415">
                  <c:v>19</c:v>
                </c:pt>
                <c:pt idx="3416">
                  <c:v>20</c:v>
                </c:pt>
                <c:pt idx="3417">
                  <c:v>21</c:v>
                </c:pt>
                <c:pt idx="3418">
                  <c:v>22</c:v>
                </c:pt>
                <c:pt idx="3419">
                  <c:v>23</c:v>
                </c:pt>
                <c:pt idx="3420">
                  <c:v>24</c:v>
                </c:pt>
                <c:pt idx="3421">
                  <c:v>25</c:v>
                </c:pt>
                <c:pt idx="3422">
                  <c:v>26</c:v>
                </c:pt>
                <c:pt idx="3423">
                  <c:v>27</c:v>
                </c:pt>
                <c:pt idx="3424">
                  <c:v>28</c:v>
                </c:pt>
                <c:pt idx="3425">
                  <c:v>29</c:v>
                </c:pt>
                <c:pt idx="3426">
                  <c:v>30</c:v>
                </c:pt>
                <c:pt idx="3427">
                  <c:v>31</c:v>
                </c:pt>
                <c:pt idx="3428">
                  <c:v>32</c:v>
                </c:pt>
                <c:pt idx="3429">
                  <c:v>33</c:v>
                </c:pt>
                <c:pt idx="3430">
                  <c:v>34</c:v>
                </c:pt>
                <c:pt idx="3431">
                  <c:v>35</c:v>
                </c:pt>
                <c:pt idx="3432">
                  <c:v>37</c:v>
                </c:pt>
                <c:pt idx="3433">
                  <c:v>38</c:v>
                </c:pt>
                <c:pt idx="3434">
                  <c:v>44</c:v>
                </c:pt>
                <c:pt idx="3435">
                  <c:v>45</c:v>
                </c:pt>
                <c:pt idx="3436">
                  <c:v>48</c:v>
                </c:pt>
                <c:pt idx="3437">
                  <c:v>-26</c:v>
                </c:pt>
                <c:pt idx="3438">
                  <c:v>-21</c:v>
                </c:pt>
                <c:pt idx="3439">
                  <c:v>-19</c:v>
                </c:pt>
                <c:pt idx="3440">
                  <c:v>-17</c:v>
                </c:pt>
                <c:pt idx="3441">
                  <c:v>-16</c:v>
                </c:pt>
                <c:pt idx="3442">
                  <c:v>-15</c:v>
                </c:pt>
                <c:pt idx="3443">
                  <c:v>-14</c:v>
                </c:pt>
                <c:pt idx="3444">
                  <c:v>-12</c:v>
                </c:pt>
                <c:pt idx="3445">
                  <c:v>-11</c:v>
                </c:pt>
                <c:pt idx="3446">
                  <c:v>-10</c:v>
                </c:pt>
                <c:pt idx="3447">
                  <c:v>-9</c:v>
                </c:pt>
                <c:pt idx="3448">
                  <c:v>-8</c:v>
                </c:pt>
                <c:pt idx="3449">
                  <c:v>-7</c:v>
                </c:pt>
                <c:pt idx="3450">
                  <c:v>-6</c:v>
                </c:pt>
                <c:pt idx="3451">
                  <c:v>-5</c:v>
                </c:pt>
                <c:pt idx="3452">
                  <c:v>-4</c:v>
                </c:pt>
                <c:pt idx="3453">
                  <c:v>-3</c:v>
                </c:pt>
                <c:pt idx="3454">
                  <c:v>-2</c:v>
                </c:pt>
                <c:pt idx="3455">
                  <c:v>-1</c:v>
                </c:pt>
                <c:pt idx="3456">
                  <c:v>0</c:v>
                </c:pt>
                <c:pt idx="3457">
                  <c:v>1</c:v>
                </c:pt>
                <c:pt idx="3458">
                  <c:v>2</c:v>
                </c:pt>
                <c:pt idx="3459">
                  <c:v>3</c:v>
                </c:pt>
                <c:pt idx="3460">
                  <c:v>4</c:v>
                </c:pt>
                <c:pt idx="3461">
                  <c:v>5</c:v>
                </c:pt>
                <c:pt idx="3462">
                  <c:v>6</c:v>
                </c:pt>
                <c:pt idx="3463">
                  <c:v>7</c:v>
                </c:pt>
                <c:pt idx="3464">
                  <c:v>8</c:v>
                </c:pt>
                <c:pt idx="3465">
                  <c:v>9</c:v>
                </c:pt>
                <c:pt idx="3466">
                  <c:v>10</c:v>
                </c:pt>
                <c:pt idx="3467">
                  <c:v>11</c:v>
                </c:pt>
                <c:pt idx="3468">
                  <c:v>13</c:v>
                </c:pt>
                <c:pt idx="3469">
                  <c:v>14</c:v>
                </c:pt>
                <c:pt idx="3470">
                  <c:v>15</c:v>
                </c:pt>
                <c:pt idx="3471">
                  <c:v>16</c:v>
                </c:pt>
                <c:pt idx="3472">
                  <c:v>17</c:v>
                </c:pt>
                <c:pt idx="3473">
                  <c:v>18</c:v>
                </c:pt>
                <c:pt idx="3474">
                  <c:v>19</c:v>
                </c:pt>
                <c:pt idx="3475">
                  <c:v>20</c:v>
                </c:pt>
                <c:pt idx="3476">
                  <c:v>21</c:v>
                </c:pt>
                <c:pt idx="3477">
                  <c:v>22</c:v>
                </c:pt>
                <c:pt idx="3478">
                  <c:v>23</c:v>
                </c:pt>
                <c:pt idx="3479">
                  <c:v>24</c:v>
                </c:pt>
                <c:pt idx="3480">
                  <c:v>25</c:v>
                </c:pt>
                <c:pt idx="3481">
                  <c:v>26</c:v>
                </c:pt>
                <c:pt idx="3482">
                  <c:v>27</c:v>
                </c:pt>
                <c:pt idx="3483">
                  <c:v>28</c:v>
                </c:pt>
                <c:pt idx="3484">
                  <c:v>29</c:v>
                </c:pt>
                <c:pt idx="3485">
                  <c:v>30</c:v>
                </c:pt>
                <c:pt idx="3486">
                  <c:v>31</c:v>
                </c:pt>
                <c:pt idx="3487">
                  <c:v>32</c:v>
                </c:pt>
                <c:pt idx="3488">
                  <c:v>33</c:v>
                </c:pt>
                <c:pt idx="3489">
                  <c:v>34</c:v>
                </c:pt>
                <c:pt idx="3490">
                  <c:v>36</c:v>
                </c:pt>
                <c:pt idx="3491">
                  <c:v>37</c:v>
                </c:pt>
                <c:pt idx="3492">
                  <c:v>45</c:v>
                </c:pt>
                <c:pt idx="3493">
                  <c:v>-24</c:v>
                </c:pt>
                <c:pt idx="3494">
                  <c:v>-19</c:v>
                </c:pt>
                <c:pt idx="3495">
                  <c:v>-18</c:v>
                </c:pt>
                <c:pt idx="3496">
                  <c:v>-13</c:v>
                </c:pt>
                <c:pt idx="3497">
                  <c:v>-12</c:v>
                </c:pt>
                <c:pt idx="3498">
                  <c:v>-11</c:v>
                </c:pt>
                <c:pt idx="3499">
                  <c:v>-10</c:v>
                </c:pt>
                <c:pt idx="3500">
                  <c:v>-9</c:v>
                </c:pt>
                <c:pt idx="3501">
                  <c:v>-8</c:v>
                </c:pt>
                <c:pt idx="3502">
                  <c:v>-7</c:v>
                </c:pt>
                <c:pt idx="3503">
                  <c:v>-6</c:v>
                </c:pt>
                <c:pt idx="3504">
                  <c:v>-5</c:v>
                </c:pt>
                <c:pt idx="3505">
                  <c:v>-4</c:v>
                </c:pt>
                <c:pt idx="3506">
                  <c:v>-3</c:v>
                </c:pt>
                <c:pt idx="3507">
                  <c:v>-2</c:v>
                </c:pt>
                <c:pt idx="3508">
                  <c:v>-1</c:v>
                </c:pt>
                <c:pt idx="3509">
                  <c:v>0</c:v>
                </c:pt>
                <c:pt idx="3510">
                  <c:v>1</c:v>
                </c:pt>
                <c:pt idx="3511">
                  <c:v>2</c:v>
                </c:pt>
                <c:pt idx="3512">
                  <c:v>3</c:v>
                </c:pt>
                <c:pt idx="3513">
                  <c:v>4</c:v>
                </c:pt>
                <c:pt idx="3514">
                  <c:v>5</c:v>
                </c:pt>
                <c:pt idx="3515">
                  <c:v>6</c:v>
                </c:pt>
                <c:pt idx="3516">
                  <c:v>8</c:v>
                </c:pt>
                <c:pt idx="3517">
                  <c:v>9</c:v>
                </c:pt>
                <c:pt idx="3518">
                  <c:v>10</c:v>
                </c:pt>
                <c:pt idx="3519">
                  <c:v>11</c:v>
                </c:pt>
                <c:pt idx="3520">
                  <c:v>12</c:v>
                </c:pt>
                <c:pt idx="3521">
                  <c:v>13</c:v>
                </c:pt>
                <c:pt idx="3522">
                  <c:v>14</c:v>
                </c:pt>
                <c:pt idx="3523">
                  <c:v>15</c:v>
                </c:pt>
                <c:pt idx="3524">
                  <c:v>16</c:v>
                </c:pt>
                <c:pt idx="3525">
                  <c:v>17</c:v>
                </c:pt>
                <c:pt idx="3526">
                  <c:v>18</c:v>
                </c:pt>
                <c:pt idx="3527">
                  <c:v>19</c:v>
                </c:pt>
                <c:pt idx="3528">
                  <c:v>20</c:v>
                </c:pt>
                <c:pt idx="3529">
                  <c:v>21</c:v>
                </c:pt>
                <c:pt idx="3530">
                  <c:v>22</c:v>
                </c:pt>
                <c:pt idx="3531">
                  <c:v>23</c:v>
                </c:pt>
                <c:pt idx="3532">
                  <c:v>24</c:v>
                </c:pt>
                <c:pt idx="3533">
                  <c:v>25</c:v>
                </c:pt>
                <c:pt idx="3534">
                  <c:v>26</c:v>
                </c:pt>
                <c:pt idx="3535">
                  <c:v>27</c:v>
                </c:pt>
                <c:pt idx="3536">
                  <c:v>28</c:v>
                </c:pt>
                <c:pt idx="3537">
                  <c:v>29</c:v>
                </c:pt>
                <c:pt idx="3538">
                  <c:v>30</c:v>
                </c:pt>
                <c:pt idx="3539">
                  <c:v>31</c:v>
                </c:pt>
                <c:pt idx="3540">
                  <c:v>32</c:v>
                </c:pt>
                <c:pt idx="3541">
                  <c:v>33</c:v>
                </c:pt>
                <c:pt idx="3542">
                  <c:v>34</c:v>
                </c:pt>
                <c:pt idx="3543">
                  <c:v>35</c:v>
                </c:pt>
                <c:pt idx="3544">
                  <c:v>36</c:v>
                </c:pt>
                <c:pt idx="3545">
                  <c:v>37</c:v>
                </c:pt>
                <c:pt idx="3546">
                  <c:v>39</c:v>
                </c:pt>
                <c:pt idx="3547">
                  <c:v>44</c:v>
                </c:pt>
                <c:pt idx="3548">
                  <c:v>46</c:v>
                </c:pt>
                <c:pt idx="3549">
                  <c:v>-23</c:v>
                </c:pt>
                <c:pt idx="3550">
                  <c:v>-17</c:v>
                </c:pt>
                <c:pt idx="3551">
                  <c:v>-16</c:v>
                </c:pt>
                <c:pt idx="3552">
                  <c:v>-15</c:v>
                </c:pt>
                <c:pt idx="3553">
                  <c:v>-14</c:v>
                </c:pt>
                <c:pt idx="3554">
                  <c:v>-13</c:v>
                </c:pt>
                <c:pt idx="3555">
                  <c:v>-12</c:v>
                </c:pt>
                <c:pt idx="3556">
                  <c:v>-11</c:v>
                </c:pt>
                <c:pt idx="3557">
                  <c:v>-10</c:v>
                </c:pt>
                <c:pt idx="3558">
                  <c:v>-9</c:v>
                </c:pt>
                <c:pt idx="3559">
                  <c:v>-8</c:v>
                </c:pt>
                <c:pt idx="3560">
                  <c:v>-7</c:v>
                </c:pt>
                <c:pt idx="3561">
                  <c:v>-6</c:v>
                </c:pt>
                <c:pt idx="3562">
                  <c:v>-4</c:v>
                </c:pt>
                <c:pt idx="3563">
                  <c:v>-3</c:v>
                </c:pt>
                <c:pt idx="3564">
                  <c:v>-2</c:v>
                </c:pt>
                <c:pt idx="3565">
                  <c:v>-1</c:v>
                </c:pt>
                <c:pt idx="3566">
                  <c:v>0</c:v>
                </c:pt>
                <c:pt idx="3567">
                  <c:v>1</c:v>
                </c:pt>
                <c:pt idx="3568">
                  <c:v>2</c:v>
                </c:pt>
                <c:pt idx="3569">
                  <c:v>3</c:v>
                </c:pt>
                <c:pt idx="3570">
                  <c:v>4</c:v>
                </c:pt>
                <c:pt idx="3571">
                  <c:v>5</c:v>
                </c:pt>
                <c:pt idx="3572">
                  <c:v>6</c:v>
                </c:pt>
                <c:pt idx="3573">
                  <c:v>7</c:v>
                </c:pt>
                <c:pt idx="3574">
                  <c:v>8</c:v>
                </c:pt>
                <c:pt idx="3575">
                  <c:v>9</c:v>
                </c:pt>
                <c:pt idx="3576">
                  <c:v>10</c:v>
                </c:pt>
                <c:pt idx="3577">
                  <c:v>11</c:v>
                </c:pt>
                <c:pt idx="3578">
                  <c:v>12</c:v>
                </c:pt>
                <c:pt idx="3579">
                  <c:v>14</c:v>
                </c:pt>
                <c:pt idx="3580">
                  <c:v>15</c:v>
                </c:pt>
                <c:pt idx="3581">
                  <c:v>17</c:v>
                </c:pt>
                <c:pt idx="3582">
                  <c:v>18</c:v>
                </c:pt>
                <c:pt idx="3583">
                  <c:v>19</c:v>
                </c:pt>
                <c:pt idx="3584">
                  <c:v>20</c:v>
                </c:pt>
                <c:pt idx="3585">
                  <c:v>21</c:v>
                </c:pt>
                <c:pt idx="3586">
                  <c:v>22</c:v>
                </c:pt>
                <c:pt idx="3587">
                  <c:v>23</c:v>
                </c:pt>
                <c:pt idx="3588">
                  <c:v>24</c:v>
                </c:pt>
                <c:pt idx="3589">
                  <c:v>25</c:v>
                </c:pt>
                <c:pt idx="3590">
                  <c:v>26</c:v>
                </c:pt>
                <c:pt idx="3591">
                  <c:v>27</c:v>
                </c:pt>
                <c:pt idx="3592">
                  <c:v>28</c:v>
                </c:pt>
                <c:pt idx="3593">
                  <c:v>29</c:v>
                </c:pt>
                <c:pt idx="3594">
                  <c:v>30</c:v>
                </c:pt>
                <c:pt idx="3595">
                  <c:v>31</c:v>
                </c:pt>
                <c:pt idx="3596">
                  <c:v>32</c:v>
                </c:pt>
                <c:pt idx="3597">
                  <c:v>33</c:v>
                </c:pt>
                <c:pt idx="3598">
                  <c:v>34</c:v>
                </c:pt>
                <c:pt idx="3599">
                  <c:v>35</c:v>
                </c:pt>
                <c:pt idx="3600">
                  <c:v>36</c:v>
                </c:pt>
                <c:pt idx="3601">
                  <c:v>37</c:v>
                </c:pt>
                <c:pt idx="3602">
                  <c:v>38</c:v>
                </c:pt>
                <c:pt idx="3603">
                  <c:v>39</c:v>
                </c:pt>
                <c:pt idx="3604">
                  <c:v>40</c:v>
                </c:pt>
                <c:pt idx="3605">
                  <c:v>46</c:v>
                </c:pt>
                <c:pt idx="3606">
                  <c:v>49</c:v>
                </c:pt>
                <c:pt idx="3607">
                  <c:v>50</c:v>
                </c:pt>
                <c:pt idx="3608">
                  <c:v>52</c:v>
                </c:pt>
                <c:pt idx="3609">
                  <c:v>-16</c:v>
                </c:pt>
                <c:pt idx="3610">
                  <c:v>-14</c:v>
                </c:pt>
                <c:pt idx="3611">
                  <c:v>-13</c:v>
                </c:pt>
                <c:pt idx="3612">
                  <c:v>-12</c:v>
                </c:pt>
                <c:pt idx="3613">
                  <c:v>-11</c:v>
                </c:pt>
                <c:pt idx="3614">
                  <c:v>-9</c:v>
                </c:pt>
                <c:pt idx="3615">
                  <c:v>-8</c:v>
                </c:pt>
                <c:pt idx="3616">
                  <c:v>-7</c:v>
                </c:pt>
                <c:pt idx="3617">
                  <c:v>-5</c:v>
                </c:pt>
                <c:pt idx="3618">
                  <c:v>-4</c:v>
                </c:pt>
                <c:pt idx="3619">
                  <c:v>-3</c:v>
                </c:pt>
                <c:pt idx="3620">
                  <c:v>-2</c:v>
                </c:pt>
                <c:pt idx="3621">
                  <c:v>-1</c:v>
                </c:pt>
                <c:pt idx="3622">
                  <c:v>0</c:v>
                </c:pt>
                <c:pt idx="3623">
                  <c:v>1</c:v>
                </c:pt>
                <c:pt idx="3624">
                  <c:v>2</c:v>
                </c:pt>
                <c:pt idx="3625">
                  <c:v>3</c:v>
                </c:pt>
                <c:pt idx="3626">
                  <c:v>4</c:v>
                </c:pt>
                <c:pt idx="3627">
                  <c:v>5</c:v>
                </c:pt>
                <c:pt idx="3628">
                  <c:v>6</c:v>
                </c:pt>
                <c:pt idx="3629">
                  <c:v>7</c:v>
                </c:pt>
                <c:pt idx="3630">
                  <c:v>8</c:v>
                </c:pt>
                <c:pt idx="3631">
                  <c:v>9</c:v>
                </c:pt>
                <c:pt idx="3632">
                  <c:v>10</c:v>
                </c:pt>
                <c:pt idx="3633">
                  <c:v>11</c:v>
                </c:pt>
                <c:pt idx="3634">
                  <c:v>15</c:v>
                </c:pt>
                <c:pt idx="3635">
                  <c:v>16</c:v>
                </c:pt>
                <c:pt idx="3636">
                  <c:v>17</c:v>
                </c:pt>
                <c:pt idx="3637">
                  <c:v>18</c:v>
                </c:pt>
                <c:pt idx="3638">
                  <c:v>19</c:v>
                </c:pt>
                <c:pt idx="3639">
                  <c:v>20</c:v>
                </c:pt>
                <c:pt idx="3640">
                  <c:v>21</c:v>
                </c:pt>
                <c:pt idx="3641">
                  <c:v>22</c:v>
                </c:pt>
                <c:pt idx="3642">
                  <c:v>23</c:v>
                </c:pt>
                <c:pt idx="3643">
                  <c:v>24</c:v>
                </c:pt>
                <c:pt idx="3644">
                  <c:v>25</c:v>
                </c:pt>
                <c:pt idx="3645">
                  <c:v>26</c:v>
                </c:pt>
                <c:pt idx="3646">
                  <c:v>27</c:v>
                </c:pt>
                <c:pt idx="3647">
                  <c:v>28</c:v>
                </c:pt>
                <c:pt idx="3648">
                  <c:v>29</c:v>
                </c:pt>
                <c:pt idx="3649">
                  <c:v>30</c:v>
                </c:pt>
                <c:pt idx="3650">
                  <c:v>31</c:v>
                </c:pt>
                <c:pt idx="3651">
                  <c:v>32</c:v>
                </c:pt>
                <c:pt idx="3652">
                  <c:v>33</c:v>
                </c:pt>
                <c:pt idx="3653">
                  <c:v>34</c:v>
                </c:pt>
                <c:pt idx="3654">
                  <c:v>35</c:v>
                </c:pt>
                <c:pt idx="3655">
                  <c:v>36</c:v>
                </c:pt>
                <c:pt idx="3656">
                  <c:v>37</c:v>
                </c:pt>
                <c:pt idx="3657">
                  <c:v>38</c:v>
                </c:pt>
                <c:pt idx="3658">
                  <c:v>39</c:v>
                </c:pt>
                <c:pt idx="3659">
                  <c:v>41</c:v>
                </c:pt>
                <c:pt idx="3660">
                  <c:v>44</c:v>
                </c:pt>
                <c:pt idx="3661">
                  <c:v>48</c:v>
                </c:pt>
                <c:pt idx="3662">
                  <c:v>-13</c:v>
                </c:pt>
                <c:pt idx="3663">
                  <c:v>-11</c:v>
                </c:pt>
                <c:pt idx="3664">
                  <c:v>-8</c:v>
                </c:pt>
                <c:pt idx="3665">
                  <c:v>-6</c:v>
                </c:pt>
                <c:pt idx="3666">
                  <c:v>-5</c:v>
                </c:pt>
                <c:pt idx="3667">
                  <c:v>-4</c:v>
                </c:pt>
                <c:pt idx="3668">
                  <c:v>-3</c:v>
                </c:pt>
                <c:pt idx="3669">
                  <c:v>-2</c:v>
                </c:pt>
                <c:pt idx="3670">
                  <c:v>-1</c:v>
                </c:pt>
                <c:pt idx="3671">
                  <c:v>0</c:v>
                </c:pt>
                <c:pt idx="3672">
                  <c:v>1</c:v>
                </c:pt>
                <c:pt idx="3673">
                  <c:v>2</c:v>
                </c:pt>
                <c:pt idx="3674">
                  <c:v>3</c:v>
                </c:pt>
                <c:pt idx="3675">
                  <c:v>4</c:v>
                </c:pt>
                <c:pt idx="3676">
                  <c:v>5</c:v>
                </c:pt>
                <c:pt idx="3677">
                  <c:v>6</c:v>
                </c:pt>
                <c:pt idx="3678">
                  <c:v>7</c:v>
                </c:pt>
                <c:pt idx="3679">
                  <c:v>8</c:v>
                </c:pt>
                <c:pt idx="3680">
                  <c:v>9</c:v>
                </c:pt>
                <c:pt idx="3681">
                  <c:v>10</c:v>
                </c:pt>
                <c:pt idx="3682">
                  <c:v>11</c:v>
                </c:pt>
                <c:pt idx="3683">
                  <c:v>13</c:v>
                </c:pt>
                <c:pt idx="3684">
                  <c:v>18</c:v>
                </c:pt>
                <c:pt idx="3685">
                  <c:v>19</c:v>
                </c:pt>
                <c:pt idx="3686">
                  <c:v>20</c:v>
                </c:pt>
                <c:pt idx="3687">
                  <c:v>22</c:v>
                </c:pt>
                <c:pt idx="3688">
                  <c:v>23</c:v>
                </c:pt>
                <c:pt idx="3689">
                  <c:v>24</c:v>
                </c:pt>
                <c:pt idx="3690">
                  <c:v>25</c:v>
                </c:pt>
                <c:pt idx="3691">
                  <c:v>26</c:v>
                </c:pt>
                <c:pt idx="3692">
                  <c:v>27</c:v>
                </c:pt>
                <c:pt idx="3693">
                  <c:v>28</c:v>
                </c:pt>
                <c:pt idx="3694">
                  <c:v>29</c:v>
                </c:pt>
                <c:pt idx="3695">
                  <c:v>30</c:v>
                </c:pt>
                <c:pt idx="3696">
                  <c:v>31</c:v>
                </c:pt>
                <c:pt idx="3697">
                  <c:v>32</c:v>
                </c:pt>
                <c:pt idx="3698">
                  <c:v>33</c:v>
                </c:pt>
                <c:pt idx="3699">
                  <c:v>34</c:v>
                </c:pt>
                <c:pt idx="3700">
                  <c:v>35</c:v>
                </c:pt>
                <c:pt idx="3701">
                  <c:v>36</c:v>
                </c:pt>
                <c:pt idx="3702">
                  <c:v>37</c:v>
                </c:pt>
                <c:pt idx="3703">
                  <c:v>39</c:v>
                </c:pt>
                <c:pt idx="3704">
                  <c:v>40</c:v>
                </c:pt>
                <c:pt idx="3705">
                  <c:v>-12</c:v>
                </c:pt>
                <c:pt idx="3706">
                  <c:v>-11</c:v>
                </c:pt>
                <c:pt idx="3707">
                  <c:v>-9</c:v>
                </c:pt>
                <c:pt idx="3708">
                  <c:v>-8</c:v>
                </c:pt>
                <c:pt idx="3709">
                  <c:v>-6</c:v>
                </c:pt>
                <c:pt idx="3710">
                  <c:v>-5</c:v>
                </c:pt>
                <c:pt idx="3711">
                  <c:v>-4</c:v>
                </c:pt>
                <c:pt idx="3712">
                  <c:v>-3</c:v>
                </c:pt>
                <c:pt idx="3713">
                  <c:v>-1</c:v>
                </c:pt>
                <c:pt idx="3714">
                  <c:v>0</c:v>
                </c:pt>
                <c:pt idx="3715">
                  <c:v>1</c:v>
                </c:pt>
                <c:pt idx="3716">
                  <c:v>2</c:v>
                </c:pt>
                <c:pt idx="3717">
                  <c:v>3</c:v>
                </c:pt>
                <c:pt idx="3718">
                  <c:v>4</c:v>
                </c:pt>
                <c:pt idx="3719">
                  <c:v>5</c:v>
                </c:pt>
                <c:pt idx="3720">
                  <c:v>6</c:v>
                </c:pt>
                <c:pt idx="3721">
                  <c:v>7</c:v>
                </c:pt>
                <c:pt idx="3722">
                  <c:v>8</c:v>
                </c:pt>
                <c:pt idx="3723">
                  <c:v>9</c:v>
                </c:pt>
                <c:pt idx="3724">
                  <c:v>10</c:v>
                </c:pt>
                <c:pt idx="3725">
                  <c:v>11</c:v>
                </c:pt>
                <c:pt idx="3726">
                  <c:v>12</c:v>
                </c:pt>
                <c:pt idx="3727">
                  <c:v>13</c:v>
                </c:pt>
                <c:pt idx="3728">
                  <c:v>14</c:v>
                </c:pt>
                <c:pt idx="3729">
                  <c:v>15</c:v>
                </c:pt>
                <c:pt idx="3730">
                  <c:v>16</c:v>
                </c:pt>
                <c:pt idx="3731">
                  <c:v>18</c:v>
                </c:pt>
                <c:pt idx="3732">
                  <c:v>20</c:v>
                </c:pt>
                <c:pt idx="3733">
                  <c:v>21</c:v>
                </c:pt>
                <c:pt idx="3734">
                  <c:v>22</c:v>
                </c:pt>
                <c:pt idx="3735">
                  <c:v>23</c:v>
                </c:pt>
                <c:pt idx="3736">
                  <c:v>24</c:v>
                </c:pt>
                <c:pt idx="3737">
                  <c:v>25</c:v>
                </c:pt>
                <c:pt idx="3738">
                  <c:v>26</c:v>
                </c:pt>
                <c:pt idx="3739">
                  <c:v>27</c:v>
                </c:pt>
                <c:pt idx="3740">
                  <c:v>28</c:v>
                </c:pt>
                <c:pt idx="3741">
                  <c:v>29</c:v>
                </c:pt>
                <c:pt idx="3742">
                  <c:v>30</c:v>
                </c:pt>
                <c:pt idx="3743">
                  <c:v>31</c:v>
                </c:pt>
                <c:pt idx="3744">
                  <c:v>32</c:v>
                </c:pt>
                <c:pt idx="3745">
                  <c:v>33</c:v>
                </c:pt>
                <c:pt idx="3746">
                  <c:v>34</c:v>
                </c:pt>
                <c:pt idx="3747">
                  <c:v>35</c:v>
                </c:pt>
                <c:pt idx="3748">
                  <c:v>36</c:v>
                </c:pt>
                <c:pt idx="3749">
                  <c:v>37</c:v>
                </c:pt>
                <c:pt idx="3750">
                  <c:v>38</c:v>
                </c:pt>
                <c:pt idx="3751">
                  <c:v>39</c:v>
                </c:pt>
                <c:pt idx="3752">
                  <c:v>40</c:v>
                </c:pt>
                <c:pt idx="3753">
                  <c:v>41</c:v>
                </c:pt>
                <c:pt idx="3754">
                  <c:v>44</c:v>
                </c:pt>
                <c:pt idx="3755">
                  <c:v>-8</c:v>
                </c:pt>
                <c:pt idx="3756">
                  <c:v>-7</c:v>
                </c:pt>
                <c:pt idx="3757">
                  <c:v>-6</c:v>
                </c:pt>
                <c:pt idx="3758">
                  <c:v>-4</c:v>
                </c:pt>
                <c:pt idx="3759">
                  <c:v>-3</c:v>
                </c:pt>
                <c:pt idx="3760">
                  <c:v>-2</c:v>
                </c:pt>
                <c:pt idx="3761">
                  <c:v>-1</c:v>
                </c:pt>
                <c:pt idx="3762">
                  <c:v>0</c:v>
                </c:pt>
                <c:pt idx="3763">
                  <c:v>1</c:v>
                </c:pt>
                <c:pt idx="3764">
                  <c:v>2</c:v>
                </c:pt>
                <c:pt idx="3765">
                  <c:v>3</c:v>
                </c:pt>
                <c:pt idx="3766">
                  <c:v>4</c:v>
                </c:pt>
                <c:pt idx="3767">
                  <c:v>5</c:v>
                </c:pt>
                <c:pt idx="3768">
                  <c:v>6</c:v>
                </c:pt>
                <c:pt idx="3769">
                  <c:v>7</c:v>
                </c:pt>
                <c:pt idx="3770">
                  <c:v>8</c:v>
                </c:pt>
                <c:pt idx="3771">
                  <c:v>9</c:v>
                </c:pt>
                <c:pt idx="3772">
                  <c:v>10</c:v>
                </c:pt>
                <c:pt idx="3773">
                  <c:v>11</c:v>
                </c:pt>
                <c:pt idx="3774">
                  <c:v>12</c:v>
                </c:pt>
                <c:pt idx="3775">
                  <c:v>13</c:v>
                </c:pt>
                <c:pt idx="3776">
                  <c:v>14</c:v>
                </c:pt>
                <c:pt idx="3777">
                  <c:v>15</c:v>
                </c:pt>
                <c:pt idx="3778">
                  <c:v>16</c:v>
                </c:pt>
                <c:pt idx="3779">
                  <c:v>18</c:v>
                </c:pt>
                <c:pt idx="3780">
                  <c:v>19</c:v>
                </c:pt>
                <c:pt idx="3781">
                  <c:v>21</c:v>
                </c:pt>
                <c:pt idx="3782">
                  <c:v>22</c:v>
                </c:pt>
                <c:pt idx="3783">
                  <c:v>23</c:v>
                </c:pt>
                <c:pt idx="3784">
                  <c:v>24</c:v>
                </c:pt>
                <c:pt idx="3785">
                  <c:v>25</c:v>
                </c:pt>
                <c:pt idx="3786">
                  <c:v>26</c:v>
                </c:pt>
                <c:pt idx="3787">
                  <c:v>27</c:v>
                </c:pt>
                <c:pt idx="3788">
                  <c:v>28</c:v>
                </c:pt>
                <c:pt idx="3789">
                  <c:v>29</c:v>
                </c:pt>
                <c:pt idx="3790">
                  <c:v>30</c:v>
                </c:pt>
                <c:pt idx="3791">
                  <c:v>31</c:v>
                </c:pt>
                <c:pt idx="3792">
                  <c:v>32</c:v>
                </c:pt>
                <c:pt idx="3793">
                  <c:v>33</c:v>
                </c:pt>
                <c:pt idx="3794">
                  <c:v>34</c:v>
                </c:pt>
                <c:pt idx="3795">
                  <c:v>35</c:v>
                </c:pt>
                <c:pt idx="3796">
                  <c:v>36</c:v>
                </c:pt>
                <c:pt idx="3797">
                  <c:v>37</c:v>
                </c:pt>
                <c:pt idx="3798">
                  <c:v>38</c:v>
                </c:pt>
                <c:pt idx="3799">
                  <c:v>39</c:v>
                </c:pt>
                <c:pt idx="3800">
                  <c:v>40</c:v>
                </c:pt>
                <c:pt idx="3801">
                  <c:v>41</c:v>
                </c:pt>
                <c:pt idx="3802">
                  <c:v>44</c:v>
                </c:pt>
                <c:pt idx="3803">
                  <c:v>48</c:v>
                </c:pt>
                <c:pt idx="3804">
                  <c:v>-16</c:v>
                </c:pt>
                <c:pt idx="3805">
                  <c:v>-5</c:v>
                </c:pt>
                <c:pt idx="3806">
                  <c:v>-3</c:v>
                </c:pt>
                <c:pt idx="3807">
                  <c:v>-1</c:v>
                </c:pt>
                <c:pt idx="3808">
                  <c:v>0</c:v>
                </c:pt>
                <c:pt idx="3809">
                  <c:v>2</c:v>
                </c:pt>
                <c:pt idx="3810">
                  <c:v>3</c:v>
                </c:pt>
                <c:pt idx="3811">
                  <c:v>4</c:v>
                </c:pt>
                <c:pt idx="3812">
                  <c:v>5</c:v>
                </c:pt>
                <c:pt idx="3813">
                  <c:v>6</c:v>
                </c:pt>
                <c:pt idx="3814">
                  <c:v>7</c:v>
                </c:pt>
                <c:pt idx="3815">
                  <c:v>8</c:v>
                </c:pt>
                <c:pt idx="3816">
                  <c:v>9</c:v>
                </c:pt>
                <c:pt idx="3817">
                  <c:v>10</c:v>
                </c:pt>
                <c:pt idx="3818">
                  <c:v>11</c:v>
                </c:pt>
                <c:pt idx="3819">
                  <c:v>12</c:v>
                </c:pt>
                <c:pt idx="3820">
                  <c:v>13</c:v>
                </c:pt>
                <c:pt idx="3821">
                  <c:v>14</c:v>
                </c:pt>
                <c:pt idx="3822">
                  <c:v>15</c:v>
                </c:pt>
                <c:pt idx="3823">
                  <c:v>16</c:v>
                </c:pt>
                <c:pt idx="3824">
                  <c:v>17</c:v>
                </c:pt>
                <c:pt idx="3825">
                  <c:v>18</c:v>
                </c:pt>
                <c:pt idx="3826">
                  <c:v>19</c:v>
                </c:pt>
                <c:pt idx="3827">
                  <c:v>20</c:v>
                </c:pt>
                <c:pt idx="3828">
                  <c:v>21</c:v>
                </c:pt>
                <c:pt idx="3829">
                  <c:v>22</c:v>
                </c:pt>
                <c:pt idx="3830">
                  <c:v>23</c:v>
                </c:pt>
                <c:pt idx="3831">
                  <c:v>24</c:v>
                </c:pt>
                <c:pt idx="3832">
                  <c:v>25</c:v>
                </c:pt>
                <c:pt idx="3833">
                  <c:v>26</c:v>
                </c:pt>
                <c:pt idx="3834">
                  <c:v>27</c:v>
                </c:pt>
                <c:pt idx="3835">
                  <c:v>28</c:v>
                </c:pt>
                <c:pt idx="3836">
                  <c:v>29</c:v>
                </c:pt>
                <c:pt idx="3837">
                  <c:v>30</c:v>
                </c:pt>
                <c:pt idx="3838">
                  <c:v>31</c:v>
                </c:pt>
                <c:pt idx="3839">
                  <c:v>32</c:v>
                </c:pt>
                <c:pt idx="3840">
                  <c:v>33</c:v>
                </c:pt>
                <c:pt idx="3841">
                  <c:v>34</c:v>
                </c:pt>
                <c:pt idx="3842">
                  <c:v>35</c:v>
                </c:pt>
                <c:pt idx="3843">
                  <c:v>36</c:v>
                </c:pt>
                <c:pt idx="3844">
                  <c:v>37</c:v>
                </c:pt>
                <c:pt idx="3845">
                  <c:v>38</c:v>
                </c:pt>
                <c:pt idx="3846">
                  <c:v>39</c:v>
                </c:pt>
                <c:pt idx="3847">
                  <c:v>40</c:v>
                </c:pt>
                <c:pt idx="3848">
                  <c:v>41</c:v>
                </c:pt>
                <c:pt idx="3849">
                  <c:v>42</c:v>
                </c:pt>
                <c:pt idx="3850">
                  <c:v>43</c:v>
                </c:pt>
                <c:pt idx="3851">
                  <c:v>44</c:v>
                </c:pt>
                <c:pt idx="3852">
                  <c:v>50</c:v>
                </c:pt>
                <c:pt idx="3853">
                  <c:v>-9</c:v>
                </c:pt>
                <c:pt idx="3854">
                  <c:v>-4</c:v>
                </c:pt>
                <c:pt idx="3855">
                  <c:v>-3</c:v>
                </c:pt>
                <c:pt idx="3856">
                  <c:v>-1</c:v>
                </c:pt>
                <c:pt idx="3857">
                  <c:v>0</c:v>
                </c:pt>
                <c:pt idx="3858">
                  <c:v>2</c:v>
                </c:pt>
                <c:pt idx="3859">
                  <c:v>3</c:v>
                </c:pt>
                <c:pt idx="3860">
                  <c:v>4</c:v>
                </c:pt>
                <c:pt idx="3861">
                  <c:v>5</c:v>
                </c:pt>
                <c:pt idx="3862">
                  <c:v>6</c:v>
                </c:pt>
                <c:pt idx="3863">
                  <c:v>7</c:v>
                </c:pt>
                <c:pt idx="3864">
                  <c:v>8</c:v>
                </c:pt>
                <c:pt idx="3865">
                  <c:v>9</c:v>
                </c:pt>
                <c:pt idx="3866">
                  <c:v>10</c:v>
                </c:pt>
                <c:pt idx="3867">
                  <c:v>11</c:v>
                </c:pt>
                <c:pt idx="3868">
                  <c:v>12</c:v>
                </c:pt>
                <c:pt idx="3869">
                  <c:v>13</c:v>
                </c:pt>
                <c:pt idx="3870">
                  <c:v>14</c:v>
                </c:pt>
                <c:pt idx="3871">
                  <c:v>15</c:v>
                </c:pt>
                <c:pt idx="3872">
                  <c:v>16</c:v>
                </c:pt>
                <c:pt idx="3873">
                  <c:v>17</c:v>
                </c:pt>
                <c:pt idx="3874">
                  <c:v>18</c:v>
                </c:pt>
                <c:pt idx="3875">
                  <c:v>19</c:v>
                </c:pt>
                <c:pt idx="3876">
                  <c:v>20</c:v>
                </c:pt>
                <c:pt idx="3877">
                  <c:v>21</c:v>
                </c:pt>
                <c:pt idx="3878">
                  <c:v>23</c:v>
                </c:pt>
                <c:pt idx="3879">
                  <c:v>24</c:v>
                </c:pt>
                <c:pt idx="3880">
                  <c:v>25</c:v>
                </c:pt>
                <c:pt idx="3881">
                  <c:v>26</c:v>
                </c:pt>
                <c:pt idx="3882">
                  <c:v>27</c:v>
                </c:pt>
                <c:pt idx="3883">
                  <c:v>28</c:v>
                </c:pt>
                <c:pt idx="3884">
                  <c:v>29</c:v>
                </c:pt>
                <c:pt idx="3885">
                  <c:v>30</c:v>
                </c:pt>
                <c:pt idx="3886">
                  <c:v>31</c:v>
                </c:pt>
                <c:pt idx="3887">
                  <c:v>32</c:v>
                </c:pt>
                <c:pt idx="3888">
                  <c:v>33</c:v>
                </c:pt>
                <c:pt idx="3889">
                  <c:v>34</c:v>
                </c:pt>
                <c:pt idx="3890">
                  <c:v>35</c:v>
                </c:pt>
                <c:pt idx="3891">
                  <c:v>36</c:v>
                </c:pt>
                <c:pt idx="3892">
                  <c:v>37</c:v>
                </c:pt>
                <c:pt idx="3893">
                  <c:v>38</c:v>
                </c:pt>
                <c:pt idx="3894">
                  <c:v>39</c:v>
                </c:pt>
                <c:pt idx="3895">
                  <c:v>40</c:v>
                </c:pt>
                <c:pt idx="3896">
                  <c:v>41</c:v>
                </c:pt>
                <c:pt idx="3897">
                  <c:v>42</c:v>
                </c:pt>
                <c:pt idx="3898">
                  <c:v>43</c:v>
                </c:pt>
                <c:pt idx="3899">
                  <c:v>44</c:v>
                </c:pt>
                <c:pt idx="3900">
                  <c:v>46</c:v>
                </c:pt>
                <c:pt idx="3901">
                  <c:v>47</c:v>
                </c:pt>
                <c:pt idx="3902">
                  <c:v>0</c:v>
                </c:pt>
                <c:pt idx="3903">
                  <c:v>1</c:v>
                </c:pt>
                <c:pt idx="3904">
                  <c:v>2</c:v>
                </c:pt>
                <c:pt idx="3905">
                  <c:v>3</c:v>
                </c:pt>
                <c:pt idx="3906">
                  <c:v>4</c:v>
                </c:pt>
                <c:pt idx="3907">
                  <c:v>5</c:v>
                </c:pt>
                <c:pt idx="3908">
                  <c:v>6</c:v>
                </c:pt>
                <c:pt idx="3909">
                  <c:v>7</c:v>
                </c:pt>
                <c:pt idx="3910">
                  <c:v>8</c:v>
                </c:pt>
                <c:pt idx="3911">
                  <c:v>9</c:v>
                </c:pt>
                <c:pt idx="3912">
                  <c:v>10</c:v>
                </c:pt>
                <c:pt idx="3913">
                  <c:v>11</c:v>
                </c:pt>
                <c:pt idx="3914">
                  <c:v>12</c:v>
                </c:pt>
                <c:pt idx="3915">
                  <c:v>13</c:v>
                </c:pt>
                <c:pt idx="3916">
                  <c:v>14</c:v>
                </c:pt>
                <c:pt idx="3917">
                  <c:v>15</c:v>
                </c:pt>
                <c:pt idx="3918">
                  <c:v>16</c:v>
                </c:pt>
                <c:pt idx="3919">
                  <c:v>17</c:v>
                </c:pt>
                <c:pt idx="3920">
                  <c:v>18</c:v>
                </c:pt>
                <c:pt idx="3921">
                  <c:v>19</c:v>
                </c:pt>
                <c:pt idx="3922">
                  <c:v>20</c:v>
                </c:pt>
                <c:pt idx="3923">
                  <c:v>22</c:v>
                </c:pt>
                <c:pt idx="3924">
                  <c:v>24</c:v>
                </c:pt>
                <c:pt idx="3925">
                  <c:v>25</c:v>
                </c:pt>
                <c:pt idx="3926">
                  <c:v>26</c:v>
                </c:pt>
                <c:pt idx="3927">
                  <c:v>27</c:v>
                </c:pt>
                <c:pt idx="3928">
                  <c:v>29</c:v>
                </c:pt>
                <c:pt idx="3929">
                  <c:v>30</c:v>
                </c:pt>
                <c:pt idx="3930">
                  <c:v>31</c:v>
                </c:pt>
                <c:pt idx="3931">
                  <c:v>32</c:v>
                </c:pt>
                <c:pt idx="3932">
                  <c:v>33</c:v>
                </c:pt>
                <c:pt idx="3933">
                  <c:v>34</c:v>
                </c:pt>
                <c:pt idx="3934">
                  <c:v>35</c:v>
                </c:pt>
                <c:pt idx="3935">
                  <c:v>36</c:v>
                </c:pt>
                <c:pt idx="3936">
                  <c:v>37</c:v>
                </c:pt>
                <c:pt idx="3937">
                  <c:v>38</c:v>
                </c:pt>
                <c:pt idx="3938">
                  <c:v>39</c:v>
                </c:pt>
                <c:pt idx="3939">
                  <c:v>40</c:v>
                </c:pt>
                <c:pt idx="3940">
                  <c:v>41</c:v>
                </c:pt>
                <c:pt idx="3941">
                  <c:v>42</c:v>
                </c:pt>
                <c:pt idx="3942">
                  <c:v>43</c:v>
                </c:pt>
                <c:pt idx="3943">
                  <c:v>-5</c:v>
                </c:pt>
                <c:pt idx="3944">
                  <c:v>-3</c:v>
                </c:pt>
                <c:pt idx="3945">
                  <c:v>0</c:v>
                </c:pt>
                <c:pt idx="3946">
                  <c:v>3</c:v>
                </c:pt>
                <c:pt idx="3947">
                  <c:v>4</c:v>
                </c:pt>
                <c:pt idx="3948">
                  <c:v>5</c:v>
                </c:pt>
                <c:pt idx="3949">
                  <c:v>6</c:v>
                </c:pt>
                <c:pt idx="3950">
                  <c:v>7</c:v>
                </c:pt>
                <c:pt idx="3951">
                  <c:v>8</c:v>
                </c:pt>
                <c:pt idx="3952">
                  <c:v>9</c:v>
                </c:pt>
                <c:pt idx="3953">
                  <c:v>10</c:v>
                </c:pt>
                <c:pt idx="3954">
                  <c:v>11</c:v>
                </c:pt>
                <c:pt idx="3955">
                  <c:v>12</c:v>
                </c:pt>
                <c:pt idx="3956">
                  <c:v>13</c:v>
                </c:pt>
                <c:pt idx="3957">
                  <c:v>14</c:v>
                </c:pt>
                <c:pt idx="3958">
                  <c:v>15</c:v>
                </c:pt>
                <c:pt idx="3959">
                  <c:v>16</c:v>
                </c:pt>
                <c:pt idx="3960">
                  <c:v>17</c:v>
                </c:pt>
                <c:pt idx="3961">
                  <c:v>18</c:v>
                </c:pt>
                <c:pt idx="3962">
                  <c:v>19</c:v>
                </c:pt>
                <c:pt idx="3963">
                  <c:v>20</c:v>
                </c:pt>
                <c:pt idx="3964">
                  <c:v>21</c:v>
                </c:pt>
                <c:pt idx="3965">
                  <c:v>22</c:v>
                </c:pt>
                <c:pt idx="3966">
                  <c:v>23</c:v>
                </c:pt>
                <c:pt idx="3967">
                  <c:v>24</c:v>
                </c:pt>
                <c:pt idx="3968">
                  <c:v>25</c:v>
                </c:pt>
                <c:pt idx="3969">
                  <c:v>26</c:v>
                </c:pt>
                <c:pt idx="3970">
                  <c:v>27</c:v>
                </c:pt>
                <c:pt idx="3971">
                  <c:v>28</c:v>
                </c:pt>
                <c:pt idx="3972">
                  <c:v>29</c:v>
                </c:pt>
                <c:pt idx="3973">
                  <c:v>30</c:v>
                </c:pt>
                <c:pt idx="3974">
                  <c:v>31</c:v>
                </c:pt>
                <c:pt idx="3975">
                  <c:v>32</c:v>
                </c:pt>
                <c:pt idx="3976">
                  <c:v>33</c:v>
                </c:pt>
                <c:pt idx="3977">
                  <c:v>34</c:v>
                </c:pt>
                <c:pt idx="3978">
                  <c:v>35</c:v>
                </c:pt>
                <c:pt idx="3979">
                  <c:v>36</c:v>
                </c:pt>
                <c:pt idx="3980">
                  <c:v>37</c:v>
                </c:pt>
                <c:pt idx="3981">
                  <c:v>38</c:v>
                </c:pt>
                <c:pt idx="3982">
                  <c:v>39</c:v>
                </c:pt>
                <c:pt idx="3983">
                  <c:v>40</c:v>
                </c:pt>
                <c:pt idx="3984">
                  <c:v>41</c:v>
                </c:pt>
                <c:pt idx="3985">
                  <c:v>43</c:v>
                </c:pt>
                <c:pt idx="3986">
                  <c:v>44</c:v>
                </c:pt>
                <c:pt idx="3987">
                  <c:v>3</c:v>
                </c:pt>
                <c:pt idx="3988">
                  <c:v>4</c:v>
                </c:pt>
                <c:pt idx="3989">
                  <c:v>8</c:v>
                </c:pt>
                <c:pt idx="3990">
                  <c:v>9</c:v>
                </c:pt>
                <c:pt idx="3991">
                  <c:v>10</c:v>
                </c:pt>
                <c:pt idx="3992">
                  <c:v>11</c:v>
                </c:pt>
                <c:pt idx="3993">
                  <c:v>12</c:v>
                </c:pt>
                <c:pt idx="3994">
                  <c:v>13</c:v>
                </c:pt>
                <c:pt idx="3995">
                  <c:v>14</c:v>
                </c:pt>
                <c:pt idx="3996">
                  <c:v>15</c:v>
                </c:pt>
                <c:pt idx="3997">
                  <c:v>16</c:v>
                </c:pt>
                <c:pt idx="3998">
                  <c:v>17</c:v>
                </c:pt>
                <c:pt idx="3999">
                  <c:v>18</c:v>
                </c:pt>
                <c:pt idx="4000">
                  <c:v>19</c:v>
                </c:pt>
                <c:pt idx="4001">
                  <c:v>20</c:v>
                </c:pt>
                <c:pt idx="4002">
                  <c:v>21</c:v>
                </c:pt>
                <c:pt idx="4003">
                  <c:v>22</c:v>
                </c:pt>
                <c:pt idx="4004">
                  <c:v>23</c:v>
                </c:pt>
                <c:pt idx="4005">
                  <c:v>24</c:v>
                </c:pt>
                <c:pt idx="4006">
                  <c:v>25</c:v>
                </c:pt>
                <c:pt idx="4007">
                  <c:v>26</c:v>
                </c:pt>
                <c:pt idx="4008">
                  <c:v>30</c:v>
                </c:pt>
                <c:pt idx="4009">
                  <c:v>33</c:v>
                </c:pt>
                <c:pt idx="4010">
                  <c:v>35</c:v>
                </c:pt>
                <c:pt idx="4011">
                  <c:v>36</c:v>
                </c:pt>
                <c:pt idx="4012">
                  <c:v>37</c:v>
                </c:pt>
                <c:pt idx="4013">
                  <c:v>38</c:v>
                </c:pt>
                <c:pt idx="4014">
                  <c:v>39</c:v>
                </c:pt>
                <c:pt idx="4015">
                  <c:v>40</c:v>
                </c:pt>
                <c:pt idx="4016">
                  <c:v>41</c:v>
                </c:pt>
                <c:pt idx="4017">
                  <c:v>42</c:v>
                </c:pt>
                <c:pt idx="4018">
                  <c:v>43</c:v>
                </c:pt>
                <c:pt idx="4019">
                  <c:v>44</c:v>
                </c:pt>
                <c:pt idx="4020">
                  <c:v>45</c:v>
                </c:pt>
                <c:pt idx="4021">
                  <c:v>47</c:v>
                </c:pt>
                <c:pt idx="4022">
                  <c:v>7</c:v>
                </c:pt>
                <c:pt idx="4023">
                  <c:v>8</c:v>
                </c:pt>
                <c:pt idx="4024">
                  <c:v>9</c:v>
                </c:pt>
                <c:pt idx="4025">
                  <c:v>10</c:v>
                </c:pt>
                <c:pt idx="4026">
                  <c:v>11</c:v>
                </c:pt>
                <c:pt idx="4027">
                  <c:v>12</c:v>
                </c:pt>
                <c:pt idx="4028">
                  <c:v>13</c:v>
                </c:pt>
                <c:pt idx="4029">
                  <c:v>14</c:v>
                </c:pt>
                <c:pt idx="4030">
                  <c:v>15</c:v>
                </c:pt>
                <c:pt idx="4031">
                  <c:v>16</c:v>
                </c:pt>
                <c:pt idx="4032">
                  <c:v>17</c:v>
                </c:pt>
                <c:pt idx="4033">
                  <c:v>18</c:v>
                </c:pt>
                <c:pt idx="4034">
                  <c:v>19</c:v>
                </c:pt>
                <c:pt idx="4035">
                  <c:v>20</c:v>
                </c:pt>
                <c:pt idx="4036">
                  <c:v>21</c:v>
                </c:pt>
                <c:pt idx="4037">
                  <c:v>22</c:v>
                </c:pt>
                <c:pt idx="4038">
                  <c:v>23</c:v>
                </c:pt>
                <c:pt idx="4039">
                  <c:v>24</c:v>
                </c:pt>
                <c:pt idx="4040">
                  <c:v>25</c:v>
                </c:pt>
                <c:pt idx="4041">
                  <c:v>26</c:v>
                </c:pt>
                <c:pt idx="4042">
                  <c:v>27</c:v>
                </c:pt>
                <c:pt idx="4043">
                  <c:v>28</c:v>
                </c:pt>
                <c:pt idx="4044">
                  <c:v>29</c:v>
                </c:pt>
                <c:pt idx="4045">
                  <c:v>30</c:v>
                </c:pt>
                <c:pt idx="4046">
                  <c:v>33</c:v>
                </c:pt>
                <c:pt idx="4047">
                  <c:v>36</c:v>
                </c:pt>
                <c:pt idx="4048">
                  <c:v>37</c:v>
                </c:pt>
                <c:pt idx="4049">
                  <c:v>38</c:v>
                </c:pt>
                <c:pt idx="4050">
                  <c:v>39</c:v>
                </c:pt>
                <c:pt idx="4051">
                  <c:v>40</c:v>
                </c:pt>
                <c:pt idx="4052">
                  <c:v>41</c:v>
                </c:pt>
                <c:pt idx="4053">
                  <c:v>42</c:v>
                </c:pt>
                <c:pt idx="4054">
                  <c:v>43</c:v>
                </c:pt>
                <c:pt idx="4055">
                  <c:v>44</c:v>
                </c:pt>
                <c:pt idx="4056">
                  <c:v>46</c:v>
                </c:pt>
                <c:pt idx="4057">
                  <c:v>47</c:v>
                </c:pt>
                <c:pt idx="4058">
                  <c:v>49</c:v>
                </c:pt>
                <c:pt idx="4059">
                  <c:v>9</c:v>
                </c:pt>
                <c:pt idx="4060">
                  <c:v>12</c:v>
                </c:pt>
                <c:pt idx="4061">
                  <c:v>13</c:v>
                </c:pt>
                <c:pt idx="4062">
                  <c:v>14</c:v>
                </c:pt>
                <c:pt idx="4063">
                  <c:v>15</c:v>
                </c:pt>
                <c:pt idx="4064">
                  <c:v>16</c:v>
                </c:pt>
                <c:pt idx="4065">
                  <c:v>17</c:v>
                </c:pt>
                <c:pt idx="4066">
                  <c:v>18</c:v>
                </c:pt>
                <c:pt idx="4067">
                  <c:v>19</c:v>
                </c:pt>
                <c:pt idx="4068">
                  <c:v>20</c:v>
                </c:pt>
                <c:pt idx="4069">
                  <c:v>21</c:v>
                </c:pt>
                <c:pt idx="4070">
                  <c:v>22</c:v>
                </c:pt>
                <c:pt idx="4071">
                  <c:v>23</c:v>
                </c:pt>
                <c:pt idx="4072">
                  <c:v>24</c:v>
                </c:pt>
                <c:pt idx="4073">
                  <c:v>26</c:v>
                </c:pt>
                <c:pt idx="4074">
                  <c:v>27</c:v>
                </c:pt>
                <c:pt idx="4075">
                  <c:v>28</c:v>
                </c:pt>
                <c:pt idx="4076">
                  <c:v>30</c:v>
                </c:pt>
                <c:pt idx="4077">
                  <c:v>31</c:v>
                </c:pt>
                <c:pt idx="4078">
                  <c:v>32</c:v>
                </c:pt>
                <c:pt idx="4079">
                  <c:v>35</c:v>
                </c:pt>
                <c:pt idx="4080">
                  <c:v>39</c:v>
                </c:pt>
                <c:pt idx="4081">
                  <c:v>40</c:v>
                </c:pt>
                <c:pt idx="4082">
                  <c:v>41</c:v>
                </c:pt>
                <c:pt idx="4083">
                  <c:v>42</c:v>
                </c:pt>
                <c:pt idx="4084">
                  <c:v>43</c:v>
                </c:pt>
                <c:pt idx="4085">
                  <c:v>44</c:v>
                </c:pt>
                <c:pt idx="4086">
                  <c:v>45</c:v>
                </c:pt>
                <c:pt idx="4087">
                  <c:v>46</c:v>
                </c:pt>
                <c:pt idx="4088">
                  <c:v>48</c:v>
                </c:pt>
                <c:pt idx="4089">
                  <c:v>49</c:v>
                </c:pt>
                <c:pt idx="4090">
                  <c:v>9</c:v>
                </c:pt>
                <c:pt idx="4091">
                  <c:v>10</c:v>
                </c:pt>
                <c:pt idx="4092">
                  <c:v>12</c:v>
                </c:pt>
                <c:pt idx="4093">
                  <c:v>15</c:v>
                </c:pt>
                <c:pt idx="4094">
                  <c:v>16</c:v>
                </c:pt>
                <c:pt idx="4095">
                  <c:v>17</c:v>
                </c:pt>
                <c:pt idx="4096">
                  <c:v>18</c:v>
                </c:pt>
                <c:pt idx="4097">
                  <c:v>19</c:v>
                </c:pt>
                <c:pt idx="4098">
                  <c:v>20</c:v>
                </c:pt>
                <c:pt idx="4099">
                  <c:v>21</c:v>
                </c:pt>
                <c:pt idx="4100">
                  <c:v>22</c:v>
                </c:pt>
                <c:pt idx="4101">
                  <c:v>23</c:v>
                </c:pt>
                <c:pt idx="4102">
                  <c:v>24</c:v>
                </c:pt>
                <c:pt idx="4103">
                  <c:v>25</c:v>
                </c:pt>
                <c:pt idx="4104">
                  <c:v>26</c:v>
                </c:pt>
                <c:pt idx="4105">
                  <c:v>27</c:v>
                </c:pt>
                <c:pt idx="4106">
                  <c:v>28</c:v>
                </c:pt>
                <c:pt idx="4107">
                  <c:v>29</c:v>
                </c:pt>
                <c:pt idx="4108">
                  <c:v>30</c:v>
                </c:pt>
                <c:pt idx="4109">
                  <c:v>31</c:v>
                </c:pt>
                <c:pt idx="4110">
                  <c:v>32</c:v>
                </c:pt>
                <c:pt idx="4111">
                  <c:v>35</c:v>
                </c:pt>
                <c:pt idx="4112">
                  <c:v>36</c:v>
                </c:pt>
                <c:pt idx="4113">
                  <c:v>37</c:v>
                </c:pt>
                <c:pt idx="4114">
                  <c:v>38</c:v>
                </c:pt>
                <c:pt idx="4115">
                  <c:v>39</c:v>
                </c:pt>
                <c:pt idx="4116">
                  <c:v>40</c:v>
                </c:pt>
                <c:pt idx="4117">
                  <c:v>42</c:v>
                </c:pt>
                <c:pt idx="4118">
                  <c:v>43</c:v>
                </c:pt>
                <c:pt idx="4119">
                  <c:v>44</c:v>
                </c:pt>
                <c:pt idx="4120">
                  <c:v>45</c:v>
                </c:pt>
                <c:pt idx="4121">
                  <c:v>46</c:v>
                </c:pt>
                <c:pt idx="4122">
                  <c:v>47</c:v>
                </c:pt>
                <c:pt idx="4123">
                  <c:v>48</c:v>
                </c:pt>
                <c:pt idx="4124">
                  <c:v>13</c:v>
                </c:pt>
                <c:pt idx="4125">
                  <c:v>14</c:v>
                </c:pt>
                <c:pt idx="4126">
                  <c:v>15</c:v>
                </c:pt>
                <c:pt idx="4127">
                  <c:v>16</c:v>
                </c:pt>
                <c:pt idx="4128">
                  <c:v>17</c:v>
                </c:pt>
                <c:pt idx="4129">
                  <c:v>18</c:v>
                </c:pt>
                <c:pt idx="4130">
                  <c:v>19</c:v>
                </c:pt>
                <c:pt idx="4131">
                  <c:v>20</c:v>
                </c:pt>
                <c:pt idx="4132">
                  <c:v>21</c:v>
                </c:pt>
                <c:pt idx="4133">
                  <c:v>22</c:v>
                </c:pt>
                <c:pt idx="4134">
                  <c:v>23</c:v>
                </c:pt>
                <c:pt idx="4135">
                  <c:v>24</c:v>
                </c:pt>
                <c:pt idx="4136">
                  <c:v>25</c:v>
                </c:pt>
                <c:pt idx="4137">
                  <c:v>26</c:v>
                </c:pt>
                <c:pt idx="4138">
                  <c:v>27</c:v>
                </c:pt>
                <c:pt idx="4139">
                  <c:v>28</c:v>
                </c:pt>
                <c:pt idx="4140">
                  <c:v>29</c:v>
                </c:pt>
                <c:pt idx="4141">
                  <c:v>30</c:v>
                </c:pt>
                <c:pt idx="4142">
                  <c:v>31</c:v>
                </c:pt>
                <c:pt idx="4143">
                  <c:v>32</c:v>
                </c:pt>
                <c:pt idx="4144">
                  <c:v>33</c:v>
                </c:pt>
                <c:pt idx="4145">
                  <c:v>35</c:v>
                </c:pt>
                <c:pt idx="4146">
                  <c:v>36</c:v>
                </c:pt>
                <c:pt idx="4147">
                  <c:v>41</c:v>
                </c:pt>
                <c:pt idx="4148">
                  <c:v>42</c:v>
                </c:pt>
                <c:pt idx="4149">
                  <c:v>43</c:v>
                </c:pt>
                <c:pt idx="4150">
                  <c:v>44</c:v>
                </c:pt>
                <c:pt idx="4151">
                  <c:v>45</c:v>
                </c:pt>
                <c:pt idx="4152">
                  <c:v>46</c:v>
                </c:pt>
                <c:pt idx="4153">
                  <c:v>47</c:v>
                </c:pt>
                <c:pt idx="4154">
                  <c:v>48</c:v>
                </c:pt>
                <c:pt idx="4155">
                  <c:v>49</c:v>
                </c:pt>
                <c:pt idx="4156">
                  <c:v>50</c:v>
                </c:pt>
                <c:pt idx="4157">
                  <c:v>51</c:v>
                </c:pt>
                <c:pt idx="4158">
                  <c:v>52</c:v>
                </c:pt>
                <c:pt idx="4159">
                  <c:v>11</c:v>
                </c:pt>
                <c:pt idx="4160">
                  <c:v>14</c:v>
                </c:pt>
                <c:pt idx="4161">
                  <c:v>18</c:v>
                </c:pt>
                <c:pt idx="4162">
                  <c:v>19</c:v>
                </c:pt>
                <c:pt idx="4163">
                  <c:v>21</c:v>
                </c:pt>
                <c:pt idx="4164">
                  <c:v>22</c:v>
                </c:pt>
                <c:pt idx="4165">
                  <c:v>23</c:v>
                </c:pt>
                <c:pt idx="4166">
                  <c:v>24</c:v>
                </c:pt>
                <c:pt idx="4167">
                  <c:v>25</c:v>
                </c:pt>
                <c:pt idx="4168">
                  <c:v>26</c:v>
                </c:pt>
                <c:pt idx="4169">
                  <c:v>27</c:v>
                </c:pt>
                <c:pt idx="4170">
                  <c:v>28</c:v>
                </c:pt>
                <c:pt idx="4171">
                  <c:v>29</c:v>
                </c:pt>
                <c:pt idx="4172">
                  <c:v>30</c:v>
                </c:pt>
                <c:pt idx="4173">
                  <c:v>31</c:v>
                </c:pt>
                <c:pt idx="4174">
                  <c:v>32</c:v>
                </c:pt>
                <c:pt idx="4175">
                  <c:v>34</c:v>
                </c:pt>
                <c:pt idx="4176">
                  <c:v>37</c:v>
                </c:pt>
                <c:pt idx="4177">
                  <c:v>39</c:v>
                </c:pt>
                <c:pt idx="4178">
                  <c:v>40</c:v>
                </c:pt>
                <c:pt idx="4179">
                  <c:v>41</c:v>
                </c:pt>
                <c:pt idx="4180">
                  <c:v>42</c:v>
                </c:pt>
                <c:pt idx="4181">
                  <c:v>43</c:v>
                </c:pt>
                <c:pt idx="4182">
                  <c:v>44</c:v>
                </c:pt>
                <c:pt idx="4183">
                  <c:v>45</c:v>
                </c:pt>
                <c:pt idx="4184">
                  <c:v>46</c:v>
                </c:pt>
                <c:pt idx="4185">
                  <c:v>47</c:v>
                </c:pt>
                <c:pt idx="4186">
                  <c:v>48</c:v>
                </c:pt>
                <c:pt idx="4187">
                  <c:v>49</c:v>
                </c:pt>
                <c:pt idx="4188">
                  <c:v>50</c:v>
                </c:pt>
                <c:pt idx="4189">
                  <c:v>18</c:v>
                </c:pt>
                <c:pt idx="4190">
                  <c:v>20</c:v>
                </c:pt>
                <c:pt idx="4191">
                  <c:v>21</c:v>
                </c:pt>
                <c:pt idx="4192">
                  <c:v>22</c:v>
                </c:pt>
                <c:pt idx="4193">
                  <c:v>23</c:v>
                </c:pt>
                <c:pt idx="4194">
                  <c:v>24</c:v>
                </c:pt>
                <c:pt idx="4195">
                  <c:v>25</c:v>
                </c:pt>
                <c:pt idx="4196">
                  <c:v>26</c:v>
                </c:pt>
                <c:pt idx="4197">
                  <c:v>27</c:v>
                </c:pt>
                <c:pt idx="4198">
                  <c:v>28</c:v>
                </c:pt>
                <c:pt idx="4199">
                  <c:v>29</c:v>
                </c:pt>
                <c:pt idx="4200">
                  <c:v>30</c:v>
                </c:pt>
                <c:pt idx="4201">
                  <c:v>31</c:v>
                </c:pt>
                <c:pt idx="4202">
                  <c:v>32</c:v>
                </c:pt>
                <c:pt idx="4203">
                  <c:v>33</c:v>
                </c:pt>
                <c:pt idx="4204">
                  <c:v>34</c:v>
                </c:pt>
                <c:pt idx="4205">
                  <c:v>36</c:v>
                </c:pt>
                <c:pt idx="4206">
                  <c:v>41</c:v>
                </c:pt>
                <c:pt idx="4207">
                  <c:v>44</c:v>
                </c:pt>
                <c:pt idx="4208">
                  <c:v>45</c:v>
                </c:pt>
                <c:pt idx="4209">
                  <c:v>48</c:v>
                </c:pt>
                <c:pt idx="4210">
                  <c:v>50</c:v>
                </c:pt>
                <c:pt idx="4211">
                  <c:v>19</c:v>
                </c:pt>
                <c:pt idx="4212">
                  <c:v>20</c:v>
                </c:pt>
                <c:pt idx="4213">
                  <c:v>21</c:v>
                </c:pt>
                <c:pt idx="4214">
                  <c:v>23</c:v>
                </c:pt>
                <c:pt idx="4215">
                  <c:v>24</c:v>
                </c:pt>
                <c:pt idx="4216">
                  <c:v>25</c:v>
                </c:pt>
                <c:pt idx="4217">
                  <c:v>26</c:v>
                </c:pt>
                <c:pt idx="4218">
                  <c:v>27</c:v>
                </c:pt>
                <c:pt idx="4219">
                  <c:v>28</c:v>
                </c:pt>
                <c:pt idx="4220">
                  <c:v>29</c:v>
                </c:pt>
                <c:pt idx="4221">
                  <c:v>30</c:v>
                </c:pt>
                <c:pt idx="4222">
                  <c:v>31</c:v>
                </c:pt>
                <c:pt idx="4223">
                  <c:v>32</c:v>
                </c:pt>
                <c:pt idx="4224">
                  <c:v>33</c:v>
                </c:pt>
                <c:pt idx="4225">
                  <c:v>34</c:v>
                </c:pt>
                <c:pt idx="4226">
                  <c:v>36</c:v>
                </c:pt>
                <c:pt idx="4227">
                  <c:v>41</c:v>
                </c:pt>
                <c:pt idx="4228">
                  <c:v>44</c:v>
                </c:pt>
                <c:pt idx="4229">
                  <c:v>47</c:v>
                </c:pt>
                <c:pt idx="4230">
                  <c:v>48</c:v>
                </c:pt>
                <c:pt idx="4231">
                  <c:v>49</c:v>
                </c:pt>
                <c:pt idx="4232">
                  <c:v>50</c:v>
                </c:pt>
                <c:pt idx="4233">
                  <c:v>51</c:v>
                </c:pt>
                <c:pt idx="4234">
                  <c:v>15</c:v>
                </c:pt>
                <c:pt idx="4235">
                  <c:v>20</c:v>
                </c:pt>
                <c:pt idx="4236">
                  <c:v>21</c:v>
                </c:pt>
                <c:pt idx="4237">
                  <c:v>24</c:v>
                </c:pt>
                <c:pt idx="4238">
                  <c:v>25</c:v>
                </c:pt>
                <c:pt idx="4239">
                  <c:v>26</c:v>
                </c:pt>
                <c:pt idx="4240">
                  <c:v>27</c:v>
                </c:pt>
                <c:pt idx="4241">
                  <c:v>28</c:v>
                </c:pt>
                <c:pt idx="4242">
                  <c:v>29</c:v>
                </c:pt>
                <c:pt idx="4243">
                  <c:v>30</c:v>
                </c:pt>
                <c:pt idx="4244">
                  <c:v>31</c:v>
                </c:pt>
                <c:pt idx="4245">
                  <c:v>32</c:v>
                </c:pt>
                <c:pt idx="4246">
                  <c:v>33</c:v>
                </c:pt>
                <c:pt idx="4247">
                  <c:v>35</c:v>
                </c:pt>
                <c:pt idx="4248">
                  <c:v>36</c:v>
                </c:pt>
                <c:pt idx="4249">
                  <c:v>39</c:v>
                </c:pt>
                <c:pt idx="4250">
                  <c:v>50</c:v>
                </c:pt>
                <c:pt idx="4251">
                  <c:v>51</c:v>
                </c:pt>
                <c:pt idx="4252">
                  <c:v>22</c:v>
                </c:pt>
                <c:pt idx="4253">
                  <c:v>24</c:v>
                </c:pt>
                <c:pt idx="4254">
                  <c:v>25</c:v>
                </c:pt>
                <c:pt idx="4255">
                  <c:v>27</c:v>
                </c:pt>
                <c:pt idx="4256">
                  <c:v>28</c:v>
                </c:pt>
                <c:pt idx="4257">
                  <c:v>29</c:v>
                </c:pt>
                <c:pt idx="4258">
                  <c:v>30</c:v>
                </c:pt>
                <c:pt idx="4259">
                  <c:v>31</c:v>
                </c:pt>
                <c:pt idx="4260">
                  <c:v>32</c:v>
                </c:pt>
                <c:pt idx="4261">
                  <c:v>33</c:v>
                </c:pt>
                <c:pt idx="4262">
                  <c:v>34</c:v>
                </c:pt>
                <c:pt idx="4263">
                  <c:v>35</c:v>
                </c:pt>
                <c:pt idx="4264">
                  <c:v>36</c:v>
                </c:pt>
                <c:pt idx="4265">
                  <c:v>37</c:v>
                </c:pt>
                <c:pt idx="4266">
                  <c:v>38</c:v>
                </c:pt>
                <c:pt idx="4267">
                  <c:v>50</c:v>
                </c:pt>
                <c:pt idx="4268">
                  <c:v>51</c:v>
                </c:pt>
                <c:pt idx="4269">
                  <c:v>53</c:v>
                </c:pt>
                <c:pt idx="4270">
                  <c:v>26</c:v>
                </c:pt>
                <c:pt idx="4271">
                  <c:v>27</c:v>
                </c:pt>
                <c:pt idx="4272">
                  <c:v>28</c:v>
                </c:pt>
                <c:pt idx="4273">
                  <c:v>30</c:v>
                </c:pt>
                <c:pt idx="4274">
                  <c:v>31</c:v>
                </c:pt>
                <c:pt idx="4275">
                  <c:v>32</c:v>
                </c:pt>
                <c:pt idx="4276">
                  <c:v>33</c:v>
                </c:pt>
                <c:pt idx="4277">
                  <c:v>34</c:v>
                </c:pt>
                <c:pt idx="4278">
                  <c:v>35</c:v>
                </c:pt>
                <c:pt idx="4279">
                  <c:v>36</c:v>
                </c:pt>
                <c:pt idx="4280">
                  <c:v>38</c:v>
                </c:pt>
                <c:pt idx="4281">
                  <c:v>39</c:v>
                </c:pt>
                <c:pt idx="4282">
                  <c:v>41</c:v>
                </c:pt>
                <c:pt idx="4283">
                  <c:v>45</c:v>
                </c:pt>
                <c:pt idx="4284">
                  <c:v>50</c:v>
                </c:pt>
                <c:pt idx="4285">
                  <c:v>30</c:v>
                </c:pt>
                <c:pt idx="4286">
                  <c:v>31</c:v>
                </c:pt>
                <c:pt idx="4287">
                  <c:v>32</c:v>
                </c:pt>
                <c:pt idx="4288">
                  <c:v>33</c:v>
                </c:pt>
                <c:pt idx="4289">
                  <c:v>34</c:v>
                </c:pt>
                <c:pt idx="4290">
                  <c:v>35</c:v>
                </c:pt>
                <c:pt idx="4291">
                  <c:v>36</c:v>
                </c:pt>
                <c:pt idx="4292">
                  <c:v>37</c:v>
                </c:pt>
                <c:pt idx="4293">
                  <c:v>38</c:v>
                </c:pt>
                <c:pt idx="4294">
                  <c:v>40</c:v>
                </c:pt>
                <c:pt idx="4295">
                  <c:v>42</c:v>
                </c:pt>
                <c:pt idx="4296">
                  <c:v>44</c:v>
                </c:pt>
                <c:pt idx="4297">
                  <c:v>26</c:v>
                </c:pt>
                <c:pt idx="4298">
                  <c:v>31</c:v>
                </c:pt>
                <c:pt idx="4299">
                  <c:v>33</c:v>
                </c:pt>
                <c:pt idx="4300">
                  <c:v>34</c:v>
                </c:pt>
                <c:pt idx="4301">
                  <c:v>35</c:v>
                </c:pt>
                <c:pt idx="4302">
                  <c:v>36</c:v>
                </c:pt>
                <c:pt idx="4303">
                  <c:v>37</c:v>
                </c:pt>
                <c:pt idx="4304">
                  <c:v>38</c:v>
                </c:pt>
                <c:pt idx="4305">
                  <c:v>39</c:v>
                </c:pt>
                <c:pt idx="4306">
                  <c:v>41</c:v>
                </c:pt>
                <c:pt idx="4307">
                  <c:v>43</c:v>
                </c:pt>
                <c:pt idx="4308">
                  <c:v>45</c:v>
                </c:pt>
                <c:pt idx="4309">
                  <c:v>53</c:v>
                </c:pt>
                <c:pt idx="4310">
                  <c:v>38</c:v>
                </c:pt>
                <c:pt idx="4311">
                  <c:v>40</c:v>
                </c:pt>
                <c:pt idx="4312">
                  <c:v>42</c:v>
                </c:pt>
                <c:pt idx="4313">
                  <c:v>44</c:v>
                </c:pt>
                <c:pt idx="4314">
                  <c:v>46</c:v>
                </c:pt>
                <c:pt idx="4315">
                  <c:v>58</c:v>
                </c:pt>
                <c:pt idx="4316">
                  <c:v>35</c:v>
                </c:pt>
                <c:pt idx="4317">
                  <c:v>37</c:v>
                </c:pt>
                <c:pt idx="4318">
                  <c:v>39</c:v>
                </c:pt>
                <c:pt idx="4319">
                  <c:v>41</c:v>
                </c:pt>
                <c:pt idx="4320">
                  <c:v>42</c:v>
                </c:pt>
                <c:pt idx="4321">
                  <c:v>44</c:v>
                </c:pt>
                <c:pt idx="4322">
                  <c:v>45</c:v>
                </c:pt>
                <c:pt idx="4323">
                  <c:v>46</c:v>
                </c:pt>
                <c:pt idx="4324">
                  <c:v>32</c:v>
                </c:pt>
                <c:pt idx="4325">
                  <c:v>37</c:v>
                </c:pt>
                <c:pt idx="4326">
                  <c:v>38</c:v>
                </c:pt>
                <c:pt idx="4327">
                  <c:v>39</c:v>
                </c:pt>
                <c:pt idx="4328">
                  <c:v>40</c:v>
                </c:pt>
                <c:pt idx="4329">
                  <c:v>41</c:v>
                </c:pt>
                <c:pt idx="4330">
                  <c:v>47</c:v>
                </c:pt>
                <c:pt idx="4331">
                  <c:v>48</c:v>
                </c:pt>
                <c:pt idx="4332">
                  <c:v>49</c:v>
                </c:pt>
                <c:pt idx="4333">
                  <c:v>51</c:v>
                </c:pt>
                <c:pt idx="4334">
                  <c:v>33</c:v>
                </c:pt>
                <c:pt idx="4335">
                  <c:v>35</c:v>
                </c:pt>
                <c:pt idx="4336">
                  <c:v>42</c:v>
                </c:pt>
                <c:pt idx="4337">
                  <c:v>44</c:v>
                </c:pt>
                <c:pt idx="4338">
                  <c:v>45</c:v>
                </c:pt>
                <c:pt idx="4339">
                  <c:v>61</c:v>
                </c:pt>
                <c:pt idx="4340">
                  <c:v>38</c:v>
                </c:pt>
                <c:pt idx="4341">
                  <c:v>40</c:v>
                </c:pt>
                <c:pt idx="4342">
                  <c:v>46</c:v>
                </c:pt>
                <c:pt idx="4343">
                  <c:v>47</c:v>
                </c:pt>
                <c:pt idx="4344">
                  <c:v>48</c:v>
                </c:pt>
                <c:pt idx="4345">
                  <c:v>51</c:v>
                </c:pt>
                <c:pt idx="4346">
                  <c:v>56</c:v>
                </c:pt>
                <c:pt idx="4347">
                  <c:v>42</c:v>
                </c:pt>
                <c:pt idx="4348">
                  <c:v>44</c:v>
                </c:pt>
                <c:pt idx="4349">
                  <c:v>45</c:v>
                </c:pt>
                <c:pt idx="4350">
                  <c:v>46</c:v>
                </c:pt>
                <c:pt idx="4351">
                  <c:v>47</c:v>
                </c:pt>
                <c:pt idx="4352">
                  <c:v>48</c:v>
                </c:pt>
                <c:pt idx="4353">
                  <c:v>49</c:v>
                </c:pt>
                <c:pt idx="4354">
                  <c:v>47</c:v>
                </c:pt>
                <c:pt idx="4355">
                  <c:v>48</c:v>
                </c:pt>
                <c:pt idx="4356">
                  <c:v>49</c:v>
                </c:pt>
                <c:pt idx="4357">
                  <c:v>50</c:v>
                </c:pt>
                <c:pt idx="4358">
                  <c:v>54</c:v>
                </c:pt>
                <c:pt idx="4359">
                  <c:v>51</c:v>
                </c:pt>
                <c:pt idx="4360">
                  <c:v>56</c:v>
                </c:pt>
              </c:numCache>
            </c:numRef>
          </c:xVal>
          <c:yVal>
            <c:numRef>
              <c:f>Sheet1!$A$2:$A$4362</c:f>
              <c:numCache>
                <c:formatCode>General</c:formatCode>
                <c:ptCount val="4361"/>
                <c:pt idx="0">
                  <c:v>-84</c:v>
                </c:pt>
                <c:pt idx="1">
                  <c:v>-82</c:v>
                </c:pt>
                <c:pt idx="2">
                  <c:v>-81</c:v>
                </c:pt>
                <c:pt idx="3">
                  <c:v>-80</c:v>
                </c:pt>
                <c:pt idx="4">
                  <c:v>-78</c:v>
                </c:pt>
                <c:pt idx="5">
                  <c:v>-75</c:v>
                </c:pt>
                <c:pt idx="6">
                  <c:v>-72</c:v>
                </c:pt>
                <c:pt idx="7">
                  <c:v>-71</c:v>
                </c:pt>
                <c:pt idx="8">
                  <c:v>-70</c:v>
                </c:pt>
                <c:pt idx="9">
                  <c:v>-70</c:v>
                </c:pt>
                <c:pt idx="10">
                  <c:v>-66</c:v>
                </c:pt>
                <c:pt idx="11">
                  <c:v>-66</c:v>
                </c:pt>
                <c:pt idx="12">
                  <c:v>-65</c:v>
                </c:pt>
                <c:pt idx="13">
                  <c:v>-64</c:v>
                </c:pt>
                <c:pt idx="14">
                  <c:v>-64</c:v>
                </c:pt>
                <c:pt idx="15">
                  <c:v>-63</c:v>
                </c:pt>
                <c:pt idx="16">
                  <c:v>-63</c:v>
                </c:pt>
                <c:pt idx="17">
                  <c:v>-63</c:v>
                </c:pt>
                <c:pt idx="18">
                  <c:v>-63</c:v>
                </c:pt>
                <c:pt idx="19">
                  <c:v>-62</c:v>
                </c:pt>
                <c:pt idx="20">
                  <c:v>-62</c:v>
                </c:pt>
                <c:pt idx="21">
                  <c:v>-62</c:v>
                </c:pt>
                <c:pt idx="22">
                  <c:v>-61</c:v>
                </c:pt>
                <c:pt idx="23">
                  <c:v>-61</c:v>
                </c:pt>
                <c:pt idx="24">
                  <c:v>-61</c:v>
                </c:pt>
                <c:pt idx="25">
                  <c:v>-61</c:v>
                </c:pt>
                <c:pt idx="26">
                  <c:v>-61</c:v>
                </c:pt>
                <c:pt idx="27">
                  <c:v>-60</c:v>
                </c:pt>
                <c:pt idx="28">
                  <c:v>-60</c:v>
                </c:pt>
                <c:pt idx="29">
                  <c:v>-60</c:v>
                </c:pt>
                <c:pt idx="30">
                  <c:v>-60</c:v>
                </c:pt>
                <c:pt idx="31">
                  <c:v>-59</c:v>
                </c:pt>
                <c:pt idx="32">
                  <c:v>-59</c:v>
                </c:pt>
                <c:pt idx="33">
                  <c:v>-59</c:v>
                </c:pt>
                <c:pt idx="34">
                  <c:v>-59</c:v>
                </c:pt>
                <c:pt idx="35">
                  <c:v>-58</c:v>
                </c:pt>
                <c:pt idx="36">
                  <c:v>-58</c:v>
                </c:pt>
                <c:pt idx="37">
                  <c:v>-58</c:v>
                </c:pt>
                <c:pt idx="38">
                  <c:v>-57</c:v>
                </c:pt>
                <c:pt idx="39">
                  <c:v>-56</c:v>
                </c:pt>
                <c:pt idx="40">
                  <c:v>-56</c:v>
                </c:pt>
                <c:pt idx="41">
                  <c:v>-56</c:v>
                </c:pt>
                <c:pt idx="42">
                  <c:v>-56</c:v>
                </c:pt>
                <c:pt idx="43">
                  <c:v>-56</c:v>
                </c:pt>
                <c:pt idx="44">
                  <c:v>-56</c:v>
                </c:pt>
                <c:pt idx="45">
                  <c:v>-56</c:v>
                </c:pt>
                <c:pt idx="46">
                  <c:v>-56</c:v>
                </c:pt>
                <c:pt idx="47">
                  <c:v>-56</c:v>
                </c:pt>
                <c:pt idx="48">
                  <c:v>-55</c:v>
                </c:pt>
                <c:pt idx="49">
                  <c:v>-55</c:v>
                </c:pt>
                <c:pt idx="50">
                  <c:v>-55</c:v>
                </c:pt>
                <c:pt idx="51">
                  <c:v>-55</c:v>
                </c:pt>
                <c:pt idx="52">
                  <c:v>-54</c:v>
                </c:pt>
                <c:pt idx="53">
                  <c:v>-54</c:v>
                </c:pt>
                <c:pt idx="54">
                  <c:v>-54</c:v>
                </c:pt>
                <c:pt idx="55">
                  <c:v>-53</c:v>
                </c:pt>
                <c:pt idx="56">
                  <c:v>-53</c:v>
                </c:pt>
                <c:pt idx="57">
                  <c:v>-52</c:v>
                </c:pt>
                <c:pt idx="58">
                  <c:v>-52</c:v>
                </c:pt>
                <c:pt idx="59">
                  <c:v>-52</c:v>
                </c:pt>
                <c:pt idx="60">
                  <c:v>-52</c:v>
                </c:pt>
                <c:pt idx="61">
                  <c:v>-52</c:v>
                </c:pt>
                <c:pt idx="62">
                  <c:v>-52</c:v>
                </c:pt>
                <c:pt idx="63">
                  <c:v>-52</c:v>
                </c:pt>
                <c:pt idx="64">
                  <c:v>-52</c:v>
                </c:pt>
                <c:pt idx="65">
                  <c:v>-52</c:v>
                </c:pt>
                <c:pt idx="66">
                  <c:v>-52</c:v>
                </c:pt>
                <c:pt idx="67">
                  <c:v>-52</c:v>
                </c:pt>
                <c:pt idx="68">
                  <c:v>-52</c:v>
                </c:pt>
                <c:pt idx="69">
                  <c:v>-51</c:v>
                </c:pt>
                <c:pt idx="70">
                  <c:v>-51</c:v>
                </c:pt>
                <c:pt idx="71">
                  <c:v>-51</c:v>
                </c:pt>
                <c:pt idx="72">
                  <c:v>-51</c:v>
                </c:pt>
                <c:pt idx="73">
                  <c:v>-51</c:v>
                </c:pt>
                <c:pt idx="74">
                  <c:v>-51</c:v>
                </c:pt>
                <c:pt idx="75">
                  <c:v>-51</c:v>
                </c:pt>
                <c:pt idx="76">
                  <c:v>-51</c:v>
                </c:pt>
                <c:pt idx="77">
                  <c:v>-51</c:v>
                </c:pt>
                <c:pt idx="78">
                  <c:v>-51</c:v>
                </c:pt>
                <c:pt idx="79">
                  <c:v>-51</c:v>
                </c:pt>
                <c:pt idx="80">
                  <c:v>-50</c:v>
                </c:pt>
                <c:pt idx="81">
                  <c:v>-50</c:v>
                </c:pt>
                <c:pt idx="82">
                  <c:v>-50</c:v>
                </c:pt>
                <c:pt idx="83">
                  <c:v>-50</c:v>
                </c:pt>
                <c:pt idx="84">
                  <c:v>-50</c:v>
                </c:pt>
                <c:pt idx="85">
                  <c:v>-50</c:v>
                </c:pt>
                <c:pt idx="86">
                  <c:v>-50</c:v>
                </c:pt>
                <c:pt idx="87">
                  <c:v>-49</c:v>
                </c:pt>
                <c:pt idx="88">
                  <c:v>-49</c:v>
                </c:pt>
                <c:pt idx="89">
                  <c:v>-49</c:v>
                </c:pt>
                <c:pt idx="90">
                  <c:v>-49</c:v>
                </c:pt>
                <c:pt idx="91">
                  <c:v>-49</c:v>
                </c:pt>
                <c:pt idx="92">
                  <c:v>-49</c:v>
                </c:pt>
                <c:pt idx="93">
                  <c:v>-49</c:v>
                </c:pt>
                <c:pt idx="94">
                  <c:v>-49</c:v>
                </c:pt>
                <c:pt idx="95">
                  <c:v>-49</c:v>
                </c:pt>
                <c:pt idx="96">
                  <c:v>-49</c:v>
                </c:pt>
                <c:pt idx="97">
                  <c:v>-49</c:v>
                </c:pt>
                <c:pt idx="98">
                  <c:v>-49</c:v>
                </c:pt>
                <c:pt idx="99">
                  <c:v>-48</c:v>
                </c:pt>
                <c:pt idx="100">
                  <c:v>-48</c:v>
                </c:pt>
                <c:pt idx="101">
                  <c:v>-48</c:v>
                </c:pt>
                <c:pt idx="102">
                  <c:v>-48</c:v>
                </c:pt>
                <c:pt idx="103">
                  <c:v>-48</c:v>
                </c:pt>
                <c:pt idx="104">
                  <c:v>-48</c:v>
                </c:pt>
                <c:pt idx="105">
                  <c:v>-48</c:v>
                </c:pt>
                <c:pt idx="106">
                  <c:v>-48</c:v>
                </c:pt>
                <c:pt idx="107">
                  <c:v>-48</c:v>
                </c:pt>
                <c:pt idx="108">
                  <c:v>-48</c:v>
                </c:pt>
                <c:pt idx="109">
                  <c:v>-48</c:v>
                </c:pt>
                <c:pt idx="110">
                  <c:v>-48</c:v>
                </c:pt>
                <c:pt idx="111">
                  <c:v>-48</c:v>
                </c:pt>
                <c:pt idx="112">
                  <c:v>-48</c:v>
                </c:pt>
                <c:pt idx="113">
                  <c:v>-48</c:v>
                </c:pt>
                <c:pt idx="114">
                  <c:v>-48</c:v>
                </c:pt>
                <c:pt idx="115">
                  <c:v>-48</c:v>
                </c:pt>
                <c:pt idx="116">
                  <c:v>-47</c:v>
                </c:pt>
                <c:pt idx="117">
                  <c:v>-47</c:v>
                </c:pt>
                <c:pt idx="118">
                  <c:v>-47</c:v>
                </c:pt>
                <c:pt idx="119">
                  <c:v>-47</c:v>
                </c:pt>
                <c:pt idx="120">
                  <c:v>-47</c:v>
                </c:pt>
                <c:pt idx="121">
                  <c:v>-47</c:v>
                </c:pt>
                <c:pt idx="122">
                  <c:v>-47</c:v>
                </c:pt>
                <c:pt idx="123">
                  <c:v>-47</c:v>
                </c:pt>
                <c:pt idx="124">
                  <c:v>-47</c:v>
                </c:pt>
                <c:pt idx="125">
                  <c:v>-47</c:v>
                </c:pt>
                <c:pt idx="126">
                  <c:v>-47</c:v>
                </c:pt>
                <c:pt idx="127">
                  <c:v>-46</c:v>
                </c:pt>
                <c:pt idx="128">
                  <c:v>-46</c:v>
                </c:pt>
                <c:pt idx="129">
                  <c:v>-46</c:v>
                </c:pt>
                <c:pt idx="130">
                  <c:v>-46</c:v>
                </c:pt>
                <c:pt idx="131">
                  <c:v>-46</c:v>
                </c:pt>
                <c:pt idx="132">
                  <c:v>-46</c:v>
                </c:pt>
                <c:pt idx="133">
                  <c:v>-46</c:v>
                </c:pt>
                <c:pt idx="134">
                  <c:v>-46</c:v>
                </c:pt>
                <c:pt idx="135">
                  <c:v>-46</c:v>
                </c:pt>
                <c:pt idx="136">
                  <c:v>-46</c:v>
                </c:pt>
                <c:pt idx="137">
                  <c:v>-46</c:v>
                </c:pt>
                <c:pt idx="138">
                  <c:v>-46</c:v>
                </c:pt>
                <c:pt idx="139">
                  <c:v>-46</c:v>
                </c:pt>
                <c:pt idx="140">
                  <c:v>-46</c:v>
                </c:pt>
                <c:pt idx="141">
                  <c:v>-46</c:v>
                </c:pt>
                <c:pt idx="142">
                  <c:v>-45</c:v>
                </c:pt>
                <c:pt idx="143">
                  <c:v>-45</c:v>
                </c:pt>
                <c:pt idx="144">
                  <c:v>-45</c:v>
                </c:pt>
                <c:pt idx="145">
                  <c:v>-45</c:v>
                </c:pt>
                <c:pt idx="146">
                  <c:v>-45</c:v>
                </c:pt>
                <c:pt idx="147">
                  <c:v>-45</c:v>
                </c:pt>
                <c:pt idx="148">
                  <c:v>-45</c:v>
                </c:pt>
                <c:pt idx="149">
                  <c:v>-45</c:v>
                </c:pt>
                <c:pt idx="150">
                  <c:v>-45</c:v>
                </c:pt>
                <c:pt idx="151">
                  <c:v>-45</c:v>
                </c:pt>
                <c:pt idx="152">
                  <c:v>-45</c:v>
                </c:pt>
                <c:pt idx="153">
                  <c:v>-45</c:v>
                </c:pt>
                <c:pt idx="154">
                  <c:v>-45</c:v>
                </c:pt>
                <c:pt idx="155">
                  <c:v>-45</c:v>
                </c:pt>
                <c:pt idx="156">
                  <c:v>-45</c:v>
                </c:pt>
                <c:pt idx="157">
                  <c:v>-45</c:v>
                </c:pt>
                <c:pt idx="158">
                  <c:v>-44</c:v>
                </c:pt>
                <c:pt idx="159">
                  <c:v>-44</c:v>
                </c:pt>
                <c:pt idx="160">
                  <c:v>-44</c:v>
                </c:pt>
                <c:pt idx="161">
                  <c:v>-44</c:v>
                </c:pt>
                <c:pt idx="162">
                  <c:v>-44</c:v>
                </c:pt>
                <c:pt idx="163">
                  <c:v>-44</c:v>
                </c:pt>
                <c:pt idx="164">
                  <c:v>-44</c:v>
                </c:pt>
                <c:pt idx="165">
                  <c:v>-44</c:v>
                </c:pt>
                <c:pt idx="166">
                  <c:v>-44</c:v>
                </c:pt>
                <c:pt idx="167">
                  <c:v>-44</c:v>
                </c:pt>
                <c:pt idx="168">
                  <c:v>-44</c:v>
                </c:pt>
                <c:pt idx="169">
                  <c:v>-44</c:v>
                </c:pt>
                <c:pt idx="170">
                  <c:v>-44</c:v>
                </c:pt>
                <c:pt idx="171">
                  <c:v>-44</c:v>
                </c:pt>
                <c:pt idx="172">
                  <c:v>-43</c:v>
                </c:pt>
                <c:pt idx="173">
                  <c:v>-43</c:v>
                </c:pt>
                <c:pt idx="174">
                  <c:v>-43</c:v>
                </c:pt>
                <c:pt idx="175">
                  <c:v>-43</c:v>
                </c:pt>
                <c:pt idx="176">
                  <c:v>-43</c:v>
                </c:pt>
                <c:pt idx="177">
                  <c:v>-43</c:v>
                </c:pt>
                <c:pt idx="178">
                  <c:v>-43</c:v>
                </c:pt>
                <c:pt idx="179">
                  <c:v>-43</c:v>
                </c:pt>
                <c:pt idx="180">
                  <c:v>-43</c:v>
                </c:pt>
                <c:pt idx="181">
                  <c:v>-43</c:v>
                </c:pt>
                <c:pt idx="182">
                  <c:v>-43</c:v>
                </c:pt>
                <c:pt idx="183">
                  <c:v>-43</c:v>
                </c:pt>
                <c:pt idx="184">
                  <c:v>-43</c:v>
                </c:pt>
                <c:pt idx="185">
                  <c:v>-43</c:v>
                </c:pt>
                <c:pt idx="186">
                  <c:v>-43</c:v>
                </c:pt>
                <c:pt idx="187">
                  <c:v>-43</c:v>
                </c:pt>
                <c:pt idx="188">
                  <c:v>-43</c:v>
                </c:pt>
                <c:pt idx="189">
                  <c:v>-43</c:v>
                </c:pt>
                <c:pt idx="190">
                  <c:v>-43</c:v>
                </c:pt>
                <c:pt idx="191">
                  <c:v>-43</c:v>
                </c:pt>
                <c:pt idx="192">
                  <c:v>-43</c:v>
                </c:pt>
                <c:pt idx="193">
                  <c:v>-43</c:v>
                </c:pt>
                <c:pt idx="194">
                  <c:v>-42</c:v>
                </c:pt>
                <c:pt idx="195">
                  <c:v>-42</c:v>
                </c:pt>
                <c:pt idx="196">
                  <c:v>-42</c:v>
                </c:pt>
                <c:pt idx="197">
                  <c:v>-42</c:v>
                </c:pt>
                <c:pt idx="198">
                  <c:v>-42</c:v>
                </c:pt>
                <c:pt idx="199">
                  <c:v>-42</c:v>
                </c:pt>
                <c:pt idx="200">
                  <c:v>-42</c:v>
                </c:pt>
                <c:pt idx="201">
                  <c:v>-42</c:v>
                </c:pt>
                <c:pt idx="202">
                  <c:v>-42</c:v>
                </c:pt>
                <c:pt idx="203">
                  <c:v>-42</c:v>
                </c:pt>
                <c:pt idx="204">
                  <c:v>-42</c:v>
                </c:pt>
                <c:pt idx="205">
                  <c:v>-42</c:v>
                </c:pt>
                <c:pt idx="206">
                  <c:v>-42</c:v>
                </c:pt>
                <c:pt idx="207">
                  <c:v>-42</c:v>
                </c:pt>
                <c:pt idx="208">
                  <c:v>-42</c:v>
                </c:pt>
                <c:pt idx="209">
                  <c:v>-42</c:v>
                </c:pt>
                <c:pt idx="210">
                  <c:v>-41</c:v>
                </c:pt>
                <c:pt idx="211">
                  <c:v>-41</c:v>
                </c:pt>
                <c:pt idx="212">
                  <c:v>-41</c:v>
                </c:pt>
                <c:pt idx="213">
                  <c:v>-41</c:v>
                </c:pt>
                <c:pt idx="214">
                  <c:v>-41</c:v>
                </c:pt>
                <c:pt idx="215">
                  <c:v>-41</c:v>
                </c:pt>
                <c:pt idx="216">
                  <c:v>-41</c:v>
                </c:pt>
                <c:pt idx="217">
                  <c:v>-41</c:v>
                </c:pt>
                <c:pt idx="218">
                  <c:v>-41</c:v>
                </c:pt>
                <c:pt idx="219">
                  <c:v>-41</c:v>
                </c:pt>
                <c:pt idx="220">
                  <c:v>-41</c:v>
                </c:pt>
                <c:pt idx="221">
                  <c:v>-41</c:v>
                </c:pt>
                <c:pt idx="222">
                  <c:v>-41</c:v>
                </c:pt>
                <c:pt idx="223">
                  <c:v>-41</c:v>
                </c:pt>
                <c:pt idx="224">
                  <c:v>-41</c:v>
                </c:pt>
                <c:pt idx="225">
                  <c:v>-41</c:v>
                </c:pt>
                <c:pt idx="226">
                  <c:v>-41</c:v>
                </c:pt>
                <c:pt idx="227">
                  <c:v>-41</c:v>
                </c:pt>
                <c:pt idx="228">
                  <c:v>-41</c:v>
                </c:pt>
                <c:pt idx="229">
                  <c:v>-41</c:v>
                </c:pt>
                <c:pt idx="230">
                  <c:v>-41</c:v>
                </c:pt>
                <c:pt idx="231">
                  <c:v>-41</c:v>
                </c:pt>
                <c:pt idx="232">
                  <c:v>-41</c:v>
                </c:pt>
                <c:pt idx="233">
                  <c:v>-40</c:v>
                </c:pt>
                <c:pt idx="234">
                  <c:v>-40</c:v>
                </c:pt>
                <c:pt idx="235">
                  <c:v>-40</c:v>
                </c:pt>
                <c:pt idx="236">
                  <c:v>-40</c:v>
                </c:pt>
                <c:pt idx="237">
                  <c:v>-40</c:v>
                </c:pt>
                <c:pt idx="238">
                  <c:v>-40</c:v>
                </c:pt>
                <c:pt idx="239">
                  <c:v>-40</c:v>
                </c:pt>
                <c:pt idx="240">
                  <c:v>-40</c:v>
                </c:pt>
                <c:pt idx="241">
                  <c:v>-40</c:v>
                </c:pt>
                <c:pt idx="242">
                  <c:v>-40</c:v>
                </c:pt>
                <c:pt idx="243">
                  <c:v>-40</c:v>
                </c:pt>
                <c:pt idx="244">
                  <c:v>-40</c:v>
                </c:pt>
                <c:pt idx="245">
                  <c:v>-40</c:v>
                </c:pt>
                <c:pt idx="246">
                  <c:v>-40</c:v>
                </c:pt>
                <c:pt idx="247">
                  <c:v>-40</c:v>
                </c:pt>
                <c:pt idx="248">
                  <c:v>-40</c:v>
                </c:pt>
                <c:pt idx="249">
                  <c:v>-40</c:v>
                </c:pt>
                <c:pt idx="250">
                  <c:v>-40</c:v>
                </c:pt>
                <c:pt idx="251">
                  <c:v>-40</c:v>
                </c:pt>
                <c:pt idx="252">
                  <c:v>-40</c:v>
                </c:pt>
                <c:pt idx="253">
                  <c:v>-40</c:v>
                </c:pt>
                <c:pt idx="254">
                  <c:v>-40</c:v>
                </c:pt>
                <c:pt idx="255">
                  <c:v>-40</c:v>
                </c:pt>
                <c:pt idx="256">
                  <c:v>-40</c:v>
                </c:pt>
                <c:pt idx="257">
                  <c:v>-39</c:v>
                </c:pt>
                <c:pt idx="258">
                  <c:v>-39</c:v>
                </c:pt>
                <c:pt idx="259">
                  <c:v>-39</c:v>
                </c:pt>
                <c:pt idx="260">
                  <c:v>-39</c:v>
                </c:pt>
                <c:pt idx="261">
                  <c:v>-39</c:v>
                </c:pt>
                <c:pt idx="262">
                  <c:v>-39</c:v>
                </c:pt>
                <c:pt idx="263">
                  <c:v>-39</c:v>
                </c:pt>
                <c:pt idx="264">
                  <c:v>-39</c:v>
                </c:pt>
                <c:pt idx="265">
                  <c:v>-39</c:v>
                </c:pt>
                <c:pt idx="266">
                  <c:v>-39</c:v>
                </c:pt>
                <c:pt idx="267">
                  <c:v>-39</c:v>
                </c:pt>
                <c:pt idx="268">
                  <c:v>-39</c:v>
                </c:pt>
                <c:pt idx="269">
                  <c:v>-39</c:v>
                </c:pt>
                <c:pt idx="270">
                  <c:v>-39</c:v>
                </c:pt>
                <c:pt idx="271">
                  <c:v>-39</c:v>
                </c:pt>
                <c:pt idx="272">
                  <c:v>-39</c:v>
                </c:pt>
                <c:pt idx="273">
                  <c:v>-39</c:v>
                </c:pt>
                <c:pt idx="274">
                  <c:v>-39</c:v>
                </c:pt>
                <c:pt idx="275">
                  <c:v>-39</c:v>
                </c:pt>
                <c:pt idx="276">
                  <c:v>-39</c:v>
                </c:pt>
                <c:pt idx="277">
                  <c:v>-39</c:v>
                </c:pt>
                <c:pt idx="278">
                  <c:v>-39</c:v>
                </c:pt>
                <c:pt idx="279">
                  <c:v>-39</c:v>
                </c:pt>
                <c:pt idx="280">
                  <c:v>-39</c:v>
                </c:pt>
                <c:pt idx="281">
                  <c:v>-39</c:v>
                </c:pt>
                <c:pt idx="282">
                  <c:v>-39</c:v>
                </c:pt>
                <c:pt idx="283">
                  <c:v>-39</c:v>
                </c:pt>
                <c:pt idx="284">
                  <c:v>-39</c:v>
                </c:pt>
                <c:pt idx="285">
                  <c:v>-38</c:v>
                </c:pt>
                <c:pt idx="286">
                  <c:v>-38</c:v>
                </c:pt>
                <c:pt idx="287">
                  <c:v>-38</c:v>
                </c:pt>
                <c:pt idx="288">
                  <c:v>-38</c:v>
                </c:pt>
                <c:pt idx="289">
                  <c:v>-38</c:v>
                </c:pt>
                <c:pt idx="290">
                  <c:v>-38</c:v>
                </c:pt>
                <c:pt idx="291">
                  <c:v>-38</c:v>
                </c:pt>
                <c:pt idx="292">
                  <c:v>-38</c:v>
                </c:pt>
                <c:pt idx="293">
                  <c:v>-38</c:v>
                </c:pt>
                <c:pt idx="294">
                  <c:v>-38</c:v>
                </c:pt>
                <c:pt idx="295">
                  <c:v>-38</c:v>
                </c:pt>
                <c:pt idx="296">
                  <c:v>-38</c:v>
                </c:pt>
                <c:pt idx="297">
                  <c:v>-38</c:v>
                </c:pt>
                <c:pt idx="298">
                  <c:v>-38</c:v>
                </c:pt>
                <c:pt idx="299">
                  <c:v>-38</c:v>
                </c:pt>
                <c:pt idx="300">
                  <c:v>-38</c:v>
                </c:pt>
                <c:pt idx="301">
                  <c:v>-38</c:v>
                </c:pt>
                <c:pt idx="302">
                  <c:v>-38</c:v>
                </c:pt>
                <c:pt idx="303">
                  <c:v>-38</c:v>
                </c:pt>
                <c:pt idx="304">
                  <c:v>-38</c:v>
                </c:pt>
                <c:pt idx="305">
                  <c:v>-38</c:v>
                </c:pt>
                <c:pt idx="306">
                  <c:v>-38</c:v>
                </c:pt>
                <c:pt idx="307">
                  <c:v>-38</c:v>
                </c:pt>
                <c:pt idx="308">
                  <c:v>-38</c:v>
                </c:pt>
                <c:pt idx="309">
                  <c:v>-38</c:v>
                </c:pt>
                <c:pt idx="310">
                  <c:v>-38</c:v>
                </c:pt>
                <c:pt idx="311">
                  <c:v>-38</c:v>
                </c:pt>
                <c:pt idx="312">
                  <c:v>-38</c:v>
                </c:pt>
                <c:pt idx="313">
                  <c:v>-38</c:v>
                </c:pt>
                <c:pt idx="314">
                  <c:v>-38</c:v>
                </c:pt>
                <c:pt idx="315">
                  <c:v>-38</c:v>
                </c:pt>
                <c:pt idx="316">
                  <c:v>-37</c:v>
                </c:pt>
                <c:pt idx="317">
                  <c:v>-37</c:v>
                </c:pt>
                <c:pt idx="318">
                  <c:v>-37</c:v>
                </c:pt>
                <c:pt idx="319">
                  <c:v>-37</c:v>
                </c:pt>
                <c:pt idx="320">
                  <c:v>-37</c:v>
                </c:pt>
                <c:pt idx="321">
                  <c:v>-37</c:v>
                </c:pt>
                <c:pt idx="322">
                  <c:v>-37</c:v>
                </c:pt>
                <c:pt idx="323">
                  <c:v>-37</c:v>
                </c:pt>
                <c:pt idx="324">
                  <c:v>-37</c:v>
                </c:pt>
                <c:pt idx="325">
                  <c:v>-37</c:v>
                </c:pt>
                <c:pt idx="326">
                  <c:v>-37</c:v>
                </c:pt>
                <c:pt idx="327">
                  <c:v>-37</c:v>
                </c:pt>
                <c:pt idx="328">
                  <c:v>-37</c:v>
                </c:pt>
                <c:pt idx="329">
                  <c:v>-37</c:v>
                </c:pt>
                <c:pt idx="330">
                  <c:v>-37</c:v>
                </c:pt>
                <c:pt idx="331">
                  <c:v>-37</c:v>
                </c:pt>
                <c:pt idx="332">
                  <c:v>-37</c:v>
                </c:pt>
                <c:pt idx="333">
                  <c:v>-37</c:v>
                </c:pt>
                <c:pt idx="334">
                  <c:v>-37</c:v>
                </c:pt>
                <c:pt idx="335">
                  <c:v>-37</c:v>
                </c:pt>
                <c:pt idx="336">
                  <c:v>-37</c:v>
                </c:pt>
                <c:pt idx="337">
                  <c:v>-37</c:v>
                </c:pt>
                <c:pt idx="338">
                  <c:v>-37</c:v>
                </c:pt>
                <c:pt idx="339">
                  <c:v>-37</c:v>
                </c:pt>
                <c:pt idx="340">
                  <c:v>-37</c:v>
                </c:pt>
                <c:pt idx="341">
                  <c:v>-37</c:v>
                </c:pt>
                <c:pt idx="342">
                  <c:v>-37</c:v>
                </c:pt>
                <c:pt idx="343">
                  <c:v>-37</c:v>
                </c:pt>
                <c:pt idx="344">
                  <c:v>-37</c:v>
                </c:pt>
                <c:pt idx="345">
                  <c:v>-37</c:v>
                </c:pt>
                <c:pt idx="346">
                  <c:v>-37</c:v>
                </c:pt>
                <c:pt idx="347">
                  <c:v>-37</c:v>
                </c:pt>
                <c:pt idx="348">
                  <c:v>-37</c:v>
                </c:pt>
                <c:pt idx="349">
                  <c:v>-37</c:v>
                </c:pt>
                <c:pt idx="350">
                  <c:v>-37</c:v>
                </c:pt>
                <c:pt idx="351">
                  <c:v>-37</c:v>
                </c:pt>
                <c:pt idx="352">
                  <c:v>-36</c:v>
                </c:pt>
                <c:pt idx="353">
                  <c:v>-36</c:v>
                </c:pt>
                <c:pt idx="354">
                  <c:v>-36</c:v>
                </c:pt>
                <c:pt idx="355">
                  <c:v>-36</c:v>
                </c:pt>
                <c:pt idx="356">
                  <c:v>-36</c:v>
                </c:pt>
                <c:pt idx="357">
                  <c:v>-36</c:v>
                </c:pt>
                <c:pt idx="358">
                  <c:v>-36</c:v>
                </c:pt>
                <c:pt idx="359">
                  <c:v>-36</c:v>
                </c:pt>
                <c:pt idx="360">
                  <c:v>-36</c:v>
                </c:pt>
                <c:pt idx="361">
                  <c:v>-36</c:v>
                </c:pt>
                <c:pt idx="362">
                  <c:v>-36</c:v>
                </c:pt>
                <c:pt idx="363">
                  <c:v>-36</c:v>
                </c:pt>
                <c:pt idx="364">
                  <c:v>-36</c:v>
                </c:pt>
                <c:pt idx="365">
                  <c:v>-36</c:v>
                </c:pt>
                <c:pt idx="366">
                  <c:v>-36</c:v>
                </c:pt>
                <c:pt idx="367">
                  <c:v>-36</c:v>
                </c:pt>
                <c:pt idx="368">
                  <c:v>-36</c:v>
                </c:pt>
                <c:pt idx="369">
                  <c:v>-36</c:v>
                </c:pt>
                <c:pt idx="370">
                  <c:v>-36</c:v>
                </c:pt>
                <c:pt idx="371">
                  <c:v>-36</c:v>
                </c:pt>
                <c:pt idx="372">
                  <c:v>-36</c:v>
                </c:pt>
                <c:pt idx="373">
                  <c:v>-36</c:v>
                </c:pt>
                <c:pt idx="374">
                  <c:v>-36</c:v>
                </c:pt>
                <c:pt idx="375">
                  <c:v>-36</c:v>
                </c:pt>
                <c:pt idx="376">
                  <c:v>-36</c:v>
                </c:pt>
                <c:pt idx="377">
                  <c:v>-36</c:v>
                </c:pt>
                <c:pt idx="378">
                  <c:v>-36</c:v>
                </c:pt>
                <c:pt idx="379">
                  <c:v>-36</c:v>
                </c:pt>
                <c:pt idx="380">
                  <c:v>-36</c:v>
                </c:pt>
                <c:pt idx="381">
                  <c:v>-36</c:v>
                </c:pt>
                <c:pt idx="382">
                  <c:v>-36</c:v>
                </c:pt>
                <c:pt idx="383">
                  <c:v>-35</c:v>
                </c:pt>
                <c:pt idx="384">
                  <c:v>-35</c:v>
                </c:pt>
                <c:pt idx="385">
                  <c:v>-35</c:v>
                </c:pt>
                <c:pt idx="386">
                  <c:v>-35</c:v>
                </c:pt>
                <c:pt idx="387">
                  <c:v>-35</c:v>
                </c:pt>
                <c:pt idx="388">
                  <c:v>-35</c:v>
                </c:pt>
                <c:pt idx="389">
                  <c:v>-35</c:v>
                </c:pt>
                <c:pt idx="390">
                  <c:v>-35</c:v>
                </c:pt>
                <c:pt idx="391">
                  <c:v>-35</c:v>
                </c:pt>
                <c:pt idx="392">
                  <c:v>-35</c:v>
                </c:pt>
                <c:pt idx="393">
                  <c:v>-35</c:v>
                </c:pt>
                <c:pt idx="394">
                  <c:v>-35</c:v>
                </c:pt>
                <c:pt idx="395">
                  <c:v>-35</c:v>
                </c:pt>
                <c:pt idx="396">
                  <c:v>-35</c:v>
                </c:pt>
                <c:pt idx="397">
                  <c:v>-35</c:v>
                </c:pt>
                <c:pt idx="398">
                  <c:v>-35</c:v>
                </c:pt>
                <c:pt idx="399">
                  <c:v>-35</c:v>
                </c:pt>
                <c:pt idx="400">
                  <c:v>-35</c:v>
                </c:pt>
                <c:pt idx="401">
                  <c:v>-35</c:v>
                </c:pt>
                <c:pt idx="402">
                  <c:v>-35</c:v>
                </c:pt>
                <c:pt idx="403">
                  <c:v>-35</c:v>
                </c:pt>
                <c:pt idx="404">
                  <c:v>-35</c:v>
                </c:pt>
                <c:pt idx="405">
                  <c:v>-35</c:v>
                </c:pt>
                <c:pt idx="406">
                  <c:v>-35</c:v>
                </c:pt>
                <c:pt idx="407">
                  <c:v>-35</c:v>
                </c:pt>
                <c:pt idx="408">
                  <c:v>-35</c:v>
                </c:pt>
                <c:pt idx="409">
                  <c:v>-35</c:v>
                </c:pt>
                <c:pt idx="410">
                  <c:v>-35</c:v>
                </c:pt>
                <c:pt idx="411">
                  <c:v>-35</c:v>
                </c:pt>
                <c:pt idx="412">
                  <c:v>-35</c:v>
                </c:pt>
                <c:pt idx="413">
                  <c:v>-34</c:v>
                </c:pt>
                <c:pt idx="414">
                  <c:v>-34</c:v>
                </c:pt>
                <c:pt idx="415">
                  <c:v>-34</c:v>
                </c:pt>
                <c:pt idx="416">
                  <c:v>-34</c:v>
                </c:pt>
                <c:pt idx="417">
                  <c:v>-34</c:v>
                </c:pt>
                <c:pt idx="418">
                  <c:v>-34</c:v>
                </c:pt>
                <c:pt idx="419">
                  <c:v>-34</c:v>
                </c:pt>
                <c:pt idx="420">
                  <c:v>-34</c:v>
                </c:pt>
                <c:pt idx="421">
                  <c:v>-34</c:v>
                </c:pt>
                <c:pt idx="422">
                  <c:v>-34</c:v>
                </c:pt>
                <c:pt idx="423">
                  <c:v>-34</c:v>
                </c:pt>
                <c:pt idx="424">
                  <c:v>-34</c:v>
                </c:pt>
                <c:pt idx="425">
                  <c:v>-34</c:v>
                </c:pt>
                <c:pt idx="426">
                  <c:v>-34</c:v>
                </c:pt>
                <c:pt idx="427">
                  <c:v>-34</c:v>
                </c:pt>
                <c:pt idx="428">
                  <c:v>-34</c:v>
                </c:pt>
                <c:pt idx="429">
                  <c:v>-34</c:v>
                </c:pt>
                <c:pt idx="430">
                  <c:v>-34</c:v>
                </c:pt>
                <c:pt idx="431">
                  <c:v>-34</c:v>
                </c:pt>
                <c:pt idx="432">
                  <c:v>-34</c:v>
                </c:pt>
                <c:pt idx="433">
                  <c:v>-34</c:v>
                </c:pt>
                <c:pt idx="434">
                  <c:v>-34</c:v>
                </c:pt>
                <c:pt idx="435">
                  <c:v>-34</c:v>
                </c:pt>
                <c:pt idx="436">
                  <c:v>-34</c:v>
                </c:pt>
                <c:pt idx="437">
                  <c:v>-34</c:v>
                </c:pt>
                <c:pt idx="438">
                  <c:v>-34</c:v>
                </c:pt>
                <c:pt idx="439">
                  <c:v>-34</c:v>
                </c:pt>
                <c:pt idx="440">
                  <c:v>-34</c:v>
                </c:pt>
                <c:pt idx="441">
                  <c:v>-34</c:v>
                </c:pt>
                <c:pt idx="442">
                  <c:v>-34</c:v>
                </c:pt>
                <c:pt idx="443">
                  <c:v>-34</c:v>
                </c:pt>
                <c:pt idx="444">
                  <c:v>-34</c:v>
                </c:pt>
                <c:pt idx="445">
                  <c:v>-34</c:v>
                </c:pt>
                <c:pt idx="446">
                  <c:v>-34</c:v>
                </c:pt>
                <c:pt idx="447">
                  <c:v>-34</c:v>
                </c:pt>
                <c:pt idx="448">
                  <c:v>-33</c:v>
                </c:pt>
                <c:pt idx="449">
                  <c:v>-33</c:v>
                </c:pt>
                <c:pt idx="450">
                  <c:v>-33</c:v>
                </c:pt>
                <c:pt idx="451">
                  <c:v>-33</c:v>
                </c:pt>
                <c:pt idx="452">
                  <c:v>-33</c:v>
                </c:pt>
                <c:pt idx="453">
                  <c:v>-33</c:v>
                </c:pt>
                <c:pt idx="454">
                  <c:v>-33</c:v>
                </c:pt>
                <c:pt idx="455">
                  <c:v>-33</c:v>
                </c:pt>
                <c:pt idx="456">
                  <c:v>-33</c:v>
                </c:pt>
                <c:pt idx="457">
                  <c:v>-33</c:v>
                </c:pt>
                <c:pt idx="458">
                  <c:v>-33</c:v>
                </c:pt>
                <c:pt idx="459">
                  <c:v>-33</c:v>
                </c:pt>
                <c:pt idx="460">
                  <c:v>-33</c:v>
                </c:pt>
                <c:pt idx="461">
                  <c:v>-33</c:v>
                </c:pt>
                <c:pt idx="462">
                  <c:v>-33</c:v>
                </c:pt>
                <c:pt idx="463">
                  <c:v>-33</c:v>
                </c:pt>
                <c:pt idx="464">
                  <c:v>-33</c:v>
                </c:pt>
                <c:pt idx="465">
                  <c:v>-33</c:v>
                </c:pt>
                <c:pt idx="466">
                  <c:v>-33</c:v>
                </c:pt>
                <c:pt idx="467">
                  <c:v>-33</c:v>
                </c:pt>
                <c:pt idx="468">
                  <c:v>-33</c:v>
                </c:pt>
                <c:pt idx="469">
                  <c:v>-33</c:v>
                </c:pt>
                <c:pt idx="470">
                  <c:v>-33</c:v>
                </c:pt>
                <c:pt idx="471">
                  <c:v>-33</c:v>
                </c:pt>
                <c:pt idx="472">
                  <c:v>-33</c:v>
                </c:pt>
                <c:pt idx="473">
                  <c:v>-33</c:v>
                </c:pt>
                <c:pt idx="474">
                  <c:v>-33</c:v>
                </c:pt>
                <c:pt idx="475">
                  <c:v>-33</c:v>
                </c:pt>
                <c:pt idx="476">
                  <c:v>-33</c:v>
                </c:pt>
                <c:pt idx="477">
                  <c:v>-33</c:v>
                </c:pt>
                <c:pt idx="478">
                  <c:v>-33</c:v>
                </c:pt>
                <c:pt idx="479">
                  <c:v>-33</c:v>
                </c:pt>
                <c:pt idx="480">
                  <c:v>-33</c:v>
                </c:pt>
                <c:pt idx="481">
                  <c:v>-33</c:v>
                </c:pt>
                <c:pt idx="482">
                  <c:v>-33</c:v>
                </c:pt>
                <c:pt idx="483">
                  <c:v>-32</c:v>
                </c:pt>
                <c:pt idx="484">
                  <c:v>-32</c:v>
                </c:pt>
                <c:pt idx="485">
                  <c:v>-32</c:v>
                </c:pt>
                <c:pt idx="486">
                  <c:v>-32</c:v>
                </c:pt>
                <c:pt idx="487">
                  <c:v>-32</c:v>
                </c:pt>
                <c:pt idx="488">
                  <c:v>-32</c:v>
                </c:pt>
                <c:pt idx="489">
                  <c:v>-32</c:v>
                </c:pt>
                <c:pt idx="490">
                  <c:v>-32</c:v>
                </c:pt>
                <c:pt idx="491">
                  <c:v>-32</c:v>
                </c:pt>
                <c:pt idx="492">
                  <c:v>-32</c:v>
                </c:pt>
                <c:pt idx="493">
                  <c:v>-32</c:v>
                </c:pt>
                <c:pt idx="494">
                  <c:v>-32</c:v>
                </c:pt>
                <c:pt idx="495">
                  <c:v>-32</c:v>
                </c:pt>
                <c:pt idx="496">
                  <c:v>-32</c:v>
                </c:pt>
                <c:pt idx="497">
                  <c:v>-32</c:v>
                </c:pt>
                <c:pt idx="498">
                  <c:v>-32</c:v>
                </c:pt>
                <c:pt idx="499">
                  <c:v>-32</c:v>
                </c:pt>
                <c:pt idx="500">
                  <c:v>-32</c:v>
                </c:pt>
                <c:pt idx="501">
                  <c:v>-32</c:v>
                </c:pt>
                <c:pt idx="502">
                  <c:v>-32</c:v>
                </c:pt>
                <c:pt idx="503">
                  <c:v>-32</c:v>
                </c:pt>
                <c:pt idx="504">
                  <c:v>-32</c:v>
                </c:pt>
                <c:pt idx="505">
                  <c:v>-32</c:v>
                </c:pt>
                <c:pt idx="506">
                  <c:v>-32</c:v>
                </c:pt>
                <c:pt idx="507">
                  <c:v>-32</c:v>
                </c:pt>
                <c:pt idx="508">
                  <c:v>-32</c:v>
                </c:pt>
                <c:pt idx="509">
                  <c:v>-32</c:v>
                </c:pt>
                <c:pt idx="510">
                  <c:v>-32</c:v>
                </c:pt>
                <c:pt idx="511">
                  <c:v>-32</c:v>
                </c:pt>
                <c:pt idx="512">
                  <c:v>-32</c:v>
                </c:pt>
                <c:pt idx="513">
                  <c:v>-32</c:v>
                </c:pt>
                <c:pt idx="514">
                  <c:v>-32</c:v>
                </c:pt>
                <c:pt idx="515">
                  <c:v>-32</c:v>
                </c:pt>
                <c:pt idx="516">
                  <c:v>-32</c:v>
                </c:pt>
                <c:pt idx="517">
                  <c:v>-32</c:v>
                </c:pt>
                <c:pt idx="518">
                  <c:v>-32</c:v>
                </c:pt>
                <c:pt idx="519">
                  <c:v>-32</c:v>
                </c:pt>
                <c:pt idx="520">
                  <c:v>-32</c:v>
                </c:pt>
                <c:pt idx="521">
                  <c:v>-32</c:v>
                </c:pt>
                <c:pt idx="522">
                  <c:v>-31</c:v>
                </c:pt>
                <c:pt idx="523">
                  <c:v>-31</c:v>
                </c:pt>
                <c:pt idx="524">
                  <c:v>-31</c:v>
                </c:pt>
                <c:pt idx="525">
                  <c:v>-31</c:v>
                </c:pt>
                <c:pt idx="526">
                  <c:v>-31</c:v>
                </c:pt>
                <c:pt idx="527">
                  <c:v>-31</c:v>
                </c:pt>
                <c:pt idx="528">
                  <c:v>-31</c:v>
                </c:pt>
                <c:pt idx="529">
                  <c:v>-31</c:v>
                </c:pt>
                <c:pt idx="530">
                  <c:v>-31</c:v>
                </c:pt>
                <c:pt idx="531">
                  <c:v>-31</c:v>
                </c:pt>
                <c:pt idx="532">
                  <c:v>-31</c:v>
                </c:pt>
                <c:pt idx="533">
                  <c:v>-31</c:v>
                </c:pt>
                <c:pt idx="534">
                  <c:v>-31</c:v>
                </c:pt>
                <c:pt idx="535">
                  <c:v>-31</c:v>
                </c:pt>
                <c:pt idx="536">
                  <c:v>-31</c:v>
                </c:pt>
                <c:pt idx="537">
                  <c:v>-31</c:v>
                </c:pt>
                <c:pt idx="538">
                  <c:v>-31</c:v>
                </c:pt>
                <c:pt idx="539">
                  <c:v>-31</c:v>
                </c:pt>
                <c:pt idx="540">
                  <c:v>-31</c:v>
                </c:pt>
                <c:pt idx="541">
                  <c:v>-31</c:v>
                </c:pt>
                <c:pt idx="542">
                  <c:v>-31</c:v>
                </c:pt>
                <c:pt idx="543">
                  <c:v>-31</c:v>
                </c:pt>
                <c:pt idx="544">
                  <c:v>-31</c:v>
                </c:pt>
                <c:pt idx="545">
                  <c:v>-31</c:v>
                </c:pt>
                <c:pt idx="546">
                  <c:v>-31</c:v>
                </c:pt>
                <c:pt idx="547">
                  <c:v>-31</c:v>
                </c:pt>
                <c:pt idx="548">
                  <c:v>-31</c:v>
                </c:pt>
                <c:pt idx="549">
                  <c:v>-31</c:v>
                </c:pt>
                <c:pt idx="550">
                  <c:v>-31</c:v>
                </c:pt>
                <c:pt idx="551">
                  <c:v>-31</c:v>
                </c:pt>
                <c:pt idx="552">
                  <c:v>-30</c:v>
                </c:pt>
                <c:pt idx="553">
                  <c:v>-30</c:v>
                </c:pt>
                <c:pt idx="554">
                  <c:v>-30</c:v>
                </c:pt>
                <c:pt idx="555">
                  <c:v>-30</c:v>
                </c:pt>
                <c:pt idx="556">
                  <c:v>-30</c:v>
                </c:pt>
                <c:pt idx="557">
                  <c:v>-30</c:v>
                </c:pt>
                <c:pt idx="558">
                  <c:v>-30</c:v>
                </c:pt>
                <c:pt idx="559">
                  <c:v>-30</c:v>
                </c:pt>
                <c:pt idx="560">
                  <c:v>-30</c:v>
                </c:pt>
                <c:pt idx="561">
                  <c:v>-30</c:v>
                </c:pt>
                <c:pt idx="562">
                  <c:v>-30</c:v>
                </c:pt>
                <c:pt idx="563">
                  <c:v>-30</c:v>
                </c:pt>
                <c:pt idx="564">
                  <c:v>-30</c:v>
                </c:pt>
                <c:pt idx="565">
                  <c:v>-30</c:v>
                </c:pt>
                <c:pt idx="566">
                  <c:v>-30</c:v>
                </c:pt>
                <c:pt idx="567">
                  <c:v>-30</c:v>
                </c:pt>
                <c:pt idx="568">
                  <c:v>-30</c:v>
                </c:pt>
                <c:pt idx="569">
                  <c:v>-30</c:v>
                </c:pt>
                <c:pt idx="570">
                  <c:v>-30</c:v>
                </c:pt>
                <c:pt idx="571">
                  <c:v>-30</c:v>
                </c:pt>
                <c:pt idx="572">
                  <c:v>-30</c:v>
                </c:pt>
                <c:pt idx="573">
                  <c:v>-30</c:v>
                </c:pt>
                <c:pt idx="574">
                  <c:v>-30</c:v>
                </c:pt>
                <c:pt idx="575">
                  <c:v>-30</c:v>
                </c:pt>
                <c:pt idx="576">
                  <c:v>-30</c:v>
                </c:pt>
                <c:pt idx="577">
                  <c:v>-30</c:v>
                </c:pt>
                <c:pt idx="578">
                  <c:v>-30</c:v>
                </c:pt>
                <c:pt idx="579">
                  <c:v>-30</c:v>
                </c:pt>
                <c:pt idx="580">
                  <c:v>-30</c:v>
                </c:pt>
                <c:pt idx="581">
                  <c:v>-30</c:v>
                </c:pt>
                <c:pt idx="582">
                  <c:v>-30</c:v>
                </c:pt>
                <c:pt idx="583">
                  <c:v>-30</c:v>
                </c:pt>
                <c:pt idx="584">
                  <c:v>-30</c:v>
                </c:pt>
                <c:pt idx="585">
                  <c:v>-30</c:v>
                </c:pt>
                <c:pt idx="586">
                  <c:v>-30</c:v>
                </c:pt>
                <c:pt idx="587">
                  <c:v>-30</c:v>
                </c:pt>
                <c:pt idx="588">
                  <c:v>-30</c:v>
                </c:pt>
                <c:pt idx="589">
                  <c:v>-30</c:v>
                </c:pt>
                <c:pt idx="590">
                  <c:v>-30</c:v>
                </c:pt>
                <c:pt idx="591">
                  <c:v>-30</c:v>
                </c:pt>
                <c:pt idx="592">
                  <c:v>-30</c:v>
                </c:pt>
                <c:pt idx="593">
                  <c:v>-30</c:v>
                </c:pt>
                <c:pt idx="594">
                  <c:v>-30</c:v>
                </c:pt>
                <c:pt idx="595">
                  <c:v>-30</c:v>
                </c:pt>
                <c:pt idx="596">
                  <c:v>-30</c:v>
                </c:pt>
                <c:pt idx="597">
                  <c:v>-30</c:v>
                </c:pt>
                <c:pt idx="598">
                  <c:v>-30</c:v>
                </c:pt>
                <c:pt idx="599">
                  <c:v>-29</c:v>
                </c:pt>
                <c:pt idx="600">
                  <c:v>-29</c:v>
                </c:pt>
                <c:pt idx="601">
                  <c:v>-29</c:v>
                </c:pt>
                <c:pt idx="602">
                  <c:v>-29</c:v>
                </c:pt>
                <c:pt idx="603">
                  <c:v>-29</c:v>
                </c:pt>
                <c:pt idx="604">
                  <c:v>-29</c:v>
                </c:pt>
                <c:pt idx="605">
                  <c:v>-29</c:v>
                </c:pt>
                <c:pt idx="606">
                  <c:v>-29</c:v>
                </c:pt>
                <c:pt idx="607">
                  <c:v>-29</c:v>
                </c:pt>
                <c:pt idx="608">
                  <c:v>-29</c:v>
                </c:pt>
                <c:pt idx="609">
                  <c:v>-29</c:v>
                </c:pt>
                <c:pt idx="610">
                  <c:v>-29</c:v>
                </c:pt>
                <c:pt idx="611">
                  <c:v>-29</c:v>
                </c:pt>
                <c:pt idx="612">
                  <c:v>-29</c:v>
                </c:pt>
                <c:pt idx="613">
                  <c:v>-29</c:v>
                </c:pt>
                <c:pt idx="614">
                  <c:v>-29</c:v>
                </c:pt>
                <c:pt idx="615">
                  <c:v>-29</c:v>
                </c:pt>
                <c:pt idx="616">
                  <c:v>-29</c:v>
                </c:pt>
                <c:pt idx="617">
                  <c:v>-29</c:v>
                </c:pt>
                <c:pt idx="618">
                  <c:v>-29</c:v>
                </c:pt>
                <c:pt idx="619">
                  <c:v>-29</c:v>
                </c:pt>
                <c:pt idx="620">
                  <c:v>-29</c:v>
                </c:pt>
                <c:pt idx="621">
                  <c:v>-29</c:v>
                </c:pt>
                <c:pt idx="622">
                  <c:v>-29</c:v>
                </c:pt>
                <c:pt idx="623">
                  <c:v>-29</c:v>
                </c:pt>
                <c:pt idx="624">
                  <c:v>-29</c:v>
                </c:pt>
                <c:pt idx="625">
                  <c:v>-29</c:v>
                </c:pt>
                <c:pt idx="626">
                  <c:v>-29</c:v>
                </c:pt>
                <c:pt idx="627">
                  <c:v>-29</c:v>
                </c:pt>
                <c:pt idx="628">
                  <c:v>-29</c:v>
                </c:pt>
                <c:pt idx="629">
                  <c:v>-29</c:v>
                </c:pt>
                <c:pt idx="630">
                  <c:v>-29</c:v>
                </c:pt>
                <c:pt idx="631">
                  <c:v>-29</c:v>
                </c:pt>
                <c:pt idx="632">
                  <c:v>-29</c:v>
                </c:pt>
                <c:pt idx="633">
                  <c:v>-29</c:v>
                </c:pt>
                <c:pt idx="634">
                  <c:v>-29</c:v>
                </c:pt>
                <c:pt idx="635">
                  <c:v>-29</c:v>
                </c:pt>
                <c:pt idx="636">
                  <c:v>-29</c:v>
                </c:pt>
                <c:pt idx="637">
                  <c:v>-29</c:v>
                </c:pt>
                <c:pt idx="638">
                  <c:v>-29</c:v>
                </c:pt>
                <c:pt idx="639">
                  <c:v>-29</c:v>
                </c:pt>
                <c:pt idx="640">
                  <c:v>-29</c:v>
                </c:pt>
                <c:pt idx="641">
                  <c:v>-29</c:v>
                </c:pt>
                <c:pt idx="642">
                  <c:v>-29</c:v>
                </c:pt>
                <c:pt idx="643">
                  <c:v>-28</c:v>
                </c:pt>
                <c:pt idx="644">
                  <c:v>-28</c:v>
                </c:pt>
                <c:pt idx="645">
                  <c:v>-28</c:v>
                </c:pt>
                <c:pt idx="646">
                  <c:v>-28</c:v>
                </c:pt>
                <c:pt idx="647">
                  <c:v>-28</c:v>
                </c:pt>
                <c:pt idx="648">
                  <c:v>-28</c:v>
                </c:pt>
                <c:pt idx="649">
                  <c:v>-28</c:v>
                </c:pt>
                <c:pt idx="650">
                  <c:v>-28</c:v>
                </c:pt>
                <c:pt idx="651">
                  <c:v>-28</c:v>
                </c:pt>
                <c:pt idx="652">
                  <c:v>-28</c:v>
                </c:pt>
                <c:pt idx="653">
                  <c:v>-28</c:v>
                </c:pt>
                <c:pt idx="654">
                  <c:v>-28</c:v>
                </c:pt>
                <c:pt idx="655">
                  <c:v>-28</c:v>
                </c:pt>
                <c:pt idx="656">
                  <c:v>-28</c:v>
                </c:pt>
                <c:pt idx="657">
                  <c:v>-28</c:v>
                </c:pt>
                <c:pt idx="658">
                  <c:v>-28</c:v>
                </c:pt>
                <c:pt idx="659">
                  <c:v>-28</c:v>
                </c:pt>
                <c:pt idx="660">
                  <c:v>-28</c:v>
                </c:pt>
                <c:pt idx="661">
                  <c:v>-28</c:v>
                </c:pt>
                <c:pt idx="662">
                  <c:v>-28</c:v>
                </c:pt>
                <c:pt idx="663">
                  <c:v>-28</c:v>
                </c:pt>
                <c:pt idx="664">
                  <c:v>-28</c:v>
                </c:pt>
                <c:pt idx="665">
                  <c:v>-28</c:v>
                </c:pt>
                <c:pt idx="666">
                  <c:v>-28</c:v>
                </c:pt>
                <c:pt idx="667">
                  <c:v>-28</c:v>
                </c:pt>
                <c:pt idx="668">
                  <c:v>-28</c:v>
                </c:pt>
                <c:pt idx="669">
                  <c:v>-28</c:v>
                </c:pt>
                <c:pt idx="670">
                  <c:v>-28</c:v>
                </c:pt>
                <c:pt idx="671">
                  <c:v>-28</c:v>
                </c:pt>
                <c:pt idx="672">
                  <c:v>-28</c:v>
                </c:pt>
                <c:pt idx="673">
                  <c:v>-28</c:v>
                </c:pt>
                <c:pt idx="674">
                  <c:v>-28</c:v>
                </c:pt>
                <c:pt idx="675">
                  <c:v>-28</c:v>
                </c:pt>
                <c:pt idx="676">
                  <c:v>-28</c:v>
                </c:pt>
                <c:pt idx="677">
                  <c:v>-28</c:v>
                </c:pt>
                <c:pt idx="678">
                  <c:v>-28</c:v>
                </c:pt>
                <c:pt idx="679">
                  <c:v>-28</c:v>
                </c:pt>
                <c:pt idx="680">
                  <c:v>-28</c:v>
                </c:pt>
                <c:pt idx="681">
                  <c:v>-28</c:v>
                </c:pt>
                <c:pt idx="682">
                  <c:v>-28</c:v>
                </c:pt>
                <c:pt idx="683">
                  <c:v>-28</c:v>
                </c:pt>
                <c:pt idx="684">
                  <c:v>-28</c:v>
                </c:pt>
                <c:pt idx="685">
                  <c:v>-28</c:v>
                </c:pt>
                <c:pt idx="686">
                  <c:v>-28</c:v>
                </c:pt>
                <c:pt idx="687">
                  <c:v>-28</c:v>
                </c:pt>
                <c:pt idx="688">
                  <c:v>-28</c:v>
                </c:pt>
                <c:pt idx="689">
                  <c:v>-27</c:v>
                </c:pt>
                <c:pt idx="690">
                  <c:v>-27</c:v>
                </c:pt>
                <c:pt idx="691">
                  <c:v>-27</c:v>
                </c:pt>
                <c:pt idx="692">
                  <c:v>-27</c:v>
                </c:pt>
                <c:pt idx="693">
                  <c:v>-27</c:v>
                </c:pt>
                <c:pt idx="694">
                  <c:v>-27</c:v>
                </c:pt>
                <c:pt idx="695">
                  <c:v>-27</c:v>
                </c:pt>
                <c:pt idx="696">
                  <c:v>-27</c:v>
                </c:pt>
                <c:pt idx="697">
                  <c:v>-27</c:v>
                </c:pt>
                <c:pt idx="698">
                  <c:v>-27</c:v>
                </c:pt>
                <c:pt idx="699">
                  <c:v>-27</c:v>
                </c:pt>
                <c:pt idx="700">
                  <c:v>-27</c:v>
                </c:pt>
                <c:pt idx="701">
                  <c:v>-27</c:v>
                </c:pt>
                <c:pt idx="702">
                  <c:v>-27</c:v>
                </c:pt>
                <c:pt idx="703">
                  <c:v>-27</c:v>
                </c:pt>
                <c:pt idx="704">
                  <c:v>-27</c:v>
                </c:pt>
                <c:pt idx="705">
                  <c:v>-27</c:v>
                </c:pt>
                <c:pt idx="706">
                  <c:v>-27</c:v>
                </c:pt>
                <c:pt idx="707">
                  <c:v>-27</c:v>
                </c:pt>
                <c:pt idx="708">
                  <c:v>-27</c:v>
                </c:pt>
                <c:pt idx="709">
                  <c:v>-27</c:v>
                </c:pt>
                <c:pt idx="710">
                  <c:v>-27</c:v>
                </c:pt>
                <c:pt idx="711">
                  <c:v>-27</c:v>
                </c:pt>
                <c:pt idx="712">
                  <c:v>-27</c:v>
                </c:pt>
                <c:pt idx="713">
                  <c:v>-27</c:v>
                </c:pt>
                <c:pt idx="714">
                  <c:v>-27</c:v>
                </c:pt>
                <c:pt idx="715">
                  <c:v>-27</c:v>
                </c:pt>
                <c:pt idx="716">
                  <c:v>-27</c:v>
                </c:pt>
                <c:pt idx="717">
                  <c:v>-27</c:v>
                </c:pt>
                <c:pt idx="718">
                  <c:v>-27</c:v>
                </c:pt>
                <c:pt idx="719">
                  <c:v>-27</c:v>
                </c:pt>
                <c:pt idx="720">
                  <c:v>-27</c:v>
                </c:pt>
                <c:pt idx="721">
                  <c:v>-27</c:v>
                </c:pt>
                <c:pt idx="722">
                  <c:v>-27</c:v>
                </c:pt>
                <c:pt idx="723">
                  <c:v>-27</c:v>
                </c:pt>
                <c:pt idx="724">
                  <c:v>-27</c:v>
                </c:pt>
                <c:pt idx="725">
                  <c:v>-27</c:v>
                </c:pt>
                <c:pt idx="726">
                  <c:v>-27</c:v>
                </c:pt>
                <c:pt idx="727">
                  <c:v>-27</c:v>
                </c:pt>
                <c:pt idx="728">
                  <c:v>-27</c:v>
                </c:pt>
                <c:pt idx="729">
                  <c:v>-27</c:v>
                </c:pt>
                <c:pt idx="730">
                  <c:v>-27</c:v>
                </c:pt>
                <c:pt idx="731">
                  <c:v>-27</c:v>
                </c:pt>
                <c:pt idx="732">
                  <c:v>-27</c:v>
                </c:pt>
                <c:pt idx="733">
                  <c:v>-27</c:v>
                </c:pt>
                <c:pt idx="734">
                  <c:v>-27</c:v>
                </c:pt>
                <c:pt idx="735">
                  <c:v>-27</c:v>
                </c:pt>
                <c:pt idx="736">
                  <c:v>-27</c:v>
                </c:pt>
                <c:pt idx="737">
                  <c:v>-27</c:v>
                </c:pt>
                <c:pt idx="738">
                  <c:v>-27</c:v>
                </c:pt>
                <c:pt idx="739">
                  <c:v>-26</c:v>
                </c:pt>
                <c:pt idx="740">
                  <c:v>-26</c:v>
                </c:pt>
                <c:pt idx="741">
                  <c:v>-26</c:v>
                </c:pt>
                <c:pt idx="742">
                  <c:v>-26</c:v>
                </c:pt>
                <c:pt idx="743">
                  <c:v>-26</c:v>
                </c:pt>
                <c:pt idx="744">
                  <c:v>-26</c:v>
                </c:pt>
                <c:pt idx="745">
                  <c:v>-26</c:v>
                </c:pt>
                <c:pt idx="746">
                  <c:v>-26</c:v>
                </c:pt>
                <c:pt idx="747">
                  <c:v>-26</c:v>
                </c:pt>
                <c:pt idx="748">
                  <c:v>-26</c:v>
                </c:pt>
                <c:pt idx="749">
                  <c:v>-26</c:v>
                </c:pt>
                <c:pt idx="750">
                  <c:v>-26</c:v>
                </c:pt>
                <c:pt idx="751">
                  <c:v>-26</c:v>
                </c:pt>
                <c:pt idx="752">
                  <c:v>-26</c:v>
                </c:pt>
                <c:pt idx="753">
                  <c:v>-26</c:v>
                </c:pt>
                <c:pt idx="754">
                  <c:v>-26</c:v>
                </c:pt>
                <c:pt idx="755">
                  <c:v>-26</c:v>
                </c:pt>
                <c:pt idx="756">
                  <c:v>-26</c:v>
                </c:pt>
                <c:pt idx="757">
                  <c:v>-26</c:v>
                </c:pt>
                <c:pt idx="758">
                  <c:v>-26</c:v>
                </c:pt>
                <c:pt idx="759">
                  <c:v>-26</c:v>
                </c:pt>
                <c:pt idx="760">
                  <c:v>-26</c:v>
                </c:pt>
                <c:pt idx="761">
                  <c:v>-26</c:v>
                </c:pt>
                <c:pt idx="762">
                  <c:v>-26</c:v>
                </c:pt>
                <c:pt idx="763">
                  <c:v>-26</c:v>
                </c:pt>
                <c:pt idx="764">
                  <c:v>-26</c:v>
                </c:pt>
                <c:pt idx="765">
                  <c:v>-26</c:v>
                </c:pt>
                <c:pt idx="766">
                  <c:v>-26</c:v>
                </c:pt>
                <c:pt idx="767">
                  <c:v>-26</c:v>
                </c:pt>
                <c:pt idx="768">
                  <c:v>-26</c:v>
                </c:pt>
                <c:pt idx="769">
                  <c:v>-26</c:v>
                </c:pt>
                <c:pt idx="770">
                  <c:v>-26</c:v>
                </c:pt>
                <c:pt idx="771">
                  <c:v>-26</c:v>
                </c:pt>
                <c:pt idx="772">
                  <c:v>-26</c:v>
                </c:pt>
                <c:pt idx="773">
                  <c:v>-26</c:v>
                </c:pt>
                <c:pt idx="774">
                  <c:v>-26</c:v>
                </c:pt>
                <c:pt idx="775">
                  <c:v>-26</c:v>
                </c:pt>
                <c:pt idx="776">
                  <c:v>-26</c:v>
                </c:pt>
                <c:pt idx="777">
                  <c:v>-26</c:v>
                </c:pt>
                <c:pt idx="778">
                  <c:v>-26</c:v>
                </c:pt>
                <c:pt idx="779">
                  <c:v>-26</c:v>
                </c:pt>
                <c:pt idx="780">
                  <c:v>-26</c:v>
                </c:pt>
                <c:pt idx="781">
                  <c:v>-26</c:v>
                </c:pt>
                <c:pt idx="782">
                  <c:v>-26</c:v>
                </c:pt>
                <c:pt idx="783">
                  <c:v>-26</c:v>
                </c:pt>
                <c:pt idx="784">
                  <c:v>-26</c:v>
                </c:pt>
                <c:pt idx="785">
                  <c:v>-26</c:v>
                </c:pt>
                <c:pt idx="786">
                  <c:v>-26</c:v>
                </c:pt>
                <c:pt idx="787">
                  <c:v>-26</c:v>
                </c:pt>
                <c:pt idx="788">
                  <c:v>-26</c:v>
                </c:pt>
                <c:pt idx="789">
                  <c:v>-26</c:v>
                </c:pt>
                <c:pt idx="790">
                  <c:v>-26</c:v>
                </c:pt>
                <c:pt idx="791">
                  <c:v>-26</c:v>
                </c:pt>
                <c:pt idx="792">
                  <c:v>-26</c:v>
                </c:pt>
                <c:pt idx="793">
                  <c:v>-26</c:v>
                </c:pt>
                <c:pt idx="794">
                  <c:v>-26</c:v>
                </c:pt>
                <c:pt idx="795">
                  <c:v>-26</c:v>
                </c:pt>
                <c:pt idx="796">
                  <c:v>-26</c:v>
                </c:pt>
                <c:pt idx="797">
                  <c:v>-26</c:v>
                </c:pt>
                <c:pt idx="798">
                  <c:v>-25</c:v>
                </c:pt>
                <c:pt idx="799">
                  <c:v>-25</c:v>
                </c:pt>
                <c:pt idx="800">
                  <c:v>-25</c:v>
                </c:pt>
                <c:pt idx="801">
                  <c:v>-25</c:v>
                </c:pt>
                <c:pt idx="802">
                  <c:v>-25</c:v>
                </c:pt>
                <c:pt idx="803">
                  <c:v>-25</c:v>
                </c:pt>
                <c:pt idx="804">
                  <c:v>-25</c:v>
                </c:pt>
                <c:pt idx="805">
                  <c:v>-25</c:v>
                </c:pt>
                <c:pt idx="806">
                  <c:v>-25</c:v>
                </c:pt>
                <c:pt idx="807">
                  <c:v>-25</c:v>
                </c:pt>
                <c:pt idx="808">
                  <c:v>-25</c:v>
                </c:pt>
                <c:pt idx="809">
                  <c:v>-25</c:v>
                </c:pt>
                <c:pt idx="810">
                  <c:v>-25</c:v>
                </c:pt>
                <c:pt idx="811">
                  <c:v>-25</c:v>
                </c:pt>
                <c:pt idx="812">
                  <c:v>-25</c:v>
                </c:pt>
                <c:pt idx="813">
                  <c:v>-25</c:v>
                </c:pt>
                <c:pt idx="814">
                  <c:v>-25</c:v>
                </c:pt>
                <c:pt idx="815">
                  <c:v>-25</c:v>
                </c:pt>
                <c:pt idx="816">
                  <c:v>-25</c:v>
                </c:pt>
                <c:pt idx="817">
                  <c:v>-25</c:v>
                </c:pt>
                <c:pt idx="818">
                  <c:v>-25</c:v>
                </c:pt>
                <c:pt idx="819">
                  <c:v>-25</c:v>
                </c:pt>
                <c:pt idx="820">
                  <c:v>-25</c:v>
                </c:pt>
                <c:pt idx="821">
                  <c:v>-25</c:v>
                </c:pt>
                <c:pt idx="822">
                  <c:v>-25</c:v>
                </c:pt>
                <c:pt idx="823">
                  <c:v>-25</c:v>
                </c:pt>
                <c:pt idx="824">
                  <c:v>-25</c:v>
                </c:pt>
                <c:pt idx="825">
                  <c:v>-25</c:v>
                </c:pt>
                <c:pt idx="826">
                  <c:v>-25</c:v>
                </c:pt>
                <c:pt idx="827">
                  <c:v>-25</c:v>
                </c:pt>
                <c:pt idx="828">
                  <c:v>-25</c:v>
                </c:pt>
                <c:pt idx="829">
                  <c:v>-25</c:v>
                </c:pt>
                <c:pt idx="830">
                  <c:v>-25</c:v>
                </c:pt>
                <c:pt idx="831">
                  <c:v>-25</c:v>
                </c:pt>
                <c:pt idx="832">
                  <c:v>-25</c:v>
                </c:pt>
                <c:pt idx="833">
                  <c:v>-25</c:v>
                </c:pt>
                <c:pt idx="834">
                  <c:v>-25</c:v>
                </c:pt>
                <c:pt idx="835">
                  <c:v>-25</c:v>
                </c:pt>
                <c:pt idx="836">
                  <c:v>-25</c:v>
                </c:pt>
                <c:pt idx="837">
                  <c:v>-25</c:v>
                </c:pt>
                <c:pt idx="838">
                  <c:v>-25</c:v>
                </c:pt>
                <c:pt idx="839">
                  <c:v>-25</c:v>
                </c:pt>
                <c:pt idx="840">
                  <c:v>-25</c:v>
                </c:pt>
                <c:pt idx="841">
                  <c:v>-25</c:v>
                </c:pt>
                <c:pt idx="842">
                  <c:v>-25</c:v>
                </c:pt>
                <c:pt idx="843">
                  <c:v>-25</c:v>
                </c:pt>
                <c:pt idx="844">
                  <c:v>-25</c:v>
                </c:pt>
                <c:pt idx="845">
                  <c:v>-25</c:v>
                </c:pt>
                <c:pt idx="846">
                  <c:v>-25</c:v>
                </c:pt>
                <c:pt idx="847">
                  <c:v>-25</c:v>
                </c:pt>
                <c:pt idx="848">
                  <c:v>-25</c:v>
                </c:pt>
                <c:pt idx="849">
                  <c:v>-24</c:v>
                </c:pt>
                <c:pt idx="850">
                  <c:v>-24</c:v>
                </c:pt>
                <c:pt idx="851">
                  <c:v>-24</c:v>
                </c:pt>
                <c:pt idx="852">
                  <c:v>-24</c:v>
                </c:pt>
                <c:pt idx="853">
                  <c:v>-24</c:v>
                </c:pt>
                <c:pt idx="854">
                  <c:v>-24</c:v>
                </c:pt>
                <c:pt idx="855">
                  <c:v>-24</c:v>
                </c:pt>
                <c:pt idx="856">
                  <c:v>-24</c:v>
                </c:pt>
                <c:pt idx="857">
                  <c:v>-24</c:v>
                </c:pt>
                <c:pt idx="858">
                  <c:v>-24</c:v>
                </c:pt>
                <c:pt idx="859">
                  <c:v>-24</c:v>
                </c:pt>
                <c:pt idx="860">
                  <c:v>-24</c:v>
                </c:pt>
                <c:pt idx="861">
                  <c:v>-24</c:v>
                </c:pt>
                <c:pt idx="862">
                  <c:v>-24</c:v>
                </c:pt>
                <c:pt idx="863">
                  <c:v>-24</c:v>
                </c:pt>
                <c:pt idx="864">
                  <c:v>-24</c:v>
                </c:pt>
                <c:pt idx="865">
                  <c:v>-24</c:v>
                </c:pt>
                <c:pt idx="866">
                  <c:v>-24</c:v>
                </c:pt>
                <c:pt idx="867">
                  <c:v>-24</c:v>
                </c:pt>
                <c:pt idx="868">
                  <c:v>-24</c:v>
                </c:pt>
                <c:pt idx="869">
                  <c:v>-24</c:v>
                </c:pt>
                <c:pt idx="870">
                  <c:v>-24</c:v>
                </c:pt>
                <c:pt idx="871">
                  <c:v>-24</c:v>
                </c:pt>
                <c:pt idx="872">
                  <c:v>-24</c:v>
                </c:pt>
                <c:pt idx="873">
                  <c:v>-24</c:v>
                </c:pt>
                <c:pt idx="874">
                  <c:v>-24</c:v>
                </c:pt>
                <c:pt idx="875">
                  <c:v>-24</c:v>
                </c:pt>
                <c:pt idx="876">
                  <c:v>-24</c:v>
                </c:pt>
                <c:pt idx="877">
                  <c:v>-24</c:v>
                </c:pt>
                <c:pt idx="878">
                  <c:v>-24</c:v>
                </c:pt>
                <c:pt idx="879">
                  <c:v>-24</c:v>
                </c:pt>
                <c:pt idx="880">
                  <c:v>-24</c:v>
                </c:pt>
                <c:pt idx="881">
                  <c:v>-24</c:v>
                </c:pt>
                <c:pt idx="882">
                  <c:v>-24</c:v>
                </c:pt>
                <c:pt idx="883">
                  <c:v>-24</c:v>
                </c:pt>
                <c:pt idx="884">
                  <c:v>-24</c:v>
                </c:pt>
                <c:pt idx="885">
                  <c:v>-24</c:v>
                </c:pt>
                <c:pt idx="886">
                  <c:v>-24</c:v>
                </c:pt>
                <c:pt idx="887">
                  <c:v>-24</c:v>
                </c:pt>
                <c:pt idx="888">
                  <c:v>-24</c:v>
                </c:pt>
                <c:pt idx="889">
                  <c:v>-24</c:v>
                </c:pt>
                <c:pt idx="890">
                  <c:v>-24</c:v>
                </c:pt>
                <c:pt idx="891">
                  <c:v>-24</c:v>
                </c:pt>
                <c:pt idx="892">
                  <c:v>-24</c:v>
                </c:pt>
                <c:pt idx="893">
                  <c:v>-24</c:v>
                </c:pt>
                <c:pt idx="894">
                  <c:v>-24</c:v>
                </c:pt>
                <c:pt idx="895">
                  <c:v>-24</c:v>
                </c:pt>
                <c:pt idx="896">
                  <c:v>-24</c:v>
                </c:pt>
                <c:pt idx="897">
                  <c:v>-24</c:v>
                </c:pt>
                <c:pt idx="898">
                  <c:v>-24</c:v>
                </c:pt>
                <c:pt idx="899">
                  <c:v>-24</c:v>
                </c:pt>
                <c:pt idx="900">
                  <c:v>-24</c:v>
                </c:pt>
                <c:pt idx="901">
                  <c:v>-24</c:v>
                </c:pt>
                <c:pt idx="902">
                  <c:v>-24</c:v>
                </c:pt>
                <c:pt idx="903">
                  <c:v>-24</c:v>
                </c:pt>
                <c:pt idx="904">
                  <c:v>-24</c:v>
                </c:pt>
                <c:pt idx="905">
                  <c:v>-24</c:v>
                </c:pt>
                <c:pt idx="906">
                  <c:v>-24</c:v>
                </c:pt>
                <c:pt idx="907">
                  <c:v>-24</c:v>
                </c:pt>
                <c:pt idx="908">
                  <c:v>-23</c:v>
                </c:pt>
                <c:pt idx="909">
                  <c:v>-23</c:v>
                </c:pt>
                <c:pt idx="910">
                  <c:v>-23</c:v>
                </c:pt>
                <c:pt idx="911">
                  <c:v>-23</c:v>
                </c:pt>
                <c:pt idx="912">
                  <c:v>-23</c:v>
                </c:pt>
                <c:pt idx="913">
                  <c:v>-23</c:v>
                </c:pt>
                <c:pt idx="914">
                  <c:v>-23</c:v>
                </c:pt>
                <c:pt idx="915">
                  <c:v>-23</c:v>
                </c:pt>
                <c:pt idx="916">
                  <c:v>-23</c:v>
                </c:pt>
                <c:pt idx="917">
                  <c:v>-23</c:v>
                </c:pt>
                <c:pt idx="918">
                  <c:v>-23</c:v>
                </c:pt>
                <c:pt idx="919">
                  <c:v>-23</c:v>
                </c:pt>
                <c:pt idx="920">
                  <c:v>-23</c:v>
                </c:pt>
                <c:pt idx="921">
                  <c:v>-23</c:v>
                </c:pt>
                <c:pt idx="922">
                  <c:v>-23</c:v>
                </c:pt>
                <c:pt idx="923">
                  <c:v>-23</c:v>
                </c:pt>
                <c:pt idx="924">
                  <c:v>-23</c:v>
                </c:pt>
                <c:pt idx="925">
                  <c:v>-23</c:v>
                </c:pt>
                <c:pt idx="926">
                  <c:v>-23</c:v>
                </c:pt>
                <c:pt idx="927">
                  <c:v>-23</c:v>
                </c:pt>
                <c:pt idx="928">
                  <c:v>-23</c:v>
                </c:pt>
                <c:pt idx="929">
                  <c:v>-23</c:v>
                </c:pt>
                <c:pt idx="930">
                  <c:v>-23</c:v>
                </c:pt>
                <c:pt idx="931">
                  <c:v>-23</c:v>
                </c:pt>
                <c:pt idx="932">
                  <c:v>-23</c:v>
                </c:pt>
                <c:pt idx="933">
                  <c:v>-23</c:v>
                </c:pt>
                <c:pt idx="934">
                  <c:v>-23</c:v>
                </c:pt>
                <c:pt idx="935">
                  <c:v>-23</c:v>
                </c:pt>
                <c:pt idx="936">
                  <c:v>-23</c:v>
                </c:pt>
                <c:pt idx="937">
                  <c:v>-23</c:v>
                </c:pt>
                <c:pt idx="938">
                  <c:v>-23</c:v>
                </c:pt>
                <c:pt idx="939">
                  <c:v>-23</c:v>
                </c:pt>
                <c:pt idx="940">
                  <c:v>-23</c:v>
                </c:pt>
                <c:pt idx="941">
                  <c:v>-23</c:v>
                </c:pt>
                <c:pt idx="942">
                  <c:v>-23</c:v>
                </c:pt>
                <c:pt idx="943">
                  <c:v>-23</c:v>
                </c:pt>
                <c:pt idx="944">
                  <c:v>-23</c:v>
                </c:pt>
                <c:pt idx="945">
                  <c:v>-23</c:v>
                </c:pt>
                <c:pt idx="946">
                  <c:v>-23</c:v>
                </c:pt>
                <c:pt idx="947">
                  <c:v>-23</c:v>
                </c:pt>
                <c:pt idx="948">
                  <c:v>-23</c:v>
                </c:pt>
                <c:pt idx="949">
                  <c:v>-23</c:v>
                </c:pt>
                <c:pt idx="950">
                  <c:v>-23</c:v>
                </c:pt>
                <c:pt idx="951">
                  <c:v>-23</c:v>
                </c:pt>
                <c:pt idx="952">
                  <c:v>-23</c:v>
                </c:pt>
                <c:pt idx="953">
                  <c:v>-23</c:v>
                </c:pt>
                <c:pt idx="954">
                  <c:v>-23</c:v>
                </c:pt>
                <c:pt idx="955">
                  <c:v>-23</c:v>
                </c:pt>
                <c:pt idx="956">
                  <c:v>-23</c:v>
                </c:pt>
                <c:pt idx="957">
                  <c:v>-23</c:v>
                </c:pt>
                <c:pt idx="958">
                  <c:v>-23</c:v>
                </c:pt>
                <c:pt idx="959">
                  <c:v>-23</c:v>
                </c:pt>
                <c:pt idx="960">
                  <c:v>-23</c:v>
                </c:pt>
                <c:pt idx="961">
                  <c:v>-23</c:v>
                </c:pt>
                <c:pt idx="962">
                  <c:v>-23</c:v>
                </c:pt>
                <c:pt idx="963">
                  <c:v>-23</c:v>
                </c:pt>
                <c:pt idx="964">
                  <c:v>-23</c:v>
                </c:pt>
                <c:pt idx="965">
                  <c:v>-22</c:v>
                </c:pt>
                <c:pt idx="966">
                  <c:v>-22</c:v>
                </c:pt>
                <c:pt idx="967">
                  <c:v>-22</c:v>
                </c:pt>
                <c:pt idx="968">
                  <c:v>-22</c:v>
                </c:pt>
                <c:pt idx="969">
                  <c:v>-22</c:v>
                </c:pt>
                <c:pt idx="970">
                  <c:v>-22</c:v>
                </c:pt>
                <c:pt idx="971">
                  <c:v>-22</c:v>
                </c:pt>
                <c:pt idx="972">
                  <c:v>-22</c:v>
                </c:pt>
                <c:pt idx="973">
                  <c:v>-22</c:v>
                </c:pt>
                <c:pt idx="974">
                  <c:v>-22</c:v>
                </c:pt>
                <c:pt idx="975">
                  <c:v>-22</c:v>
                </c:pt>
                <c:pt idx="976">
                  <c:v>-22</c:v>
                </c:pt>
                <c:pt idx="977">
                  <c:v>-22</c:v>
                </c:pt>
                <c:pt idx="978">
                  <c:v>-22</c:v>
                </c:pt>
                <c:pt idx="979">
                  <c:v>-22</c:v>
                </c:pt>
                <c:pt idx="980">
                  <c:v>-22</c:v>
                </c:pt>
                <c:pt idx="981">
                  <c:v>-22</c:v>
                </c:pt>
                <c:pt idx="982">
                  <c:v>-22</c:v>
                </c:pt>
                <c:pt idx="983">
                  <c:v>-22</c:v>
                </c:pt>
                <c:pt idx="984">
                  <c:v>-22</c:v>
                </c:pt>
                <c:pt idx="985">
                  <c:v>-22</c:v>
                </c:pt>
                <c:pt idx="986">
                  <c:v>-22</c:v>
                </c:pt>
                <c:pt idx="987">
                  <c:v>-22</c:v>
                </c:pt>
                <c:pt idx="988">
                  <c:v>-22</c:v>
                </c:pt>
                <c:pt idx="989">
                  <c:v>-22</c:v>
                </c:pt>
                <c:pt idx="990">
                  <c:v>-22</c:v>
                </c:pt>
                <c:pt idx="991">
                  <c:v>-22</c:v>
                </c:pt>
                <c:pt idx="992">
                  <c:v>-22</c:v>
                </c:pt>
                <c:pt idx="993">
                  <c:v>-22</c:v>
                </c:pt>
                <c:pt idx="994">
                  <c:v>-22</c:v>
                </c:pt>
                <c:pt idx="995">
                  <c:v>-22</c:v>
                </c:pt>
                <c:pt idx="996">
                  <c:v>-22</c:v>
                </c:pt>
                <c:pt idx="997">
                  <c:v>-22</c:v>
                </c:pt>
                <c:pt idx="998">
                  <c:v>-22</c:v>
                </c:pt>
                <c:pt idx="999">
                  <c:v>-22</c:v>
                </c:pt>
                <c:pt idx="1000">
                  <c:v>-22</c:v>
                </c:pt>
                <c:pt idx="1001">
                  <c:v>-22</c:v>
                </c:pt>
                <c:pt idx="1002">
                  <c:v>-22</c:v>
                </c:pt>
                <c:pt idx="1003">
                  <c:v>-22</c:v>
                </c:pt>
                <c:pt idx="1004">
                  <c:v>-22</c:v>
                </c:pt>
                <c:pt idx="1005">
                  <c:v>-22</c:v>
                </c:pt>
                <c:pt idx="1006">
                  <c:v>-22</c:v>
                </c:pt>
                <c:pt idx="1007">
                  <c:v>-22</c:v>
                </c:pt>
                <c:pt idx="1008">
                  <c:v>-22</c:v>
                </c:pt>
                <c:pt idx="1009">
                  <c:v>-22</c:v>
                </c:pt>
                <c:pt idx="1010">
                  <c:v>-22</c:v>
                </c:pt>
                <c:pt idx="1011">
                  <c:v>-22</c:v>
                </c:pt>
                <c:pt idx="1012">
                  <c:v>-22</c:v>
                </c:pt>
                <c:pt idx="1013">
                  <c:v>-22</c:v>
                </c:pt>
                <c:pt idx="1014">
                  <c:v>-22</c:v>
                </c:pt>
                <c:pt idx="1015">
                  <c:v>-22</c:v>
                </c:pt>
                <c:pt idx="1016">
                  <c:v>-22</c:v>
                </c:pt>
                <c:pt idx="1017">
                  <c:v>-21</c:v>
                </c:pt>
                <c:pt idx="1018">
                  <c:v>-21</c:v>
                </c:pt>
                <c:pt idx="1019">
                  <c:v>-21</c:v>
                </c:pt>
                <c:pt idx="1020">
                  <c:v>-21</c:v>
                </c:pt>
                <c:pt idx="1021">
                  <c:v>-21</c:v>
                </c:pt>
                <c:pt idx="1022">
                  <c:v>-21</c:v>
                </c:pt>
                <c:pt idx="1023">
                  <c:v>-21</c:v>
                </c:pt>
                <c:pt idx="1024">
                  <c:v>-21</c:v>
                </c:pt>
                <c:pt idx="1025">
                  <c:v>-21</c:v>
                </c:pt>
                <c:pt idx="1026">
                  <c:v>-21</c:v>
                </c:pt>
                <c:pt idx="1027">
                  <c:v>-21</c:v>
                </c:pt>
                <c:pt idx="1028">
                  <c:v>-21</c:v>
                </c:pt>
                <c:pt idx="1029">
                  <c:v>-21</c:v>
                </c:pt>
                <c:pt idx="1030">
                  <c:v>-21</c:v>
                </c:pt>
                <c:pt idx="1031">
                  <c:v>-21</c:v>
                </c:pt>
                <c:pt idx="1032">
                  <c:v>-21</c:v>
                </c:pt>
                <c:pt idx="1033">
                  <c:v>-21</c:v>
                </c:pt>
                <c:pt idx="1034">
                  <c:v>-21</c:v>
                </c:pt>
                <c:pt idx="1035">
                  <c:v>-21</c:v>
                </c:pt>
                <c:pt idx="1036">
                  <c:v>-21</c:v>
                </c:pt>
                <c:pt idx="1037">
                  <c:v>-21</c:v>
                </c:pt>
                <c:pt idx="1038">
                  <c:v>-21</c:v>
                </c:pt>
                <c:pt idx="1039">
                  <c:v>-21</c:v>
                </c:pt>
                <c:pt idx="1040">
                  <c:v>-21</c:v>
                </c:pt>
                <c:pt idx="1041">
                  <c:v>-21</c:v>
                </c:pt>
                <c:pt idx="1042">
                  <c:v>-21</c:v>
                </c:pt>
                <c:pt idx="1043">
                  <c:v>-21</c:v>
                </c:pt>
                <c:pt idx="1044">
                  <c:v>-21</c:v>
                </c:pt>
                <c:pt idx="1045">
                  <c:v>-21</c:v>
                </c:pt>
                <c:pt idx="1046">
                  <c:v>-21</c:v>
                </c:pt>
                <c:pt idx="1047">
                  <c:v>-21</c:v>
                </c:pt>
                <c:pt idx="1048">
                  <c:v>-21</c:v>
                </c:pt>
                <c:pt idx="1049">
                  <c:v>-21</c:v>
                </c:pt>
                <c:pt idx="1050">
                  <c:v>-21</c:v>
                </c:pt>
                <c:pt idx="1051">
                  <c:v>-21</c:v>
                </c:pt>
                <c:pt idx="1052">
                  <c:v>-21</c:v>
                </c:pt>
                <c:pt idx="1053">
                  <c:v>-21</c:v>
                </c:pt>
                <c:pt idx="1054">
                  <c:v>-21</c:v>
                </c:pt>
                <c:pt idx="1055">
                  <c:v>-21</c:v>
                </c:pt>
                <c:pt idx="1056">
                  <c:v>-21</c:v>
                </c:pt>
                <c:pt idx="1057">
                  <c:v>-21</c:v>
                </c:pt>
                <c:pt idx="1058">
                  <c:v>-21</c:v>
                </c:pt>
                <c:pt idx="1059">
                  <c:v>-21</c:v>
                </c:pt>
                <c:pt idx="1060">
                  <c:v>-21</c:v>
                </c:pt>
                <c:pt idx="1061">
                  <c:v>-21</c:v>
                </c:pt>
                <c:pt idx="1062">
                  <c:v>-21</c:v>
                </c:pt>
                <c:pt idx="1063">
                  <c:v>-21</c:v>
                </c:pt>
                <c:pt idx="1064">
                  <c:v>-21</c:v>
                </c:pt>
                <c:pt idx="1065">
                  <c:v>-21</c:v>
                </c:pt>
                <c:pt idx="1066">
                  <c:v>-21</c:v>
                </c:pt>
                <c:pt idx="1067">
                  <c:v>-21</c:v>
                </c:pt>
                <c:pt idx="1068">
                  <c:v>-21</c:v>
                </c:pt>
                <c:pt idx="1069">
                  <c:v>-21</c:v>
                </c:pt>
                <c:pt idx="1070">
                  <c:v>-21</c:v>
                </c:pt>
                <c:pt idx="1071">
                  <c:v>-21</c:v>
                </c:pt>
                <c:pt idx="1072">
                  <c:v>-21</c:v>
                </c:pt>
                <c:pt idx="1073">
                  <c:v>-21</c:v>
                </c:pt>
                <c:pt idx="1074">
                  <c:v>-20</c:v>
                </c:pt>
                <c:pt idx="1075">
                  <c:v>-20</c:v>
                </c:pt>
                <c:pt idx="1076">
                  <c:v>-20</c:v>
                </c:pt>
                <c:pt idx="1077">
                  <c:v>-20</c:v>
                </c:pt>
                <c:pt idx="1078">
                  <c:v>-20</c:v>
                </c:pt>
                <c:pt idx="1079">
                  <c:v>-20</c:v>
                </c:pt>
                <c:pt idx="1080">
                  <c:v>-20</c:v>
                </c:pt>
                <c:pt idx="1081">
                  <c:v>-20</c:v>
                </c:pt>
                <c:pt idx="1082">
                  <c:v>-20</c:v>
                </c:pt>
                <c:pt idx="1083">
                  <c:v>-20</c:v>
                </c:pt>
                <c:pt idx="1084">
                  <c:v>-20</c:v>
                </c:pt>
                <c:pt idx="1085">
                  <c:v>-20</c:v>
                </c:pt>
                <c:pt idx="1086">
                  <c:v>-20</c:v>
                </c:pt>
                <c:pt idx="1087">
                  <c:v>-20</c:v>
                </c:pt>
                <c:pt idx="1088">
                  <c:v>-20</c:v>
                </c:pt>
                <c:pt idx="1089">
                  <c:v>-20</c:v>
                </c:pt>
                <c:pt idx="1090">
                  <c:v>-20</c:v>
                </c:pt>
                <c:pt idx="1091">
                  <c:v>-20</c:v>
                </c:pt>
                <c:pt idx="1092">
                  <c:v>-20</c:v>
                </c:pt>
                <c:pt idx="1093">
                  <c:v>-20</c:v>
                </c:pt>
                <c:pt idx="1094">
                  <c:v>-20</c:v>
                </c:pt>
                <c:pt idx="1095">
                  <c:v>-20</c:v>
                </c:pt>
                <c:pt idx="1096">
                  <c:v>-20</c:v>
                </c:pt>
                <c:pt idx="1097">
                  <c:v>-20</c:v>
                </c:pt>
                <c:pt idx="1098">
                  <c:v>-20</c:v>
                </c:pt>
                <c:pt idx="1099">
                  <c:v>-20</c:v>
                </c:pt>
                <c:pt idx="1100">
                  <c:v>-20</c:v>
                </c:pt>
                <c:pt idx="1101">
                  <c:v>-20</c:v>
                </c:pt>
                <c:pt idx="1102">
                  <c:v>-20</c:v>
                </c:pt>
                <c:pt idx="1103">
                  <c:v>-20</c:v>
                </c:pt>
                <c:pt idx="1104">
                  <c:v>-20</c:v>
                </c:pt>
                <c:pt idx="1105">
                  <c:v>-20</c:v>
                </c:pt>
                <c:pt idx="1106">
                  <c:v>-20</c:v>
                </c:pt>
                <c:pt idx="1107">
                  <c:v>-20</c:v>
                </c:pt>
                <c:pt idx="1108">
                  <c:v>-20</c:v>
                </c:pt>
                <c:pt idx="1109">
                  <c:v>-20</c:v>
                </c:pt>
                <c:pt idx="1110">
                  <c:v>-20</c:v>
                </c:pt>
                <c:pt idx="1111">
                  <c:v>-20</c:v>
                </c:pt>
                <c:pt idx="1112">
                  <c:v>-20</c:v>
                </c:pt>
                <c:pt idx="1113">
                  <c:v>-20</c:v>
                </c:pt>
                <c:pt idx="1114">
                  <c:v>-20</c:v>
                </c:pt>
                <c:pt idx="1115">
                  <c:v>-20</c:v>
                </c:pt>
                <c:pt idx="1116">
                  <c:v>-20</c:v>
                </c:pt>
                <c:pt idx="1117">
                  <c:v>-20</c:v>
                </c:pt>
                <c:pt idx="1118">
                  <c:v>-20</c:v>
                </c:pt>
                <c:pt idx="1119">
                  <c:v>-20</c:v>
                </c:pt>
                <c:pt idx="1120">
                  <c:v>-20</c:v>
                </c:pt>
                <c:pt idx="1121">
                  <c:v>-20</c:v>
                </c:pt>
                <c:pt idx="1122">
                  <c:v>-20</c:v>
                </c:pt>
                <c:pt idx="1123">
                  <c:v>-20</c:v>
                </c:pt>
                <c:pt idx="1124">
                  <c:v>-20</c:v>
                </c:pt>
                <c:pt idx="1125">
                  <c:v>-20</c:v>
                </c:pt>
                <c:pt idx="1126">
                  <c:v>-20</c:v>
                </c:pt>
                <c:pt idx="1127">
                  <c:v>-20</c:v>
                </c:pt>
                <c:pt idx="1128">
                  <c:v>-20</c:v>
                </c:pt>
                <c:pt idx="1129">
                  <c:v>-20</c:v>
                </c:pt>
                <c:pt idx="1130">
                  <c:v>-20</c:v>
                </c:pt>
                <c:pt idx="1131">
                  <c:v>-20</c:v>
                </c:pt>
                <c:pt idx="1132">
                  <c:v>-20</c:v>
                </c:pt>
                <c:pt idx="1133">
                  <c:v>-20</c:v>
                </c:pt>
                <c:pt idx="1134">
                  <c:v>-20</c:v>
                </c:pt>
                <c:pt idx="1135">
                  <c:v>-20</c:v>
                </c:pt>
                <c:pt idx="1136">
                  <c:v>-19</c:v>
                </c:pt>
                <c:pt idx="1137">
                  <c:v>-19</c:v>
                </c:pt>
                <c:pt idx="1138">
                  <c:v>-19</c:v>
                </c:pt>
                <c:pt idx="1139">
                  <c:v>-19</c:v>
                </c:pt>
                <c:pt idx="1140">
                  <c:v>-19</c:v>
                </c:pt>
                <c:pt idx="1141">
                  <c:v>-19</c:v>
                </c:pt>
                <c:pt idx="1142">
                  <c:v>-19</c:v>
                </c:pt>
                <c:pt idx="1143">
                  <c:v>-19</c:v>
                </c:pt>
                <c:pt idx="1144">
                  <c:v>-19</c:v>
                </c:pt>
                <c:pt idx="1145">
                  <c:v>-19</c:v>
                </c:pt>
                <c:pt idx="1146">
                  <c:v>-19</c:v>
                </c:pt>
                <c:pt idx="1147">
                  <c:v>-19</c:v>
                </c:pt>
                <c:pt idx="1148">
                  <c:v>-19</c:v>
                </c:pt>
                <c:pt idx="1149">
                  <c:v>-19</c:v>
                </c:pt>
                <c:pt idx="1150">
                  <c:v>-19</c:v>
                </c:pt>
                <c:pt idx="1151">
                  <c:v>-19</c:v>
                </c:pt>
                <c:pt idx="1152">
                  <c:v>-19</c:v>
                </c:pt>
                <c:pt idx="1153">
                  <c:v>-19</c:v>
                </c:pt>
                <c:pt idx="1154">
                  <c:v>-19</c:v>
                </c:pt>
                <c:pt idx="1155">
                  <c:v>-19</c:v>
                </c:pt>
                <c:pt idx="1156">
                  <c:v>-19</c:v>
                </c:pt>
                <c:pt idx="1157">
                  <c:v>-19</c:v>
                </c:pt>
                <c:pt idx="1158">
                  <c:v>-19</c:v>
                </c:pt>
                <c:pt idx="1159">
                  <c:v>-19</c:v>
                </c:pt>
                <c:pt idx="1160">
                  <c:v>-19</c:v>
                </c:pt>
                <c:pt idx="1161">
                  <c:v>-19</c:v>
                </c:pt>
                <c:pt idx="1162">
                  <c:v>-19</c:v>
                </c:pt>
                <c:pt idx="1163">
                  <c:v>-19</c:v>
                </c:pt>
                <c:pt idx="1164">
                  <c:v>-19</c:v>
                </c:pt>
                <c:pt idx="1165">
                  <c:v>-19</c:v>
                </c:pt>
                <c:pt idx="1166">
                  <c:v>-19</c:v>
                </c:pt>
                <c:pt idx="1167">
                  <c:v>-19</c:v>
                </c:pt>
                <c:pt idx="1168">
                  <c:v>-19</c:v>
                </c:pt>
                <c:pt idx="1169">
                  <c:v>-19</c:v>
                </c:pt>
                <c:pt idx="1170">
                  <c:v>-19</c:v>
                </c:pt>
                <c:pt idx="1171">
                  <c:v>-19</c:v>
                </c:pt>
                <c:pt idx="1172">
                  <c:v>-19</c:v>
                </c:pt>
                <c:pt idx="1173">
                  <c:v>-19</c:v>
                </c:pt>
                <c:pt idx="1174">
                  <c:v>-19</c:v>
                </c:pt>
                <c:pt idx="1175">
                  <c:v>-19</c:v>
                </c:pt>
                <c:pt idx="1176">
                  <c:v>-19</c:v>
                </c:pt>
                <c:pt idx="1177">
                  <c:v>-19</c:v>
                </c:pt>
                <c:pt idx="1178">
                  <c:v>-19</c:v>
                </c:pt>
                <c:pt idx="1179">
                  <c:v>-19</c:v>
                </c:pt>
                <c:pt idx="1180">
                  <c:v>-19</c:v>
                </c:pt>
                <c:pt idx="1181">
                  <c:v>-19</c:v>
                </c:pt>
                <c:pt idx="1182">
                  <c:v>-19</c:v>
                </c:pt>
                <c:pt idx="1183">
                  <c:v>-19</c:v>
                </c:pt>
                <c:pt idx="1184">
                  <c:v>-19</c:v>
                </c:pt>
                <c:pt idx="1185">
                  <c:v>-19</c:v>
                </c:pt>
                <c:pt idx="1186">
                  <c:v>-19</c:v>
                </c:pt>
                <c:pt idx="1187">
                  <c:v>-19</c:v>
                </c:pt>
                <c:pt idx="1188">
                  <c:v>-19</c:v>
                </c:pt>
                <c:pt idx="1189">
                  <c:v>-19</c:v>
                </c:pt>
                <c:pt idx="1190">
                  <c:v>-19</c:v>
                </c:pt>
                <c:pt idx="1191">
                  <c:v>-19</c:v>
                </c:pt>
                <c:pt idx="1192">
                  <c:v>-19</c:v>
                </c:pt>
                <c:pt idx="1193">
                  <c:v>-19</c:v>
                </c:pt>
                <c:pt idx="1194">
                  <c:v>-19</c:v>
                </c:pt>
                <c:pt idx="1195">
                  <c:v>-19</c:v>
                </c:pt>
                <c:pt idx="1196">
                  <c:v>-19</c:v>
                </c:pt>
                <c:pt idx="1197">
                  <c:v>-19</c:v>
                </c:pt>
                <c:pt idx="1198">
                  <c:v>-18</c:v>
                </c:pt>
                <c:pt idx="1199">
                  <c:v>-18</c:v>
                </c:pt>
                <c:pt idx="1200">
                  <c:v>-18</c:v>
                </c:pt>
                <c:pt idx="1201">
                  <c:v>-18</c:v>
                </c:pt>
                <c:pt idx="1202">
                  <c:v>-18</c:v>
                </c:pt>
                <c:pt idx="1203">
                  <c:v>-18</c:v>
                </c:pt>
                <c:pt idx="1204">
                  <c:v>-18</c:v>
                </c:pt>
                <c:pt idx="1205">
                  <c:v>-18</c:v>
                </c:pt>
                <c:pt idx="1206">
                  <c:v>-18</c:v>
                </c:pt>
                <c:pt idx="1207">
                  <c:v>-18</c:v>
                </c:pt>
                <c:pt idx="1208">
                  <c:v>-18</c:v>
                </c:pt>
                <c:pt idx="1209">
                  <c:v>-18</c:v>
                </c:pt>
                <c:pt idx="1210">
                  <c:v>-18</c:v>
                </c:pt>
                <c:pt idx="1211">
                  <c:v>-18</c:v>
                </c:pt>
                <c:pt idx="1212">
                  <c:v>-18</c:v>
                </c:pt>
                <c:pt idx="1213">
                  <c:v>-18</c:v>
                </c:pt>
                <c:pt idx="1214">
                  <c:v>-18</c:v>
                </c:pt>
                <c:pt idx="1215">
                  <c:v>-18</c:v>
                </c:pt>
                <c:pt idx="1216">
                  <c:v>-18</c:v>
                </c:pt>
                <c:pt idx="1217">
                  <c:v>-18</c:v>
                </c:pt>
                <c:pt idx="1218">
                  <c:v>-18</c:v>
                </c:pt>
                <c:pt idx="1219">
                  <c:v>-18</c:v>
                </c:pt>
                <c:pt idx="1220">
                  <c:v>-18</c:v>
                </c:pt>
                <c:pt idx="1221">
                  <c:v>-18</c:v>
                </c:pt>
                <c:pt idx="1222">
                  <c:v>-18</c:v>
                </c:pt>
                <c:pt idx="1223">
                  <c:v>-18</c:v>
                </c:pt>
                <c:pt idx="1224">
                  <c:v>-18</c:v>
                </c:pt>
                <c:pt idx="1225">
                  <c:v>-18</c:v>
                </c:pt>
                <c:pt idx="1226">
                  <c:v>-18</c:v>
                </c:pt>
                <c:pt idx="1227">
                  <c:v>-18</c:v>
                </c:pt>
                <c:pt idx="1228">
                  <c:v>-18</c:v>
                </c:pt>
                <c:pt idx="1229">
                  <c:v>-18</c:v>
                </c:pt>
                <c:pt idx="1230">
                  <c:v>-18</c:v>
                </c:pt>
                <c:pt idx="1231">
                  <c:v>-18</c:v>
                </c:pt>
                <c:pt idx="1232">
                  <c:v>-18</c:v>
                </c:pt>
                <c:pt idx="1233">
                  <c:v>-18</c:v>
                </c:pt>
                <c:pt idx="1234">
                  <c:v>-18</c:v>
                </c:pt>
                <c:pt idx="1235">
                  <c:v>-18</c:v>
                </c:pt>
                <c:pt idx="1236">
                  <c:v>-18</c:v>
                </c:pt>
                <c:pt idx="1237">
                  <c:v>-18</c:v>
                </c:pt>
                <c:pt idx="1238">
                  <c:v>-18</c:v>
                </c:pt>
                <c:pt idx="1239">
                  <c:v>-18</c:v>
                </c:pt>
                <c:pt idx="1240">
                  <c:v>-18</c:v>
                </c:pt>
                <c:pt idx="1241">
                  <c:v>-18</c:v>
                </c:pt>
                <c:pt idx="1242">
                  <c:v>-18</c:v>
                </c:pt>
                <c:pt idx="1243">
                  <c:v>-18</c:v>
                </c:pt>
                <c:pt idx="1244">
                  <c:v>-18</c:v>
                </c:pt>
                <c:pt idx="1245">
                  <c:v>-18</c:v>
                </c:pt>
                <c:pt idx="1246">
                  <c:v>-18</c:v>
                </c:pt>
                <c:pt idx="1247">
                  <c:v>-18</c:v>
                </c:pt>
                <c:pt idx="1248">
                  <c:v>-18</c:v>
                </c:pt>
                <c:pt idx="1249">
                  <c:v>-18</c:v>
                </c:pt>
                <c:pt idx="1250">
                  <c:v>-18</c:v>
                </c:pt>
                <c:pt idx="1251">
                  <c:v>-18</c:v>
                </c:pt>
                <c:pt idx="1252">
                  <c:v>-18</c:v>
                </c:pt>
                <c:pt idx="1253">
                  <c:v>-18</c:v>
                </c:pt>
                <c:pt idx="1254">
                  <c:v>-18</c:v>
                </c:pt>
                <c:pt idx="1255">
                  <c:v>-18</c:v>
                </c:pt>
                <c:pt idx="1256">
                  <c:v>-18</c:v>
                </c:pt>
                <c:pt idx="1257">
                  <c:v>-18</c:v>
                </c:pt>
                <c:pt idx="1258">
                  <c:v>-18</c:v>
                </c:pt>
                <c:pt idx="1259">
                  <c:v>-18</c:v>
                </c:pt>
                <c:pt idx="1260">
                  <c:v>-18</c:v>
                </c:pt>
                <c:pt idx="1261">
                  <c:v>-18</c:v>
                </c:pt>
                <c:pt idx="1262">
                  <c:v>-18</c:v>
                </c:pt>
                <c:pt idx="1263">
                  <c:v>-18</c:v>
                </c:pt>
                <c:pt idx="1264">
                  <c:v>-17</c:v>
                </c:pt>
                <c:pt idx="1265">
                  <c:v>-17</c:v>
                </c:pt>
                <c:pt idx="1266">
                  <c:v>-17</c:v>
                </c:pt>
                <c:pt idx="1267">
                  <c:v>-17</c:v>
                </c:pt>
                <c:pt idx="1268">
                  <c:v>-17</c:v>
                </c:pt>
                <c:pt idx="1269">
                  <c:v>-17</c:v>
                </c:pt>
                <c:pt idx="1270">
                  <c:v>-17</c:v>
                </c:pt>
                <c:pt idx="1271">
                  <c:v>-17</c:v>
                </c:pt>
                <c:pt idx="1272">
                  <c:v>-17</c:v>
                </c:pt>
                <c:pt idx="1273">
                  <c:v>-17</c:v>
                </c:pt>
                <c:pt idx="1274">
                  <c:v>-17</c:v>
                </c:pt>
                <c:pt idx="1275">
                  <c:v>-17</c:v>
                </c:pt>
                <c:pt idx="1276">
                  <c:v>-17</c:v>
                </c:pt>
                <c:pt idx="1277">
                  <c:v>-17</c:v>
                </c:pt>
                <c:pt idx="1278">
                  <c:v>-17</c:v>
                </c:pt>
                <c:pt idx="1279">
                  <c:v>-17</c:v>
                </c:pt>
                <c:pt idx="1280">
                  <c:v>-17</c:v>
                </c:pt>
                <c:pt idx="1281">
                  <c:v>-17</c:v>
                </c:pt>
                <c:pt idx="1282">
                  <c:v>-17</c:v>
                </c:pt>
                <c:pt idx="1283">
                  <c:v>-17</c:v>
                </c:pt>
                <c:pt idx="1284">
                  <c:v>-17</c:v>
                </c:pt>
                <c:pt idx="1285">
                  <c:v>-17</c:v>
                </c:pt>
                <c:pt idx="1286">
                  <c:v>-17</c:v>
                </c:pt>
                <c:pt idx="1287">
                  <c:v>-17</c:v>
                </c:pt>
                <c:pt idx="1288">
                  <c:v>-17</c:v>
                </c:pt>
                <c:pt idx="1289">
                  <c:v>-17</c:v>
                </c:pt>
                <c:pt idx="1290">
                  <c:v>-17</c:v>
                </c:pt>
                <c:pt idx="1291">
                  <c:v>-17</c:v>
                </c:pt>
                <c:pt idx="1292">
                  <c:v>-17</c:v>
                </c:pt>
                <c:pt idx="1293">
                  <c:v>-17</c:v>
                </c:pt>
                <c:pt idx="1294">
                  <c:v>-17</c:v>
                </c:pt>
                <c:pt idx="1295">
                  <c:v>-17</c:v>
                </c:pt>
                <c:pt idx="1296">
                  <c:v>-17</c:v>
                </c:pt>
                <c:pt idx="1297">
                  <c:v>-17</c:v>
                </c:pt>
                <c:pt idx="1298">
                  <c:v>-17</c:v>
                </c:pt>
                <c:pt idx="1299">
                  <c:v>-17</c:v>
                </c:pt>
                <c:pt idx="1300">
                  <c:v>-17</c:v>
                </c:pt>
                <c:pt idx="1301">
                  <c:v>-17</c:v>
                </c:pt>
                <c:pt idx="1302">
                  <c:v>-17</c:v>
                </c:pt>
                <c:pt idx="1303">
                  <c:v>-17</c:v>
                </c:pt>
                <c:pt idx="1304">
                  <c:v>-17</c:v>
                </c:pt>
                <c:pt idx="1305">
                  <c:v>-17</c:v>
                </c:pt>
                <c:pt idx="1306">
                  <c:v>-17</c:v>
                </c:pt>
                <c:pt idx="1307">
                  <c:v>-17</c:v>
                </c:pt>
                <c:pt idx="1308">
                  <c:v>-17</c:v>
                </c:pt>
                <c:pt idx="1309">
                  <c:v>-17</c:v>
                </c:pt>
                <c:pt idx="1310">
                  <c:v>-17</c:v>
                </c:pt>
                <c:pt idx="1311">
                  <c:v>-17</c:v>
                </c:pt>
                <c:pt idx="1312">
                  <c:v>-17</c:v>
                </c:pt>
                <c:pt idx="1313">
                  <c:v>-17</c:v>
                </c:pt>
                <c:pt idx="1314">
                  <c:v>-17</c:v>
                </c:pt>
                <c:pt idx="1315">
                  <c:v>-17</c:v>
                </c:pt>
                <c:pt idx="1316">
                  <c:v>-17</c:v>
                </c:pt>
                <c:pt idx="1317">
                  <c:v>-17</c:v>
                </c:pt>
                <c:pt idx="1318">
                  <c:v>-17</c:v>
                </c:pt>
                <c:pt idx="1319">
                  <c:v>-17</c:v>
                </c:pt>
                <c:pt idx="1320">
                  <c:v>-17</c:v>
                </c:pt>
                <c:pt idx="1321">
                  <c:v>-17</c:v>
                </c:pt>
                <c:pt idx="1322">
                  <c:v>-17</c:v>
                </c:pt>
                <c:pt idx="1323">
                  <c:v>-17</c:v>
                </c:pt>
                <c:pt idx="1324">
                  <c:v>-17</c:v>
                </c:pt>
                <c:pt idx="1325">
                  <c:v>-17</c:v>
                </c:pt>
                <c:pt idx="1326">
                  <c:v>-17</c:v>
                </c:pt>
                <c:pt idx="1327">
                  <c:v>-17</c:v>
                </c:pt>
                <c:pt idx="1328">
                  <c:v>-17</c:v>
                </c:pt>
                <c:pt idx="1329">
                  <c:v>-16</c:v>
                </c:pt>
                <c:pt idx="1330">
                  <c:v>-16</c:v>
                </c:pt>
                <c:pt idx="1331">
                  <c:v>-16</c:v>
                </c:pt>
                <c:pt idx="1332">
                  <c:v>-16</c:v>
                </c:pt>
                <c:pt idx="1333">
                  <c:v>-16</c:v>
                </c:pt>
                <c:pt idx="1334">
                  <c:v>-16</c:v>
                </c:pt>
                <c:pt idx="1335">
                  <c:v>-16</c:v>
                </c:pt>
                <c:pt idx="1336">
                  <c:v>-16</c:v>
                </c:pt>
                <c:pt idx="1337">
                  <c:v>-16</c:v>
                </c:pt>
                <c:pt idx="1338">
                  <c:v>-16</c:v>
                </c:pt>
                <c:pt idx="1339">
                  <c:v>-16</c:v>
                </c:pt>
                <c:pt idx="1340">
                  <c:v>-16</c:v>
                </c:pt>
                <c:pt idx="1341">
                  <c:v>-16</c:v>
                </c:pt>
                <c:pt idx="1342">
                  <c:v>-16</c:v>
                </c:pt>
                <c:pt idx="1343">
                  <c:v>-16</c:v>
                </c:pt>
                <c:pt idx="1344">
                  <c:v>-16</c:v>
                </c:pt>
                <c:pt idx="1345">
                  <c:v>-16</c:v>
                </c:pt>
                <c:pt idx="1346">
                  <c:v>-16</c:v>
                </c:pt>
                <c:pt idx="1347">
                  <c:v>-16</c:v>
                </c:pt>
                <c:pt idx="1348">
                  <c:v>-16</c:v>
                </c:pt>
                <c:pt idx="1349">
                  <c:v>-16</c:v>
                </c:pt>
                <c:pt idx="1350">
                  <c:v>-16</c:v>
                </c:pt>
                <c:pt idx="1351">
                  <c:v>-16</c:v>
                </c:pt>
                <c:pt idx="1352">
                  <c:v>-16</c:v>
                </c:pt>
                <c:pt idx="1353">
                  <c:v>-16</c:v>
                </c:pt>
                <c:pt idx="1354">
                  <c:v>-16</c:v>
                </c:pt>
                <c:pt idx="1355">
                  <c:v>-16</c:v>
                </c:pt>
                <c:pt idx="1356">
                  <c:v>-16</c:v>
                </c:pt>
                <c:pt idx="1357">
                  <c:v>-16</c:v>
                </c:pt>
                <c:pt idx="1358">
                  <c:v>-16</c:v>
                </c:pt>
                <c:pt idx="1359">
                  <c:v>-16</c:v>
                </c:pt>
                <c:pt idx="1360">
                  <c:v>-16</c:v>
                </c:pt>
                <c:pt idx="1361">
                  <c:v>-16</c:v>
                </c:pt>
                <c:pt idx="1362">
                  <c:v>-16</c:v>
                </c:pt>
                <c:pt idx="1363">
                  <c:v>-16</c:v>
                </c:pt>
                <c:pt idx="1364">
                  <c:v>-16</c:v>
                </c:pt>
                <c:pt idx="1365">
                  <c:v>-16</c:v>
                </c:pt>
                <c:pt idx="1366">
                  <c:v>-16</c:v>
                </c:pt>
                <c:pt idx="1367">
                  <c:v>-16</c:v>
                </c:pt>
                <c:pt idx="1368">
                  <c:v>-16</c:v>
                </c:pt>
                <c:pt idx="1369">
                  <c:v>-16</c:v>
                </c:pt>
                <c:pt idx="1370">
                  <c:v>-16</c:v>
                </c:pt>
                <c:pt idx="1371">
                  <c:v>-16</c:v>
                </c:pt>
                <c:pt idx="1372">
                  <c:v>-16</c:v>
                </c:pt>
                <c:pt idx="1373">
                  <c:v>-16</c:v>
                </c:pt>
                <c:pt idx="1374">
                  <c:v>-16</c:v>
                </c:pt>
                <c:pt idx="1375">
                  <c:v>-16</c:v>
                </c:pt>
                <c:pt idx="1376">
                  <c:v>-16</c:v>
                </c:pt>
                <c:pt idx="1377">
                  <c:v>-16</c:v>
                </c:pt>
                <c:pt idx="1378">
                  <c:v>-16</c:v>
                </c:pt>
                <c:pt idx="1379">
                  <c:v>-16</c:v>
                </c:pt>
                <c:pt idx="1380">
                  <c:v>-16</c:v>
                </c:pt>
                <c:pt idx="1381">
                  <c:v>-16</c:v>
                </c:pt>
                <c:pt idx="1382">
                  <c:v>-16</c:v>
                </c:pt>
                <c:pt idx="1383">
                  <c:v>-16</c:v>
                </c:pt>
                <c:pt idx="1384">
                  <c:v>-16</c:v>
                </c:pt>
                <c:pt idx="1385">
                  <c:v>-16</c:v>
                </c:pt>
                <c:pt idx="1386">
                  <c:v>-16</c:v>
                </c:pt>
                <c:pt idx="1387">
                  <c:v>-16</c:v>
                </c:pt>
                <c:pt idx="1388">
                  <c:v>-16</c:v>
                </c:pt>
                <c:pt idx="1389">
                  <c:v>-15</c:v>
                </c:pt>
                <c:pt idx="1390">
                  <c:v>-15</c:v>
                </c:pt>
                <c:pt idx="1391">
                  <c:v>-15</c:v>
                </c:pt>
                <c:pt idx="1392">
                  <c:v>-15</c:v>
                </c:pt>
                <c:pt idx="1393">
                  <c:v>-15</c:v>
                </c:pt>
                <c:pt idx="1394">
                  <c:v>-15</c:v>
                </c:pt>
                <c:pt idx="1395">
                  <c:v>-15</c:v>
                </c:pt>
                <c:pt idx="1396">
                  <c:v>-15</c:v>
                </c:pt>
                <c:pt idx="1397">
                  <c:v>-15</c:v>
                </c:pt>
                <c:pt idx="1398">
                  <c:v>-15</c:v>
                </c:pt>
                <c:pt idx="1399">
                  <c:v>-15</c:v>
                </c:pt>
                <c:pt idx="1400">
                  <c:v>-15</c:v>
                </c:pt>
                <c:pt idx="1401">
                  <c:v>-15</c:v>
                </c:pt>
                <c:pt idx="1402">
                  <c:v>-15</c:v>
                </c:pt>
                <c:pt idx="1403">
                  <c:v>-15</c:v>
                </c:pt>
                <c:pt idx="1404">
                  <c:v>-15</c:v>
                </c:pt>
                <c:pt idx="1405">
                  <c:v>-15</c:v>
                </c:pt>
                <c:pt idx="1406">
                  <c:v>-15</c:v>
                </c:pt>
                <c:pt idx="1407">
                  <c:v>-15</c:v>
                </c:pt>
                <c:pt idx="1408">
                  <c:v>-15</c:v>
                </c:pt>
                <c:pt idx="1409">
                  <c:v>-15</c:v>
                </c:pt>
                <c:pt idx="1410">
                  <c:v>-15</c:v>
                </c:pt>
                <c:pt idx="1411">
                  <c:v>-15</c:v>
                </c:pt>
                <c:pt idx="1412">
                  <c:v>-15</c:v>
                </c:pt>
                <c:pt idx="1413">
                  <c:v>-15</c:v>
                </c:pt>
                <c:pt idx="1414">
                  <c:v>-15</c:v>
                </c:pt>
                <c:pt idx="1415">
                  <c:v>-15</c:v>
                </c:pt>
                <c:pt idx="1416">
                  <c:v>-15</c:v>
                </c:pt>
                <c:pt idx="1417">
                  <c:v>-15</c:v>
                </c:pt>
                <c:pt idx="1418">
                  <c:v>-15</c:v>
                </c:pt>
                <c:pt idx="1419">
                  <c:v>-15</c:v>
                </c:pt>
                <c:pt idx="1420">
                  <c:v>-15</c:v>
                </c:pt>
                <c:pt idx="1421">
                  <c:v>-15</c:v>
                </c:pt>
                <c:pt idx="1422">
                  <c:v>-15</c:v>
                </c:pt>
                <c:pt idx="1423">
                  <c:v>-15</c:v>
                </c:pt>
                <c:pt idx="1424">
                  <c:v>-15</c:v>
                </c:pt>
                <c:pt idx="1425">
                  <c:v>-15</c:v>
                </c:pt>
                <c:pt idx="1426">
                  <c:v>-15</c:v>
                </c:pt>
                <c:pt idx="1427">
                  <c:v>-15</c:v>
                </c:pt>
                <c:pt idx="1428">
                  <c:v>-15</c:v>
                </c:pt>
                <c:pt idx="1429">
                  <c:v>-15</c:v>
                </c:pt>
                <c:pt idx="1430">
                  <c:v>-15</c:v>
                </c:pt>
                <c:pt idx="1431">
                  <c:v>-15</c:v>
                </c:pt>
                <c:pt idx="1432">
                  <c:v>-15</c:v>
                </c:pt>
                <c:pt idx="1433">
                  <c:v>-15</c:v>
                </c:pt>
                <c:pt idx="1434">
                  <c:v>-15</c:v>
                </c:pt>
                <c:pt idx="1435">
                  <c:v>-15</c:v>
                </c:pt>
                <c:pt idx="1436">
                  <c:v>-15</c:v>
                </c:pt>
                <c:pt idx="1437">
                  <c:v>-15</c:v>
                </c:pt>
                <c:pt idx="1438">
                  <c:v>-15</c:v>
                </c:pt>
                <c:pt idx="1439">
                  <c:v>-15</c:v>
                </c:pt>
                <c:pt idx="1440">
                  <c:v>-15</c:v>
                </c:pt>
                <c:pt idx="1441">
                  <c:v>-15</c:v>
                </c:pt>
                <c:pt idx="1442">
                  <c:v>-15</c:v>
                </c:pt>
                <c:pt idx="1443">
                  <c:v>-15</c:v>
                </c:pt>
                <c:pt idx="1444">
                  <c:v>-15</c:v>
                </c:pt>
                <c:pt idx="1445">
                  <c:v>-15</c:v>
                </c:pt>
                <c:pt idx="1446">
                  <c:v>-15</c:v>
                </c:pt>
                <c:pt idx="1447">
                  <c:v>-15</c:v>
                </c:pt>
                <c:pt idx="1448">
                  <c:v>-15</c:v>
                </c:pt>
                <c:pt idx="1449">
                  <c:v>-15</c:v>
                </c:pt>
                <c:pt idx="1450">
                  <c:v>-15</c:v>
                </c:pt>
                <c:pt idx="1451">
                  <c:v>-15</c:v>
                </c:pt>
                <c:pt idx="1452">
                  <c:v>-15</c:v>
                </c:pt>
                <c:pt idx="1453">
                  <c:v>-14</c:v>
                </c:pt>
                <c:pt idx="1454">
                  <c:v>-14</c:v>
                </c:pt>
                <c:pt idx="1455">
                  <c:v>-14</c:v>
                </c:pt>
                <c:pt idx="1456">
                  <c:v>-14</c:v>
                </c:pt>
                <c:pt idx="1457">
                  <c:v>-14</c:v>
                </c:pt>
                <c:pt idx="1458">
                  <c:v>-14</c:v>
                </c:pt>
                <c:pt idx="1459">
                  <c:v>-14</c:v>
                </c:pt>
                <c:pt idx="1460">
                  <c:v>-14</c:v>
                </c:pt>
                <c:pt idx="1461">
                  <c:v>-14</c:v>
                </c:pt>
                <c:pt idx="1462">
                  <c:v>-14</c:v>
                </c:pt>
                <c:pt idx="1463">
                  <c:v>-14</c:v>
                </c:pt>
                <c:pt idx="1464">
                  <c:v>-14</c:v>
                </c:pt>
                <c:pt idx="1465">
                  <c:v>-14</c:v>
                </c:pt>
                <c:pt idx="1466">
                  <c:v>-14</c:v>
                </c:pt>
                <c:pt idx="1467">
                  <c:v>-14</c:v>
                </c:pt>
                <c:pt idx="1468">
                  <c:v>-14</c:v>
                </c:pt>
                <c:pt idx="1469">
                  <c:v>-14</c:v>
                </c:pt>
                <c:pt idx="1470">
                  <c:v>-14</c:v>
                </c:pt>
                <c:pt idx="1471">
                  <c:v>-14</c:v>
                </c:pt>
                <c:pt idx="1472">
                  <c:v>-14</c:v>
                </c:pt>
                <c:pt idx="1473">
                  <c:v>-14</c:v>
                </c:pt>
                <c:pt idx="1474">
                  <c:v>-14</c:v>
                </c:pt>
                <c:pt idx="1475">
                  <c:v>-14</c:v>
                </c:pt>
                <c:pt idx="1476">
                  <c:v>-14</c:v>
                </c:pt>
                <c:pt idx="1477">
                  <c:v>-14</c:v>
                </c:pt>
                <c:pt idx="1478">
                  <c:v>-14</c:v>
                </c:pt>
                <c:pt idx="1479">
                  <c:v>-14</c:v>
                </c:pt>
                <c:pt idx="1480">
                  <c:v>-14</c:v>
                </c:pt>
                <c:pt idx="1481">
                  <c:v>-14</c:v>
                </c:pt>
                <c:pt idx="1482">
                  <c:v>-14</c:v>
                </c:pt>
                <c:pt idx="1483">
                  <c:v>-14</c:v>
                </c:pt>
                <c:pt idx="1484">
                  <c:v>-14</c:v>
                </c:pt>
                <c:pt idx="1485">
                  <c:v>-14</c:v>
                </c:pt>
                <c:pt idx="1486">
                  <c:v>-14</c:v>
                </c:pt>
                <c:pt idx="1487">
                  <c:v>-14</c:v>
                </c:pt>
                <c:pt idx="1488">
                  <c:v>-14</c:v>
                </c:pt>
                <c:pt idx="1489">
                  <c:v>-14</c:v>
                </c:pt>
                <c:pt idx="1490">
                  <c:v>-14</c:v>
                </c:pt>
                <c:pt idx="1491">
                  <c:v>-14</c:v>
                </c:pt>
                <c:pt idx="1492">
                  <c:v>-14</c:v>
                </c:pt>
                <c:pt idx="1493">
                  <c:v>-14</c:v>
                </c:pt>
                <c:pt idx="1494">
                  <c:v>-14</c:v>
                </c:pt>
                <c:pt idx="1495">
                  <c:v>-14</c:v>
                </c:pt>
                <c:pt idx="1496">
                  <c:v>-14</c:v>
                </c:pt>
                <c:pt idx="1497">
                  <c:v>-14</c:v>
                </c:pt>
                <c:pt idx="1498">
                  <c:v>-14</c:v>
                </c:pt>
                <c:pt idx="1499">
                  <c:v>-14</c:v>
                </c:pt>
                <c:pt idx="1500">
                  <c:v>-14</c:v>
                </c:pt>
                <c:pt idx="1501">
                  <c:v>-14</c:v>
                </c:pt>
                <c:pt idx="1502">
                  <c:v>-14</c:v>
                </c:pt>
                <c:pt idx="1503">
                  <c:v>-14</c:v>
                </c:pt>
                <c:pt idx="1504">
                  <c:v>-14</c:v>
                </c:pt>
                <c:pt idx="1505">
                  <c:v>-14</c:v>
                </c:pt>
                <c:pt idx="1506">
                  <c:v>-14</c:v>
                </c:pt>
                <c:pt idx="1507">
                  <c:v>-14</c:v>
                </c:pt>
                <c:pt idx="1508">
                  <c:v>-14</c:v>
                </c:pt>
                <c:pt idx="1509">
                  <c:v>-14</c:v>
                </c:pt>
                <c:pt idx="1510">
                  <c:v>-14</c:v>
                </c:pt>
                <c:pt idx="1511">
                  <c:v>-14</c:v>
                </c:pt>
                <c:pt idx="1512">
                  <c:v>-14</c:v>
                </c:pt>
                <c:pt idx="1513">
                  <c:v>-14</c:v>
                </c:pt>
                <c:pt idx="1514">
                  <c:v>-14</c:v>
                </c:pt>
                <c:pt idx="1515">
                  <c:v>-14</c:v>
                </c:pt>
                <c:pt idx="1516">
                  <c:v>-13</c:v>
                </c:pt>
                <c:pt idx="1517">
                  <c:v>-13</c:v>
                </c:pt>
                <c:pt idx="1518">
                  <c:v>-13</c:v>
                </c:pt>
                <c:pt idx="1519">
                  <c:v>-13</c:v>
                </c:pt>
                <c:pt idx="1520">
                  <c:v>-13</c:v>
                </c:pt>
                <c:pt idx="1521">
                  <c:v>-13</c:v>
                </c:pt>
                <c:pt idx="1522">
                  <c:v>-13</c:v>
                </c:pt>
                <c:pt idx="1523">
                  <c:v>-13</c:v>
                </c:pt>
                <c:pt idx="1524">
                  <c:v>-13</c:v>
                </c:pt>
                <c:pt idx="1525">
                  <c:v>-13</c:v>
                </c:pt>
                <c:pt idx="1526">
                  <c:v>-13</c:v>
                </c:pt>
                <c:pt idx="1527">
                  <c:v>-13</c:v>
                </c:pt>
                <c:pt idx="1528">
                  <c:v>-13</c:v>
                </c:pt>
                <c:pt idx="1529">
                  <c:v>-13</c:v>
                </c:pt>
                <c:pt idx="1530">
                  <c:v>-13</c:v>
                </c:pt>
                <c:pt idx="1531">
                  <c:v>-13</c:v>
                </c:pt>
                <c:pt idx="1532">
                  <c:v>-13</c:v>
                </c:pt>
                <c:pt idx="1533">
                  <c:v>-13</c:v>
                </c:pt>
                <c:pt idx="1534">
                  <c:v>-13</c:v>
                </c:pt>
                <c:pt idx="1535">
                  <c:v>-13</c:v>
                </c:pt>
                <c:pt idx="1536">
                  <c:v>-13</c:v>
                </c:pt>
                <c:pt idx="1537">
                  <c:v>-13</c:v>
                </c:pt>
                <c:pt idx="1538">
                  <c:v>-13</c:v>
                </c:pt>
                <c:pt idx="1539">
                  <c:v>-13</c:v>
                </c:pt>
                <c:pt idx="1540">
                  <c:v>-13</c:v>
                </c:pt>
                <c:pt idx="1541">
                  <c:v>-13</c:v>
                </c:pt>
                <c:pt idx="1542">
                  <c:v>-13</c:v>
                </c:pt>
                <c:pt idx="1543">
                  <c:v>-13</c:v>
                </c:pt>
                <c:pt idx="1544">
                  <c:v>-13</c:v>
                </c:pt>
                <c:pt idx="1545">
                  <c:v>-13</c:v>
                </c:pt>
                <c:pt idx="1546">
                  <c:v>-13</c:v>
                </c:pt>
                <c:pt idx="1547">
                  <c:v>-13</c:v>
                </c:pt>
                <c:pt idx="1548">
                  <c:v>-13</c:v>
                </c:pt>
                <c:pt idx="1549">
                  <c:v>-13</c:v>
                </c:pt>
                <c:pt idx="1550">
                  <c:v>-13</c:v>
                </c:pt>
                <c:pt idx="1551">
                  <c:v>-13</c:v>
                </c:pt>
                <c:pt idx="1552">
                  <c:v>-13</c:v>
                </c:pt>
                <c:pt idx="1553">
                  <c:v>-13</c:v>
                </c:pt>
                <c:pt idx="1554">
                  <c:v>-13</c:v>
                </c:pt>
                <c:pt idx="1555">
                  <c:v>-13</c:v>
                </c:pt>
                <c:pt idx="1556">
                  <c:v>-13</c:v>
                </c:pt>
                <c:pt idx="1557">
                  <c:v>-13</c:v>
                </c:pt>
                <c:pt idx="1558">
                  <c:v>-13</c:v>
                </c:pt>
                <c:pt idx="1559">
                  <c:v>-13</c:v>
                </c:pt>
                <c:pt idx="1560">
                  <c:v>-13</c:v>
                </c:pt>
                <c:pt idx="1561">
                  <c:v>-13</c:v>
                </c:pt>
                <c:pt idx="1562">
                  <c:v>-13</c:v>
                </c:pt>
                <c:pt idx="1563">
                  <c:v>-13</c:v>
                </c:pt>
                <c:pt idx="1564">
                  <c:v>-13</c:v>
                </c:pt>
                <c:pt idx="1565">
                  <c:v>-13</c:v>
                </c:pt>
                <c:pt idx="1566">
                  <c:v>-13</c:v>
                </c:pt>
                <c:pt idx="1567">
                  <c:v>-13</c:v>
                </c:pt>
                <c:pt idx="1568">
                  <c:v>-13</c:v>
                </c:pt>
                <c:pt idx="1569">
                  <c:v>-13</c:v>
                </c:pt>
                <c:pt idx="1570">
                  <c:v>-13</c:v>
                </c:pt>
                <c:pt idx="1571">
                  <c:v>-13</c:v>
                </c:pt>
                <c:pt idx="1572">
                  <c:v>-13</c:v>
                </c:pt>
                <c:pt idx="1573">
                  <c:v>-13</c:v>
                </c:pt>
                <c:pt idx="1574">
                  <c:v>-13</c:v>
                </c:pt>
                <c:pt idx="1575">
                  <c:v>-13</c:v>
                </c:pt>
                <c:pt idx="1576">
                  <c:v>-13</c:v>
                </c:pt>
                <c:pt idx="1577">
                  <c:v>-13</c:v>
                </c:pt>
                <c:pt idx="1578">
                  <c:v>-12</c:v>
                </c:pt>
                <c:pt idx="1579">
                  <c:v>-12</c:v>
                </c:pt>
                <c:pt idx="1580">
                  <c:v>-12</c:v>
                </c:pt>
                <c:pt idx="1581">
                  <c:v>-12</c:v>
                </c:pt>
                <c:pt idx="1582">
                  <c:v>-12</c:v>
                </c:pt>
                <c:pt idx="1583">
                  <c:v>-12</c:v>
                </c:pt>
                <c:pt idx="1584">
                  <c:v>-12</c:v>
                </c:pt>
                <c:pt idx="1585">
                  <c:v>-12</c:v>
                </c:pt>
                <c:pt idx="1586">
                  <c:v>-12</c:v>
                </c:pt>
                <c:pt idx="1587">
                  <c:v>-12</c:v>
                </c:pt>
                <c:pt idx="1588">
                  <c:v>-12</c:v>
                </c:pt>
                <c:pt idx="1589">
                  <c:v>-12</c:v>
                </c:pt>
                <c:pt idx="1590">
                  <c:v>-12</c:v>
                </c:pt>
                <c:pt idx="1591">
                  <c:v>-12</c:v>
                </c:pt>
                <c:pt idx="1592">
                  <c:v>-12</c:v>
                </c:pt>
                <c:pt idx="1593">
                  <c:v>-12</c:v>
                </c:pt>
                <c:pt idx="1594">
                  <c:v>-12</c:v>
                </c:pt>
                <c:pt idx="1595">
                  <c:v>-12</c:v>
                </c:pt>
                <c:pt idx="1596">
                  <c:v>-12</c:v>
                </c:pt>
                <c:pt idx="1597">
                  <c:v>-12</c:v>
                </c:pt>
                <c:pt idx="1598">
                  <c:v>-12</c:v>
                </c:pt>
                <c:pt idx="1599">
                  <c:v>-12</c:v>
                </c:pt>
                <c:pt idx="1600">
                  <c:v>-12</c:v>
                </c:pt>
                <c:pt idx="1601">
                  <c:v>-12</c:v>
                </c:pt>
                <c:pt idx="1602">
                  <c:v>-12</c:v>
                </c:pt>
                <c:pt idx="1603">
                  <c:v>-12</c:v>
                </c:pt>
                <c:pt idx="1604">
                  <c:v>-12</c:v>
                </c:pt>
                <c:pt idx="1605">
                  <c:v>-12</c:v>
                </c:pt>
                <c:pt idx="1606">
                  <c:v>-12</c:v>
                </c:pt>
                <c:pt idx="1607">
                  <c:v>-12</c:v>
                </c:pt>
                <c:pt idx="1608">
                  <c:v>-12</c:v>
                </c:pt>
                <c:pt idx="1609">
                  <c:v>-12</c:v>
                </c:pt>
                <c:pt idx="1610">
                  <c:v>-12</c:v>
                </c:pt>
                <c:pt idx="1611">
                  <c:v>-12</c:v>
                </c:pt>
                <c:pt idx="1612">
                  <c:v>-12</c:v>
                </c:pt>
                <c:pt idx="1613">
                  <c:v>-12</c:v>
                </c:pt>
                <c:pt idx="1614">
                  <c:v>-12</c:v>
                </c:pt>
                <c:pt idx="1615">
                  <c:v>-12</c:v>
                </c:pt>
                <c:pt idx="1616">
                  <c:v>-12</c:v>
                </c:pt>
                <c:pt idx="1617">
                  <c:v>-12</c:v>
                </c:pt>
                <c:pt idx="1618">
                  <c:v>-12</c:v>
                </c:pt>
                <c:pt idx="1619">
                  <c:v>-12</c:v>
                </c:pt>
                <c:pt idx="1620">
                  <c:v>-12</c:v>
                </c:pt>
                <c:pt idx="1621">
                  <c:v>-12</c:v>
                </c:pt>
                <c:pt idx="1622">
                  <c:v>-12</c:v>
                </c:pt>
                <c:pt idx="1623">
                  <c:v>-12</c:v>
                </c:pt>
                <c:pt idx="1624">
                  <c:v>-12</c:v>
                </c:pt>
                <c:pt idx="1625">
                  <c:v>-12</c:v>
                </c:pt>
                <c:pt idx="1626">
                  <c:v>-12</c:v>
                </c:pt>
                <c:pt idx="1627">
                  <c:v>-12</c:v>
                </c:pt>
                <c:pt idx="1628">
                  <c:v>-12</c:v>
                </c:pt>
                <c:pt idx="1629">
                  <c:v>-12</c:v>
                </c:pt>
                <c:pt idx="1630">
                  <c:v>-12</c:v>
                </c:pt>
                <c:pt idx="1631">
                  <c:v>-12</c:v>
                </c:pt>
                <c:pt idx="1632">
                  <c:v>-12</c:v>
                </c:pt>
                <c:pt idx="1633">
                  <c:v>-12</c:v>
                </c:pt>
                <c:pt idx="1634">
                  <c:v>-12</c:v>
                </c:pt>
                <c:pt idx="1635">
                  <c:v>-12</c:v>
                </c:pt>
                <c:pt idx="1636">
                  <c:v>-12</c:v>
                </c:pt>
                <c:pt idx="1637">
                  <c:v>-12</c:v>
                </c:pt>
                <c:pt idx="1638">
                  <c:v>-12</c:v>
                </c:pt>
                <c:pt idx="1639">
                  <c:v>-12</c:v>
                </c:pt>
                <c:pt idx="1640">
                  <c:v>-12</c:v>
                </c:pt>
                <c:pt idx="1641">
                  <c:v>-12</c:v>
                </c:pt>
                <c:pt idx="1642">
                  <c:v>-12</c:v>
                </c:pt>
                <c:pt idx="1643">
                  <c:v>-12</c:v>
                </c:pt>
                <c:pt idx="1644">
                  <c:v>-11</c:v>
                </c:pt>
                <c:pt idx="1645">
                  <c:v>-11</c:v>
                </c:pt>
                <c:pt idx="1646">
                  <c:v>-11</c:v>
                </c:pt>
                <c:pt idx="1647">
                  <c:v>-11</c:v>
                </c:pt>
                <c:pt idx="1648">
                  <c:v>-11</c:v>
                </c:pt>
                <c:pt idx="1649">
                  <c:v>-11</c:v>
                </c:pt>
                <c:pt idx="1650">
                  <c:v>-11</c:v>
                </c:pt>
                <c:pt idx="1651">
                  <c:v>-11</c:v>
                </c:pt>
                <c:pt idx="1652">
                  <c:v>-11</c:v>
                </c:pt>
                <c:pt idx="1653">
                  <c:v>-11</c:v>
                </c:pt>
                <c:pt idx="1654">
                  <c:v>-11</c:v>
                </c:pt>
                <c:pt idx="1655">
                  <c:v>-11</c:v>
                </c:pt>
                <c:pt idx="1656">
                  <c:v>-11</c:v>
                </c:pt>
                <c:pt idx="1657">
                  <c:v>-11</c:v>
                </c:pt>
                <c:pt idx="1658">
                  <c:v>-11</c:v>
                </c:pt>
                <c:pt idx="1659">
                  <c:v>-11</c:v>
                </c:pt>
                <c:pt idx="1660">
                  <c:v>-11</c:v>
                </c:pt>
                <c:pt idx="1661">
                  <c:v>-11</c:v>
                </c:pt>
                <c:pt idx="1662">
                  <c:v>-11</c:v>
                </c:pt>
                <c:pt idx="1663">
                  <c:v>-11</c:v>
                </c:pt>
                <c:pt idx="1664">
                  <c:v>-11</c:v>
                </c:pt>
                <c:pt idx="1665">
                  <c:v>-11</c:v>
                </c:pt>
                <c:pt idx="1666">
                  <c:v>-11</c:v>
                </c:pt>
                <c:pt idx="1667">
                  <c:v>-11</c:v>
                </c:pt>
                <c:pt idx="1668">
                  <c:v>-11</c:v>
                </c:pt>
                <c:pt idx="1669">
                  <c:v>-11</c:v>
                </c:pt>
                <c:pt idx="1670">
                  <c:v>-11</c:v>
                </c:pt>
                <c:pt idx="1671">
                  <c:v>-11</c:v>
                </c:pt>
                <c:pt idx="1672">
                  <c:v>-11</c:v>
                </c:pt>
                <c:pt idx="1673">
                  <c:v>-11</c:v>
                </c:pt>
                <c:pt idx="1674">
                  <c:v>-11</c:v>
                </c:pt>
                <c:pt idx="1675">
                  <c:v>-11</c:v>
                </c:pt>
                <c:pt idx="1676">
                  <c:v>-11</c:v>
                </c:pt>
                <c:pt idx="1677">
                  <c:v>-11</c:v>
                </c:pt>
                <c:pt idx="1678">
                  <c:v>-11</c:v>
                </c:pt>
                <c:pt idx="1679">
                  <c:v>-11</c:v>
                </c:pt>
                <c:pt idx="1680">
                  <c:v>-11</c:v>
                </c:pt>
                <c:pt idx="1681">
                  <c:v>-11</c:v>
                </c:pt>
                <c:pt idx="1682">
                  <c:v>-11</c:v>
                </c:pt>
                <c:pt idx="1683">
                  <c:v>-11</c:v>
                </c:pt>
                <c:pt idx="1684">
                  <c:v>-11</c:v>
                </c:pt>
                <c:pt idx="1685">
                  <c:v>-11</c:v>
                </c:pt>
                <c:pt idx="1686">
                  <c:v>-11</c:v>
                </c:pt>
                <c:pt idx="1687">
                  <c:v>-11</c:v>
                </c:pt>
                <c:pt idx="1688">
                  <c:v>-11</c:v>
                </c:pt>
                <c:pt idx="1689">
                  <c:v>-11</c:v>
                </c:pt>
                <c:pt idx="1690">
                  <c:v>-11</c:v>
                </c:pt>
                <c:pt idx="1691">
                  <c:v>-11</c:v>
                </c:pt>
                <c:pt idx="1692">
                  <c:v>-11</c:v>
                </c:pt>
                <c:pt idx="1693">
                  <c:v>-11</c:v>
                </c:pt>
                <c:pt idx="1694">
                  <c:v>-11</c:v>
                </c:pt>
                <c:pt idx="1695">
                  <c:v>-11</c:v>
                </c:pt>
                <c:pt idx="1696">
                  <c:v>-11</c:v>
                </c:pt>
                <c:pt idx="1697">
                  <c:v>-11</c:v>
                </c:pt>
                <c:pt idx="1698">
                  <c:v>-11</c:v>
                </c:pt>
                <c:pt idx="1699">
                  <c:v>-11</c:v>
                </c:pt>
                <c:pt idx="1700">
                  <c:v>-11</c:v>
                </c:pt>
                <c:pt idx="1701">
                  <c:v>-11</c:v>
                </c:pt>
                <c:pt idx="1702">
                  <c:v>-11</c:v>
                </c:pt>
                <c:pt idx="1703">
                  <c:v>-11</c:v>
                </c:pt>
                <c:pt idx="1704">
                  <c:v>-11</c:v>
                </c:pt>
                <c:pt idx="1705">
                  <c:v>-11</c:v>
                </c:pt>
                <c:pt idx="1706">
                  <c:v>-11</c:v>
                </c:pt>
                <c:pt idx="1707">
                  <c:v>-10</c:v>
                </c:pt>
                <c:pt idx="1708">
                  <c:v>-10</c:v>
                </c:pt>
                <c:pt idx="1709">
                  <c:v>-10</c:v>
                </c:pt>
                <c:pt idx="1710">
                  <c:v>-10</c:v>
                </c:pt>
                <c:pt idx="1711">
                  <c:v>-10</c:v>
                </c:pt>
                <c:pt idx="1712">
                  <c:v>-10</c:v>
                </c:pt>
                <c:pt idx="1713">
                  <c:v>-10</c:v>
                </c:pt>
                <c:pt idx="1714">
                  <c:v>-10</c:v>
                </c:pt>
                <c:pt idx="1715">
                  <c:v>-10</c:v>
                </c:pt>
                <c:pt idx="1716">
                  <c:v>-10</c:v>
                </c:pt>
                <c:pt idx="1717">
                  <c:v>-10</c:v>
                </c:pt>
                <c:pt idx="1718">
                  <c:v>-10</c:v>
                </c:pt>
                <c:pt idx="1719">
                  <c:v>-10</c:v>
                </c:pt>
                <c:pt idx="1720">
                  <c:v>-10</c:v>
                </c:pt>
                <c:pt idx="1721">
                  <c:v>-10</c:v>
                </c:pt>
                <c:pt idx="1722">
                  <c:v>-10</c:v>
                </c:pt>
                <c:pt idx="1723">
                  <c:v>-10</c:v>
                </c:pt>
                <c:pt idx="1724">
                  <c:v>-10</c:v>
                </c:pt>
                <c:pt idx="1725">
                  <c:v>-10</c:v>
                </c:pt>
                <c:pt idx="1726">
                  <c:v>-10</c:v>
                </c:pt>
                <c:pt idx="1727">
                  <c:v>-10</c:v>
                </c:pt>
                <c:pt idx="1728">
                  <c:v>-10</c:v>
                </c:pt>
                <c:pt idx="1729">
                  <c:v>-10</c:v>
                </c:pt>
                <c:pt idx="1730">
                  <c:v>-10</c:v>
                </c:pt>
                <c:pt idx="1731">
                  <c:v>-10</c:v>
                </c:pt>
                <c:pt idx="1732">
                  <c:v>-10</c:v>
                </c:pt>
                <c:pt idx="1733">
                  <c:v>-10</c:v>
                </c:pt>
                <c:pt idx="1734">
                  <c:v>-10</c:v>
                </c:pt>
                <c:pt idx="1735">
                  <c:v>-10</c:v>
                </c:pt>
                <c:pt idx="1736">
                  <c:v>-10</c:v>
                </c:pt>
                <c:pt idx="1737">
                  <c:v>-10</c:v>
                </c:pt>
                <c:pt idx="1738">
                  <c:v>-10</c:v>
                </c:pt>
                <c:pt idx="1739">
                  <c:v>-10</c:v>
                </c:pt>
                <c:pt idx="1740">
                  <c:v>-10</c:v>
                </c:pt>
                <c:pt idx="1741">
                  <c:v>-10</c:v>
                </c:pt>
                <c:pt idx="1742">
                  <c:v>-10</c:v>
                </c:pt>
                <c:pt idx="1743">
                  <c:v>-10</c:v>
                </c:pt>
                <c:pt idx="1744">
                  <c:v>-10</c:v>
                </c:pt>
                <c:pt idx="1745">
                  <c:v>-10</c:v>
                </c:pt>
                <c:pt idx="1746">
                  <c:v>-10</c:v>
                </c:pt>
                <c:pt idx="1747">
                  <c:v>-10</c:v>
                </c:pt>
                <c:pt idx="1748">
                  <c:v>-10</c:v>
                </c:pt>
                <c:pt idx="1749">
                  <c:v>-10</c:v>
                </c:pt>
                <c:pt idx="1750">
                  <c:v>-10</c:v>
                </c:pt>
                <c:pt idx="1751">
                  <c:v>-10</c:v>
                </c:pt>
                <c:pt idx="1752">
                  <c:v>-10</c:v>
                </c:pt>
                <c:pt idx="1753">
                  <c:v>-10</c:v>
                </c:pt>
                <c:pt idx="1754">
                  <c:v>-10</c:v>
                </c:pt>
                <c:pt idx="1755">
                  <c:v>-10</c:v>
                </c:pt>
                <c:pt idx="1756">
                  <c:v>-10</c:v>
                </c:pt>
                <c:pt idx="1757">
                  <c:v>-10</c:v>
                </c:pt>
                <c:pt idx="1758">
                  <c:v>-10</c:v>
                </c:pt>
                <c:pt idx="1759">
                  <c:v>-10</c:v>
                </c:pt>
                <c:pt idx="1760">
                  <c:v>-10</c:v>
                </c:pt>
                <c:pt idx="1761">
                  <c:v>-10</c:v>
                </c:pt>
                <c:pt idx="1762">
                  <c:v>-10</c:v>
                </c:pt>
                <c:pt idx="1763">
                  <c:v>-10</c:v>
                </c:pt>
                <c:pt idx="1764">
                  <c:v>-10</c:v>
                </c:pt>
                <c:pt idx="1765">
                  <c:v>-10</c:v>
                </c:pt>
                <c:pt idx="1766">
                  <c:v>-9</c:v>
                </c:pt>
                <c:pt idx="1767">
                  <c:v>-9</c:v>
                </c:pt>
                <c:pt idx="1768">
                  <c:v>-9</c:v>
                </c:pt>
                <c:pt idx="1769">
                  <c:v>-9</c:v>
                </c:pt>
                <c:pt idx="1770">
                  <c:v>-9</c:v>
                </c:pt>
                <c:pt idx="1771">
                  <c:v>-9</c:v>
                </c:pt>
                <c:pt idx="1772">
                  <c:v>-9</c:v>
                </c:pt>
                <c:pt idx="1773">
                  <c:v>-9</c:v>
                </c:pt>
                <c:pt idx="1774">
                  <c:v>-9</c:v>
                </c:pt>
                <c:pt idx="1775">
                  <c:v>-9</c:v>
                </c:pt>
                <c:pt idx="1776">
                  <c:v>-9</c:v>
                </c:pt>
                <c:pt idx="1777">
                  <c:v>-9</c:v>
                </c:pt>
                <c:pt idx="1778">
                  <c:v>-9</c:v>
                </c:pt>
                <c:pt idx="1779">
                  <c:v>-9</c:v>
                </c:pt>
                <c:pt idx="1780">
                  <c:v>-9</c:v>
                </c:pt>
                <c:pt idx="1781">
                  <c:v>-9</c:v>
                </c:pt>
                <c:pt idx="1782">
                  <c:v>-9</c:v>
                </c:pt>
                <c:pt idx="1783">
                  <c:v>-9</c:v>
                </c:pt>
                <c:pt idx="1784">
                  <c:v>-9</c:v>
                </c:pt>
                <c:pt idx="1785">
                  <c:v>-9</c:v>
                </c:pt>
                <c:pt idx="1786">
                  <c:v>-9</c:v>
                </c:pt>
                <c:pt idx="1787">
                  <c:v>-9</c:v>
                </c:pt>
                <c:pt idx="1788">
                  <c:v>-9</c:v>
                </c:pt>
                <c:pt idx="1789">
                  <c:v>-9</c:v>
                </c:pt>
                <c:pt idx="1790">
                  <c:v>-9</c:v>
                </c:pt>
                <c:pt idx="1791">
                  <c:v>-9</c:v>
                </c:pt>
                <c:pt idx="1792">
                  <c:v>-9</c:v>
                </c:pt>
                <c:pt idx="1793">
                  <c:v>-9</c:v>
                </c:pt>
                <c:pt idx="1794">
                  <c:v>-9</c:v>
                </c:pt>
                <c:pt idx="1795">
                  <c:v>-9</c:v>
                </c:pt>
                <c:pt idx="1796">
                  <c:v>-9</c:v>
                </c:pt>
                <c:pt idx="1797">
                  <c:v>-9</c:v>
                </c:pt>
                <c:pt idx="1798">
                  <c:v>-9</c:v>
                </c:pt>
                <c:pt idx="1799">
                  <c:v>-9</c:v>
                </c:pt>
                <c:pt idx="1800">
                  <c:v>-9</c:v>
                </c:pt>
                <c:pt idx="1801">
                  <c:v>-9</c:v>
                </c:pt>
                <c:pt idx="1802">
                  <c:v>-9</c:v>
                </c:pt>
                <c:pt idx="1803">
                  <c:v>-9</c:v>
                </c:pt>
                <c:pt idx="1804">
                  <c:v>-9</c:v>
                </c:pt>
                <c:pt idx="1805">
                  <c:v>-9</c:v>
                </c:pt>
                <c:pt idx="1806">
                  <c:v>-9</c:v>
                </c:pt>
                <c:pt idx="1807">
                  <c:v>-9</c:v>
                </c:pt>
                <c:pt idx="1808">
                  <c:v>-9</c:v>
                </c:pt>
                <c:pt idx="1809">
                  <c:v>-9</c:v>
                </c:pt>
                <c:pt idx="1810">
                  <c:v>-9</c:v>
                </c:pt>
                <c:pt idx="1811">
                  <c:v>-9</c:v>
                </c:pt>
                <c:pt idx="1812">
                  <c:v>-9</c:v>
                </c:pt>
                <c:pt idx="1813">
                  <c:v>-9</c:v>
                </c:pt>
                <c:pt idx="1814">
                  <c:v>-9</c:v>
                </c:pt>
                <c:pt idx="1815">
                  <c:v>-9</c:v>
                </c:pt>
                <c:pt idx="1816">
                  <c:v>-9</c:v>
                </c:pt>
                <c:pt idx="1817">
                  <c:v>-9</c:v>
                </c:pt>
                <c:pt idx="1818">
                  <c:v>-9</c:v>
                </c:pt>
                <c:pt idx="1819">
                  <c:v>-9</c:v>
                </c:pt>
                <c:pt idx="1820">
                  <c:v>-9</c:v>
                </c:pt>
                <c:pt idx="1821">
                  <c:v>-9</c:v>
                </c:pt>
                <c:pt idx="1822">
                  <c:v>-9</c:v>
                </c:pt>
                <c:pt idx="1823">
                  <c:v>-9</c:v>
                </c:pt>
                <c:pt idx="1824">
                  <c:v>-9</c:v>
                </c:pt>
                <c:pt idx="1825">
                  <c:v>-9</c:v>
                </c:pt>
                <c:pt idx="1826">
                  <c:v>-9</c:v>
                </c:pt>
                <c:pt idx="1827">
                  <c:v>-9</c:v>
                </c:pt>
                <c:pt idx="1828">
                  <c:v>-9</c:v>
                </c:pt>
                <c:pt idx="1829">
                  <c:v>-9</c:v>
                </c:pt>
                <c:pt idx="1830">
                  <c:v>-9</c:v>
                </c:pt>
                <c:pt idx="1831">
                  <c:v>-8</c:v>
                </c:pt>
                <c:pt idx="1832">
                  <c:v>-8</c:v>
                </c:pt>
                <c:pt idx="1833">
                  <c:v>-8</c:v>
                </c:pt>
                <c:pt idx="1834">
                  <c:v>-8</c:v>
                </c:pt>
                <c:pt idx="1835">
                  <c:v>-8</c:v>
                </c:pt>
                <c:pt idx="1836">
                  <c:v>-8</c:v>
                </c:pt>
                <c:pt idx="1837">
                  <c:v>-8</c:v>
                </c:pt>
                <c:pt idx="1838">
                  <c:v>-8</c:v>
                </c:pt>
                <c:pt idx="1839">
                  <c:v>-8</c:v>
                </c:pt>
                <c:pt idx="1840">
                  <c:v>-8</c:v>
                </c:pt>
                <c:pt idx="1841">
                  <c:v>-8</c:v>
                </c:pt>
                <c:pt idx="1842">
                  <c:v>-8</c:v>
                </c:pt>
                <c:pt idx="1843">
                  <c:v>-8</c:v>
                </c:pt>
                <c:pt idx="1844">
                  <c:v>-8</c:v>
                </c:pt>
                <c:pt idx="1845">
                  <c:v>-8</c:v>
                </c:pt>
                <c:pt idx="1846">
                  <c:v>-8</c:v>
                </c:pt>
                <c:pt idx="1847">
                  <c:v>-8</c:v>
                </c:pt>
                <c:pt idx="1848">
                  <c:v>-8</c:v>
                </c:pt>
                <c:pt idx="1849">
                  <c:v>-8</c:v>
                </c:pt>
                <c:pt idx="1850">
                  <c:v>-8</c:v>
                </c:pt>
                <c:pt idx="1851">
                  <c:v>-8</c:v>
                </c:pt>
                <c:pt idx="1852">
                  <c:v>-8</c:v>
                </c:pt>
                <c:pt idx="1853">
                  <c:v>-8</c:v>
                </c:pt>
                <c:pt idx="1854">
                  <c:v>-8</c:v>
                </c:pt>
                <c:pt idx="1855">
                  <c:v>-8</c:v>
                </c:pt>
                <c:pt idx="1856">
                  <c:v>-8</c:v>
                </c:pt>
                <c:pt idx="1857">
                  <c:v>-8</c:v>
                </c:pt>
                <c:pt idx="1858">
                  <c:v>-8</c:v>
                </c:pt>
                <c:pt idx="1859">
                  <c:v>-8</c:v>
                </c:pt>
                <c:pt idx="1860">
                  <c:v>-8</c:v>
                </c:pt>
                <c:pt idx="1861">
                  <c:v>-8</c:v>
                </c:pt>
                <c:pt idx="1862">
                  <c:v>-8</c:v>
                </c:pt>
                <c:pt idx="1863">
                  <c:v>-8</c:v>
                </c:pt>
                <c:pt idx="1864">
                  <c:v>-8</c:v>
                </c:pt>
                <c:pt idx="1865">
                  <c:v>-8</c:v>
                </c:pt>
                <c:pt idx="1866">
                  <c:v>-8</c:v>
                </c:pt>
                <c:pt idx="1867">
                  <c:v>-8</c:v>
                </c:pt>
                <c:pt idx="1868">
                  <c:v>-8</c:v>
                </c:pt>
                <c:pt idx="1869">
                  <c:v>-8</c:v>
                </c:pt>
                <c:pt idx="1870">
                  <c:v>-8</c:v>
                </c:pt>
                <c:pt idx="1871">
                  <c:v>-8</c:v>
                </c:pt>
                <c:pt idx="1872">
                  <c:v>-8</c:v>
                </c:pt>
                <c:pt idx="1873">
                  <c:v>-8</c:v>
                </c:pt>
                <c:pt idx="1874">
                  <c:v>-8</c:v>
                </c:pt>
                <c:pt idx="1875">
                  <c:v>-8</c:v>
                </c:pt>
                <c:pt idx="1876">
                  <c:v>-8</c:v>
                </c:pt>
                <c:pt idx="1877">
                  <c:v>-8</c:v>
                </c:pt>
                <c:pt idx="1878">
                  <c:v>-8</c:v>
                </c:pt>
                <c:pt idx="1879">
                  <c:v>-8</c:v>
                </c:pt>
                <c:pt idx="1880">
                  <c:v>-8</c:v>
                </c:pt>
                <c:pt idx="1881">
                  <c:v>-8</c:v>
                </c:pt>
                <c:pt idx="1882">
                  <c:v>-8</c:v>
                </c:pt>
                <c:pt idx="1883">
                  <c:v>-8</c:v>
                </c:pt>
                <c:pt idx="1884">
                  <c:v>-8</c:v>
                </c:pt>
                <c:pt idx="1885">
                  <c:v>-8</c:v>
                </c:pt>
                <c:pt idx="1886">
                  <c:v>-8</c:v>
                </c:pt>
                <c:pt idx="1887">
                  <c:v>-8</c:v>
                </c:pt>
                <c:pt idx="1888">
                  <c:v>-8</c:v>
                </c:pt>
                <c:pt idx="1889">
                  <c:v>-8</c:v>
                </c:pt>
                <c:pt idx="1890">
                  <c:v>-8</c:v>
                </c:pt>
                <c:pt idx="1891">
                  <c:v>-8</c:v>
                </c:pt>
                <c:pt idx="1892">
                  <c:v>-8</c:v>
                </c:pt>
                <c:pt idx="1893">
                  <c:v>-8</c:v>
                </c:pt>
                <c:pt idx="1894">
                  <c:v>-8</c:v>
                </c:pt>
                <c:pt idx="1895">
                  <c:v>-8</c:v>
                </c:pt>
                <c:pt idx="1896">
                  <c:v>-7</c:v>
                </c:pt>
                <c:pt idx="1897">
                  <c:v>-7</c:v>
                </c:pt>
                <c:pt idx="1898">
                  <c:v>-7</c:v>
                </c:pt>
                <c:pt idx="1899">
                  <c:v>-7</c:v>
                </c:pt>
                <c:pt idx="1900">
                  <c:v>-7</c:v>
                </c:pt>
                <c:pt idx="1901">
                  <c:v>-7</c:v>
                </c:pt>
                <c:pt idx="1902">
                  <c:v>-7</c:v>
                </c:pt>
                <c:pt idx="1903">
                  <c:v>-7</c:v>
                </c:pt>
                <c:pt idx="1904">
                  <c:v>-7</c:v>
                </c:pt>
                <c:pt idx="1905">
                  <c:v>-7</c:v>
                </c:pt>
                <c:pt idx="1906">
                  <c:v>-7</c:v>
                </c:pt>
                <c:pt idx="1907">
                  <c:v>-7</c:v>
                </c:pt>
                <c:pt idx="1908">
                  <c:v>-7</c:v>
                </c:pt>
                <c:pt idx="1909">
                  <c:v>-7</c:v>
                </c:pt>
                <c:pt idx="1910">
                  <c:v>-7</c:v>
                </c:pt>
                <c:pt idx="1911">
                  <c:v>-7</c:v>
                </c:pt>
                <c:pt idx="1912">
                  <c:v>-7</c:v>
                </c:pt>
                <c:pt idx="1913">
                  <c:v>-7</c:v>
                </c:pt>
                <c:pt idx="1914">
                  <c:v>-7</c:v>
                </c:pt>
                <c:pt idx="1915">
                  <c:v>-7</c:v>
                </c:pt>
                <c:pt idx="1916">
                  <c:v>-7</c:v>
                </c:pt>
                <c:pt idx="1917">
                  <c:v>-7</c:v>
                </c:pt>
                <c:pt idx="1918">
                  <c:v>-7</c:v>
                </c:pt>
                <c:pt idx="1919">
                  <c:v>-7</c:v>
                </c:pt>
                <c:pt idx="1920">
                  <c:v>-7</c:v>
                </c:pt>
                <c:pt idx="1921">
                  <c:v>-7</c:v>
                </c:pt>
                <c:pt idx="1922">
                  <c:v>-7</c:v>
                </c:pt>
                <c:pt idx="1923">
                  <c:v>-7</c:v>
                </c:pt>
                <c:pt idx="1924">
                  <c:v>-7</c:v>
                </c:pt>
                <c:pt idx="1925">
                  <c:v>-7</c:v>
                </c:pt>
                <c:pt idx="1926">
                  <c:v>-7</c:v>
                </c:pt>
                <c:pt idx="1927">
                  <c:v>-7</c:v>
                </c:pt>
                <c:pt idx="1928">
                  <c:v>-7</c:v>
                </c:pt>
                <c:pt idx="1929">
                  <c:v>-7</c:v>
                </c:pt>
                <c:pt idx="1930">
                  <c:v>-7</c:v>
                </c:pt>
                <c:pt idx="1931">
                  <c:v>-7</c:v>
                </c:pt>
                <c:pt idx="1932">
                  <c:v>-7</c:v>
                </c:pt>
                <c:pt idx="1933">
                  <c:v>-7</c:v>
                </c:pt>
                <c:pt idx="1934">
                  <c:v>-7</c:v>
                </c:pt>
                <c:pt idx="1935">
                  <c:v>-7</c:v>
                </c:pt>
                <c:pt idx="1936">
                  <c:v>-7</c:v>
                </c:pt>
                <c:pt idx="1937">
                  <c:v>-7</c:v>
                </c:pt>
                <c:pt idx="1938">
                  <c:v>-7</c:v>
                </c:pt>
                <c:pt idx="1939">
                  <c:v>-7</c:v>
                </c:pt>
                <c:pt idx="1940">
                  <c:v>-7</c:v>
                </c:pt>
                <c:pt idx="1941">
                  <c:v>-7</c:v>
                </c:pt>
                <c:pt idx="1942">
                  <c:v>-7</c:v>
                </c:pt>
                <c:pt idx="1943">
                  <c:v>-7</c:v>
                </c:pt>
                <c:pt idx="1944">
                  <c:v>-7</c:v>
                </c:pt>
                <c:pt idx="1945">
                  <c:v>-7</c:v>
                </c:pt>
                <c:pt idx="1946">
                  <c:v>-7</c:v>
                </c:pt>
                <c:pt idx="1947">
                  <c:v>-7</c:v>
                </c:pt>
                <c:pt idx="1948">
                  <c:v>-7</c:v>
                </c:pt>
                <c:pt idx="1949">
                  <c:v>-7</c:v>
                </c:pt>
                <c:pt idx="1950">
                  <c:v>-7</c:v>
                </c:pt>
                <c:pt idx="1951">
                  <c:v>-7</c:v>
                </c:pt>
                <c:pt idx="1952">
                  <c:v>-7</c:v>
                </c:pt>
                <c:pt idx="1953">
                  <c:v>-7</c:v>
                </c:pt>
                <c:pt idx="1954">
                  <c:v>-7</c:v>
                </c:pt>
                <c:pt idx="1955">
                  <c:v>-7</c:v>
                </c:pt>
                <c:pt idx="1956">
                  <c:v>-7</c:v>
                </c:pt>
                <c:pt idx="1957">
                  <c:v>-7</c:v>
                </c:pt>
                <c:pt idx="1958">
                  <c:v>-7</c:v>
                </c:pt>
                <c:pt idx="1959">
                  <c:v>-7</c:v>
                </c:pt>
                <c:pt idx="1960">
                  <c:v>-6</c:v>
                </c:pt>
                <c:pt idx="1961">
                  <c:v>-6</c:v>
                </c:pt>
                <c:pt idx="1962">
                  <c:v>-6</c:v>
                </c:pt>
                <c:pt idx="1963">
                  <c:v>-6</c:v>
                </c:pt>
                <c:pt idx="1964">
                  <c:v>-6</c:v>
                </c:pt>
                <c:pt idx="1965">
                  <c:v>-6</c:v>
                </c:pt>
                <c:pt idx="1966">
                  <c:v>-6</c:v>
                </c:pt>
                <c:pt idx="1967">
                  <c:v>-6</c:v>
                </c:pt>
                <c:pt idx="1968">
                  <c:v>-6</c:v>
                </c:pt>
                <c:pt idx="1969">
                  <c:v>-6</c:v>
                </c:pt>
                <c:pt idx="1970">
                  <c:v>-6</c:v>
                </c:pt>
                <c:pt idx="1971">
                  <c:v>-6</c:v>
                </c:pt>
                <c:pt idx="1972">
                  <c:v>-6</c:v>
                </c:pt>
                <c:pt idx="1973">
                  <c:v>-6</c:v>
                </c:pt>
                <c:pt idx="1974">
                  <c:v>-6</c:v>
                </c:pt>
                <c:pt idx="1975">
                  <c:v>-6</c:v>
                </c:pt>
                <c:pt idx="1976">
                  <c:v>-6</c:v>
                </c:pt>
                <c:pt idx="1977">
                  <c:v>-6</c:v>
                </c:pt>
                <c:pt idx="1978">
                  <c:v>-6</c:v>
                </c:pt>
                <c:pt idx="1979">
                  <c:v>-6</c:v>
                </c:pt>
                <c:pt idx="1980">
                  <c:v>-6</c:v>
                </c:pt>
                <c:pt idx="1981">
                  <c:v>-6</c:v>
                </c:pt>
                <c:pt idx="1982">
                  <c:v>-6</c:v>
                </c:pt>
                <c:pt idx="1983">
                  <c:v>-6</c:v>
                </c:pt>
                <c:pt idx="1984">
                  <c:v>-6</c:v>
                </c:pt>
                <c:pt idx="1985">
                  <c:v>-6</c:v>
                </c:pt>
                <c:pt idx="1986">
                  <c:v>-6</c:v>
                </c:pt>
                <c:pt idx="1987">
                  <c:v>-6</c:v>
                </c:pt>
                <c:pt idx="1988">
                  <c:v>-6</c:v>
                </c:pt>
                <c:pt idx="1989">
                  <c:v>-6</c:v>
                </c:pt>
                <c:pt idx="1990">
                  <c:v>-6</c:v>
                </c:pt>
                <c:pt idx="1991">
                  <c:v>-6</c:v>
                </c:pt>
                <c:pt idx="1992">
                  <c:v>-6</c:v>
                </c:pt>
                <c:pt idx="1993">
                  <c:v>-6</c:v>
                </c:pt>
                <c:pt idx="1994">
                  <c:v>-6</c:v>
                </c:pt>
                <c:pt idx="1995">
                  <c:v>-6</c:v>
                </c:pt>
                <c:pt idx="1996">
                  <c:v>-6</c:v>
                </c:pt>
                <c:pt idx="1997">
                  <c:v>-6</c:v>
                </c:pt>
                <c:pt idx="1998">
                  <c:v>-6</c:v>
                </c:pt>
                <c:pt idx="1999">
                  <c:v>-6</c:v>
                </c:pt>
                <c:pt idx="2000">
                  <c:v>-6</c:v>
                </c:pt>
                <c:pt idx="2001">
                  <c:v>-6</c:v>
                </c:pt>
                <c:pt idx="2002">
                  <c:v>-6</c:v>
                </c:pt>
                <c:pt idx="2003">
                  <c:v>-6</c:v>
                </c:pt>
                <c:pt idx="2004">
                  <c:v>-6</c:v>
                </c:pt>
                <c:pt idx="2005">
                  <c:v>-6</c:v>
                </c:pt>
                <c:pt idx="2006">
                  <c:v>-6</c:v>
                </c:pt>
                <c:pt idx="2007">
                  <c:v>-6</c:v>
                </c:pt>
                <c:pt idx="2008">
                  <c:v>-6</c:v>
                </c:pt>
                <c:pt idx="2009">
                  <c:v>-6</c:v>
                </c:pt>
                <c:pt idx="2010">
                  <c:v>-6</c:v>
                </c:pt>
                <c:pt idx="2011">
                  <c:v>-6</c:v>
                </c:pt>
                <c:pt idx="2012">
                  <c:v>-6</c:v>
                </c:pt>
                <c:pt idx="2013">
                  <c:v>-6</c:v>
                </c:pt>
                <c:pt idx="2014">
                  <c:v>-6</c:v>
                </c:pt>
                <c:pt idx="2015">
                  <c:v>-6</c:v>
                </c:pt>
                <c:pt idx="2016">
                  <c:v>-6</c:v>
                </c:pt>
                <c:pt idx="2017">
                  <c:v>-6</c:v>
                </c:pt>
                <c:pt idx="2018">
                  <c:v>-6</c:v>
                </c:pt>
                <c:pt idx="2019">
                  <c:v>-6</c:v>
                </c:pt>
                <c:pt idx="2020">
                  <c:v>-6</c:v>
                </c:pt>
                <c:pt idx="2021">
                  <c:v>-5</c:v>
                </c:pt>
                <c:pt idx="2022">
                  <c:v>-5</c:v>
                </c:pt>
                <c:pt idx="2023">
                  <c:v>-5</c:v>
                </c:pt>
                <c:pt idx="2024">
                  <c:v>-5</c:v>
                </c:pt>
                <c:pt idx="2025">
                  <c:v>-5</c:v>
                </c:pt>
                <c:pt idx="2026">
                  <c:v>-5</c:v>
                </c:pt>
                <c:pt idx="2027">
                  <c:v>-5</c:v>
                </c:pt>
                <c:pt idx="2028">
                  <c:v>-5</c:v>
                </c:pt>
                <c:pt idx="2029">
                  <c:v>-5</c:v>
                </c:pt>
                <c:pt idx="2030">
                  <c:v>-5</c:v>
                </c:pt>
                <c:pt idx="2031">
                  <c:v>-5</c:v>
                </c:pt>
                <c:pt idx="2032">
                  <c:v>-5</c:v>
                </c:pt>
                <c:pt idx="2033">
                  <c:v>-5</c:v>
                </c:pt>
                <c:pt idx="2034">
                  <c:v>-5</c:v>
                </c:pt>
                <c:pt idx="2035">
                  <c:v>-5</c:v>
                </c:pt>
                <c:pt idx="2036">
                  <c:v>-5</c:v>
                </c:pt>
                <c:pt idx="2037">
                  <c:v>-5</c:v>
                </c:pt>
                <c:pt idx="2038">
                  <c:v>-5</c:v>
                </c:pt>
                <c:pt idx="2039">
                  <c:v>-5</c:v>
                </c:pt>
                <c:pt idx="2040">
                  <c:v>-5</c:v>
                </c:pt>
                <c:pt idx="2041">
                  <c:v>-5</c:v>
                </c:pt>
                <c:pt idx="2042">
                  <c:v>-5</c:v>
                </c:pt>
                <c:pt idx="2043">
                  <c:v>-5</c:v>
                </c:pt>
                <c:pt idx="2044">
                  <c:v>-5</c:v>
                </c:pt>
                <c:pt idx="2045">
                  <c:v>-5</c:v>
                </c:pt>
                <c:pt idx="2046">
                  <c:v>-5</c:v>
                </c:pt>
                <c:pt idx="2047">
                  <c:v>-5</c:v>
                </c:pt>
                <c:pt idx="2048">
                  <c:v>-5</c:v>
                </c:pt>
                <c:pt idx="2049">
                  <c:v>-5</c:v>
                </c:pt>
                <c:pt idx="2050">
                  <c:v>-5</c:v>
                </c:pt>
                <c:pt idx="2051">
                  <c:v>-5</c:v>
                </c:pt>
                <c:pt idx="2052">
                  <c:v>-5</c:v>
                </c:pt>
                <c:pt idx="2053">
                  <c:v>-5</c:v>
                </c:pt>
                <c:pt idx="2054">
                  <c:v>-5</c:v>
                </c:pt>
                <c:pt idx="2055">
                  <c:v>-5</c:v>
                </c:pt>
                <c:pt idx="2056">
                  <c:v>-5</c:v>
                </c:pt>
                <c:pt idx="2057">
                  <c:v>-5</c:v>
                </c:pt>
                <c:pt idx="2058">
                  <c:v>-5</c:v>
                </c:pt>
                <c:pt idx="2059">
                  <c:v>-5</c:v>
                </c:pt>
                <c:pt idx="2060">
                  <c:v>-5</c:v>
                </c:pt>
                <c:pt idx="2061">
                  <c:v>-5</c:v>
                </c:pt>
                <c:pt idx="2062">
                  <c:v>-5</c:v>
                </c:pt>
                <c:pt idx="2063">
                  <c:v>-5</c:v>
                </c:pt>
                <c:pt idx="2064">
                  <c:v>-5</c:v>
                </c:pt>
                <c:pt idx="2065">
                  <c:v>-5</c:v>
                </c:pt>
                <c:pt idx="2066">
                  <c:v>-5</c:v>
                </c:pt>
                <c:pt idx="2067">
                  <c:v>-5</c:v>
                </c:pt>
                <c:pt idx="2068">
                  <c:v>-5</c:v>
                </c:pt>
                <c:pt idx="2069">
                  <c:v>-5</c:v>
                </c:pt>
                <c:pt idx="2070">
                  <c:v>-5</c:v>
                </c:pt>
                <c:pt idx="2071">
                  <c:v>-5</c:v>
                </c:pt>
                <c:pt idx="2072">
                  <c:v>-5</c:v>
                </c:pt>
                <c:pt idx="2073">
                  <c:v>-5</c:v>
                </c:pt>
                <c:pt idx="2074">
                  <c:v>-5</c:v>
                </c:pt>
                <c:pt idx="2075">
                  <c:v>-4</c:v>
                </c:pt>
                <c:pt idx="2076">
                  <c:v>-4</c:v>
                </c:pt>
                <c:pt idx="2077">
                  <c:v>-4</c:v>
                </c:pt>
                <c:pt idx="2078">
                  <c:v>-4</c:v>
                </c:pt>
                <c:pt idx="2079">
                  <c:v>-4</c:v>
                </c:pt>
                <c:pt idx="2080">
                  <c:v>-4</c:v>
                </c:pt>
                <c:pt idx="2081">
                  <c:v>-4</c:v>
                </c:pt>
                <c:pt idx="2082">
                  <c:v>-4</c:v>
                </c:pt>
                <c:pt idx="2083">
                  <c:v>-4</c:v>
                </c:pt>
                <c:pt idx="2084">
                  <c:v>-4</c:v>
                </c:pt>
                <c:pt idx="2085">
                  <c:v>-4</c:v>
                </c:pt>
                <c:pt idx="2086">
                  <c:v>-4</c:v>
                </c:pt>
                <c:pt idx="2087">
                  <c:v>-4</c:v>
                </c:pt>
                <c:pt idx="2088">
                  <c:v>-4</c:v>
                </c:pt>
                <c:pt idx="2089">
                  <c:v>-4</c:v>
                </c:pt>
                <c:pt idx="2090">
                  <c:v>-4</c:v>
                </c:pt>
                <c:pt idx="2091">
                  <c:v>-4</c:v>
                </c:pt>
                <c:pt idx="2092">
                  <c:v>-4</c:v>
                </c:pt>
                <c:pt idx="2093">
                  <c:v>-4</c:v>
                </c:pt>
                <c:pt idx="2094">
                  <c:v>-4</c:v>
                </c:pt>
                <c:pt idx="2095">
                  <c:v>-4</c:v>
                </c:pt>
                <c:pt idx="2096">
                  <c:v>-4</c:v>
                </c:pt>
                <c:pt idx="2097">
                  <c:v>-4</c:v>
                </c:pt>
                <c:pt idx="2098">
                  <c:v>-4</c:v>
                </c:pt>
                <c:pt idx="2099">
                  <c:v>-4</c:v>
                </c:pt>
                <c:pt idx="2100">
                  <c:v>-4</c:v>
                </c:pt>
                <c:pt idx="2101">
                  <c:v>-4</c:v>
                </c:pt>
                <c:pt idx="2102">
                  <c:v>-4</c:v>
                </c:pt>
                <c:pt idx="2103">
                  <c:v>-4</c:v>
                </c:pt>
                <c:pt idx="2104">
                  <c:v>-4</c:v>
                </c:pt>
                <c:pt idx="2105">
                  <c:v>-4</c:v>
                </c:pt>
                <c:pt idx="2106">
                  <c:v>-4</c:v>
                </c:pt>
                <c:pt idx="2107">
                  <c:v>-4</c:v>
                </c:pt>
                <c:pt idx="2108">
                  <c:v>-4</c:v>
                </c:pt>
                <c:pt idx="2109">
                  <c:v>-4</c:v>
                </c:pt>
                <c:pt idx="2110">
                  <c:v>-4</c:v>
                </c:pt>
                <c:pt idx="2111">
                  <c:v>-4</c:v>
                </c:pt>
                <c:pt idx="2112">
                  <c:v>-4</c:v>
                </c:pt>
                <c:pt idx="2113">
                  <c:v>-4</c:v>
                </c:pt>
                <c:pt idx="2114">
                  <c:v>-4</c:v>
                </c:pt>
                <c:pt idx="2115">
                  <c:v>-4</c:v>
                </c:pt>
                <c:pt idx="2116">
                  <c:v>-4</c:v>
                </c:pt>
                <c:pt idx="2117">
                  <c:v>-4</c:v>
                </c:pt>
                <c:pt idx="2118">
                  <c:v>-4</c:v>
                </c:pt>
                <c:pt idx="2119">
                  <c:v>-4</c:v>
                </c:pt>
                <c:pt idx="2120">
                  <c:v>-4</c:v>
                </c:pt>
                <c:pt idx="2121">
                  <c:v>-4</c:v>
                </c:pt>
                <c:pt idx="2122">
                  <c:v>-4</c:v>
                </c:pt>
                <c:pt idx="2123">
                  <c:v>-4</c:v>
                </c:pt>
                <c:pt idx="2124">
                  <c:v>-4</c:v>
                </c:pt>
                <c:pt idx="2125">
                  <c:v>-4</c:v>
                </c:pt>
                <c:pt idx="2126">
                  <c:v>-4</c:v>
                </c:pt>
                <c:pt idx="2127">
                  <c:v>-4</c:v>
                </c:pt>
                <c:pt idx="2128">
                  <c:v>-4</c:v>
                </c:pt>
                <c:pt idx="2129">
                  <c:v>-4</c:v>
                </c:pt>
                <c:pt idx="2130">
                  <c:v>-4</c:v>
                </c:pt>
                <c:pt idx="2131">
                  <c:v>-4</c:v>
                </c:pt>
                <c:pt idx="2132">
                  <c:v>-4</c:v>
                </c:pt>
                <c:pt idx="2133">
                  <c:v>-4</c:v>
                </c:pt>
                <c:pt idx="2134">
                  <c:v>-4</c:v>
                </c:pt>
                <c:pt idx="2135">
                  <c:v>-4</c:v>
                </c:pt>
                <c:pt idx="2136">
                  <c:v>-4</c:v>
                </c:pt>
                <c:pt idx="2137">
                  <c:v>-4</c:v>
                </c:pt>
                <c:pt idx="2138">
                  <c:v>-4</c:v>
                </c:pt>
                <c:pt idx="2139">
                  <c:v>-4</c:v>
                </c:pt>
                <c:pt idx="2140">
                  <c:v>-3</c:v>
                </c:pt>
                <c:pt idx="2141">
                  <c:v>-3</c:v>
                </c:pt>
                <c:pt idx="2142">
                  <c:v>-3</c:v>
                </c:pt>
                <c:pt idx="2143">
                  <c:v>-3</c:v>
                </c:pt>
                <c:pt idx="2144">
                  <c:v>-3</c:v>
                </c:pt>
                <c:pt idx="2145">
                  <c:v>-3</c:v>
                </c:pt>
                <c:pt idx="2146">
                  <c:v>-3</c:v>
                </c:pt>
                <c:pt idx="2147">
                  <c:v>-3</c:v>
                </c:pt>
                <c:pt idx="2148">
                  <c:v>-3</c:v>
                </c:pt>
                <c:pt idx="2149">
                  <c:v>-3</c:v>
                </c:pt>
                <c:pt idx="2150">
                  <c:v>-3</c:v>
                </c:pt>
                <c:pt idx="2151">
                  <c:v>-3</c:v>
                </c:pt>
                <c:pt idx="2152">
                  <c:v>-3</c:v>
                </c:pt>
                <c:pt idx="2153">
                  <c:v>-3</c:v>
                </c:pt>
                <c:pt idx="2154">
                  <c:v>-3</c:v>
                </c:pt>
                <c:pt idx="2155">
                  <c:v>-3</c:v>
                </c:pt>
                <c:pt idx="2156">
                  <c:v>-3</c:v>
                </c:pt>
                <c:pt idx="2157">
                  <c:v>-3</c:v>
                </c:pt>
                <c:pt idx="2158">
                  <c:v>-3</c:v>
                </c:pt>
                <c:pt idx="2159">
                  <c:v>-3</c:v>
                </c:pt>
                <c:pt idx="2160">
                  <c:v>-3</c:v>
                </c:pt>
                <c:pt idx="2161">
                  <c:v>-3</c:v>
                </c:pt>
                <c:pt idx="2162">
                  <c:v>-3</c:v>
                </c:pt>
                <c:pt idx="2163">
                  <c:v>-3</c:v>
                </c:pt>
                <c:pt idx="2164">
                  <c:v>-3</c:v>
                </c:pt>
                <c:pt idx="2165">
                  <c:v>-3</c:v>
                </c:pt>
                <c:pt idx="2166">
                  <c:v>-3</c:v>
                </c:pt>
                <c:pt idx="2167">
                  <c:v>-3</c:v>
                </c:pt>
                <c:pt idx="2168">
                  <c:v>-3</c:v>
                </c:pt>
                <c:pt idx="2169">
                  <c:v>-3</c:v>
                </c:pt>
                <c:pt idx="2170">
                  <c:v>-3</c:v>
                </c:pt>
                <c:pt idx="2171">
                  <c:v>-3</c:v>
                </c:pt>
                <c:pt idx="2172">
                  <c:v>-3</c:v>
                </c:pt>
                <c:pt idx="2173">
                  <c:v>-3</c:v>
                </c:pt>
                <c:pt idx="2174">
                  <c:v>-3</c:v>
                </c:pt>
                <c:pt idx="2175">
                  <c:v>-3</c:v>
                </c:pt>
                <c:pt idx="2176">
                  <c:v>-3</c:v>
                </c:pt>
                <c:pt idx="2177">
                  <c:v>-3</c:v>
                </c:pt>
                <c:pt idx="2178">
                  <c:v>-3</c:v>
                </c:pt>
                <c:pt idx="2179">
                  <c:v>-3</c:v>
                </c:pt>
                <c:pt idx="2180">
                  <c:v>-3</c:v>
                </c:pt>
                <c:pt idx="2181">
                  <c:v>-3</c:v>
                </c:pt>
                <c:pt idx="2182">
                  <c:v>-3</c:v>
                </c:pt>
                <c:pt idx="2183">
                  <c:v>-3</c:v>
                </c:pt>
                <c:pt idx="2184">
                  <c:v>-3</c:v>
                </c:pt>
                <c:pt idx="2185">
                  <c:v>-3</c:v>
                </c:pt>
                <c:pt idx="2186">
                  <c:v>-3</c:v>
                </c:pt>
                <c:pt idx="2187">
                  <c:v>-3</c:v>
                </c:pt>
                <c:pt idx="2188">
                  <c:v>-3</c:v>
                </c:pt>
                <c:pt idx="2189">
                  <c:v>-3</c:v>
                </c:pt>
                <c:pt idx="2190">
                  <c:v>-3</c:v>
                </c:pt>
                <c:pt idx="2191">
                  <c:v>-3</c:v>
                </c:pt>
                <c:pt idx="2192">
                  <c:v>-3</c:v>
                </c:pt>
                <c:pt idx="2193">
                  <c:v>-3</c:v>
                </c:pt>
                <c:pt idx="2194">
                  <c:v>-3</c:v>
                </c:pt>
                <c:pt idx="2195">
                  <c:v>-3</c:v>
                </c:pt>
                <c:pt idx="2196">
                  <c:v>-3</c:v>
                </c:pt>
                <c:pt idx="2197">
                  <c:v>-3</c:v>
                </c:pt>
                <c:pt idx="2198">
                  <c:v>-3</c:v>
                </c:pt>
                <c:pt idx="2199">
                  <c:v>-3</c:v>
                </c:pt>
                <c:pt idx="2200">
                  <c:v>-3</c:v>
                </c:pt>
                <c:pt idx="2201">
                  <c:v>-3</c:v>
                </c:pt>
                <c:pt idx="2202">
                  <c:v>-3</c:v>
                </c:pt>
                <c:pt idx="2203">
                  <c:v>-3</c:v>
                </c:pt>
                <c:pt idx="2204">
                  <c:v>-3</c:v>
                </c:pt>
                <c:pt idx="2205">
                  <c:v>-2</c:v>
                </c:pt>
                <c:pt idx="2206">
                  <c:v>-2</c:v>
                </c:pt>
                <c:pt idx="2207">
                  <c:v>-2</c:v>
                </c:pt>
                <c:pt idx="2208">
                  <c:v>-2</c:v>
                </c:pt>
                <c:pt idx="2209">
                  <c:v>-2</c:v>
                </c:pt>
                <c:pt idx="2210">
                  <c:v>-2</c:v>
                </c:pt>
                <c:pt idx="2211">
                  <c:v>-2</c:v>
                </c:pt>
                <c:pt idx="2212">
                  <c:v>-2</c:v>
                </c:pt>
                <c:pt idx="2213">
                  <c:v>-2</c:v>
                </c:pt>
                <c:pt idx="2214">
                  <c:v>-2</c:v>
                </c:pt>
                <c:pt idx="2215">
                  <c:v>-2</c:v>
                </c:pt>
                <c:pt idx="2216">
                  <c:v>-2</c:v>
                </c:pt>
                <c:pt idx="2217">
                  <c:v>-2</c:v>
                </c:pt>
                <c:pt idx="2218">
                  <c:v>-2</c:v>
                </c:pt>
                <c:pt idx="2219">
                  <c:v>-2</c:v>
                </c:pt>
                <c:pt idx="2220">
                  <c:v>-2</c:v>
                </c:pt>
                <c:pt idx="2221">
                  <c:v>-2</c:v>
                </c:pt>
                <c:pt idx="2222">
                  <c:v>-2</c:v>
                </c:pt>
                <c:pt idx="2223">
                  <c:v>-2</c:v>
                </c:pt>
                <c:pt idx="2224">
                  <c:v>-2</c:v>
                </c:pt>
                <c:pt idx="2225">
                  <c:v>-2</c:v>
                </c:pt>
                <c:pt idx="2226">
                  <c:v>-2</c:v>
                </c:pt>
                <c:pt idx="2227">
                  <c:v>-2</c:v>
                </c:pt>
                <c:pt idx="2228">
                  <c:v>-2</c:v>
                </c:pt>
                <c:pt idx="2229">
                  <c:v>-2</c:v>
                </c:pt>
                <c:pt idx="2230">
                  <c:v>-2</c:v>
                </c:pt>
                <c:pt idx="2231">
                  <c:v>-2</c:v>
                </c:pt>
                <c:pt idx="2232">
                  <c:v>-2</c:v>
                </c:pt>
                <c:pt idx="2233">
                  <c:v>-2</c:v>
                </c:pt>
                <c:pt idx="2234">
                  <c:v>-2</c:v>
                </c:pt>
                <c:pt idx="2235">
                  <c:v>-2</c:v>
                </c:pt>
                <c:pt idx="2236">
                  <c:v>-2</c:v>
                </c:pt>
                <c:pt idx="2237">
                  <c:v>-2</c:v>
                </c:pt>
                <c:pt idx="2238">
                  <c:v>-2</c:v>
                </c:pt>
                <c:pt idx="2239">
                  <c:v>-2</c:v>
                </c:pt>
                <c:pt idx="2240">
                  <c:v>-2</c:v>
                </c:pt>
                <c:pt idx="2241">
                  <c:v>-2</c:v>
                </c:pt>
                <c:pt idx="2242">
                  <c:v>-2</c:v>
                </c:pt>
                <c:pt idx="2243">
                  <c:v>-2</c:v>
                </c:pt>
                <c:pt idx="2244">
                  <c:v>-2</c:v>
                </c:pt>
                <c:pt idx="2245">
                  <c:v>-2</c:v>
                </c:pt>
                <c:pt idx="2246">
                  <c:v>-2</c:v>
                </c:pt>
                <c:pt idx="2247">
                  <c:v>-2</c:v>
                </c:pt>
                <c:pt idx="2248">
                  <c:v>-2</c:v>
                </c:pt>
                <c:pt idx="2249">
                  <c:v>-2</c:v>
                </c:pt>
                <c:pt idx="2250">
                  <c:v>-2</c:v>
                </c:pt>
                <c:pt idx="2251">
                  <c:v>-2</c:v>
                </c:pt>
                <c:pt idx="2252">
                  <c:v>-2</c:v>
                </c:pt>
                <c:pt idx="2253">
                  <c:v>-2</c:v>
                </c:pt>
                <c:pt idx="2254">
                  <c:v>-2</c:v>
                </c:pt>
                <c:pt idx="2255">
                  <c:v>-2</c:v>
                </c:pt>
                <c:pt idx="2256">
                  <c:v>-2</c:v>
                </c:pt>
                <c:pt idx="2257">
                  <c:v>-2</c:v>
                </c:pt>
                <c:pt idx="2258">
                  <c:v>-2</c:v>
                </c:pt>
                <c:pt idx="2259">
                  <c:v>-2</c:v>
                </c:pt>
                <c:pt idx="2260">
                  <c:v>-2</c:v>
                </c:pt>
                <c:pt idx="2261">
                  <c:v>-2</c:v>
                </c:pt>
                <c:pt idx="2262">
                  <c:v>-2</c:v>
                </c:pt>
                <c:pt idx="2263">
                  <c:v>-2</c:v>
                </c:pt>
                <c:pt idx="2264">
                  <c:v>-2</c:v>
                </c:pt>
                <c:pt idx="2265">
                  <c:v>-2</c:v>
                </c:pt>
                <c:pt idx="2266">
                  <c:v>-2</c:v>
                </c:pt>
                <c:pt idx="2267">
                  <c:v>-1</c:v>
                </c:pt>
                <c:pt idx="2268">
                  <c:v>-1</c:v>
                </c:pt>
                <c:pt idx="2269">
                  <c:v>-1</c:v>
                </c:pt>
                <c:pt idx="2270">
                  <c:v>-1</c:v>
                </c:pt>
                <c:pt idx="2271">
                  <c:v>-1</c:v>
                </c:pt>
                <c:pt idx="2272">
                  <c:v>-1</c:v>
                </c:pt>
                <c:pt idx="2273">
                  <c:v>-1</c:v>
                </c:pt>
                <c:pt idx="2274">
                  <c:v>-1</c:v>
                </c:pt>
                <c:pt idx="2275">
                  <c:v>-1</c:v>
                </c:pt>
                <c:pt idx="2276">
                  <c:v>-1</c:v>
                </c:pt>
                <c:pt idx="2277">
                  <c:v>-1</c:v>
                </c:pt>
                <c:pt idx="2278">
                  <c:v>-1</c:v>
                </c:pt>
                <c:pt idx="2279">
                  <c:v>-1</c:v>
                </c:pt>
                <c:pt idx="2280">
                  <c:v>-1</c:v>
                </c:pt>
                <c:pt idx="2281">
                  <c:v>-1</c:v>
                </c:pt>
                <c:pt idx="2282">
                  <c:v>-1</c:v>
                </c:pt>
                <c:pt idx="2283">
                  <c:v>-1</c:v>
                </c:pt>
                <c:pt idx="2284">
                  <c:v>-1</c:v>
                </c:pt>
                <c:pt idx="2285">
                  <c:v>-1</c:v>
                </c:pt>
                <c:pt idx="2286">
                  <c:v>-1</c:v>
                </c:pt>
                <c:pt idx="2287">
                  <c:v>-1</c:v>
                </c:pt>
                <c:pt idx="2288">
                  <c:v>-1</c:v>
                </c:pt>
                <c:pt idx="2289">
                  <c:v>-1</c:v>
                </c:pt>
                <c:pt idx="2290">
                  <c:v>-1</c:v>
                </c:pt>
                <c:pt idx="2291">
                  <c:v>-1</c:v>
                </c:pt>
                <c:pt idx="2292">
                  <c:v>-1</c:v>
                </c:pt>
                <c:pt idx="2293">
                  <c:v>-1</c:v>
                </c:pt>
                <c:pt idx="2294">
                  <c:v>-1</c:v>
                </c:pt>
                <c:pt idx="2295">
                  <c:v>-1</c:v>
                </c:pt>
                <c:pt idx="2296">
                  <c:v>-1</c:v>
                </c:pt>
                <c:pt idx="2297">
                  <c:v>-1</c:v>
                </c:pt>
                <c:pt idx="2298">
                  <c:v>-1</c:v>
                </c:pt>
                <c:pt idx="2299">
                  <c:v>-1</c:v>
                </c:pt>
                <c:pt idx="2300">
                  <c:v>-1</c:v>
                </c:pt>
                <c:pt idx="2301">
                  <c:v>-1</c:v>
                </c:pt>
                <c:pt idx="2302">
                  <c:v>-1</c:v>
                </c:pt>
                <c:pt idx="2303">
                  <c:v>-1</c:v>
                </c:pt>
                <c:pt idx="2304">
                  <c:v>-1</c:v>
                </c:pt>
                <c:pt idx="2305">
                  <c:v>-1</c:v>
                </c:pt>
                <c:pt idx="2306">
                  <c:v>-1</c:v>
                </c:pt>
                <c:pt idx="2307">
                  <c:v>-1</c:v>
                </c:pt>
                <c:pt idx="2308">
                  <c:v>-1</c:v>
                </c:pt>
                <c:pt idx="2309">
                  <c:v>-1</c:v>
                </c:pt>
                <c:pt idx="2310">
                  <c:v>-1</c:v>
                </c:pt>
                <c:pt idx="2311">
                  <c:v>-1</c:v>
                </c:pt>
                <c:pt idx="2312">
                  <c:v>-1</c:v>
                </c:pt>
                <c:pt idx="2313">
                  <c:v>-1</c:v>
                </c:pt>
                <c:pt idx="2314">
                  <c:v>-1</c:v>
                </c:pt>
                <c:pt idx="2315">
                  <c:v>-1</c:v>
                </c:pt>
                <c:pt idx="2316">
                  <c:v>-1</c:v>
                </c:pt>
                <c:pt idx="2317">
                  <c:v>-1</c:v>
                </c:pt>
                <c:pt idx="2318">
                  <c:v>-1</c:v>
                </c:pt>
                <c:pt idx="2319">
                  <c:v>-1</c:v>
                </c:pt>
                <c:pt idx="2320">
                  <c:v>-1</c:v>
                </c:pt>
                <c:pt idx="2321">
                  <c:v>-1</c:v>
                </c:pt>
                <c:pt idx="2322">
                  <c:v>-1</c:v>
                </c:pt>
                <c:pt idx="2323">
                  <c:v>-1</c:v>
                </c:pt>
                <c:pt idx="2324">
                  <c:v>-1</c:v>
                </c:pt>
                <c:pt idx="2325">
                  <c:v>-1</c:v>
                </c:pt>
                <c:pt idx="2326">
                  <c:v>-1</c:v>
                </c:pt>
                <c:pt idx="2327">
                  <c:v>-1</c:v>
                </c:pt>
                <c:pt idx="2328">
                  <c:v>-1</c:v>
                </c:pt>
                <c:pt idx="2329">
                  <c:v>-1</c:v>
                </c:pt>
                <c:pt idx="2330">
                  <c:v>-1</c:v>
                </c:pt>
                <c:pt idx="2331">
                  <c:v>-1</c:v>
                </c:pt>
                <c:pt idx="2332">
                  <c:v>-1</c:v>
                </c:pt>
                <c:pt idx="2333">
                  <c:v>-1</c:v>
                </c:pt>
                <c:pt idx="2334">
                  <c:v>-1</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1</c:v>
                </c:pt>
                <c:pt idx="2395">
                  <c:v>1</c:v>
                </c:pt>
                <c:pt idx="2396">
                  <c:v>1</c:v>
                </c:pt>
                <c:pt idx="2397">
                  <c:v>1</c:v>
                </c:pt>
                <c:pt idx="2398">
                  <c:v>1</c:v>
                </c:pt>
                <c:pt idx="2399">
                  <c:v>1</c:v>
                </c:pt>
                <c:pt idx="2400">
                  <c:v>1</c:v>
                </c:pt>
                <c:pt idx="2401">
                  <c:v>1</c:v>
                </c:pt>
                <c:pt idx="2402">
                  <c:v>1</c:v>
                </c:pt>
                <c:pt idx="2403">
                  <c:v>1</c:v>
                </c:pt>
                <c:pt idx="2404">
                  <c:v>1</c:v>
                </c:pt>
                <c:pt idx="2405">
                  <c:v>1</c:v>
                </c:pt>
                <c:pt idx="2406">
                  <c:v>1</c:v>
                </c:pt>
                <c:pt idx="2407">
                  <c:v>1</c:v>
                </c:pt>
                <c:pt idx="2408">
                  <c:v>1</c:v>
                </c:pt>
                <c:pt idx="2409">
                  <c:v>1</c:v>
                </c:pt>
                <c:pt idx="2410">
                  <c:v>1</c:v>
                </c:pt>
                <c:pt idx="2411">
                  <c:v>1</c:v>
                </c:pt>
                <c:pt idx="2412">
                  <c:v>1</c:v>
                </c:pt>
                <c:pt idx="2413">
                  <c:v>1</c:v>
                </c:pt>
                <c:pt idx="2414">
                  <c:v>1</c:v>
                </c:pt>
                <c:pt idx="2415">
                  <c:v>1</c:v>
                </c:pt>
                <c:pt idx="2416">
                  <c:v>1</c:v>
                </c:pt>
                <c:pt idx="2417">
                  <c:v>1</c:v>
                </c:pt>
                <c:pt idx="2418">
                  <c:v>1</c:v>
                </c:pt>
                <c:pt idx="2419">
                  <c:v>1</c:v>
                </c:pt>
                <c:pt idx="2420">
                  <c:v>1</c:v>
                </c:pt>
                <c:pt idx="2421">
                  <c:v>1</c:v>
                </c:pt>
                <c:pt idx="2422">
                  <c:v>1</c:v>
                </c:pt>
                <c:pt idx="2423">
                  <c:v>1</c:v>
                </c:pt>
                <c:pt idx="2424">
                  <c:v>1</c:v>
                </c:pt>
                <c:pt idx="2425">
                  <c:v>1</c:v>
                </c:pt>
                <c:pt idx="2426">
                  <c:v>1</c:v>
                </c:pt>
                <c:pt idx="2427">
                  <c:v>1</c:v>
                </c:pt>
                <c:pt idx="2428">
                  <c:v>1</c:v>
                </c:pt>
                <c:pt idx="2429">
                  <c:v>1</c:v>
                </c:pt>
                <c:pt idx="2430">
                  <c:v>1</c:v>
                </c:pt>
                <c:pt idx="2431">
                  <c:v>1</c:v>
                </c:pt>
                <c:pt idx="2432">
                  <c:v>1</c:v>
                </c:pt>
                <c:pt idx="2433">
                  <c:v>1</c:v>
                </c:pt>
                <c:pt idx="2434">
                  <c:v>1</c:v>
                </c:pt>
                <c:pt idx="2435">
                  <c:v>1</c:v>
                </c:pt>
                <c:pt idx="2436">
                  <c:v>1</c:v>
                </c:pt>
                <c:pt idx="2437">
                  <c:v>1</c:v>
                </c:pt>
                <c:pt idx="2438">
                  <c:v>1</c:v>
                </c:pt>
                <c:pt idx="2439">
                  <c:v>1</c:v>
                </c:pt>
                <c:pt idx="2440">
                  <c:v>1</c:v>
                </c:pt>
                <c:pt idx="2441">
                  <c:v>1</c:v>
                </c:pt>
                <c:pt idx="2442">
                  <c:v>1</c:v>
                </c:pt>
                <c:pt idx="2443">
                  <c:v>1</c:v>
                </c:pt>
                <c:pt idx="2444">
                  <c:v>1</c:v>
                </c:pt>
                <c:pt idx="2445">
                  <c:v>1</c:v>
                </c:pt>
                <c:pt idx="2446">
                  <c:v>1</c:v>
                </c:pt>
                <c:pt idx="2447">
                  <c:v>1</c:v>
                </c:pt>
                <c:pt idx="2448">
                  <c:v>1</c:v>
                </c:pt>
                <c:pt idx="2449">
                  <c:v>1</c:v>
                </c:pt>
                <c:pt idx="2450">
                  <c:v>1</c:v>
                </c:pt>
                <c:pt idx="2451">
                  <c:v>1</c:v>
                </c:pt>
                <c:pt idx="2452">
                  <c:v>1</c:v>
                </c:pt>
                <c:pt idx="2453">
                  <c:v>1</c:v>
                </c:pt>
                <c:pt idx="2454">
                  <c:v>1</c:v>
                </c:pt>
                <c:pt idx="2455">
                  <c:v>1</c:v>
                </c:pt>
                <c:pt idx="2456">
                  <c:v>1</c:v>
                </c:pt>
                <c:pt idx="2457">
                  <c:v>2</c:v>
                </c:pt>
                <c:pt idx="2458">
                  <c:v>2</c:v>
                </c:pt>
                <c:pt idx="2459">
                  <c:v>2</c:v>
                </c:pt>
                <c:pt idx="2460">
                  <c:v>2</c:v>
                </c:pt>
                <c:pt idx="2461">
                  <c:v>2</c:v>
                </c:pt>
                <c:pt idx="2462">
                  <c:v>2</c:v>
                </c:pt>
                <c:pt idx="2463">
                  <c:v>2</c:v>
                </c:pt>
                <c:pt idx="2464">
                  <c:v>2</c:v>
                </c:pt>
                <c:pt idx="2465">
                  <c:v>2</c:v>
                </c:pt>
                <c:pt idx="2466">
                  <c:v>2</c:v>
                </c:pt>
                <c:pt idx="2467">
                  <c:v>2</c:v>
                </c:pt>
                <c:pt idx="2468">
                  <c:v>2</c:v>
                </c:pt>
                <c:pt idx="2469">
                  <c:v>2</c:v>
                </c:pt>
                <c:pt idx="2470">
                  <c:v>2</c:v>
                </c:pt>
                <c:pt idx="2471">
                  <c:v>2</c:v>
                </c:pt>
                <c:pt idx="2472">
                  <c:v>2</c:v>
                </c:pt>
                <c:pt idx="2473">
                  <c:v>2</c:v>
                </c:pt>
                <c:pt idx="2474">
                  <c:v>2</c:v>
                </c:pt>
                <c:pt idx="2475">
                  <c:v>2</c:v>
                </c:pt>
                <c:pt idx="2476">
                  <c:v>2</c:v>
                </c:pt>
                <c:pt idx="2477">
                  <c:v>2</c:v>
                </c:pt>
                <c:pt idx="2478">
                  <c:v>2</c:v>
                </c:pt>
                <c:pt idx="2479">
                  <c:v>2</c:v>
                </c:pt>
                <c:pt idx="2480">
                  <c:v>2</c:v>
                </c:pt>
                <c:pt idx="2481">
                  <c:v>2</c:v>
                </c:pt>
                <c:pt idx="2482">
                  <c:v>2</c:v>
                </c:pt>
                <c:pt idx="2483">
                  <c:v>2</c:v>
                </c:pt>
                <c:pt idx="2484">
                  <c:v>2</c:v>
                </c:pt>
                <c:pt idx="2485">
                  <c:v>2</c:v>
                </c:pt>
                <c:pt idx="2486">
                  <c:v>2</c:v>
                </c:pt>
                <c:pt idx="2487">
                  <c:v>2</c:v>
                </c:pt>
                <c:pt idx="2488">
                  <c:v>2</c:v>
                </c:pt>
                <c:pt idx="2489">
                  <c:v>2</c:v>
                </c:pt>
                <c:pt idx="2490">
                  <c:v>2</c:v>
                </c:pt>
                <c:pt idx="2491">
                  <c:v>2</c:v>
                </c:pt>
                <c:pt idx="2492">
                  <c:v>2</c:v>
                </c:pt>
                <c:pt idx="2493">
                  <c:v>2</c:v>
                </c:pt>
                <c:pt idx="2494">
                  <c:v>2</c:v>
                </c:pt>
                <c:pt idx="2495">
                  <c:v>2</c:v>
                </c:pt>
                <c:pt idx="2496">
                  <c:v>2</c:v>
                </c:pt>
                <c:pt idx="2497">
                  <c:v>2</c:v>
                </c:pt>
                <c:pt idx="2498">
                  <c:v>2</c:v>
                </c:pt>
                <c:pt idx="2499">
                  <c:v>2</c:v>
                </c:pt>
                <c:pt idx="2500">
                  <c:v>2</c:v>
                </c:pt>
                <c:pt idx="2501">
                  <c:v>2</c:v>
                </c:pt>
                <c:pt idx="2502">
                  <c:v>2</c:v>
                </c:pt>
                <c:pt idx="2503">
                  <c:v>2</c:v>
                </c:pt>
                <c:pt idx="2504">
                  <c:v>2</c:v>
                </c:pt>
                <c:pt idx="2505">
                  <c:v>2</c:v>
                </c:pt>
                <c:pt idx="2506">
                  <c:v>2</c:v>
                </c:pt>
                <c:pt idx="2507">
                  <c:v>2</c:v>
                </c:pt>
                <c:pt idx="2508">
                  <c:v>2</c:v>
                </c:pt>
                <c:pt idx="2509">
                  <c:v>2</c:v>
                </c:pt>
                <c:pt idx="2510">
                  <c:v>2</c:v>
                </c:pt>
                <c:pt idx="2511">
                  <c:v>2</c:v>
                </c:pt>
                <c:pt idx="2512">
                  <c:v>2</c:v>
                </c:pt>
                <c:pt idx="2513">
                  <c:v>2</c:v>
                </c:pt>
                <c:pt idx="2514">
                  <c:v>2</c:v>
                </c:pt>
                <c:pt idx="2515">
                  <c:v>2</c:v>
                </c:pt>
                <c:pt idx="2516">
                  <c:v>2</c:v>
                </c:pt>
                <c:pt idx="2517">
                  <c:v>2</c:v>
                </c:pt>
                <c:pt idx="2518">
                  <c:v>2</c:v>
                </c:pt>
                <c:pt idx="2519">
                  <c:v>2</c:v>
                </c:pt>
                <c:pt idx="2520">
                  <c:v>3</c:v>
                </c:pt>
                <c:pt idx="2521">
                  <c:v>3</c:v>
                </c:pt>
                <c:pt idx="2522">
                  <c:v>3</c:v>
                </c:pt>
                <c:pt idx="2523">
                  <c:v>3</c:v>
                </c:pt>
                <c:pt idx="2524">
                  <c:v>3</c:v>
                </c:pt>
                <c:pt idx="2525">
                  <c:v>3</c:v>
                </c:pt>
                <c:pt idx="2526">
                  <c:v>3</c:v>
                </c:pt>
                <c:pt idx="2527">
                  <c:v>3</c:v>
                </c:pt>
                <c:pt idx="2528">
                  <c:v>3</c:v>
                </c:pt>
                <c:pt idx="2529">
                  <c:v>3</c:v>
                </c:pt>
                <c:pt idx="2530">
                  <c:v>3</c:v>
                </c:pt>
                <c:pt idx="2531">
                  <c:v>3</c:v>
                </c:pt>
                <c:pt idx="2532">
                  <c:v>3</c:v>
                </c:pt>
                <c:pt idx="2533">
                  <c:v>3</c:v>
                </c:pt>
                <c:pt idx="2534">
                  <c:v>3</c:v>
                </c:pt>
                <c:pt idx="2535">
                  <c:v>3</c:v>
                </c:pt>
                <c:pt idx="2536">
                  <c:v>3</c:v>
                </c:pt>
                <c:pt idx="2537">
                  <c:v>3</c:v>
                </c:pt>
                <c:pt idx="2538">
                  <c:v>3</c:v>
                </c:pt>
                <c:pt idx="2539">
                  <c:v>3</c:v>
                </c:pt>
                <c:pt idx="2540">
                  <c:v>3</c:v>
                </c:pt>
                <c:pt idx="2541">
                  <c:v>3</c:v>
                </c:pt>
                <c:pt idx="2542">
                  <c:v>3</c:v>
                </c:pt>
                <c:pt idx="2543">
                  <c:v>3</c:v>
                </c:pt>
                <c:pt idx="2544">
                  <c:v>3</c:v>
                </c:pt>
                <c:pt idx="2545">
                  <c:v>3</c:v>
                </c:pt>
                <c:pt idx="2546">
                  <c:v>3</c:v>
                </c:pt>
                <c:pt idx="2547">
                  <c:v>3</c:v>
                </c:pt>
                <c:pt idx="2548">
                  <c:v>3</c:v>
                </c:pt>
                <c:pt idx="2549">
                  <c:v>3</c:v>
                </c:pt>
                <c:pt idx="2550">
                  <c:v>3</c:v>
                </c:pt>
                <c:pt idx="2551">
                  <c:v>3</c:v>
                </c:pt>
                <c:pt idx="2552">
                  <c:v>3</c:v>
                </c:pt>
                <c:pt idx="2553">
                  <c:v>3</c:v>
                </c:pt>
                <c:pt idx="2554">
                  <c:v>3</c:v>
                </c:pt>
                <c:pt idx="2555">
                  <c:v>3</c:v>
                </c:pt>
                <c:pt idx="2556">
                  <c:v>3</c:v>
                </c:pt>
                <c:pt idx="2557">
                  <c:v>3</c:v>
                </c:pt>
                <c:pt idx="2558">
                  <c:v>3</c:v>
                </c:pt>
                <c:pt idx="2559">
                  <c:v>3</c:v>
                </c:pt>
                <c:pt idx="2560">
                  <c:v>3</c:v>
                </c:pt>
                <c:pt idx="2561">
                  <c:v>3</c:v>
                </c:pt>
                <c:pt idx="2562">
                  <c:v>3</c:v>
                </c:pt>
                <c:pt idx="2563">
                  <c:v>3</c:v>
                </c:pt>
                <c:pt idx="2564">
                  <c:v>3</c:v>
                </c:pt>
                <c:pt idx="2565">
                  <c:v>3</c:v>
                </c:pt>
                <c:pt idx="2566">
                  <c:v>3</c:v>
                </c:pt>
                <c:pt idx="2567">
                  <c:v>3</c:v>
                </c:pt>
                <c:pt idx="2568">
                  <c:v>3</c:v>
                </c:pt>
                <c:pt idx="2569">
                  <c:v>3</c:v>
                </c:pt>
                <c:pt idx="2570">
                  <c:v>3</c:v>
                </c:pt>
                <c:pt idx="2571">
                  <c:v>3</c:v>
                </c:pt>
                <c:pt idx="2572">
                  <c:v>3</c:v>
                </c:pt>
                <c:pt idx="2573">
                  <c:v>3</c:v>
                </c:pt>
                <c:pt idx="2574">
                  <c:v>3</c:v>
                </c:pt>
                <c:pt idx="2575">
                  <c:v>3</c:v>
                </c:pt>
                <c:pt idx="2576">
                  <c:v>3</c:v>
                </c:pt>
                <c:pt idx="2577">
                  <c:v>3</c:v>
                </c:pt>
                <c:pt idx="2578">
                  <c:v>3</c:v>
                </c:pt>
                <c:pt idx="2579">
                  <c:v>3</c:v>
                </c:pt>
                <c:pt idx="2580">
                  <c:v>3</c:v>
                </c:pt>
                <c:pt idx="2581">
                  <c:v>4</c:v>
                </c:pt>
                <c:pt idx="2582">
                  <c:v>4</c:v>
                </c:pt>
                <c:pt idx="2583">
                  <c:v>4</c:v>
                </c:pt>
                <c:pt idx="2584">
                  <c:v>4</c:v>
                </c:pt>
                <c:pt idx="2585">
                  <c:v>4</c:v>
                </c:pt>
                <c:pt idx="2586">
                  <c:v>4</c:v>
                </c:pt>
                <c:pt idx="2587">
                  <c:v>4</c:v>
                </c:pt>
                <c:pt idx="2588">
                  <c:v>4</c:v>
                </c:pt>
                <c:pt idx="2589">
                  <c:v>4</c:v>
                </c:pt>
                <c:pt idx="2590">
                  <c:v>4</c:v>
                </c:pt>
                <c:pt idx="2591">
                  <c:v>4</c:v>
                </c:pt>
                <c:pt idx="2592">
                  <c:v>4</c:v>
                </c:pt>
                <c:pt idx="2593">
                  <c:v>4</c:v>
                </c:pt>
                <c:pt idx="2594">
                  <c:v>4</c:v>
                </c:pt>
                <c:pt idx="2595">
                  <c:v>4</c:v>
                </c:pt>
                <c:pt idx="2596">
                  <c:v>4</c:v>
                </c:pt>
                <c:pt idx="2597">
                  <c:v>4</c:v>
                </c:pt>
                <c:pt idx="2598">
                  <c:v>4</c:v>
                </c:pt>
                <c:pt idx="2599">
                  <c:v>4</c:v>
                </c:pt>
                <c:pt idx="2600">
                  <c:v>4</c:v>
                </c:pt>
                <c:pt idx="2601">
                  <c:v>4</c:v>
                </c:pt>
                <c:pt idx="2602">
                  <c:v>4</c:v>
                </c:pt>
                <c:pt idx="2603">
                  <c:v>4</c:v>
                </c:pt>
                <c:pt idx="2604">
                  <c:v>4</c:v>
                </c:pt>
                <c:pt idx="2605">
                  <c:v>4</c:v>
                </c:pt>
                <c:pt idx="2606">
                  <c:v>4</c:v>
                </c:pt>
                <c:pt idx="2607">
                  <c:v>4</c:v>
                </c:pt>
                <c:pt idx="2608">
                  <c:v>4</c:v>
                </c:pt>
                <c:pt idx="2609">
                  <c:v>4</c:v>
                </c:pt>
                <c:pt idx="2610">
                  <c:v>4</c:v>
                </c:pt>
                <c:pt idx="2611">
                  <c:v>4</c:v>
                </c:pt>
                <c:pt idx="2612">
                  <c:v>4</c:v>
                </c:pt>
                <c:pt idx="2613">
                  <c:v>4</c:v>
                </c:pt>
                <c:pt idx="2614">
                  <c:v>4</c:v>
                </c:pt>
                <c:pt idx="2615">
                  <c:v>4</c:v>
                </c:pt>
                <c:pt idx="2616">
                  <c:v>4</c:v>
                </c:pt>
                <c:pt idx="2617">
                  <c:v>4</c:v>
                </c:pt>
                <c:pt idx="2618">
                  <c:v>4</c:v>
                </c:pt>
                <c:pt idx="2619">
                  <c:v>4</c:v>
                </c:pt>
                <c:pt idx="2620">
                  <c:v>4</c:v>
                </c:pt>
                <c:pt idx="2621">
                  <c:v>4</c:v>
                </c:pt>
                <c:pt idx="2622">
                  <c:v>4</c:v>
                </c:pt>
                <c:pt idx="2623">
                  <c:v>4</c:v>
                </c:pt>
                <c:pt idx="2624">
                  <c:v>4</c:v>
                </c:pt>
                <c:pt idx="2625">
                  <c:v>4</c:v>
                </c:pt>
                <c:pt idx="2626">
                  <c:v>4</c:v>
                </c:pt>
                <c:pt idx="2627">
                  <c:v>4</c:v>
                </c:pt>
                <c:pt idx="2628">
                  <c:v>4</c:v>
                </c:pt>
                <c:pt idx="2629">
                  <c:v>4</c:v>
                </c:pt>
                <c:pt idx="2630">
                  <c:v>4</c:v>
                </c:pt>
                <c:pt idx="2631">
                  <c:v>4</c:v>
                </c:pt>
                <c:pt idx="2632">
                  <c:v>4</c:v>
                </c:pt>
                <c:pt idx="2633">
                  <c:v>4</c:v>
                </c:pt>
                <c:pt idx="2634">
                  <c:v>4</c:v>
                </c:pt>
                <c:pt idx="2635">
                  <c:v>4</c:v>
                </c:pt>
                <c:pt idx="2636">
                  <c:v>4</c:v>
                </c:pt>
                <c:pt idx="2637">
                  <c:v>4</c:v>
                </c:pt>
                <c:pt idx="2638">
                  <c:v>4</c:v>
                </c:pt>
                <c:pt idx="2639">
                  <c:v>4</c:v>
                </c:pt>
                <c:pt idx="2640">
                  <c:v>4</c:v>
                </c:pt>
                <c:pt idx="2641">
                  <c:v>4</c:v>
                </c:pt>
                <c:pt idx="2642">
                  <c:v>4</c:v>
                </c:pt>
                <c:pt idx="2643">
                  <c:v>4</c:v>
                </c:pt>
                <c:pt idx="2644">
                  <c:v>4</c:v>
                </c:pt>
                <c:pt idx="2645">
                  <c:v>5</c:v>
                </c:pt>
                <c:pt idx="2646">
                  <c:v>5</c:v>
                </c:pt>
                <c:pt idx="2647">
                  <c:v>5</c:v>
                </c:pt>
                <c:pt idx="2648">
                  <c:v>5</c:v>
                </c:pt>
                <c:pt idx="2649">
                  <c:v>5</c:v>
                </c:pt>
                <c:pt idx="2650">
                  <c:v>5</c:v>
                </c:pt>
                <c:pt idx="2651">
                  <c:v>5</c:v>
                </c:pt>
                <c:pt idx="2652">
                  <c:v>5</c:v>
                </c:pt>
                <c:pt idx="2653">
                  <c:v>5</c:v>
                </c:pt>
                <c:pt idx="2654">
                  <c:v>5</c:v>
                </c:pt>
                <c:pt idx="2655">
                  <c:v>5</c:v>
                </c:pt>
                <c:pt idx="2656">
                  <c:v>5</c:v>
                </c:pt>
                <c:pt idx="2657">
                  <c:v>5</c:v>
                </c:pt>
                <c:pt idx="2658">
                  <c:v>5</c:v>
                </c:pt>
                <c:pt idx="2659">
                  <c:v>5</c:v>
                </c:pt>
                <c:pt idx="2660">
                  <c:v>5</c:v>
                </c:pt>
                <c:pt idx="2661">
                  <c:v>5</c:v>
                </c:pt>
                <c:pt idx="2662">
                  <c:v>5</c:v>
                </c:pt>
                <c:pt idx="2663">
                  <c:v>5</c:v>
                </c:pt>
                <c:pt idx="2664">
                  <c:v>5</c:v>
                </c:pt>
                <c:pt idx="2665">
                  <c:v>5</c:v>
                </c:pt>
                <c:pt idx="2666">
                  <c:v>5</c:v>
                </c:pt>
                <c:pt idx="2667">
                  <c:v>5</c:v>
                </c:pt>
                <c:pt idx="2668">
                  <c:v>5</c:v>
                </c:pt>
                <c:pt idx="2669">
                  <c:v>5</c:v>
                </c:pt>
                <c:pt idx="2670">
                  <c:v>5</c:v>
                </c:pt>
                <c:pt idx="2671">
                  <c:v>5</c:v>
                </c:pt>
                <c:pt idx="2672">
                  <c:v>5</c:v>
                </c:pt>
                <c:pt idx="2673">
                  <c:v>5</c:v>
                </c:pt>
                <c:pt idx="2674">
                  <c:v>5</c:v>
                </c:pt>
                <c:pt idx="2675">
                  <c:v>5</c:v>
                </c:pt>
                <c:pt idx="2676">
                  <c:v>5</c:v>
                </c:pt>
                <c:pt idx="2677">
                  <c:v>5</c:v>
                </c:pt>
                <c:pt idx="2678">
                  <c:v>5</c:v>
                </c:pt>
                <c:pt idx="2679">
                  <c:v>5</c:v>
                </c:pt>
                <c:pt idx="2680">
                  <c:v>5</c:v>
                </c:pt>
                <c:pt idx="2681">
                  <c:v>5</c:v>
                </c:pt>
                <c:pt idx="2682">
                  <c:v>5</c:v>
                </c:pt>
                <c:pt idx="2683">
                  <c:v>5</c:v>
                </c:pt>
                <c:pt idx="2684">
                  <c:v>5</c:v>
                </c:pt>
                <c:pt idx="2685">
                  <c:v>5</c:v>
                </c:pt>
                <c:pt idx="2686">
                  <c:v>5</c:v>
                </c:pt>
                <c:pt idx="2687">
                  <c:v>5</c:v>
                </c:pt>
                <c:pt idx="2688">
                  <c:v>5</c:v>
                </c:pt>
                <c:pt idx="2689">
                  <c:v>5</c:v>
                </c:pt>
                <c:pt idx="2690">
                  <c:v>5</c:v>
                </c:pt>
                <c:pt idx="2691">
                  <c:v>5</c:v>
                </c:pt>
                <c:pt idx="2692">
                  <c:v>5</c:v>
                </c:pt>
                <c:pt idx="2693">
                  <c:v>5</c:v>
                </c:pt>
                <c:pt idx="2694">
                  <c:v>5</c:v>
                </c:pt>
                <c:pt idx="2695">
                  <c:v>5</c:v>
                </c:pt>
                <c:pt idx="2696">
                  <c:v>5</c:v>
                </c:pt>
                <c:pt idx="2697">
                  <c:v>5</c:v>
                </c:pt>
                <c:pt idx="2698">
                  <c:v>5</c:v>
                </c:pt>
                <c:pt idx="2699">
                  <c:v>5</c:v>
                </c:pt>
                <c:pt idx="2700">
                  <c:v>5</c:v>
                </c:pt>
                <c:pt idx="2701">
                  <c:v>5</c:v>
                </c:pt>
                <c:pt idx="2702">
                  <c:v>5</c:v>
                </c:pt>
                <c:pt idx="2703">
                  <c:v>5</c:v>
                </c:pt>
                <c:pt idx="2704">
                  <c:v>5</c:v>
                </c:pt>
                <c:pt idx="2705">
                  <c:v>5</c:v>
                </c:pt>
                <c:pt idx="2706">
                  <c:v>5</c:v>
                </c:pt>
                <c:pt idx="2707">
                  <c:v>5</c:v>
                </c:pt>
                <c:pt idx="2708">
                  <c:v>5</c:v>
                </c:pt>
                <c:pt idx="2709">
                  <c:v>5</c:v>
                </c:pt>
                <c:pt idx="2710">
                  <c:v>5</c:v>
                </c:pt>
                <c:pt idx="2711">
                  <c:v>5</c:v>
                </c:pt>
                <c:pt idx="2712">
                  <c:v>5</c:v>
                </c:pt>
                <c:pt idx="2713">
                  <c:v>5</c:v>
                </c:pt>
                <c:pt idx="2714">
                  <c:v>6</c:v>
                </c:pt>
                <c:pt idx="2715">
                  <c:v>6</c:v>
                </c:pt>
                <c:pt idx="2716">
                  <c:v>6</c:v>
                </c:pt>
                <c:pt idx="2717">
                  <c:v>6</c:v>
                </c:pt>
                <c:pt idx="2718">
                  <c:v>6</c:v>
                </c:pt>
                <c:pt idx="2719">
                  <c:v>6</c:v>
                </c:pt>
                <c:pt idx="2720">
                  <c:v>6</c:v>
                </c:pt>
                <c:pt idx="2721">
                  <c:v>6</c:v>
                </c:pt>
                <c:pt idx="2722">
                  <c:v>6</c:v>
                </c:pt>
                <c:pt idx="2723">
                  <c:v>6</c:v>
                </c:pt>
                <c:pt idx="2724">
                  <c:v>6</c:v>
                </c:pt>
                <c:pt idx="2725">
                  <c:v>6</c:v>
                </c:pt>
                <c:pt idx="2726">
                  <c:v>6</c:v>
                </c:pt>
                <c:pt idx="2727">
                  <c:v>6</c:v>
                </c:pt>
                <c:pt idx="2728">
                  <c:v>6</c:v>
                </c:pt>
                <c:pt idx="2729">
                  <c:v>6</c:v>
                </c:pt>
                <c:pt idx="2730">
                  <c:v>6</c:v>
                </c:pt>
                <c:pt idx="2731">
                  <c:v>6</c:v>
                </c:pt>
                <c:pt idx="2732">
                  <c:v>6</c:v>
                </c:pt>
                <c:pt idx="2733">
                  <c:v>6</c:v>
                </c:pt>
                <c:pt idx="2734">
                  <c:v>6</c:v>
                </c:pt>
                <c:pt idx="2735">
                  <c:v>6</c:v>
                </c:pt>
                <c:pt idx="2736">
                  <c:v>6</c:v>
                </c:pt>
                <c:pt idx="2737">
                  <c:v>6</c:v>
                </c:pt>
                <c:pt idx="2738">
                  <c:v>6</c:v>
                </c:pt>
                <c:pt idx="2739">
                  <c:v>6</c:v>
                </c:pt>
                <c:pt idx="2740">
                  <c:v>6</c:v>
                </c:pt>
                <c:pt idx="2741">
                  <c:v>6</c:v>
                </c:pt>
                <c:pt idx="2742">
                  <c:v>6</c:v>
                </c:pt>
                <c:pt idx="2743">
                  <c:v>6</c:v>
                </c:pt>
                <c:pt idx="2744">
                  <c:v>6</c:v>
                </c:pt>
                <c:pt idx="2745">
                  <c:v>6</c:v>
                </c:pt>
                <c:pt idx="2746">
                  <c:v>6</c:v>
                </c:pt>
                <c:pt idx="2747">
                  <c:v>6</c:v>
                </c:pt>
                <c:pt idx="2748">
                  <c:v>6</c:v>
                </c:pt>
                <c:pt idx="2749">
                  <c:v>6</c:v>
                </c:pt>
                <c:pt idx="2750">
                  <c:v>6</c:v>
                </c:pt>
                <c:pt idx="2751">
                  <c:v>6</c:v>
                </c:pt>
                <c:pt idx="2752">
                  <c:v>6</c:v>
                </c:pt>
                <c:pt idx="2753">
                  <c:v>6</c:v>
                </c:pt>
                <c:pt idx="2754">
                  <c:v>6</c:v>
                </c:pt>
                <c:pt idx="2755">
                  <c:v>6</c:v>
                </c:pt>
                <c:pt idx="2756">
                  <c:v>6</c:v>
                </c:pt>
                <c:pt idx="2757">
                  <c:v>6</c:v>
                </c:pt>
                <c:pt idx="2758">
                  <c:v>6</c:v>
                </c:pt>
                <c:pt idx="2759">
                  <c:v>6</c:v>
                </c:pt>
                <c:pt idx="2760">
                  <c:v>6</c:v>
                </c:pt>
                <c:pt idx="2761">
                  <c:v>6</c:v>
                </c:pt>
                <c:pt idx="2762">
                  <c:v>6</c:v>
                </c:pt>
                <c:pt idx="2763">
                  <c:v>6</c:v>
                </c:pt>
                <c:pt idx="2764">
                  <c:v>6</c:v>
                </c:pt>
                <c:pt idx="2765">
                  <c:v>6</c:v>
                </c:pt>
                <c:pt idx="2766">
                  <c:v>6</c:v>
                </c:pt>
                <c:pt idx="2767">
                  <c:v>6</c:v>
                </c:pt>
                <c:pt idx="2768">
                  <c:v>6</c:v>
                </c:pt>
                <c:pt idx="2769">
                  <c:v>6</c:v>
                </c:pt>
                <c:pt idx="2770">
                  <c:v>6</c:v>
                </c:pt>
                <c:pt idx="2771">
                  <c:v>6</c:v>
                </c:pt>
                <c:pt idx="2772">
                  <c:v>6</c:v>
                </c:pt>
                <c:pt idx="2773">
                  <c:v>6</c:v>
                </c:pt>
                <c:pt idx="2774">
                  <c:v>6</c:v>
                </c:pt>
                <c:pt idx="2775">
                  <c:v>6</c:v>
                </c:pt>
                <c:pt idx="2776">
                  <c:v>6</c:v>
                </c:pt>
                <c:pt idx="2777">
                  <c:v>6</c:v>
                </c:pt>
                <c:pt idx="2778">
                  <c:v>6</c:v>
                </c:pt>
                <c:pt idx="2779">
                  <c:v>6</c:v>
                </c:pt>
                <c:pt idx="2780">
                  <c:v>7</c:v>
                </c:pt>
                <c:pt idx="2781">
                  <c:v>7</c:v>
                </c:pt>
                <c:pt idx="2782">
                  <c:v>7</c:v>
                </c:pt>
                <c:pt idx="2783">
                  <c:v>7</c:v>
                </c:pt>
                <c:pt idx="2784">
                  <c:v>7</c:v>
                </c:pt>
                <c:pt idx="2785">
                  <c:v>7</c:v>
                </c:pt>
                <c:pt idx="2786">
                  <c:v>7</c:v>
                </c:pt>
                <c:pt idx="2787">
                  <c:v>7</c:v>
                </c:pt>
                <c:pt idx="2788">
                  <c:v>7</c:v>
                </c:pt>
                <c:pt idx="2789">
                  <c:v>7</c:v>
                </c:pt>
                <c:pt idx="2790">
                  <c:v>7</c:v>
                </c:pt>
                <c:pt idx="2791">
                  <c:v>7</c:v>
                </c:pt>
                <c:pt idx="2792">
                  <c:v>7</c:v>
                </c:pt>
                <c:pt idx="2793">
                  <c:v>7</c:v>
                </c:pt>
                <c:pt idx="2794">
                  <c:v>7</c:v>
                </c:pt>
                <c:pt idx="2795">
                  <c:v>7</c:v>
                </c:pt>
                <c:pt idx="2796">
                  <c:v>7</c:v>
                </c:pt>
                <c:pt idx="2797">
                  <c:v>7</c:v>
                </c:pt>
                <c:pt idx="2798">
                  <c:v>7</c:v>
                </c:pt>
                <c:pt idx="2799">
                  <c:v>7</c:v>
                </c:pt>
                <c:pt idx="2800">
                  <c:v>7</c:v>
                </c:pt>
                <c:pt idx="2801">
                  <c:v>7</c:v>
                </c:pt>
                <c:pt idx="2802">
                  <c:v>7</c:v>
                </c:pt>
                <c:pt idx="2803">
                  <c:v>7</c:v>
                </c:pt>
                <c:pt idx="2804">
                  <c:v>7</c:v>
                </c:pt>
                <c:pt idx="2805">
                  <c:v>7</c:v>
                </c:pt>
                <c:pt idx="2806">
                  <c:v>7</c:v>
                </c:pt>
                <c:pt idx="2807">
                  <c:v>7</c:v>
                </c:pt>
                <c:pt idx="2808">
                  <c:v>7</c:v>
                </c:pt>
                <c:pt idx="2809">
                  <c:v>7</c:v>
                </c:pt>
                <c:pt idx="2810">
                  <c:v>7</c:v>
                </c:pt>
                <c:pt idx="2811">
                  <c:v>7</c:v>
                </c:pt>
                <c:pt idx="2812">
                  <c:v>7</c:v>
                </c:pt>
                <c:pt idx="2813">
                  <c:v>7</c:v>
                </c:pt>
                <c:pt idx="2814">
                  <c:v>7</c:v>
                </c:pt>
                <c:pt idx="2815">
                  <c:v>7</c:v>
                </c:pt>
                <c:pt idx="2816">
                  <c:v>7</c:v>
                </c:pt>
                <c:pt idx="2817">
                  <c:v>7</c:v>
                </c:pt>
                <c:pt idx="2818">
                  <c:v>7</c:v>
                </c:pt>
                <c:pt idx="2819">
                  <c:v>7</c:v>
                </c:pt>
                <c:pt idx="2820">
                  <c:v>7</c:v>
                </c:pt>
                <c:pt idx="2821">
                  <c:v>7</c:v>
                </c:pt>
                <c:pt idx="2822">
                  <c:v>7</c:v>
                </c:pt>
                <c:pt idx="2823">
                  <c:v>7</c:v>
                </c:pt>
                <c:pt idx="2824">
                  <c:v>7</c:v>
                </c:pt>
                <c:pt idx="2825">
                  <c:v>7</c:v>
                </c:pt>
                <c:pt idx="2826">
                  <c:v>7</c:v>
                </c:pt>
                <c:pt idx="2827">
                  <c:v>7</c:v>
                </c:pt>
                <c:pt idx="2828">
                  <c:v>7</c:v>
                </c:pt>
                <c:pt idx="2829">
                  <c:v>7</c:v>
                </c:pt>
                <c:pt idx="2830">
                  <c:v>7</c:v>
                </c:pt>
                <c:pt idx="2831">
                  <c:v>7</c:v>
                </c:pt>
                <c:pt idx="2832">
                  <c:v>7</c:v>
                </c:pt>
                <c:pt idx="2833">
                  <c:v>7</c:v>
                </c:pt>
                <c:pt idx="2834">
                  <c:v>7</c:v>
                </c:pt>
                <c:pt idx="2835">
                  <c:v>7</c:v>
                </c:pt>
                <c:pt idx="2836">
                  <c:v>7</c:v>
                </c:pt>
                <c:pt idx="2837">
                  <c:v>7</c:v>
                </c:pt>
                <c:pt idx="2838">
                  <c:v>8</c:v>
                </c:pt>
                <c:pt idx="2839">
                  <c:v>8</c:v>
                </c:pt>
                <c:pt idx="2840">
                  <c:v>8</c:v>
                </c:pt>
                <c:pt idx="2841">
                  <c:v>8</c:v>
                </c:pt>
                <c:pt idx="2842">
                  <c:v>8</c:v>
                </c:pt>
                <c:pt idx="2843">
                  <c:v>8</c:v>
                </c:pt>
                <c:pt idx="2844">
                  <c:v>8</c:v>
                </c:pt>
                <c:pt idx="2845">
                  <c:v>8</c:v>
                </c:pt>
                <c:pt idx="2846">
                  <c:v>8</c:v>
                </c:pt>
                <c:pt idx="2847">
                  <c:v>8</c:v>
                </c:pt>
                <c:pt idx="2848">
                  <c:v>8</c:v>
                </c:pt>
                <c:pt idx="2849">
                  <c:v>8</c:v>
                </c:pt>
                <c:pt idx="2850">
                  <c:v>8</c:v>
                </c:pt>
                <c:pt idx="2851">
                  <c:v>8</c:v>
                </c:pt>
                <c:pt idx="2852">
                  <c:v>8</c:v>
                </c:pt>
                <c:pt idx="2853">
                  <c:v>8</c:v>
                </c:pt>
                <c:pt idx="2854">
                  <c:v>8</c:v>
                </c:pt>
                <c:pt idx="2855">
                  <c:v>8</c:v>
                </c:pt>
                <c:pt idx="2856">
                  <c:v>8</c:v>
                </c:pt>
                <c:pt idx="2857">
                  <c:v>8</c:v>
                </c:pt>
                <c:pt idx="2858">
                  <c:v>8</c:v>
                </c:pt>
                <c:pt idx="2859">
                  <c:v>8</c:v>
                </c:pt>
                <c:pt idx="2860">
                  <c:v>8</c:v>
                </c:pt>
                <c:pt idx="2861">
                  <c:v>8</c:v>
                </c:pt>
                <c:pt idx="2862">
                  <c:v>8</c:v>
                </c:pt>
                <c:pt idx="2863">
                  <c:v>8</c:v>
                </c:pt>
                <c:pt idx="2864">
                  <c:v>8</c:v>
                </c:pt>
                <c:pt idx="2865">
                  <c:v>8</c:v>
                </c:pt>
                <c:pt idx="2866">
                  <c:v>8</c:v>
                </c:pt>
                <c:pt idx="2867">
                  <c:v>8</c:v>
                </c:pt>
                <c:pt idx="2868">
                  <c:v>8</c:v>
                </c:pt>
                <c:pt idx="2869">
                  <c:v>8</c:v>
                </c:pt>
                <c:pt idx="2870">
                  <c:v>8</c:v>
                </c:pt>
                <c:pt idx="2871">
                  <c:v>8</c:v>
                </c:pt>
                <c:pt idx="2872">
                  <c:v>8</c:v>
                </c:pt>
                <c:pt idx="2873">
                  <c:v>8</c:v>
                </c:pt>
                <c:pt idx="2874">
                  <c:v>8</c:v>
                </c:pt>
                <c:pt idx="2875">
                  <c:v>8</c:v>
                </c:pt>
                <c:pt idx="2876">
                  <c:v>8</c:v>
                </c:pt>
                <c:pt idx="2877">
                  <c:v>8</c:v>
                </c:pt>
                <c:pt idx="2878">
                  <c:v>8</c:v>
                </c:pt>
                <c:pt idx="2879">
                  <c:v>8</c:v>
                </c:pt>
                <c:pt idx="2880">
                  <c:v>8</c:v>
                </c:pt>
                <c:pt idx="2881">
                  <c:v>8</c:v>
                </c:pt>
                <c:pt idx="2882">
                  <c:v>8</c:v>
                </c:pt>
                <c:pt idx="2883">
                  <c:v>8</c:v>
                </c:pt>
                <c:pt idx="2884">
                  <c:v>8</c:v>
                </c:pt>
                <c:pt idx="2885">
                  <c:v>8</c:v>
                </c:pt>
                <c:pt idx="2886">
                  <c:v>8</c:v>
                </c:pt>
                <c:pt idx="2887">
                  <c:v>8</c:v>
                </c:pt>
                <c:pt idx="2888">
                  <c:v>8</c:v>
                </c:pt>
                <c:pt idx="2889">
                  <c:v>8</c:v>
                </c:pt>
                <c:pt idx="2890">
                  <c:v>8</c:v>
                </c:pt>
                <c:pt idx="2891">
                  <c:v>8</c:v>
                </c:pt>
                <c:pt idx="2892">
                  <c:v>8</c:v>
                </c:pt>
                <c:pt idx="2893">
                  <c:v>8</c:v>
                </c:pt>
                <c:pt idx="2894">
                  <c:v>8</c:v>
                </c:pt>
                <c:pt idx="2895">
                  <c:v>8</c:v>
                </c:pt>
                <c:pt idx="2896">
                  <c:v>8</c:v>
                </c:pt>
                <c:pt idx="2897">
                  <c:v>8</c:v>
                </c:pt>
                <c:pt idx="2898">
                  <c:v>9</c:v>
                </c:pt>
                <c:pt idx="2899">
                  <c:v>9</c:v>
                </c:pt>
                <c:pt idx="2900">
                  <c:v>9</c:v>
                </c:pt>
                <c:pt idx="2901">
                  <c:v>9</c:v>
                </c:pt>
                <c:pt idx="2902">
                  <c:v>9</c:v>
                </c:pt>
                <c:pt idx="2903">
                  <c:v>9</c:v>
                </c:pt>
                <c:pt idx="2904">
                  <c:v>9</c:v>
                </c:pt>
                <c:pt idx="2905">
                  <c:v>9</c:v>
                </c:pt>
                <c:pt idx="2906">
                  <c:v>9</c:v>
                </c:pt>
                <c:pt idx="2907">
                  <c:v>9</c:v>
                </c:pt>
                <c:pt idx="2908">
                  <c:v>9</c:v>
                </c:pt>
                <c:pt idx="2909">
                  <c:v>9</c:v>
                </c:pt>
                <c:pt idx="2910">
                  <c:v>9</c:v>
                </c:pt>
                <c:pt idx="2911">
                  <c:v>9</c:v>
                </c:pt>
                <c:pt idx="2912">
                  <c:v>9</c:v>
                </c:pt>
                <c:pt idx="2913">
                  <c:v>9</c:v>
                </c:pt>
                <c:pt idx="2914">
                  <c:v>9</c:v>
                </c:pt>
                <c:pt idx="2915">
                  <c:v>9</c:v>
                </c:pt>
                <c:pt idx="2916">
                  <c:v>9</c:v>
                </c:pt>
                <c:pt idx="2917">
                  <c:v>9</c:v>
                </c:pt>
                <c:pt idx="2918">
                  <c:v>9</c:v>
                </c:pt>
                <c:pt idx="2919">
                  <c:v>9</c:v>
                </c:pt>
                <c:pt idx="2920">
                  <c:v>9</c:v>
                </c:pt>
                <c:pt idx="2921">
                  <c:v>9</c:v>
                </c:pt>
                <c:pt idx="2922">
                  <c:v>9</c:v>
                </c:pt>
                <c:pt idx="2923">
                  <c:v>9</c:v>
                </c:pt>
                <c:pt idx="2924">
                  <c:v>9</c:v>
                </c:pt>
                <c:pt idx="2925">
                  <c:v>9</c:v>
                </c:pt>
                <c:pt idx="2926">
                  <c:v>9</c:v>
                </c:pt>
                <c:pt idx="2927">
                  <c:v>9</c:v>
                </c:pt>
                <c:pt idx="2928">
                  <c:v>9</c:v>
                </c:pt>
                <c:pt idx="2929">
                  <c:v>9</c:v>
                </c:pt>
                <c:pt idx="2930">
                  <c:v>9</c:v>
                </c:pt>
                <c:pt idx="2931">
                  <c:v>9</c:v>
                </c:pt>
                <c:pt idx="2932">
                  <c:v>9</c:v>
                </c:pt>
                <c:pt idx="2933">
                  <c:v>9</c:v>
                </c:pt>
                <c:pt idx="2934">
                  <c:v>9</c:v>
                </c:pt>
                <c:pt idx="2935">
                  <c:v>9</c:v>
                </c:pt>
                <c:pt idx="2936">
                  <c:v>9</c:v>
                </c:pt>
                <c:pt idx="2937">
                  <c:v>9</c:v>
                </c:pt>
                <c:pt idx="2938">
                  <c:v>9</c:v>
                </c:pt>
                <c:pt idx="2939">
                  <c:v>9</c:v>
                </c:pt>
                <c:pt idx="2940">
                  <c:v>9</c:v>
                </c:pt>
                <c:pt idx="2941">
                  <c:v>9</c:v>
                </c:pt>
                <c:pt idx="2942">
                  <c:v>9</c:v>
                </c:pt>
                <c:pt idx="2943">
                  <c:v>9</c:v>
                </c:pt>
                <c:pt idx="2944">
                  <c:v>9</c:v>
                </c:pt>
                <c:pt idx="2945">
                  <c:v>9</c:v>
                </c:pt>
                <c:pt idx="2946">
                  <c:v>9</c:v>
                </c:pt>
                <c:pt idx="2947">
                  <c:v>9</c:v>
                </c:pt>
                <c:pt idx="2948">
                  <c:v>9</c:v>
                </c:pt>
                <c:pt idx="2949">
                  <c:v>9</c:v>
                </c:pt>
                <c:pt idx="2950">
                  <c:v>9</c:v>
                </c:pt>
                <c:pt idx="2951">
                  <c:v>9</c:v>
                </c:pt>
                <c:pt idx="2952">
                  <c:v>9</c:v>
                </c:pt>
                <c:pt idx="2953">
                  <c:v>9</c:v>
                </c:pt>
                <c:pt idx="2954">
                  <c:v>9</c:v>
                </c:pt>
                <c:pt idx="2955">
                  <c:v>9</c:v>
                </c:pt>
                <c:pt idx="2956">
                  <c:v>9</c:v>
                </c:pt>
                <c:pt idx="2957">
                  <c:v>9</c:v>
                </c:pt>
                <c:pt idx="2958">
                  <c:v>9</c:v>
                </c:pt>
                <c:pt idx="2959">
                  <c:v>9</c:v>
                </c:pt>
                <c:pt idx="2960">
                  <c:v>9</c:v>
                </c:pt>
                <c:pt idx="2961">
                  <c:v>9</c:v>
                </c:pt>
                <c:pt idx="2962">
                  <c:v>9</c:v>
                </c:pt>
                <c:pt idx="2963">
                  <c:v>9</c:v>
                </c:pt>
                <c:pt idx="2964">
                  <c:v>9</c:v>
                </c:pt>
                <c:pt idx="2965">
                  <c:v>9</c:v>
                </c:pt>
                <c:pt idx="2966">
                  <c:v>9</c:v>
                </c:pt>
                <c:pt idx="2967">
                  <c:v>9</c:v>
                </c:pt>
                <c:pt idx="2968">
                  <c:v>10</c:v>
                </c:pt>
                <c:pt idx="2969">
                  <c:v>10</c:v>
                </c:pt>
                <c:pt idx="2970">
                  <c:v>10</c:v>
                </c:pt>
                <c:pt idx="2971">
                  <c:v>10</c:v>
                </c:pt>
                <c:pt idx="2972">
                  <c:v>10</c:v>
                </c:pt>
                <c:pt idx="2973">
                  <c:v>10</c:v>
                </c:pt>
                <c:pt idx="2974">
                  <c:v>10</c:v>
                </c:pt>
                <c:pt idx="2975">
                  <c:v>10</c:v>
                </c:pt>
                <c:pt idx="2976">
                  <c:v>10</c:v>
                </c:pt>
                <c:pt idx="2977">
                  <c:v>10</c:v>
                </c:pt>
                <c:pt idx="2978">
                  <c:v>10</c:v>
                </c:pt>
                <c:pt idx="2979">
                  <c:v>10</c:v>
                </c:pt>
                <c:pt idx="2980">
                  <c:v>10</c:v>
                </c:pt>
                <c:pt idx="2981">
                  <c:v>10</c:v>
                </c:pt>
                <c:pt idx="2982">
                  <c:v>10</c:v>
                </c:pt>
                <c:pt idx="2983">
                  <c:v>10</c:v>
                </c:pt>
                <c:pt idx="2984">
                  <c:v>10</c:v>
                </c:pt>
                <c:pt idx="2985">
                  <c:v>10</c:v>
                </c:pt>
                <c:pt idx="2986">
                  <c:v>10</c:v>
                </c:pt>
                <c:pt idx="2987">
                  <c:v>10</c:v>
                </c:pt>
                <c:pt idx="2988">
                  <c:v>10</c:v>
                </c:pt>
                <c:pt idx="2989">
                  <c:v>10</c:v>
                </c:pt>
                <c:pt idx="2990">
                  <c:v>10</c:v>
                </c:pt>
                <c:pt idx="2991">
                  <c:v>10</c:v>
                </c:pt>
                <c:pt idx="2992">
                  <c:v>10</c:v>
                </c:pt>
                <c:pt idx="2993">
                  <c:v>10</c:v>
                </c:pt>
                <c:pt idx="2994">
                  <c:v>10</c:v>
                </c:pt>
                <c:pt idx="2995">
                  <c:v>10</c:v>
                </c:pt>
                <c:pt idx="2996">
                  <c:v>10</c:v>
                </c:pt>
                <c:pt idx="2997">
                  <c:v>10</c:v>
                </c:pt>
                <c:pt idx="2998">
                  <c:v>10</c:v>
                </c:pt>
                <c:pt idx="2999">
                  <c:v>10</c:v>
                </c:pt>
                <c:pt idx="3000">
                  <c:v>10</c:v>
                </c:pt>
                <c:pt idx="3001">
                  <c:v>10</c:v>
                </c:pt>
                <c:pt idx="3002">
                  <c:v>10</c:v>
                </c:pt>
                <c:pt idx="3003">
                  <c:v>10</c:v>
                </c:pt>
                <c:pt idx="3004">
                  <c:v>10</c:v>
                </c:pt>
                <c:pt idx="3005">
                  <c:v>10</c:v>
                </c:pt>
                <c:pt idx="3006">
                  <c:v>10</c:v>
                </c:pt>
                <c:pt idx="3007">
                  <c:v>10</c:v>
                </c:pt>
                <c:pt idx="3008">
                  <c:v>10</c:v>
                </c:pt>
                <c:pt idx="3009">
                  <c:v>10</c:v>
                </c:pt>
                <c:pt idx="3010">
                  <c:v>10</c:v>
                </c:pt>
                <c:pt idx="3011">
                  <c:v>10</c:v>
                </c:pt>
                <c:pt idx="3012">
                  <c:v>10</c:v>
                </c:pt>
                <c:pt idx="3013">
                  <c:v>10</c:v>
                </c:pt>
                <c:pt idx="3014">
                  <c:v>10</c:v>
                </c:pt>
                <c:pt idx="3015">
                  <c:v>10</c:v>
                </c:pt>
                <c:pt idx="3016">
                  <c:v>10</c:v>
                </c:pt>
                <c:pt idx="3017">
                  <c:v>10</c:v>
                </c:pt>
                <c:pt idx="3018">
                  <c:v>10</c:v>
                </c:pt>
                <c:pt idx="3019">
                  <c:v>10</c:v>
                </c:pt>
                <c:pt idx="3020">
                  <c:v>10</c:v>
                </c:pt>
                <c:pt idx="3021">
                  <c:v>11</c:v>
                </c:pt>
                <c:pt idx="3022">
                  <c:v>11</c:v>
                </c:pt>
                <c:pt idx="3023">
                  <c:v>11</c:v>
                </c:pt>
                <c:pt idx="3024">
                  <c:v>11</c:v>
                </c:pt>
                <c:pt idx="3025">
                  <c:v>11</c:v>
                </c:pt>
                <c:pt idx="3026">
                  <c:v>11</c:v>
                </c:pt>
                <c:pt idx="3027">
                  <c:v>11</c:v>
                </c:pt>
                <c:pt idx="3028">
                  <c:v>11</c:v>
                </c:pt>
                <c:pt idx="3029">
                  <c:v>11</c:v>
                </c:pt>
                <c:pt idx="3030">
                  <c:v>11</c:v>
                </c:pt>
                <c:pt idx="3031">
                  <c:v>11</c:v>
                </c:pt>
                <c:pt idx="3032">
                  <c:v>11</c:v>
                </c:pt>
                <c:pt idx="3033">
                  <c:v>11</c:v>
                </c:pt>
                <c:pt idx="3034">
                  <c:v>11</c:v>
                </c:pt>
                <c:pt idx="3035">
                  <c:v>11</c:v>
                </c:pt>
                <c:pt idx="3036">
                  <c:v>11</c:v>
                </c:pt>
                <c:pt idx="3037">
                  <c:v>11</c:v>
                </c:pt>
                <c:pt idx="3038">
                  <c:v>11</c:v>
                </c:pt>
                <c:pt idx="3039">
                  <c:v>11</c:v>
                </c:pt>
                <c:pt idx="3040">
                  <c:v>11</c:v>
                </c:pt>
                <c:pt idx="3041">
                  <c:v>11</c:v>
                </c:pt>
                <c:pt idx="3042">
                  <c:v>11</c:v>
                </c:pt>
                <c:pt idx="3043">
                  <c:v>11</c:v>
                </c:pt>
                <c:pt idx="3044">
                  <c:v>11</c:v>
                </c:pt>
                <c:pt idx="3045">
                  <c:v>11</c:v>
                </c:pt>
                <c:pt idx="3046">
                  <c:v>11</c:v>
                </c:pt>
                <c:pt idx="3047">
                  <c:v>11</c:v>
                </c:pt>
                <c:pt idx="3048">
                  <c:v>11</c:v>
                </c:pt>
                <c:pt idx="3049">
                  <c:v>11</c:v>
                </c:pt>
                <c:pt idx="3050">
                  <c:v>11</c:v>
                </c:pt>
                <c:pt idx="3051">
                  <c:v>11</c:v>
                </c:pt>
                <c:pt idx="3052">
                  <c:v>11</c:v>
                </c:pt>
                <c:pt idx="3053">
                  <c:v>11</c:v>
                </c:pt>
                <c:pt idx="3054">
                  <c:v>11</c:v>
                </c:pt>
                <c:pt idx="3055">
                  <c:v>11</c:v>
                </c:pt>
                <c:pt idx="3056">
                  <c:v>11</c:v>
                </c:pt>
                <c:pt idx="3057">
                  <c:v>11</c:v>
                </c:pt>
                <c:pt idx="3058">
                  <c:v>11</c:v>
                </c:pt>
                <c:pt idx="3059">
                  <c:v>11</c:v>
                </c:pt>
                <c:pt idx="3060">
                  <c:v>11</c:v>
                </c:pt>
                <c:pt idx="3061">
                  <c:v>11</c:v>
                </c:pt>
                <c:pt idx="3062">
                  <c:v>11</c:v>
                </c:pt>
                <c:pt idx="3063">
                  <c:v>11</c:v>
                </c:pt>
                <c:pt idx="3064">
                  <c:v>11</c:v>
                </c:pt>
                <c:pt idx="3065">
                  <c:v>11</c:v>
                </c:pt>
                <c:pt idx="3066">
                  <c:v>11</c:v>
                </c:pt>
                <c:pt idx="3067">
                  <c:v>11</c:v>
                </c:pt>
                <c:pt idx="3068">
                  <c:v>11</c:v>
                </c:pt>
                <c:pt idx="3069">
                  <c:v>11</c:v>
                </c:pt>
                <c:pt idx="3070">
                  <c:v>11</c:v>
                </c:pt>
                <c:pt idx="3071">
                  <c:v>11</c:v>
                </c:pt>
                <c:pt idx="3072">
                  <c:v>11</c:v>
                </c:pt>
                <c:pt idx="3073">
                  <c:v>11</c:v>
                </c:pt>
                <c:pt idx="3074">
                  <c:v>11</c:v>
                </c:pt>
                <c:pt idx="3075">
                  <c:v>11</c:v>
                </c:pt>
                <c:pt idx="3076">
                  <c:v>11</c:v>
                </c:pt>
                <c:pt idx="3077">
                  <c:v>11</c:v>
                </c:pt>
                <c:pt idx="3078">
                  <c:v>11</c:v>
                </c:pt>
                <c:pt idx="3079">
                  <c:v>11</c:v>
                </c:pt>
                <c:pt idx="3080">
                  <c:v>11</c:v>
                </c:pt>
                <c:pt idx="3081">
                  <c:v>11</c:v>
                </c:pt>
                <c:pt idx="3082">
                  <c:v>11</c:v>
                </c:pt>
                <c:pt idx="3083">
                  <c:v>11</c:v>
                </c:pt>
                <c:pt idx="3084">
                  <c:v>12</c:v>
                </c:pt>
                <c:pt idx="3085">
                  <c:v>12</c:v>
                </c:pt>
                <c:pt idx="3086">
                  <c:v>12</c:v>
                </c:pt>
                <c:pt idx="3087">
                  <c:v>12</c:v>
                </c:pt>
                <c:pt idx="3088">
                  <c:v>12</c:v>
                </c:pt>
                <c:pt idx="3089">
                  <c:v>12</c:v>
                </c:pt>
                <c:pt idx="3090">
                  <c:v>12</c:v>
                </c:pt>
                <c:pt idx="3091">
                  <c:v>12</c:v>
                </c:pt>
                <c:pt idx="3092">
                  <c:v>12</c:v>
                </c:pt>
                <c:pt idx="3093">
                  <c:v>12</c:v>
                </c:pt>
                <c:pt idx="3094">
                  <c:v>12</c:v>
                </c:pt>
                <c:pt idx="3095">
                  <c:v>12</c:v>
                </c:pt>
                <c:pt idx="3096">
                  <c:v>12</c:v>
                </c:pt>
                <c:pt idx="3097">
                  <c:v>12</c:v>
                </c:pt>
                <c:pt idx="3098">
                  <c:v>12</c:v>
                </c:pt>
                <c:pt idx="3099">
                  <c:v>12</c:v>
                </c:pt>
                <c:pt idx="3100">
                  <c:v>12</c:v>
                </c:pt>
                <c:pt idx="3101">
                  <c:v>12</c:v>
                </c:pt>
                <c:pt idx="3102">
                  <c:v>12</c:v>
                </c:pt>
                <c:pt idx="3103">
                  <c:v>12</c:v>
                </c:pt>
                <c:pt idx="3104">
                  <c:v>12</c:v>
                </c:pt>
                <c:pt idx="3105">
                  <c:v>12</c:v>
                </c:pt>
                <c:pt idx="3106">
                  <c:v>12</c:v>
                </c:pt>
                <c:pt idx="3107">
                  <c:v>12</c:v>
                </c:pt>
                <c:pt idx="3108">
                  <c:v>12</c:v>
                </c:pt>
                <c:pt idx="3109">
                  <c:v>12</c:v>
                </c:pt>
                <c:pt idx="3110">
                  <c:v>12</c:v>
                </c:pt>
                <c:pt idx="3111">
                  <c:v>12</c:v>
                </c:pt>
                <c:pt idx="3112">
                  <c:v>12</c:v>
                </c:pt>
                <c:pt idx="3113">
                  <c:v>12</c:v>
                </c:pt>
                <c:pt idx="3114">
                  <c:v>12</c:v>
                </c:pt>
                <c:pt idx="3115">
                  <c:v>12</c:v>
                </c:pt>
                <c:pt idx="3116">
                  <c:v>12</c:v>
                </c:pt>
                <c:pt idx="3117">
                  <c:v>12</c:v>
                </c:pt>
                <c:pt idx="3118">
                  <c:v>12</c:v>
                </c:pt>
                <c:pt idx="3119">
                  <c:v>12</c:v>
                </c:pt>
                <c:pt idx="3120">
                  <c:v>12</c:v>
                </c:pt>
                <c:pt idx="3121">
                  <c:v>12</c:v>
                </c:pt>
                <c:pt idx="3122">
                  <c:v>12</c:v>
                </c:pt>
                <c:pt idx="3123">
                  <c:v>12</c:v>
                </c:pt>
                <c:pt idx="3124">
                  <c:v>12</c:v>
                </c:pt>
                <c:pt idx="3125">
                  <c:v>12</c:v>
                </c:pt>
                <c:pt idx="3126">
                  <c:v>12</c:v>
                </c:pt>
                <c:pt idx="3127">
                  <c:v>12</c:v>
                </c:pt>
                <c:pt idx="3128">
                  <c:v>12</c:v>
                </c:pt>
                <c:pt idx="3129">
                  <c:v>12</c:v>
                </c:pt>
                <c:pt idx="3130">
                  <c:v>12</c:v>
                </c:pt>
                <c:pt idx="3131">
                  <c:v>12</c:v>
                </c:pt>
                <c:pt idx="3132">
                  <c:v>12</c:v>
                </c:pt>
                <c:pt idx="3133">
                  <c:v>12</c:v>
                </c:pt>
                <c:pt idx="3134">
                  <c:v>12</c:v>
                </c:pt>
                <c:pt idx="3135">
                  <c:v>12</c:v>
                </c:pt>
                <c:pt idx="3136">
                  <c:v>12</c:v>
                </c:pt>
                <c:pt idx="3137">
                  <c:v>12</c:v>
                </c:pt>
                <c:pt idx="3138">
                  <c:v>12</c:v>
                </c:pt>
                <c:pt idx="3139">
                  <c:v>12</c:v>
                </c:pt>
                <c:pt idx="3140">
                  <c:v>12</c:v>
                </c:pt>
                <c:pt idx="3141">
                  <c:v>12</c:v>
                </c:pt>
                <c:pt idx="3142">
                  <c:v>12</c:v>
                </c:pt>
                <c:pt idx="3143">
                  <c:v>13</c:v>
                </c:pt>
                <c:pt idx="3144">
                  <c:v>13</c:v>
                </c:pt>
                <c:pt idx="3145">
                  <c:v>13</c:v>
                </c:pt>
                <c:pt idx="3146">
                  <c:v>13</c:v>
                </c:pt>
                <c:pt idx="3147">
                  <c:v>13</c:v>
                </c:pt>
                <c:pt idx="3148">
                  <c:v>13</c:v>
                </c:pt>
                <c:pt idx="3149">
                  <c:v>13</c:v>
                </c:pt>
                <c:pt idx="3150">
                  <c:v>13</c:v>
                </c:pt>
                <c:pt idx="3151">
                  <c:v>13</c:v>
                </c:pt>
                <c:pt idx="3152">
                  <c:v>13</c:v>
                </c:pt>
                <c:pt idx="3153">
                  <c:v>13</c:v>
                </c:pt>
                <c:pt idx="3154">
                  <c:v>13</c:v>
                </c:pt>
                <c:pt idx="3155">
                  <c:v>13</c:v>
                </c:pt>
                <c:pt idx="3156">
                  <c:v>13</c:v>
                </c:pt>
                <c:pt idx="3157">
                  <c:v>13</c:v>
                </c:pt>
                <c:pt idx="3158">
                  <c:v>13</c:v>
                </c:pt>
                <c:pt idx="3159">
                  <c:v>13</c:v>
                </c:pt>
                <c:pt idx="3160">
                  <c:v>13</c:v>
                </c:pt>
                <c:pt idx="3161">
                  <c:v>13</c:v>
                </c:pt>
                <c:pt idx="3162">
                  <c:v>13</c:v>
                </c:pt>
                <c:pt idx="3163">
                  <c:v>13</c:v>
                </c:pt>
                <c:pt idx="3164">
                  <c:v>13</c:v>
                </c:pt>
                <c:pt idx="3165">
                  <c:v>13</c:v>
                </c:pt>
                <c:pt idx="3166">
                  <c:v>13</c:v>
                </c:pt>
                <c:pt idx="3167">
                  <c:v>13</c:v>
                </c:pt>
                <c:pt idx="3168">
                  <c:v>13</c:v>
                </c:pt>
                <c:pt idx="3169">
                  <c:v>13</c:v>
                </c:pt>
                <c:pt idx="3170">
                  <c:v>13</c:v>
                </c:pt>
                <c:pt idx="3171">
                  <c:v>13</c:v>
                </c:pt>
                <c:pt idx="3172">
                  <c:v>13</c:v>
                </c:pt>
                <c:pt idx="3173">
                  <c:v>13</c:v>
                </c:pt>
                <c:pt idx="3174">
                  <c:v>13</c:v>
                </c:pt>
                <c:pt idx="3175">
                  <c:v>13</c:v>
                </c:pt>
                <c:pt idx="3176">
                  <c:v>13</c:v>
                </c:pt>
                <c:pt idx="3177">
                  <c:v>13</c:v>
                </c:pt>
                <c:pt idx="3178">
                  <c:v>13</c:v>
                </c:pt>
                <c:pt idx="3179">
                  <c:v>13</c:v>
                </c:pt>
                <c:pt idx="3180">
                  <c:v>13</c:v>
                </c:pt>
                <c:pt idx="3181">
                  <c:v>13</c:v>
                </c:pt>
                <c:pt idx="3182">
                  <c:v>13</c:v>
                </c:pt>
                <c:pt idx="3183">
                  <c:v>13</c:v>
                </c:pt>
                <c:pt idx="3184">
                  <c:v>13</c:v>
                </c:pt>
                <c:pt idx="3185">
                  <c:v>13</c:v>
                </c:pt>
                <c:pt idx="3186">
                  <c:v>13</c:v>
                </c:pt>
                <c:pt idx="3187">
                  <c:v>13</c:v>
                </c:pt>
                <c:pt idx="3188">
                  <c:v>13</c:v>
                </c:pt>
                <c:pt idx="3189">
                  <c:v>13</c:v>
                </c:pt>
                <c:pt idx="3190">
                  <c:v>13</c:v>
                </c:pt>
                <c:pt idx="3191">
                  <c:v>13</c:v>
                </c:pt>
                <c:pt idx="3192">
                  <c:v>13</c:v>
                </c:pt>
                <c:pt idx="3193">
                  <c:v>13</c:v>
                </c:pt>
                <c:pt idx="3194">
                  <c:v>13</c:v>
                </c:pt>
                <c:pt idx="3195">
                  <c:v>13</c:v>
                </c:pt>
                <c:pt idx="3196">
                  <c:v>13</c:v>
                </c:pt>
                <c:pt idx="3197">
                  <c:v>13</c:v>
                </c:pt>
                <c:pt idx="3198">
                  <c:v>13</c:v>
                </c:pt>
                <c:pt idx="3199">
                  <c:v>13</c:v>
                </c:pt>
                <c:pt idx="3200">
                  <c:v>13</c:v>
                </c:pt>
                <c:pt idx="3201">
                  <c:v>13</c:v>
                </c:pt>
                <c:pt idx="3202">
                  <c:v>13</c:v>
                </c:pt>
                <c:pt idx="3203">
                  <c:v>13</c:v>
                </c:pt>
                <c:pt idx="3204">
                  <c:v>14</c:v>
                </c:pt>
                <c:pt idx="3205">
                  <c:v>14</c:v>
                </c:pt>
                <c:pt idx="3206">
                  <c:v>14</c:v>
                </c:pt>
                <c:pt idx="3207">
                  <c:v>14</c:v>
                </c:pt>
                <c:pt idx="3208">
                  <c:v>14</c:v>
                </c:pt>
                <c:pt idx="3209">
                  <c:v>14</c:v>
                </c:pt>
                <c:pt idx="3210">
                  <c:v>14</c:v>
                </c:pt>
                <c:pt idx="3211">
                  <c:v>14</c:v>
                </c:pt>
                <c:pt idx="3212">
                  <c:v>14</c:v>
                </c:pt>
                <c:pt idx="3213">
                  <c:v>14</c:v>
                </c:pt>
                <c:pt idx="3214">
                  <c:v>14</c:v>
                </c:pt>
                <c:pt idx="3215">
                  <c:v>14</c:v>
                </c:pt>
                <c:pt idx="3216">
                  <c:v>14</c:v>
                </c:pt>
                <c:pt idx="3217">
                  <c:v>14</c:v>
                </c:pt>
                <c:pt idx="3218">
                  <c:v>14</c:v>
                </c:pt>
                <c:pt idx="3219">
                  <c:v>14</c:v>
                </c:pt>
                <c:pt idx="3220">
                  <c:v>14</c:v>
                </c:pt>
                <c:pt idx="3221">
                  <c:v>14</c:v>
                </c:pt>
                <c:pt idx="3222">
                  <c:v>14</c:v>
                </c:pt>
                <c:pt idx="3223">
                  <c:v>14</c:v>
                </c:pt>
                <c:pt idx="3224">
                  <c:v>14</c:v>
                </c:pt>
                <c:pt idx="3225">
                  <c:v>14</c:v>
                </c:pt>
                <c:pt idx="3226">
                  <c:v>14</c:v>
                </c:pt>
                <c:pt idx="3227">
                  <c:v>14</c:v>
                </c:pt>
                <c:pt idx="3228">
                  <c:v>14</c:v>
                </c:pt>
                <c:pt idx="3229">
                  <c:v>14</c:v>
                </c:pt>
                <c:pt idx="3230">
                  <c:v>14</c:v>
                </c:pt>
                <c:pt idx="3231">
                  <c:v>14</c:v>
                </c:pt>
                <c:pt idx="3232">
                  <c:v>14</c:v>
                </c:pt>
                <c:pt idx="3233">
                  <c:v>14</c:v>
                </c:pt>
                <c:pt idx="3234">
                  <c:v>14</c:v>
                </c:pt>
                <c:pt idx="3235">
                  <c:v>14</c:v>
                </c:pt>
                <c:pt idx="3236">
                  <c:v>14</c:v>
                </c:pt>
                <c:pt idx="3237">
                  <c:v>14</c:v>
                </c:pt>
                <c:pt idx="3238">
                  <c:v>14</c:v>
                </c:pt>
                <c:pt idx="3239">
                  <c:v>14</c:v>
                </c:pt>
                <c:pt idx="3240">
                  <c:v>14</c:v>
                </c:pt>
                <c:pt idx="3241">
                  <c:v>14</c:v>
                </c:pt>
                <c:pt idx="3242">
                  <c:v>14</c:v>
                </c:pt>
                <c:pt idx="3243">
                  <c:v>14</c:v>
                </c:pt>
                <c:pt idx="3244">
                  <c:v>14</c:v>
                </c:pt>
                <c:pt idx="3245">
                  <c:v>14</c:v>
                </c:pt>
                <c:pt idx="3246">
                  <c:v>14</c:v>
                </c:pt>
                <c:pt idx="3247">
                  <c:v>14</c:v>
                </c:pt>
                <c:pt idx="3248">
                  <c:v>14</c:v>
                </c:pt>
                <c:pt idx="3249">
                  <c:v>14</c:v>
                </c:pt>
                <c:pt idx="3250">
                  <c:v>14</c:v>
                </c:pt>
                <c:pt idx="3251">
                  <c:v>14</c:v>
                </c:pt>
                <c:pt idx="3252">
                  <c:v>14</c:v>
                </c:pt>
                <c:pt idx="3253">
                  <c:v>14</c:v>
                </c:pt>
                <c:pt idx="3254">
                  <c:v>14</c:v>
                </c:pt>
                <c:pt idx="3255">
                  <c:v>14</c:v>
                </c:pt>
                <c:pt idx="3256">
                  <c:v>14</c:v>
                </c:pt>
                <c:pt idx="3257">
                  <c:v>14</c:v>
                </c:pt>
                <c:pt idx="3258">
                  <c:v>14</c:v>
                </c:pt>
                <c:pt idx="3259">
                  <c:v>14</c:v>
                </c:pt>
                <c:pt idx="3260">
                  <c:v>14</c:v>
                </c:pt>
                <c:pt idx="3261">
                  <c:v>14</c:v>
                </c:pt>
                <c:pt idx="3262">
                  <c:v>14</c:v>
                </c:pt>
                <c:pt idx="3263">
                  <c:v>14</c:v>
                </c:pt>
                <c:pt idx="3264">
                  <c:v>14</c:v>
                </c:pt>
                <c:pt idx="3265">
                  <c:v>15</c:v>
                </c:pt>
                <c:pt idx="3266">
                  <c:v>15</c:v>
                </c:pt>
                <c:pt idx="3267">
                  <c:v>15</c:v>
                </c:pt>
                <c:pt idx="3268">
                  <c:v>15</c:v>
                </c:pt>
                <c:pt idx="3269">
                  <c:v>15</c:v>
                </c:pt>
                <c:pt idx="3270">
                  <c:v>15</c:v>
                </c:pt>
                <c:pt idx="3271">
                  <c:v>15</c:v>
                </c:pt>
                <c:pt idx="3272">
                  <c:v>15</c:v>
                </c:pt>
                <c:pt idx="3273">
                  <c:v>15</c:v>
                </c:pt>
                <c:pt idx="3274">
                  <c:v>15</c:v>
                </c:pt>
                <c:pt idx="3275">
                  <c:v>15</c:v>
                </c:pt>
                <c:pt idx="3276">
                  <c:v>15</c:v>
                </c:pt>
                <c:pt idx="3277">
                  <c:v>15</c:v>
                </c:pt>
                <c:pt idx="3278">
                  <c:v>15</c:v>
                </c:pt>
                <c:pt idx="3279">
                  <c:v>15</c:v>
                </c:pt>
                <c:pt idx="3280">
                  <c:v>15</c:v>
                </c:pt>
                <c:pt idx="3281">
                  <c:v>15</c:v>
                </c:pt>
                <c:pt idx="3282">
                  <c:v>15</c:v>
                </c:pt>
                <c:pt idx="3283">
                  <c:v>15</c:v>
                </c:pt>
                <c:pt idx="3284">
                  <c:v>15</c:v>
                </c:pt>
                <c:pt idx="3285">
                  <c:v>15</c:v>
                </c:pt>
                <c:pt idx="3286">
                  <c:v>15</c:v>
                </c:pt>
                <c:pt idx="3287">
                  <c:v>15</c:v>
                </c:pt>
                <c:pt idx="3288">
                  <c:v>15</c:v>
                </c:pt>
                <c:pt idx="3289">
                  <c:v>15</c:v>
                </c:pt>
                <c:pt idx="3290">
                  <c:v>15</c:v>
                </c:pt>
                <c:pt idx="3291">
                  <c:v>15</c:v>
                </c:pt>
                <c:pt idx="3292">
                  <c:v>15</c:v>
                </c:pt>
                <c:pt idx="3293">
                  <c:v>15</c:v>
                </c:pt>
                <c:pt idx="3294">
                  <c:v>15</c:v>
                </c:pt>
                <c:pt idx="3295">
                  <c:v>15</c:v>
                </c:pt>
                <c:pt idx="3296">
                  <c:v>15</c:v>
                </c:pt>
                <c:pt idx="3297">
                  <c:v>15</c:v>
                </c:pt>
                <c:pt idx="3298">
                  <c:v>15</c:v>
                </c:pt>
                <c:pt idx="3299">
                  <c:v>15</c:v>
                </c:pt>
                <c:pt idx="3300">
                  <c:v>15</c:v>
                </c:pt>
                <c:pt idx="3301">
                  <c:v>15</c:v>
                </c:pt>
                <c:pt idx="3302">
                  <c:v>15</c:v>
                </c:pt>
                <c:pt idx="3303">
                  <c:v>15</c:v>
                </c:pt>
                <c:pt idx="3304">
                  <c:v>15</c:v>
                </c:pt>
                <c:pt idx="3305">
                  <c:v>15</c:v>
                </c:pt>
                <c:pt idx="3306">
                  <c:v>15</c:v>
                </c:pt>
                <c:pt idx="3307">
                  <c:v>15</c:v>
                </c:pt>
                <c:pt idx="3308">
                  <c:v>15</c:v>
                </c:pt>
                <c:pt idx="3309">
                  <c:v>15</c:v>
                </c:pt>
                <c:pt idx="3310">
                  <c:v>15</c:v>
                </c:pt>
                <c:pt idx="3311">
                  <c:v>15</c:v>
                </c:pt>
                <c:pt idx="3312">
                  <c:v>15</c:v>
                </c:pt>
                <c:pt idx="3313">
                  <c:v>15</c:v>
                </c:pt>
                <c:pt idx="3314">
                  <c:v>15</c:v>
                </c:pt>
                <c:pt idx="3315">
                  <c:v>15</c:v>
                </c:pt>
                <c:pt idx="3316">
                  <c:v>15</c:v>
                </c:pt>
                <c:pt idx="3317">
                  <c:v>15</c:v>
                </c:pt>
                <c:pt idx="3318">
                  <c:v>15</c:v>
                </c:pt>
                <c:pt idx="3319">
                  <c:v>15</c:v>
                </c:pt>
                <c:pt idx="3320">
                  <c:v>15</c:v>
                </c:pt>
                <c:pt idx="3321">
                  <c:v>15</c:v>
                </c:pt>
                <c:pt idx="3322">
                  <c:v>15</c:v>
                </c:pt>
                <c:pt idx="3323">
                  <c:v>16</c:v>
                </c:pt>
                <c:pt idx="3324">
                  <c:v>16</c:v>
                </c:pt>
                <c:pt idx="3325">
                  <c:v>16</c:v>
                </c:pt>
                <c:pt idx="3326">
                  <c:v>16</c:v>
                </c:pt>
                <c:pt idx="3327">
                  <c:v>16</c:v>
                </c:pt>
                <c:pt idx="3328">
                  <c:v>16</c:v>
                </c:pt>
                <c:pt idx="3329">
                  <c:v>16</c:v>
                </c:pt>
                <c:pt idx="3330">
                  <c:v>16</c:v>
                </c:pt>
                <c:pt idx="3331">
                  <c:v>16</c:v>
                </c:pt>
                <c:pt idx="3332">
                  <c:v>16</c:v>
                </c:pt>
                <c:pt idx="3333">
                  <c:v>16</c:v>
                </c:pt>
                <c:pt idx="3334">
                  <c:v>16</c:v>
                </c:pt>
                <c:pt idx="3335">
                  <c:v>16</c:v>
                </c:pt>
                <c:pt idx="3336">
                  <c:v>16</c:v>
                </c:pt>
                <c:pt idx="3337">
                  <c:v>16</c:v>
                </c:pt>
                <c:pt idx="3338">
                  <c:v>16</c:v>
                </c:pt>
                <c:pt idx="3339">
                  <c:v>16</c:v>
                </c:pt>
                <c:pt idx="3340">
                  <c:v>16</c:v>
                </c:pt>
                <c:pt idx="3341">
                  <c:v>16</c:v>
                </c:pt>
                <c:pt idx="3342">
                  <c:v>16</c:v>
                </c:pt>
                <c:pt idx="3343">
                  <c:v>16</c:v>
                </c:pt>
                <c:pt idx="3344">
                  <c:v>16</c:v>
                </c:pt>
                <c:pt idx="3345">
                  <c:v>16</c:v>
                </c:pt>
                <c:pt idx="3346">
                  <c:v>16</c:v>
                </c:pt>
                <c:pt idx="3347">
                  <c:v>16</c:v>
                </c:pt>
                <c:pt idx="3348">
                  <c:v>16</c:v>
                </c:pt>
                <c:pt idx="3349">
                  <c:v>16</c:v>
                </c:pt>
                <c:pt idx="3350">
                  <c:v>16</c:v>
                </c:pt>
                <c:pt idx="3351">
                  <c:v>16</c:v>
                </c:pt>
                <c:pt idx="3352">
                  <c:v>16</c:v>
                </c:pt>
                <c:pt idx="3353">
                  <c:v>16</c:v>
                </c:pt>
                <c:pt idx="3354">
                  <c:v>16</c:v>
                </c:pt>
                <c:pt idx="3355">
                  <c:v>16</c:v>
                </c:pt>
                <c:pt idx="3356">
                  <c:v>16</c:v>
                </c:pt>
                <c:pt idx="3357">
                  <c:v>16</c:v>
                </c:pt>
                <c:pt idx="3358">
                  <c:v>16</c:v>
                </c:pt>
                <c:pt idx="3359">
                  <c:v>16</c:v>
                </c:pt>
                <c:pt idx="3360">
                  <c:v>16</c:v>
                </c:pt>
                <c:pt idx="3361">
                  <c:v>16</c:v>
                </c:pt>
                <c:pt idx="3362">
                  <c:v>16</c:v>
                </c:pt>
                <c:pt idx="3363">
                  <c:v>16</c:v>
                </c:pt>
                <c:pt idx="3364">
                  <c:v>16</c:v>
                </c:pt>
                <c:pt idx="3365">
                  <c:v>16</c:v>
                </c:pt>
                <c:pt idx="3366">
                  <c:v>16</c:v>
                </c:pt>
                <c:pt idx="3367">
                  <c:v>16</c:v>
                </c:pt>
                <c:pt idx="3368">
                  <c:v>16</c:v>
                </c:pt>
                <c:pt idx="3369">
                  <c:v>16</c:v>
                </c:pt>
                <c:pt idx="3370">
                  <c:v>16</c:v>
                </c:pt>
                <c:pt idx="3371">
                  <c:v>16</c:v>
                </c:pt>
                <c:pt idx="3372">
                  <c:v>16</c:v>
                </c:pt>
                <c:pt idx="3373">
                  <c:v>16</c:v>
                </c:pt>
                <c:pt idx="3374">
                  <c:v>16</c:v>
                </c:pt>
                <c:pt idx="3375">
                  <c:v>16</c:v>
                </c:pt>
                <c:pt idx="3376">
                  <c:v>16</c:v>
                </c:pt>
                <c:pt idx="3377">
                  <c:v>16</c:v>
                </c:pt>
                <c:pt idx="3378">
                  <c:v>16</c:v>
                </c:pt>
                <c:pt idx="3379">
                  <c:v>16</c:v>
                </c:pt>
                <c:pt idx="3380">
                  <c:v>16</c:v>
                </c:pt>
                <c:pt idx="3381">
                  <c:v>17</c:v>
                </c:pt>
                <c:pt idx="3382">
                  <c:v>17</c:v>
                </c:pt>
                <c:pt idx="3383">
                  <c:v>17</c:v>
                </c:pt>
                <c:pt idx="3384">
                  <c:v>17</c:v>
                </c:pt>
                <c:pt idx="3385">
                  <c:v>17</c:v>
                </c:pt>
                <c:pt idx="3386">
                  <c:v>17</c:v>
                </c:pt>
                <c:pt idx="3387">
                  <c:v>17</c:v>
                </c:pt>
                <c:pt idx="3388">
                  <c:v>17</c:v>
                </c:pt>
                <c:pt idx="3389">
                  <c:v>17</c:v>
                </c:pt>
                <c:pt idx="3390">
                  <c:v>17</c:v>
                </c:pt>
                <c:pt idx="3391">
                  <c:v>17</c:v>
                </c:pt>
                <c:pt idx="3392">
                  <c:v>17</c:v>
                </c:pt>
                <c:pt idx="3393">
                  <c:v>17</c:v>
                </c:pt>
                <c:pt idx="3394">
                  <c:v>17</c:v>
                </c:pt>
                <c:pt idx="3395">
                  <c:v>17</c:v>
                </c:pt>
                <c:pt idx="3396">
                  <c:v>17</c:v>
                </c:pt>
                <c:pt idx="3397">
                  <c:v>17</c:v>
                </c:pt>
                <c:pt idx="3398">
                  <c:v>17</c:v>
                </c:pt>
                <c:pt idx="3399">
                  <c:v>17</c:v>
                </c:pt>
                <c:pt idx="3400">
                  <c:v>17</c:v>
                </c:pt>
                <c:pt idx="3401">
                  <c:v>17</c:v>
                </c:pt>
                <c:pt idx="3402">
                  <c:v>17</c:v>
                </c:pt>
                <c:pt idx="3403">
                  <c:v>17</c:v>
                </c:pt>
                <c:pt idx="3404">
                  <c:v>17</c:v>
                </c:pt>
                <c:pt idx="3405">
                  <c:v>17</c:v>
                </c:pt>
                <c:pt idx="3406">
                  <c:v>17</c:v>
                </c:pt>
                <c:pt idx="3407">
                  <c:v>17</c:v>
                </c:pt>
                <c:pt idx="3408">
                  <c:v>17</c:v>
                </c:pt>
                <c:pt idx="3409">
                  <c:v>17</c:v>
                </c:pt>
                <c:pt idx="3410">
                  <c:v>17</c:v>
                </c:pt>
                <c:pt idx="3411">
                  <c:v>17</c:v>
                </c:pt>
                <c:pt idx="3412">
                  <c:v>17</c:v>
                </c:pt>
                <c:pt idx="3413">
                  <c:v>17</c:v>
                </c:pt>
                <c:pt idx="3414">
                  <c:v>17</c:v>
                </c:pt>
                <c:pt idx="3415">
                  <c:v>17</c:v>
                </c:pt>
                <c:pt idx="3416">
                  <c:v>17</c:v>
                </c:pt>
                <c:pt idx="3417">
                  <c:v>17</c:v>
                </c:pt>
                <c:pt idx="3418">
                  <c:v>17</c:v>
                </c:pt>
                <c:pt idx="3419">
                  <c:v>17</c:v>
                </c:pt>
                <c:pt idx="3420">
                  <c:v>17</c:v>
                </c:pt>
                <c:pt idx="3421">
                  <c:v>17</c:v>
                </c:pt>
                <c:pt idx="3422">
                  <c:v>17</c:v>
                </c:pt>
                <c:pt idx="3423">
                  <c:v>17</c:v>
                </c:pt>
                <c:pt idx="3424">
                  <c:v>17</c:v>
                </c:pt>
                <c:pt idx="3425">
                  <c:v>17</c:v>
                </c:pt>
                <c:pt idx="3426">
                  <c:v>17</c:v>
                </c:pt>
                <c:pt idx="3427">
                  <c:v>17</c:v>
                </c:pt>
                <c:pt idx="3428">
                  <c:v>17</c:v>
                </c:pt>
                <c:pt idx="3429">
                  <c:v>17</c:v>
                </c:pt>
                <c:pt idx="3430">
                  <c:v>17</c:v>
                </c:pt>
                <c:pt idx="3431">
                  <c:v>17</c:v>
                </c:pt>
                <c:pt idx="3432">
                  <c:v>17</c:v>
                </c:pt>
                <c:pt idx="3433">
                  <c:v>17</c:v>
                </c:pt>
                <c:pt idx="3434">
                  <c:v>17</c:v>
                </c:pt>
                <c:pt idx="3435">
                  <c:v>17</c:v>
                </c:pt>
                <c:pt idx="3436">
                  <c:v>17</c:v>
                </c:pt>
                <c:pt idx="3437">
                  <c:v>18</c:v>
                </c:pt>
                <c:pt idx="3438">
                  <c:v>18</c:v>
                </c:pt>
                <c:pt idx="3439">
                  <c:v>18</c:v>
                </c:pt>
                <c:pt idx="3440">
                  <c:v>18</c:v>
                </c:pt>
                <c:pt idx="3441">
                  <c:v>18</c:v>
                </c:pt>
                <c:pt idx="3442">
                  <c:v>18</c:v>
                </c:pt>
                <c:pt idx="3443">
                  <c:v>18</c:v>
                </c:pt>
                <c:pt idx="3444">
                  <c:v>18</c:v>
                </c:pt>
                <c:pt idx="3445">
                  <c:v>18</c:v>
                </c:pt>
                <c:pt idx="3446">
                  <c:v>18</c:v>
                </c:pt>
                <c:pt idx="3447">
                  <c:v>18</c:v>
                </c:pt>
                <c:pt idx="3448">
                  <c:v>18</c:v>
                </c:pt>
                <c:pt idx="3449">
                  <c:v>18</c:v>
                </c:pt>
                <c:pt idx="3450">
                  <c:v>18</c:v>
                </c:pt>
                <c:pt idx="3451">
                  <c:v>18</c:v>
                </c:pt>
                <c:pt idx="3452">
                  <c:v>18</c:v>
                </c:pt>
                <c:pt idx="3453">
                  <c:v>18</c:v>
                </c:pt>
                <c:pt idx="3454">
                  <c:v>18</c:v>
                </c:pt>
                <c:pt idx="3455">
                  <c:v>18</c:v>
                </c:pt>
                <c:pt idx="3456">
                  <c:v>18</c:v>
                </c:pt>
                <c:pt idx="3457">
                  <c:v>18</c:v>
                </c:pt>
                <c:pt idx="3458">
                  <c:v>18</c:v>
                </c:pt>
                <c:pt idx="3459">
                  <c:v>18</c:v>
                </c:pt>
                <c:pt idx="3460">
                  <c:v>18</c:v>
                </c:pt>
                <c:pt idx="3461">
                  <c:v>18</c:v>
                </c:pt>
                <c:pt idx="3462">
                  <c:v>18</c:v>
                </c:pt>
                <c:pt idx="3463">
                  <c:v>18</c:v>
                </c:pt>
                <c:pt idx="3464">
                  <c:v>18</c:v>
                </c:pt>
                <c:pt idx="3465">
                  <c:v>18</c:v>
                </c:pt>
                <c:pt idx="3466">
                  <c:v>18</c:v>
                </c:pt>
                <c:pt idx="3467">
                  <c:v>18</c:v>
                </c:pt>
                <c:pt idx="3468">
                  <c:v>18</c:v>
                </c:pt>
                <c:pt idx="3469">
                  <c:v>18</c:v>
                </c:pt>
                <c:pt idx="3470">
                  <c:v>18</c:v>
                </c:pt>
                <c:pt idx="3471">
                  <c:v>18</c:v>
                </c:pt>
                <c:pt idx="3472">
                  <c:v>18</c:v>
                </c:pt>
                <c:pt idx="3473">
                  <c:v>18</c:v>
                </c:pt>
                <c:pt idx="3474">
                  <c:v>18</c:v>
                </c:pt>
                <c:pt idx="3475">
                  <c:v>18</c:v>
                </c:pt>
                <c:pt idx="3476">
                  <c:v>18</c:v>
                </c:pt>
                <c:pt idx="3477">
                  <c:v>18</c:v>
                </c:pt>
                <c:pt idx="3478">
                  <c:v>18</c:v>
                </c:pt>
                <c:pt idx="3479">
                  <c:v>18</c:v>
                </c:pt>
                <c:pt idx="3480">
                  <c:v>18</c:v>
                </c:pt>
                <c:pt idx="3481">
                  <c:v>18</c:v>
                </c:pt>
                <c:pt idx="3482">
                  <c:v>18</c:v>
                </c:pt>
                <c:pt idx="3483">
                  <c:v>18</c:v>
                </c:pt>
                <c:pt idx="3484">
                  <c:v>18</c:v>
                </c:pt>
                <c:pt idx="3485">
                  <c:v>18</c:v>
                </c:pt>
                <c:pt idx="3486">
                  <c:v>18</c:v>
                </c:pt>
                <c:pt idx="3487">
                  <c:v>18</c:v>
                </c:pt>
                <c:pt idx="3488">
                  <c:v>18</c:v>
                </c:pt>
                <c:pt idx="3489">
                  <c:v>18</c:v>
                </c:pt>
                <c:pt idx="3490">
                  <c:v>18</c:v>
                </c:pt>
                <c:pt idx="3491">
                  <c:v>18</c:v>
                </c:pt>
                <c:pt idx="3492">
                  <c:v>18</c:v>
                </c:pt>
                <c:pt idx="3493">
                  <c:v>19</c:v>
                </c:pt>
                <c:pt idx="3494">
                  <c:v>19</c:v>
                </c:pt>
                <c:pt idx="3495">
                  <c:v>19</c:v>
                </c:pt>
                <c:pt idx="3496">
                  <c:v>19</c:v>
                </c:pt>
                <c:pt idx="3497">
                  <c:v>19</c:v>
                </c:pt>
                <c:pt idx="3498">
                  <c:v>19</c:v>
                </c:pt>
                <c:pt idx="3499">
                  <c:v>19</c:v>
                </c:pt>
                <c:pt idx="3500">
                  <c:v>19</c:v>
                </c:pt>
                <c:pt idx="3501">
                  <c:v>19</c:v>
                </c:pt>
                <c:pt idx="3502">
                  <c:v>19</c:v>
                </c:pt>
                <c:pt idx="3503">
                  <c:v>19</c:v>
                </c:pt>
                <c:pt idx="3504">
                  <c:v>19</c:v>
                </c:pt>
                <c:pt idx="3505">
                  <c:v>19</c:v>
                </c:pt>
                <c:pt idx="3506">
                  <c:v>19</c:v>
                </c:pt>
                <c:pt idx="3507">
                  <c:v>19</c:v>
                </c:pt>
                <c:pt idx="3508">
                  <c:v>19</c:v>
                </c:pt>
                <c:pt idx="3509">
                  <c:v>19</c:v>
                </c:pt>
                <c:pt idx="3510">
                  <c:v>19</c:v>
                </c:pt>
                <c:pt idx="3511">
                  <c:v>19</c:v>
                </c:pt>
                <c:pt idx="3512">
                  <c:v>19</c:v>
                </c:pt>
                <c:pt idx="3513">
                  <c:v>19</c:v>
                </c:pt>
                <c:pt idx="3514">
                  <c:v>19</c:v>
                </c:pt>
                <c:pt idx="3515">
                  <c:v>19</c:v>
                </c:pt>
                <c:pt idx="3516">
                  <c:v>19</c:v>
                </c:pt>
                <c:pt idx="3517">
                  <c:v>19</c:v>
                </c:pt>
                <c:pt idx="3518">
                  <c:v>19</c:v>
                </c:pt>
                <c:pt idx="3519">
                  <c:v>19</c:v>
                </c:pt>
                <c:pt idx="3520">
                  <c:v>19</c:v>
                </c:pt>
                <c:pt idx="3521">
                  <c:v>19</c:v>
                </c:pt>
                <c:pt idx="3522">
                  <c:v>19</c:v>
                </c:pt>
                <c:pt idx="3523">
                  <c:v>19</c:v>
                </c:pt>
                <c:pt idx="3524">
                  <c:v>19</c:v>
                </c:pt>
                <c:pt idx="3525">
                  <c:v>19</c:v>
                </c:pt>
                <c:pt idx="3526">
                  <c:v>19</c:v>
                </c:pt>
                <c:pt idx="3527">
                  <c:v>19</c:v>
                </c:pt>
                <c:pt idx="3528">
                  <c:v>19</c:v>
                </c:pt>
                <c:pt idx="3529">
                  <c:v>19</c:v>
                </c:pt>
                <c:pt idx="3530">
                  <c:v>19</c:v>
                </c:pt>
                <c:pt idx="3531">
                  <c:v>19</c:v>
                </c:pt>
                <c:pt idx="3532">
                  <c:v>19</c:v>
                </c:pt>
                <c:pt idx="3533">
                  <c:v>19</c:v>
                </c:pt>
                <c:pt idx="3534">
                  <c:v>19</c:v>
                </c:pt>
                <c:pt idx="3535">
                  <c:v>19</c:v>
                </c:pt>
                <c:pt idx="3536">
                  <c:v>19</c:v>
                </c:pt>
                <c:pt idx="3537">
                  <c:v>19</c:v>
                </c:pt>
                <c:pt idx="3538">
                  <c:v>19</c:v>
                </c:pt>
                <c:pt idx="3539">
                  <c:v>19</c:v>
                </c:pt>
                <c:pt idx="3540">
                  <c:v>19</c:v>
                </c:pt>
                <c:pt idx="3541">
                  <c:v>19</c:v>
                </c:pt>
                <c:pt idx="3542">
                  <c:v>19</c:v>
                </c:pt>
                <c:pt idx="3543">
                  <c:v>19</c:v>
                </c:pt>
                <c:pt idx="3544">
                  <c:v>19</c:v>
                </c:pt>
                <c:pt idx="3545">
                  <c:v>19</c:v>
                </c:pt>
                <c:pt idx="3546">
                  <c:v>19</c:v>
                </c:pt>
                <c:pt idx="3547">
                  <c:v>19</c:v>
                </c:pt>
                <c:pt idx="3548">
                  <c:v>19</c:v>
                </c:pt>
                <c:pt idx="3549">
                  <c:v>20</c:v>
                </c:pt>
                <c:pt idx="3550">
                  <c:v>20</c:v>
                </c:pt>
                <c:pt idx="3551">
                  <c:v>20</c:v>
                </c:pt>
                <c:pt idx="3552">
                  <c:v>20</c:v>
                </c:pt>
                <c:pt idx="3553">
                  <c:v>20</c:v>
                </c:pt>
                <c:pt idx="3554">
                  <c:v>20</c:v>
                </c:pt>
                <c:pt idx="3555">
                  <c:v>20</c:v>
                </c:pt>
                <c:pt idx="3556">
                  <c:v>20</c:v>
                </c:pt>
                <c:pt idx="3557">
                  <c:v>20</c:v>
                </c:pt>
                <c:pt idx="3558">
                  <c:v>20</c:v>
                </c:pt>
                <c:pt idx="3559">
                  <c:v>20</c:v>
                </c:pt>
                <c:pt idx="3560">
                  <c:v>20</c:v>
                </c:pt>
                <c:pt idx="3561">
                  <c:v>20</c:v>
                </c:pt>
                <c:pt idx="3562">
                  <c:v>20</c:v>
                </c:pt>
                <c:pt idx="3563">
                  <c:v>20</c:v>
                </c:pt>
                <c:pt idx="3564">
                  <c:v>20</c:v>
                </c:pt>
                <c:pt idx="3565">
                  <c:v>20</c:v>
                </c:pt>
                <c:pt idx="3566">
                  <c:v>20</c:v>
                </c:pt>
                <c:pt idx="3567">
                  <c:v>20</c:v>
                </c:pt>
                <c:pt idx="3568">
                  <c:v>20</c:v>
                </c:pt>
                <c:pt idx="3569">
                  <c:v>20</c:v>
                </c:pt>
                <c:pt idx="3570">
                  <c:v>20</c:v>
                </c:pt>
                <c:pt idx="3571">
                  <c:v>20</c:v>
                </c:pt>
                <c:pt idx="3572">
                  <c:v>20</c:v>
                </c:pt>
                <c:pt idx="3573">
                  <c:v>20</c:v>
                </c:pt>
                <c:pt idx="3574">
                  <c:v>20</c:v>
                </c:pt>
                <c:pt idx="3575">
                  <c:v>20</c:v>
                </c:pt>
                <c:pt idx="3576">
                  <c:v>20</c:v>
                </c:pt>
                <c:pt idx="3577">
                  <c:v>20</c:v>
                </c:pt>
                <c:pt idx="3578">
                  <c:v>20</c:v>
                </c:pt>
                <c:pt idx="3579">
                  <c:v>20</c:v>
                </c:pt>
                <c:pt idx="3580">
                  <c:v>20</c:v>
                </c:pt>
                <c:pt idx="3581">
                  <c:v>20</c:v>
                </c:pt>
                <c:pt idx="3582">
                  <c:v>20</c:v>
                </c:pt>
                <c:pt idx="3583">
                  <c:v>20</c:v>
                </c:pt>
                <c:pt idx="3584">
                  <c:v>20</c:v>
                </c:pt>
                <c:pt idx="3585">
                  <c:v>20</c:v>
                </c:pt>
                <c:pt idx="3586">
                  <c:v>20</c:v>
                </c:pt>
                <c:pt idx="3587">
                  <c:v>20</c:v>
                </c:pt>
                <c:pt idx="3588">
                  <c:v>20</c:v>
                </c:pt>
                <c:pt idx="3589">
                  <c:v>20</c:v>
                </c:pt>
                <c:pt idx="3590">
                  <c:v>20</c:v>
                </c:pt>
                <c:pt idx="3591">
                  <c:v>20</c:v>
                </c:pt>
                <c:pt idx="3592">
                  <c:v>20</c:v>
                </c:pt>
                <c:pt idx="3593">
                  <c:v>20</c:v>
                </c:pt>
                <c:pt idx="3594">
                  <c:v>20</c:v>
                </c:pt>
                <c:pt idx="3595">
                  <c:v>20</c:v>
                </c:pt>
                <c:pt idx="3596">
                  <c:v>20</c:v>
                </c:pt>
                <c:pt idx="3597">
                  <c:v>20</c:v>
                </c:pt>
                <c:pt idx="3598">
                  <c:v>20</c:v>
                </c:pt>
                <c:pt idx="3599">
                  <c:v>20</c:v>
                </c:pt>
                <c:pt idx="3600">
                  <c:v>20</c:v>
                </c:pt>
                <c:pt idx="3601">
                  <c:v>20</c:v>
                </c:pt>
                <c:pt idx="3602">
                  <c:v>20</c:v>
                </c:pt>
                <c:pt idx="3603">
                  <c:v>20</c:v>
                </c:pt>
                <c:pt idx="3604">
                  <c:v>20</c:v>
                </c:pt>
                <c:pt idx="3605">
                  <c:v>20</c:v>
                </c:pt>
                <c:pt idx="3606">
                  <c:v>20</c:v>
                </c:pt>
                <c:pt idx="3607">
                  <c:v>20</c:v>
                </c:pt>
                <c:pt idx="3608">
                  <c:v>20</c:v>
                </c:pt>
                <c:pt idx="3609">
                  <c:v>21</c:v>
                </c:pt>
                <c:pt idx="3610">
                  <c:v>21</c:v>
                </c:pt>
                <c:pt idx="3611">
                  <c:v>21</c:v>
                </c:pt>
                <c:pt idx="3612">
                  <c:v>21</c:v>
                </c:pt>
                <c:pt idx="3613">
                  <c:v>21</c:v>
                </c:pt>
                <c:pt idx="3614">
                  <c:v>21</c:v>
                </c:pt>
                <c:pt idx="3615">
                  <c:v>21</c:v>
                </c:pt>
                <c:pt idx="3616">
                  <c:v>21</c:v>
                </c:pt>
                <c:pt idx="3617">
                  <c:v>21</c:v>
                </c:pt>
                <c:pt idx="3618">
                  <c:v>21</c:v>
                </c:pt>
                <c:pt idx="3619">
                  <c:v>21</c:v>
                </c:pt>
                <c:pt idx="3620">
                  <c:v>21</c:v>
                </c:pt>
                <c:pt idx="3621">
                  <c:v>21</c:v>
                </c:pt>
                <c:pt idx="3622">
                  <c:v>21</c:v>
                </c:pt>
                <c:pt idx="3623">
                  <c:v>21</c:v>
                </c:pt>
                <c:pt idx="3624">
                  <c:v>21</c:v>
                </c:pt>
                <c:pt idx="3625">
                  <c:v>21</c:v>
                </c:pt>
                <c:pt idx="3626">
                  <c:v>21</c:v>
                </c:pt>
                <c:pt idx="3627">
                  <c:v>21</c:v>
                </c:pt>
                <c:pt idx="3628">
                  <c:v>21</c:v>
                </c:pt>
                <c:pt idx="3629">
                  <c:v>21</c:v>
                </c:pt>
                <c:pt idx="3630">
                  <c:v>21</c:v>
                </c:pt>
                <c:pt idx="3631">
                  <c:v>21</c:v>
                </c:pt>
                <c:pt idx="3632">
                  <c:v>21</c:v>
                </c:pt>
                <c:pt idx="3633">
                  <c:v>21</c:v>
                </c:pt>
                <c:pt idx="3634">
                  <c:v>21</c:v>
                </c:pt>
                <c:pt idx="3635">
                  <c:v>21</c:v>
                </c:pt>
                <c:pt idx="3636">
                  <c:v>21</c:v>
                </c:pt>
                <c:pt idx="3637">
                  <c:v>21</c:v>
                </c:pt>
                <c:pt idx="3638">
                  <c:v>21</c:v>
                </c:pt>
                <c:pt idx="3639">
                  <c:v>21</c:v>
                </c:pt>
                <c:pt idx="3640">
                  <c:v>21</c:v>
                </c:pt>
                <c:pt idx="3641">
                  <c:v>21</c:v>
                </c:pt>
                <c:pt idx="3642">
                  <c:v>21</c:v>
                </c:pt>
                <c:pt idx="3643">
                  <c:v>21</c:v>
                </c:pt>
                <c:pt idx="3644">
                  <c:v>21</c:v>
                </c:pt>
                <c:pt idx="3645">
                  <c:v>21</c:v>
                </c:pt>
                <c:pt idx="3646">
                  <c:v>21</c:v>
                </c:pt>
                <c:pt idx="3647">
                  <c:v>21</c:v>
                </c:pt>
                <c:pt idx="3648">
                  <c:v>21</c:v>
                </c:pt>
                <c:pt idx="3649">
                  <c:v>21</c:v>
                </c:pt>
                <c:pt idx="3650">
                  <c:v>21</c:v>
                </c:pt>
                <c:pt idx="3651">
                  <c:v>21</c:v>
                </c:pt>
                <c:pt idx="3652">
                  <c:v>21</c:v>
                </c:pt>
                <c:pt idx="3653">
                  <c:v>21</c:v>
                </c:pt>
                <c:pt idx="3654">
                  <c:v>21</c:v>
                </c:pt>
                <c:pt idx="3655">
                  <c:v>21</c:v>
                </c:pt>
                <c:pt idx="3656">
                  <c:v>21</c:v>
                </c:pt>
                <c:pt idx="3657">
                  <c:v>21</c:v>
                </c:pt>
                <c:pt idx="3658">
                  <c:v>21</c:v>
                </c:pt>
                <c:pt idx="3659">
                  <c:v>21</c:v>
                </c:pt>
                <c:pt idx="3660">
                  <c:v>21</c:v>
                </c:pt>
                <c:pt idx="3661">
                  <c:v>21</c:v>
                </c:pt>
                <c:pt idx="3662">
                  <c:v>22</c:v>
                </c:pt>
                <c:pt idx="3663">
                  <c:v>22</c:v>
                </c:pt>
                <c:pt idx="3664">
                  <c:v>22</c:v>
                </c:pt>
                <c:pt idx="3665">
                  <c:v>22</c:v>
                </c:pt>
                <c:pt idx="3666">
                  <c:v>22</c:v>
                </c:pt>
                <c:pt idx="3667">
                  <c:v>22</c:v>
                </c:pt>
                <c:pt idx="3668">
                  <c:v>22</c:v>
                </c:pt>
                <c:pt idx="3669">
                  <c:v>22</c:v>
                </c:pt>
                <c:pt idx="3670">
                  <c:v>22</c:v>
                </c:pt>
                <c:pt idx="3671">
                  <c:v>22</c:v>
                </c:pt>
                <c:pt idx="3672">
                  <c:v>22</c:v>
                </c:pt>
                <c:pt idx="3673">
                  <c:v>22</c:v>
                </c:pt>
                <c:pt idx="3674">
                  <c:v>22</c:v>
                </c:pt>
                <c:pt idx="3675">
                  <c:v>22</c:v>
                </c:pt>
                <c:pt idx="3676">
                  <c:v>22</c:v>
                </c:pt>
                <c:pt idx="3677">
                  <c:v>22</c:v>
                </c:pt>
                <c:pt idx="3678">
                  <c:v>22</c:v>
                </c:pt>
                <c:pt idx="3679">
                  <c:v>22</c:v>
                </c:pt>
                <c:pt idx="3680">
                  <c:v>22</c:v>
                </c:pt>
                <c:pt idx="3681">
                  <c:v>22</c:v>
                </c:pt>
                <c:pt idx="3682">
                  <c:v>22</c:v>
                </c:pt>
                <c:pt idx="3683">
                  <c:v>22</c:v>
                </c:pt>
                <c:pt idx="3684">
                  <c:v>22</c:v>
                </c:pt>
                <c:pt idx="3685">
                  <c:v>22</c:v>
                </c:pt>
                <c:pt idx="3686">
                  <c:v>22</c:v>
                </c:pt>
                <c:pt idx="3687">
                  <c:v>22</c:v>
                </c:pt>
                <c:pt idx="3688">
                  <c:v>22</c:v>
                </c:pt>
                <c:pt idx="3689">
                  <c:v>22</c:v>
                </c:pt>
                <c:pt idx="3690">
                  <c:v>22</c:v>
                </c:pt>
                <c:pt idx="3691">
                  <c:v>22</c:v>
                </c:pt>
                <c:pt idx="3692">
                  <c:v>22</c:v>
                </c:pt>
                <c:pt idx="3693">
                  <c:v>22</c:v>
                </c:pt>
                <c:pt idx="3694">
                  <c:v>22</c:v>
                </c:pt>
                <c:pt idx="3695">
                  <c:v>22</c:v>
                </c:pt>
                <c:pt idx="3696">
                  <c:v>22</c:v>
                </c:pt>
                <c:pt idx="3697">
                  <c:v>22</c:v>
                </c:pt>
                <c:pt idx="3698">
                  <c:v>22</c:v>
                </c:pt>
                <c:pt idx="3699">
                  <c:v>22</c:v>
                </c:pt>
                <c:pt idx="3700">
                  <c:v>22</c:v>
                </c:pt>
                <c:pt idx="3701">
                  <c:v>22</c:v>
                </c:pt>
                <c:pt idx="3702">
                  <c:v>22</c:v>
                </c:pt>
                <c:pt idx="3703">
                  <c:v>22</c:v>
                </c:pt>
                <c:pt idx="3704">
                  <c:v>22</c:v>
                </c:pt>
                <c:pt idx="3705">
                  <c:v>23</c:v>
                </c:pt>
                <c:pt idx="3706">
                  <c:v>23</c:v>
                </c:pt>
                <c:pt idx="3707">
                  <c:v>23</c:v>
                </c:pt>
                <c:pt idx="3708">
                  <c:v>23</c:v>
                </c:pt>
                <c:pt idx="3709">
                  <c:v>23</c:v>
                </c:pt>
                <c:pt idx="3710">
                  <c:v>23</c:v>
                </c:pt>
                <c:pt idx="3711">
                  <c:v>23</c:v>
                </c:pt>
                <c:pt idx="3712">
                  <c:v>23</c:v>
                </c:pt>
                <c:pt idx="3713">
                  <c:v>23</c:v>
                </c:pt>
                <c:pt idx="3714">
                  <c:v>23</c:v>
                </c:pt>
                <c:pt idx="3715">
                  <c:v>23</c:v>
                </c:pt>
                <c:pt idx="3716">
                  <c:v>23</c:v>
                </c:pt>
                <c:pt idx="3717">
                  <c:v>23</c:v>
                </c:pt>
                <c:pt idx="3718">
                  <c:v>23</c:v>
                </c:pt>
                <c:pt idx="3719">
                  <c:v>23</c:v>
                </c:pt>
                <c:pt idx="3720">
                  <c:v>23</c:v>
                </c:pt>
                <c:pt idx="3721">
                  <c:v>23</c:v>
                </c:pt>
                <c:pt idx="3722">
                  <c:v>23</c:v>
                </c:pt>
                <c:pt idx="3723">
                  <c:v>23</c:v>
                </c:pt>
                <c:pt idx="3724">
                  <c:v>23</c:v>
                </c:pt>
                <c:pt idx="3725">
                  <c:v>23</c:v>
                </c:pt>
                <c:pt idx="3726">
                  <c:v>23</c:v>
                </c:pt>
                <c:pt idx="3727">
                  <c:v>23</c:v>
                </c:pt>
                <c:pt idx="3728">
                  <c:v>23</c:v>
                </c:pt>
                <c:pt idx="3729">
                  <c:v>23</c:v>
                </c:pt>
                <c:pt idx="3730">
                  <c:v>23</c:v>
                </c:pt>
                <c:pt idx="3731">
                  <c:v>23</c:v>
                </c:pt>
                <c:pt idx="3732">
                  <c:v>23</c:v>
                </c:pt>
                <c:pt idx="3733">
                  <c:v>23</c:v>
                </c:pt>
                <c:pt idx="3734">
                  <c:v>23</c:v>
                </c:pt>
                <c:pt idx="3735">
                  <c:v>23</c:v>
                </c:pt>
                <c:pt idx="3736">
                  <c:v>23</c:v>
                </c:pt>
                <c:pt idx="3737">
                  <c:v>23</c:v>
                </c:pt>
                <c:pt idx="3738">
                  <c:v>23</c:v>
                </c:pt>
                <c:pt idx="3739">
                  <c:v>23</c:v>
                </c:pt>
                <c:pt idx="3740">
                  <c:v>23</c:v>
                </c:pt>
                <c:pt idx="3741">
                  <c:v>23</c:v>
                </c:pt>
                <c:pt idx="3742">
                  <c:v>23</c:v>
                </c:pt>
                <c:pt idx="3743">
                  <c:v>23</c:v>
                </c:pt>
                <c:pt idx="3744">
                  <c:v>23</c:v>
                </c:pt>
                <c:pt idx="3745">
                  <c:v>23</c:v>
                </c:pt>
                <c:pt idx="3746">
                  <c:v>23</c:v>
                </c:pt>
                <c:pt idx="3747">
                  <c:v>23</c:v>
                </c:pt>
                <c:pt idx="3748">
                  <c:v>23</c:v>
                </c:pt>
                <c:pt idx="3749">
                  <c:v>23</c:v>
                </c:pt>
                <c:pt idx="3750">
                  <c:v>23</c:v>
                </c:pt>
                <c:pt idx="3751">
                  <c:v>23</c:v>
                </c:pt>
                <c:pt idx="3752">
                  <c:v>23</c:v>
                </c:pt>
                <c:pt idx="3753">
                  <c:v>23</c:v>
                </c:pt>
                <c:pt idx="3754">
                  <c:v>23</c:v>
                </c:pt>
                <c:pt idx="3755">
                  <c:v>24</c:v>
                </c:pt>
                <c:pt idx="3756">
                  <c:v>24</c:v>
                </c:pt>
                <c:pt idx="3757">
                  <c:v>24</c:v>
                </c:pt>
                <c:pt idx="3758">
                  <c:v>24</c:v>
                </c:pt>
                <c:pt idx="3759">
                  <c:v>24</c:v>
                </c:pt>
                <c:pt idx="3760">
                  <c:v>24</c:v>
                </c:pt>
                <c:pt idx="3761">
                  <c:v>24</c:v>
                </c:pt>
                <c:pt idx="3762">
                  <c:v>24</c:v>
                </c:pt>
                <c:pt idx="3763">
                  <c:v>24</c:v>
                </c:pt>
                <c:pt idx="3764">
                  <c:v>24</c:v>
                </c:pt>
                <c:pt idx="3765">
                  <c:v>24</c:v>
                </c:pt>
                <c:pt idx="3766">
                  <c:v>24</c:v>
                </c:pt>
                <c:pt idx="3767">
                  <c:v>24</c:v>
                </c:pt>
                <c:pt idx="3768">
                  <c:v>24</c:v>
                </c:pt>
                <c:pt idx="3769">
                  <c:v>24</c:v>
                </c:pt>
                <c:pt idx="3770">
                  <c:v>24</c:v>
                </c:pt>
                <c:pt idx="3771">
                  <c:v>24</c:v>
                </c:pt>
                <c:pt idx="3772">
                  <c:v>24</c:v>
                </c:pt>
                <c:pt idx="3773">
                  <c:v>24</c:v>
                </c:pt>
                <c:pt idx="3774">
                  <c:v>24</c:v>
                </c:pt>
                <c:pt idx="3775">
                  <c:v>24</c:v>
                </c:pt>
                <c:pt idx="3776">
                  <c:v>24</c:v>
                </c:pt>
                <c:pt idx="3777">
                  <c:v>24</c:v>
                </c:pt>
                <c:pt idx="3778">
                  <c:v>24</c:v>
                </c:pt>
                <c:pt idx="3779">
                  <c:v>24</c:v>
                </c:pt>
                <c:pt idx="3780">
                  <c:v>24</c:v>
                </c:pt>
                <c:pt idx="3781">
                  <c:v>24</c:v>
                </c:pt>
                <c:pt idx="3782">
                  <c:v>24</c:v>
                </c:pt>
                <c:pt idx="3783">
                  <c:v>24</c:v>
                </c:pt>
                <c:pt idx="3784">
                  <c:v>24</c:v>
                </c:pt>
                <c:pt idx="3785">
                  <c:v>24</c:v>
                </c:pt>
                <c:pt idx="3786">
                  <c:v>24</c:v>
                </c:pt>
                <c:pt idx="3787">
                  <c:v>24</c:v>
                </c:pt>
                <c:pt idx="3788">
                  <c:v>24</c:v>
                </c:pt>
                <c:pt idx="3789">
                  <c:v>24</c:v>
                </c:pt>
                <c:pt idx="3790">
                  <c:v>24</c:v>
                </c:pt>
                <c:pt idx="3791">
                  <c:v>24</c:v>
                </c:pt>
                <c:pt idx="3792">
                  <c:v>24</c:v>
                </c:pt>
                <c:pt idx="3793">
                  <c:v>24</c:v>
                </c:pt>
                <c:pt idx="3794">
                  <c:v>24</c:v>
                </c:pt>
                <c:pt idx="3795">
                  <c:v>24</c:v>
                </c:pt>
                <c:pt idx="3796">
                  <c:v>24</c:v>
                </c:pt>
                <c:pt idx="3797">
                  <c:v>24</c:v>
                </c:pt>
                <c:pt idx="3798">
                  <c:v>24</c:v>
                </c:pt>
                <c:pt idx="3799">
                  <c:v>24</c:v>
                </c:pt>
                <c:pt idx="3800">
                  <c:v>24</c:v>
                </c:pt>
                <c:pt idx="3801">
                  <c:v>24</c:v>
                </c:pt>
                <c:pt idx="3802">
                  <c:v>24</c:v>
                </c:pt>
                <c:pt idx="3803">
                  <c:v>24</c:v>
                </c:pt>
                <c:pt idx="3804">
                  <c:v>25</c:v>
                </c:pt>
                <c:pt idx="3805">
                  <c:v>25</c:v>
                </c:pt>
                <c:pt idx="3806">
                  <c:v>25</c:v>
                </c:pt>
                <c:pt idx="3807">
                  <c:v>25</c:v>
                </c:pt>
                <c:pt idx="3808">
                  <c:v>25</c:v>
                </c:pt>
                <c:pt idx="3809">
                  <c:v>25</c:v>
                </c:pt>
                <c:pt idx="3810">
                  <c:v>25</c:v>
                </c:pt>
                <c:pt idx="3811">
                  <c:v>25</c:v>
                </c:pt>
                <c:pt idx="3812">
                  <c:v>25</c:v>
                </c:pt>
                <c:pt idx="3813">
                  <c:v>25</c:v>
                </c:pt>
                <c:pt idx="3814">
                  <c:v>25</c:v>
                </c:pt>
                <c:pt idx="3815">
                  <c:v>25</c:v>
                </c:pt>
                <c:pt idx="3816">
                  <c:v>25</c:v>
                </c:pt>
                <c:pt idx="3817">
                  <c:v>25</c:v>
                </c:pt>
                <c:pt idx="3818">
                  <c:v>25</c:v>
                </c:pt>
                <c:pt idx="3819">
                  <c:v>25</c:v>
                </c:pt>
                <c:pt idx="3820">
                  <c:v>25</c:v>
                </c:pt>
                <c:pt idx="3821">
                  <c:v>25</c:v>
                </c:pt>
                <c:pt idx="3822">
                  <c:v>25</c:v>
                </c:pt>
                <c:pt idx="3823">
                  <c:v>25</c:v>
                </c:pt>
                <c:pt idx="3824">
                  <c:v>25</c:v>
                </c:pt>
                <c:pt idx="3825">
                  <c:v>25</c:v>
                </c:pt>
                <c:pt idx="3826">
                  <c:v>25</c:v>
                </c:pt>
                <c:pt idx="3827">
                  <c:v>25</c:v>
                </c:pt>
                <c:pt idx="3828">
                  <c:v>25</c:v>
                </c:pt>
                <c:pt idx="3829">
                  <c:v>25</c:v>
                </c:pt>
                <c:pt idx="3830">
                  <c:v>25</c:v>
                </c:pt>
                <c:pt idx="3831">
                  <c:v>25</c:v>
                </c:pt>
                <c:pt idx="3832">
                  <c:v>25</c:v>
                </c:pt>
                <c:pt idx="3833">
                  <c:v>25</c:v>
                </c:pt>
                <c:pt idx="3834">
                  <c:v>25</c:v>
                </c:pt>
                <c:pt idx="3835">
                  <c:v>25</c:v>
                </c:pt>
                <c:pt idx="3836">
                  <c:v>25</c:v>
                </c:pt>
                <c:pt idx="3837">
                  <c:v>25</c:v>
                </c:pt>
                <c:pt idx="3838">
                  <c:v>25</c:v>
                </c:pt>
                <c:pt idx="3839">
                  <c:v>25</c:v>
                </c:pt>
                <c:pt idx="3840">
                  <c:v>25</c:v>
                </c:pt>
                <c:pt idx="3841">
                  <c:v>25</c:v>
                </c:pt>
                <c:pt idx="3842">
                  <c:v>25</c:v>
                </c:pt>
                <c:pt idx="3843">
                  <c:v>25</c:v>
                </c:pt>
                <c:pt idx="3844">
                  <c:v>25</c:v>
                </c:pt>
                <c:pt idx="3845">
                  <c:v>25</c:v>
                </c:pt>
                <c:pt idx="3846">
                  <c:v>25</c:v>
                </c:pt>
                <c:pt idx="3847">
                  <c:v>25</c:v>
                </c:pt>
                <c:pt idx="3848">
                  <c:v>25</c:v>
                </c:pt>
                <c:pt idx="3849">
                  <c:v>25</c:v>
                </c:pt>
                <c:pt idx="3850">
                  <c:v>25</c:v>
                </c:pt>
                <c:pt idx="3851">
                  <c:v>25</c:v>
                </c:pt>
                <c:pt idx="3852">
                  <c:v>25</c:v>
                </c:pt>
                <c:pt idx="3853">
                  <c:v>26</c:v>
                </c:pt>
                <c:pt idx="3854">
                  <c:v>26</c:v>
                </c:pt>
                <c:pt idx="3855">
                  <c:v>26</c:v>
                </c:pt>
                <c:pt idx="3856">
                  <c:v>26</c:v>
                </c:pt>
                <c:pt idx="3857">
                  <c:v>26</c:v>
                </c:pt>
                <c:pt idx="3858">
                  <c:v>26</c:v>
                </c:pt>
                <c:pt idx="3859">
                  <c:v>26</c:v>
                </c:pt>
                <c:pt idx="3860">
                  <c:v>26</c:v>
                </c:pt>
                <c:pt idx="3861">
                  <c:v>26</c:v>
                </c:pt>
                <c:pt idx="3862">
                  <c:v>26</c:v>
                </c:pt>
                <c:pt idx="3863">
                  <c:v>26</c:v>
                </c:pt>
                <c:pt idx="3864">
                  <c:v>26</c:v>
                </c:pt>
                <c:pt idx="3865">
                  <c:v>26</c:v>
                </c:pt>
                <c:pt idx="3866">
                  <c:v>26</c:v>
                </c:pt>
                <c:pt idx="3867">
                  <c:v>26</c:v>
                </c:pt>
                <c:pt idx="3868">
                  <c:v>26</c:v>
                </c:pt>
                <c:pt idx="3869">
                  <c:v>26</c:v>
                </c:pt>
                <c:pt idx="3870">
                  <c:v>26</c:v>
                </c:pt>
                <c:pt idx="3871">
                  <c:v>26</c:v>
                </c:pt>
                <c:pt idx="3872">
                  <c:v>26</c:v>
                </c:pt>
                <c:pt idx="3873">
                  <c:v>26</c:v>
                </c:pt>
                <c:pt idx="3874">
                  <c:v>26</c:v>
                </c:pt>
                <c:pt idx="3875">
                  <c:v>26</c:v>
                </c:pt>
                <c:pt idx="3876">
                  <c:v>26</c:v>
                </c:pt>
                <c:pt idx="3877">
                  <c:v>26</c:v>
                </c:pt>
                <c:pt idx="3878">
                  <c:v>26</c:v>
                </c:pt>
                <c:pt idx="3879">
                  <c:v>26</c:v>
                </c:pt>
                <c:pt idx="3880">
                  <c:v>26</c:v>
                </c:pt>
                <c:pt idx="3881">
                  <c:v>26</c:v>
                </c:pt>
                <c:pt idx="3882">
                  <c:v>26</c:v>
                </c:pt>
                <c:pt idx="3883">
                  <c:v>26</c:v>
                </c:pt>
                <c:pt idx="3884">
                  <c:v>26</c:v>
                </c:pt>
                <c:pt idx="3885">
                  <c:v>26</c:v>
                </c:pt>
                <c:pt idx="3886">
                  <c:v>26</c:v>
                </c:pt>
                <c:pt idx="3887">
                  <c:v>26</c:v>
                </c:pt>
                <c:pt idx="3888">
                  <c:v>26</c:v>
                </c:pt>
                <c:pt idx="3889">
                  <c:v>26</c:v>
                </c:pt>
                <c:pt idx="3890">
                  <c:v>26</c:v>
                </c:pt>
                <c:pt idx="3891">
                  <c:v>26</c:v>
                </c:pt>
                <c:pt idx="3892">
                  <c:v>26</c:v>
                </c:pt>
                <c:pt idx="3893">
                  <c:v>26</c:v>
                </c:pt>
                <c:pt idx="3894">
                  <c:v>26</c:v>
                </c:pt>
                <c:pt idx="3895">
                  <c:v>26</c:v>
                </c:pt>
                <c:pt idx="3896">
                  <c:v>26</c:v>
                </c:pt>
                <c:pt idx="3897">
                  <c:v>26</c:v>
                </c:pt>
                <c:pt idx="3898">
                  <c:v>26</c:v>
                </c:pt>
                <c:pt idx="3899">
                  <c:v>26</c:v>
                </c:pt>
                <c:pt idx="3900">
                  <c:v>26</c:v>
                </c:pt>
                <c:pt idx="3901">
                  <c:v>26</c:v>
                </c:pt>
                <c:pt idx="3902">
                  <c:v>27</c:v>
                </c:pt>
                <c:pt idx="3903">
                  <c:v>27</c:v>
                </c:pt>
                <c:pt idx="3904">
                  <c:v>27</c:v>
                </c:pt>
                <c:pt idx="3905">
                  <c:v>27</c:v>
                </c:pt>
                <c:pt idx="3906">
                  <c:v>27</c:v>
                </c:pt>
                <c:pt idx="3907">
                  <c:v>27</c:v>
                </c:pt>
                <c:pt idx="3908">
                  <c:v>27</c:v>
                </c:pt>
                <c:pt idx="3909">
                  <c:v>27</c:v>
                </c:pt>
                <c:pt idx="3910">
                  <c:v>27</c:v>
                </c:pt>
                <c:pt idx="3911">
                  <c:v>27</c:v>
                </c:pt>
                <c:pt idx="3912">
                  <c:v>27</c:v>
                </c:pt>
                <c:pt idx="3913">
                  <c:v>27</c:v>
                </c:pt>
                <c:pt idx="3914">
                  <c:v>27</c:v>
                </c:pt>
                <c:pt idx="3915">
                  <c:v>27</c:v>
                </c:pt>
                <c:pt idx="3916">
                  <c:v>27</c:v>
                </c:pt>
                <c:pt idx="3917">
                  <c:v>27</c:v>
                </c:pt>
                <c:pt idx="3918">
                  <c:v>27</c:v>
                </c:pt>
                <c:pt idx="3919">
                  <c:v>27</c:v>
                </c:pt>
                <c:pt idx="3920">
                  <c:v>27</c:v>
                </c:pt>
                <c:pt idx="3921">
                  <c:v>27</c:v>
                </c:pt>
                <c:pt idx="3922">
                  <c:v>27</c:v>
                </c:pt>
                <c:pt idx="3923">
                  <c:v>27</c:v>
                </c:pt>
                <c:pt idx="3924">
                  <c:v>27</c:v>
                </c:pt>
                <c:pt idx="3925">
                  <c:v>27</c:v>
                </c:pt>
                <c:pt idx="3926">
                  <c:v>27</c:v>
                </c:pt>
                <c:pt idx="3927">
                  <c:v>27</c:v>
                </c:pt>
                <c:pt idx="3928">
                  <c:v>27</c:v>
                </c:pt>
                <c:pt idx="3929">
                  <c:v>27</c:v>
                </c:pt>
                <c:pt idx="3930">
                  <c:v>27</c:v>
                </c:pt>
                <c:pt idx="3931">
                  <c:v>27</c:v>
                </c:pt>
                <c:pt idx="3932">
                  <c:v>27</c:v>
                </c:pt>
                <c:pt idx="3933">
                  <c:v>27</c:v>
                </c:pt>
                <c:pt idx="3934">
                  <c:v>27</c:v>
                </c:pt>
                <c:pt idx="3935">
                  <c:v>27</c:v>
                </c:pt>
                <c:pt idx="3936">
                  <c:v>27</c:v>
                </c:pt>
                <c:pt idx="3937">
                  <c:v>27</c:v>
                </c:pt>
                <c:pt idx="3938">
                  <c:v>27</c:v>
                </c:pt>
                <c:pt idx="3939">
                  <c:v>27</c:v>
                </c:pt>
                <c:pt idx="3940">
                  <c:v>27</c:v>
                </c:pt>
                <c:pt idx="3941">
                  <c:v>27</c:v>
                </c:pt>
                <c:pt idx="3942">
                  <c:v>27</c:v>
                </c:pt>
                <c:pt idx="3943">
                  <c:v>28</c:v>
                </c:pt>
                <c:pt idx="3944">
                  <c:v>28</c:v>
                </c:pt>
                <c:pt idx="3945">
                  <c:v>28</c:v>
                </c:pt>
                <c:pt idx="3946">
                  <c:v>28</c:v>
                </c:pt>
                <c:pt idx="3947">
                  <c:v>28</c:v>
                </c:pt>
                <c:pt idx="3948">
                  <c:v>28</c:v>
                </c:pt>
                <c:pt idx="3949">
                  <c:v>28</c:v>
                </c:pt>
                <c:pt idx="3950">
                  <c:v>28</c:v>
                </c:pt>
                <c:pt idx="3951">
                  <c:v>28</c:v>
                </c:pt>
                <c:pt idx="3952">
                  <c:v>28</c:v>
                </c:pt>
                <c:pt idx="3953">
                  <c:v>28</c:v>
                </c:pt>
                <c:pt idx="3954">
                  <c:v>28</c:v>
                </c:pt>
                <c:pt idx="3955">
                  <c:v>28</c:v>
                </c:pt>
                <c:pt idx="3956">
                  <c:v>28</c:v>
                </c:pt>
                <c:pt idx="3957">
                  <c:v>28</c:v>
                </c:pt>
                <c:pt idx="3958">
                  <c:v>28</c:v>
                </c:pt>
                <c:pt idx="3959">
                  <c:v>28</c:v>
                </c:pt>
                <c:pt idx="3960">
                  <c:v>28</c:v>
                </c:pt>
                <c:pt idx="3961">
                  <c:v>28</c:v>
                </c:pt>
                <c:pt idx="3962">
                  <c:v>28</c:v>
                </c:pt>
                <c:pt idx="3963">
                  <c:v>28</c:v>
                </c:pt>
                <c:pt idx="3964">
                  <c:v>28</c:v>
                </c:pt>
                <c:pt idx="3965">
                  <c:v>28</c:v>
                </c:pt>
                <c:pt idx="3966">
                  <c:v>28</c:v>
                </c:pt>
                <c:pt idx="3967">
                  <c:v>28</c:v>
                </c:pt>
                <c:pt idx="3968">
                  <c:v>28</c:v>
                </c:pt>
                <c:pt idx="3969">
                  <c:v>28</c:v>
                </c:pt>
                <c:pt idx="3970">
                  <c:v>28</c:v>
                </c:pt>
                <c:pt idx="3971">
                  <c:v>28</c:v>
                </c:pt>
                <c:pt idx="3972">
                  <c:v>28</c:v>
                </c:pt>
                <c:pt idx="3973">
                  <c:v>28</c:v>
                </c:pt>
                <c:pt idx="3974">
                  <c:v>28</c:v>
                </c:pt>
                <c:pt idx="3975">
                  <c:v>28</c:v>
                </c:pt>
                <c:pt idx="3976">
                  <c:v>28</c:v>
                </c:pt>
                <c:pt idx="3977">
                  <c:v>28</c:v>
                </c:pt>
                <c:pt idx="3978">
                  <c:v>28</c:v>
                </c:pt>
                <c:pt idx="3979">
                  <c:v>28</c:v>
                </c:pt>
                <c:pt idx="3980">
                  <c:v>28</c:v>
                </c:pt>
                <c:pt idx="3981">
                  <c:v>28</c:v>
                </c:pt>
                <c:pt idx="3982">
                  <c:v>28</c:v>
                </c:pt>
                <c:pt idx="3983">
                  <c:v>28</c:v>
                </c:pt>
                <c:pt idx="3984">
                  <c:v>28</c:v>
                </c:pt>
                <c:pt idx="3985">
                  <c:v>28</c:v>
                </c:pt>
                <c:pt idx="3986">
                  <c:v>28</c:v>
                </c:pt>
                <c:pt idx="3987">
                  <c:v>29</c:v>
                </c:pt>
                <c:pt idx="3988">
                  <c:v>29</c:v>
                </c:pt>
                <c:pt idx="3989">
                  <c:v>29</c:v>
                </c:pt>
                <c:pt idx="3990">
                  <c:v>29</c:v>
                </c:pt>
                <c:pt idx="3991">
                  <c:v>29</c:v>
                </c:pt>
                <c:pt idx="3992">
                  <c:v>29</c:v>
                </c:pt>
                <c:pt idx="3993">
                  <c:v>29</c:v>
                </c:pt>
                <c:pt idx="3994">
                  <c:v>29</c:v>
                </c:pt>
                <c:pt idx="3995">
                  <c:v>29</c:v>
                </c:pt>
                <c:pt idx="3996">
                  <c:v>29</c:v>
                </c:pt>
                <c:pt idx="3997">
                  <c:v>29</c:v>
                </c:pt>
                <c:pt idx="3998">
                  <c:v>29</c:v>
                </c:pt>
                <c:pt idx="3999">
                  <c:v>29</c:v>
                </c:pt>
                <c:pt idx="4000">
                  <c:v>29</c:v>
                </c:pt>
                <c:pt idx="4001">
                  <c:v>29</c:v>
                </c:pt>
                <c:pt idx="4002">
                  <c:v>29</c:v>
                </c:pt>
                <c:pt idx="4003">
                  <c:v>29</c:v>
                </c:pt>
                <c:pt idx="4004">
                  <c:v>29</c:v>
                </c:pt>
                <c:pt idx="4005">
                  <c:v>29</c:v>
                </c:pt>
                <c:pt idx="4006">
                  <c:v>29</c:v>
                </c:pt>
                <c:pt idx="4007">
                  <c:v>29</c:v>
                </c:pt>
                <c:pt idx="4008">
                  <c:v>29</c:v>
                </c:pt>
                <c:pt idx="4009">
                  <c:v>29</c:v>
                </c:pt>
                <c:pt idx="4010">
                  <c:v>29</c:v>
                </c:pt>
                <c:pt idx="4011">
                  <c:v>29</c:v>
                </c:pt>
                <c:pt idx="4012">
                  <c:v>29</c:v>
                </c:pt>
                <c:pt idx="4013">
                  <c:v>29</c:v>
                </c:pt>
                <c:pt idx="4014">
                  <c:v>29</c:v>
                </c:pt>
                <c:pt idx="4015">
                  <c:v>29</c:v>
                </c:pt>
                <c:pt idx="4016">
                  <c:v>29</c:v>
                </c:pt>
                <c:pt idx="4017">
                  <c:v>29</c:v>
                </c:pt>
                <c:pt idx="4018">
                  <c:v>29</c:v>
                </c:pt>
                <c:pt idx="4019">
                  <c:v>29</c:v>
                </c:pt>
                <c:pt idx="4020">
                  <c:v>29</c:v>
                </c:pt>
                <c:pt idx="4021">
                  <c:v>29</c:v>
                </c:pt>
                <c:pt idx="4022">
                  <c:v>30</c:v>
                </c:pt>
                <c:pt idx="4023">
                  <c:v>30</c:v>
                </c:pt>
                <c:pt idx="4024">
                  <c:v>30</c:v>
                </c:pt>
                <c:pt idx="4025">
                  <c:v>30</c:v>
                </c:pt>
                <c:pt idx="4026">
                  <c:v>30</c:v>
                </c:pt>
                <c:pt idx="4027">
                  <c:v>30</c:v>
                </c:pt>
                <c:pt idx="4028">
                  <c:v>30</c:v>
                </c:pt>
                <c:pt idx="4029">
                  <c:v>30</c:v>
                </c:pt>
                <c:pt idx="4030">
                  <c:v>30</c:v>
                </c:pt>
                <c:pt idx="4031">
                  <c:v>30</c:v>
                </c:pt>
                <c:pt idx="4032">
                  <c:v>30</c:v>
                </c:pt>
                <c:pt idx="4033">
                  <c:v>30</c:v>
                </c:pt>
                <c:pt idx="4034">
                  <c:v>30</c:v>
                </c:pt>
                <c:pt idx="4035">
                  <c:v>30</c:v>
                </c:pt>
                <c:pt idx="4036">
                  <c:v>30</c:v>
                </c:pt>
                <c:pt idx="4037">
                  <c:v>30</c:v>
                </c:pt>
                <c:pt idx="4038">
                  <c:v>30</c:v>
                </c:pt>
                <c:pt idx="4039">
                  <c:v>30</c:v>
                </c:pt>
                <c:pt idx="4040">
                  <c:v>30</c:v>
                </c:pt>
                <c:pt idx="4041">
                  <c:v>30</c:v>
                </c:pt>
                <c:pt idx="4042">
                  <c:v>30</c:v>
                </c:pt>
                <c:pt idx="4043">
                  <c:v>30</c:v>
                </c:pt>
                <c:pt idx="4044">
                  <c:v>30</c:v>
                </c:pt>
                <c:pt idx="4045">
                  <c:v>30</c:v>
                </c:pt>
                <c:pt idx="4046">
                  <c:v>30</c:v>
                </c:pt>
                <c:pt idx="4047">
                  <c:v>30</c:v>
                </c:pt>
                <c:pt idx="4048">
                  <c:v>30</c:v>
                </c:pt>
                <c:pt idx="4049">
                  <c:v>30</c:v>
                </c:pt>
                <c:pt idx="4050">
                  <c:v>30</c:v>
                </c:pt>
                <c:pt idx="4051">
                  <c:v>30</c:v>
                </c:pt>
                <c:pt idx="4052">
                  <c:v>30</c:v>
                </c:pt>
                <c:pt idx="4053">
                  <c:v>30</c:v>
                </c:pt>
                <c:pt idx="4054">
                  <c:v>30</c:v>
                </c:pt>
                <c:pt idx="4055">
                  <c:v>30</c:v>
                </c:pt>
                <c:pt idx="4056">
                  <c:v>30</c:v>
                </c:pt>
                <c:pt idx="4057">
                  <c:v>30</c:v>
                </c:pt>
                <c:pt idx="4058">
                  <c:v>30</c:v>
                </c:pt>
                <c:pt idx="4059">
                  <c:v>31</c:v>
                </c:pt>
                <c:pt idx="4060">
                  <c:v>31</c:v>
                </c:pt>
                <c:pt idx="4061">
                  <c:v>31</c:v>
                </c:pt>
                <c:pt idx="4062">
                  <c:v>31</c:v>
                </c:pt>
                <c:pt idx="4063">
                  <c:v>31</c:v>
                </c:pt>
                <c:pt idx="4064">
                  <c:v>31</c:v>
                </c:pt>
                <c:pt idx="4065">
                  <c:v>31</c:v>
                </c:pt>
                <c:pt idx="4066">
                  <c:v>31</c:v>
                </c:pt>
                <c:pt idx="4067">
                  <c:v>31</c:v>
                </c:pt>
                <c:pt idx="4068">
                  <c:v>31</c:v>
                </c:pt>
                <c:pt idx="4069">
                  <c:v>31</c:v>
                </c:pt>
                <c:pt idx="4070">
                  <c:v>31</c:v>
                </c:pt>
                <c:pt idx="4071">
                  <c:v>31</c:v>
                </c:pt>
                <c:pt idx="4072">
                  <c:v>31</c:v>
                </c:pt>
                <c:pt idx="4073">
                  <c:v>31</c:v>
                </c:pt>
                <c:pt idx="4074">
                  <c:v>31</c:v>
                </c:pt>
                <c:pt idx="4075">
                  <c:v>31</c:v>
                </c:pt>
                <c:pt idx="4076">
                  <c:v>31</c:v>
                </c:pt>
                <c:pt idx="4077">
                  <c:v>31</c:v>
                </c:pt>
                <c:pt idx="4078">
                  <c:v>31</c:v>
                </c:pt>
                <c:pt idx="4079">
                  <c:v>31</c:v>
                </c:pt>
                <c:pt idx="4080">
                  <c:v>31</c:v>
                </c:pt>
                <c:pt idx="4081">
                  <c:v>31</c:v>
                </c:pt>
                <c:pt idx="4082">
                  <c:v>31</c:v>
                </c:pt>
                <c:pt idx="4083">
                  <c:v>31</c:v>
                </c:pt>
                <c:pt idx="4084">
                  <c:v>31</c:v>
                </c:pt>
                <c:pt idx="4085">
                  <c:v>31</c:v>
                </c:pt>
                <c:pt idx="4086">
                  <c:v>31</c:v>
                </c:pt>
                <c:pt idx="4087">
                  <c:v>31</c:v>
                </c:pt>
                <c:pt idx="4088">
                  <c:v>31</c:v>
                </c:pt>
                <c:pt idx="4089">
                  <c:v>31</c:v>
                </c:pt>
                <c:pt idx="4090">
                  <c:v>32</c:v>
                </c:pt>
                <c:pt idx="4091">
                  <c:v>32</c:v>
                </c:pt>
                <c:pt idx="4092">
                  <c:v>32</c:v>
                </c:pt>
                <c:pt idx="4093">
                  <c:v>32</c:v>
                </c:pt>
                <c:pt idx="4094">
                  <c:v>32</c:v>
                </c:pt>
                <c:pt idx="4095">
                  <c:v>32</c:v>
                </c:pt>
                <c:pt idx="4096">
                  <c:v>32</c:v>
                </c:pt>
                <c:pt idx="4097">
                  <c:v>32</c:v>
                </c:pt>
                <c:pt idx="4098">
                  <c:v>32</c:v>
                </c:pt>
                <c:pt idx="4099">
                  <c:v>32</c:v>
                </c:pt>
                <c:pt idx="4100">
                  <c:v>32</c:v>
                </c:pt>
                <c:pt idx="4101">
                  <c:v>32</c:v>
                </c:pt>
                <c:pt idx="4102">
                  <c:v>32</c:v>
                </c:pt>
                <c:pt idx="4103">
                  <c:v>32</c:v>
                </c:pt>
                <c:pt idx="4104">
                  <c:v>32</c:v>
                </c:pt>
                <c:pt idx="4105">
                  <c:v>32</c:v>
                </c:pt>
                <c:pt idx="4106">
                  <c:v>32</c:v>
                </c:pt>
                <c:pt idx="4107">
                  <c:v>32</c:v>
                </c:pt>
                <c:pt idx="4108">
                  <c:v>32</c:v>
                </c:pt>
                <c:pt idx="4109">
                  <c:v>32</c:v>
                </c:pt>
                <c:pt idx="4110">
                  <c:v>32</c:v>
                </c:pt>
                <c:pt idx="4111">
                  <c:v>32</c:v>
                </c:pt>
                <c:pt idx="4112">
                  <c:v>32</c:v>
                </c:pt>
                <c:pt idx="4113">
                  <c:v>32</c:v>
                </c:pt>
                <c:pt idx="4114">
                  <c:v>32</c:v>
                </c:pt>
                <c:pt idx="4115">
                  <c:v>32</c:v>
                </c:pt>
                <c:pt idx="4116">
                  <c:v>32</c:v>
                </c:pt>
                <c:pt idx="4117">
                  <c:v>32</c:v>
                </c:pt>
                <c:pt idx="4118">
                  <c:v>32</c:v>
                </c:pt>
                <c:pt idx="4119">
                  <c:v>32</c:v>
                </c:pt>
                <c:pt idx="4120">
                  <c:v>32</c:v>
                </c:pt>
                <c:pt idx="4121">
                  <c:v>32</c:v>
                </c:pt>
                <c:pt idx="4122">
                  <c:v>32</c:v>
                </c:pt>
                <c:pt idx="4123">
                  <c:v>32</c:v>
                </c:pt>
                <c:pt idx="4124">
                  <c:v>33</c:v>
                </c:pt>
                <c:pt idx="4125">
                  <c:v>33</c:v>
                </c:pt>
                <c:pt idx="4126">
                  <c:v>33</c:v>
                </c:pt>
                <c:pt idx="4127">
                  <c:v>33</c:v>
                </c:pt>
                <c:pt idx="4128">
                  <c:v>33</c:v>
                </c:pt>
                <c:pt idx="4129">
                  <c:v>33</c:v>
                </c:pt>
                <c:pt idx="4130">
                  <c:v>33</c:v>
                </c:pt>
                <c:pt idx="4131">
                  <c:v>33</c:v>
                </c:pt>
                <c:pt idx="4132">
                  <c:v>33</c:v>
                </c:pt>
                <c:pt idx="4133">
                  <c:v>33</c:v>
                </c:pt>
                <c:pt idx="4134">
                  <c:v>33</c:v>
                </c:pt>
                <c:pt idx="4135">
                  <c:v>33</c:v>
                </c:pt>
                <c:pt idx="4136">
                  <c:v>33</c:v>
                </c:pt>
                <c:pt idx="4137">
                  <c:v>33</c:v>
                </c:pt>
                <c:pt idx="4138">
                  <c:v>33</c:v>
                </c:pt>
                <c:pt idx="4139">
                  <c:v>33</c:v>
                </c:pt>
                <c:pt idx="4140">
                  <c:v>33</c:v>
                </c:pt>
                <c:pt idx="4141">
                  <c:v>33</c:v>
                </c:pt>
                <c:pt idx="4142">
                  <c:v>33</c:v>
                </c:pt>
                <c:pt idx="4143">
                  <c:v>33</c:v>
                </c:pt>
                <c:pt idx="4144">
                  <c:v>33</c:v>
                </c:pt>
                <c:pt idx="4145">
                  <c:v>33</c:v>
                </c:pt>
                <c:pt idx="4146">
                  <c:v>33</c:v>
                </c:pt>
                <c:pt idx="4147">
                  <c:v>33</c:v>
                </c:pt>
                <c:pt idx="4148">
                  <c:v>33</c:v>
                </c:pt>
                <c:pt idx="4149">
                  <c:v>33</c:v>
                </c:pt>
                <c:pt idx="4150">
                  <c:v>33</c:v>
                </c:pt>
                <c:pt idx="4151">
                  <c:v>33</c:v>
                </c:pt>
                <c:pt idx="4152">
                  <c:v>33</c:v>
                </c:pt>
                <c:pt idx="4153">
                  <c:v>33</c:v>
                </c:pt>
                <c:pt idx="4154">
                  <c:v>33</c:v>
                </c:pt>
                <c:pt idx="4155">
                  <c:v>33</c:v>
                </c:pt>
                <c:pt idx="4156">
                  <c:v>33</c:v>
                </c:pt>
                <c:pt idx="4157">
                  <c:v>33</c:v>
                </c:pt>
                <c:pt idx="4158">
                  <c:v>33</c:v>
                </c:pt>
                <c:pt idx="4159">
                  <c:v>34</c:v>
                </c:pt>
                <c:pt idx="4160">
                  <c:v>34</c:v>
                </c:pt>
                <c:pt idx="4161">
                  <c:v>34</c:v>
                </c:pt>
                <c:pt idx="4162">
                  <c:v>34</c:v>
                </c:pt>
                <c:pt idx="4163">
                  <c:v>34</c:v>
                </c:pt>
                <c:pt idx="4164">
                  <c:v>34</c:v>
                </c:pt>
                <c:pt idx="4165">
                  <c:v>34</c:v>
                </c:pt>
                <c:pt idx="4166">
                  <c:v>34</c:v>
                </c:pt>
                <c:pt idx="4167">
                  <c:v>34</c:v>
                </c:pt>
                <c:pt idx="4168">
                  <c:v>34</c:v>
                </c:pt>
                <c:pt idx="4169">
                  <c:v>34</c:v>
                </c:pt>
                <c:pt idx="4170">
                  <c:v>34</c:v>
                </c:pt>
                <c:pt idx="4171">
                  <c:v>34</c:v>
                </c:pt>
                <c:pt idx="4172">
                  <c:v>34</c:v>
                </c:pt>
                <c:pt idx="4173">
                  <c:v>34</c:v>
                </c:pt>
                <c:pt idx="4174">
                  <c:v>34</c:v>
                </c:pt>
                <c:pt idx="4175">
                  <c:v>34</c:v>
                </c:pt>
                <c:pt idx="4176">
                  <c:v>34</c:v>
                </c:pt>
                <c:pt idx="4177">
                  <c:v>34</c:v>
                </c:pt>
                <c:pt idx="4178">
                  <c:v>34</c:v>
                </c:pt>
                <c:pt idx="4179">
                  <c:v>34</c:v>
                </c:pt>
                <c:pt idx="4180">
                  <c:v>34</c:v>
                </c:pt>
                <c:pt idx="4181">
                  <c:v>34</c:v>
                </c:pt>
                <c:pt idx="4182">
                  <c:v>34</c:v>
                </c:pt>
                <c:pt idx="4183">
                  <c:v>34</c:v>
                </c:pt>
                <c:pt idx="4184">
                  <c:v>34</c:v>
                </c:pt>
                <c:pt idx="4185">
                  <c:v>34</c:v>
                </c:pt>
                <c:pt idx="4186">
                  <c:v>34</c:v>
                </c:pt>
                <c:pt idx="4187">
                  <c:v>34</c:v>
                </c:pt>
                <c:pt idx="4188">
                  <c:v>34</c:v>
                </c:pt>
                <c:pt idx="4189">
                  <c:v>35</c:v>
                </c:pt>
                <c:pt idx="4190">
                  <c:v>35</c:v>
                </c:pt>
                <c:pt idx="4191">
                  <c:v>35</c:v>
                </c:pt>
                <c:pt idx="4192">
                  <c:v>35</c:v>
                </c:pt>
                <c:pt idx="4193">
                  <c:v>35</c:v>
                </c:pt>
                <c:pt idx="4194">
                  <c:v>35</c:v>
                </c:pt>
                <c:pt idx="4195">
                  <c:v>35</c:v>
                </c:pt>
                <c:pt idx="4196">
                  <c:v>35</c:v>
                </c:pt>
                <c:pt idx="4197">
                  <c:v>35</c:v>
                </c:pt>
                <c:pt idx="4198">
                  <c:v>35</c:v>
                </c:pt>
                <c:pt idx="4199">
                  <c:v>35</c:v>
                </c:pt>
                <c:pt idx="4200">
                  <c:v>35</c:v>
                </c:pt>
                <c:pt idx="4201">
                  <c:v>35</c:v>
                </c:pt>
                <c:pt idx="4202">
                  <c:v>35</c:v>
                </c:pt>
                <c:pt idx="4203">
                  <c:v>35</c:v>
                </c:pt>
                <c:pt idx="4204">
                  <c:v>35</c:v>
                </c:pt>
                <c:pt idx="4205">
                  <c:v>35</c:v>
                </c:pt>
                <c:pt idx="4206">
                  <c:v>35</c:v>
                </c:pt>
                <c:pt idx="4207">
                  <c:v>35</c:v>
                </c:pt>
                <c:pt idx="4208">
                  <c:v>35</c:v>
                </c:pt>
                <c:pt idx="4209">
                  <c:v>35</c:v>
                </c:pt>
                <c:pt idx="4210">
                  <c:v>35</c:v>
                </c:pt>
                <c:pt idx="4211">
                  <c:v>36</c:v>
                </c:pt>
                <c:pt idx="4212">
                  <c:v>36</c:v>
                </c:pt>
                <c:pt idx="4213">
                  <c:v>36</c:v>
                </c:pt>
                <c:pt idx="4214">
                  <c:v>36</c:v>
                </c:pt>
                <c:pt idx="4215">
                  <c:v>36</c:v>
                </c:pt>
                <c:pt idx="4216">
                  <c:v>36</c:v>
                </c:pt>
                <c:pt idx="4217">
                  <c:v>36</c:v>
                </c:pt>
                <c:pt idx="4218">
                  <c:v>36</c:v>
                </c:pt>
                <c:pt idx="4219">
                  <c:v>36</c:v>
                </c:pt>
                <c:pt idx="4220">
                  <c:v>36</c:v>
                </c:pt>
                <c:pt idx="4221">
                  <c:v>36</c:v>
                </c:pt>
                <c:pt idx="4222">
                  <c:v>36</c:v>
                </c:pt>
                <c:pt idx="4223">
                  <c:v>36</c:v>
                </c:pt>
                <c:pt idx="4224">
                  <c:v>36</c:v>
                </c:pt>
                <c:pt idx="4225">
                  <c:v>36</c:v>
                </c:pt>
                <c:pt idx="4226">
                  <c:v>36</c:v>
                </c:pt>
                <c:pt idx="4227">
                  <c:v>36</c:v>
                </c:pt>
                <c:pt idx="4228">
                  <c:v>36</c:v>
                </c:pt>
                <c:pt idx="4229">
                  <c:v>36</c:v>
                </c:pt>
                <c:pt idx="4230">
                  <c:v>36</c:v>
                </c:pt>
                <c:pt idx="4231">
                  <c:v>36</c:v>
                </c:pt>
                <c:pt idx="4232">
                  <c:v>36</c:v>
                </c:pt>
                <c:pt idx="4233">
                  <c:v>36</c:v>
                </c:pt>
                <c:pt idx="4234">
                  <c:v>37</c:v>
                </c:pt>
                <c:pt idx="4235">
                  <c:v>37</c:v>
                </c:pt>
                <c:pt idx="4236">
                  <c:v>37</c:v>
                </c:pt>
                <c:pt idx="4237">
                  <c:v>37</c:v>
                </c:pt>
                <c:pt idx="4238">
                  <c:v>37</c:v>
                </c:pt>
                <c:pt idx="4239">
                  <c:v>37</c:v>
                </c:pt>
                <c:pt idx="4240">
                  <c:v>37</c:v>
                </c:pt>
                <c:pt idx="4241">
                  <c:v>37</c:v>
                </c:pt>
                <c:pt idx="4242">
                  <c:v>37</c:v>
                </c:pt>
                <c:pt idx="4243">
                  <c:v>37</c:v>
                </c:pt>
                <c:pt idx="4244">
                  <c:v>37</c:v>
                </c:pt>
                <c:pt idx="4245">
                  <c:v>37</c:v>
                </c:pt>
                <c:pt idx="4246">
                  <c:v>37</c:v>
                </c:pt>
                <c:pt idx="4247">
                  <c:v>37</c:v>
                </c:pt>
                <c:pt idx="4248">
                  <c:v>37</c:v>
                </c:pt>
                <c:pt idx="4249">
                  <c:v>37</c:v>
                </c:pt>
                <c:pt idx="4250">
                  <c:v>37</c:v>
                </c:pt>
                <c:pt idx="4251">
                  <c:v>37</c:v>
                </c:pt>
                <c:pt idx="4252">
                  <c:v>38</c:v>
                </c:pt>
                <c:pt idx="4253">
                  <c:v>38</c:v>
                </c:pt>
                <c:pt idx="4254">
                  <c:v>38</c:v>
                </c:pt>
                <c:pt idx="4255">
                  <c:v>38</c:v>
                </c:pt>
                <c:pt idx="4256">
                  <c:v>38</c:v>
                </c:pt>
                <c:pt idx="4257">
                  <c:v>38</c:v>
                </c:pt>
                <c:pt idx="4258">
                  <c:v>38</c:v>
                </c:pt>
                <c:pt idx="4259">
                  <c:v>38</c:v>
                </c:pt>
                <c:pt idx="4260">
                  <c:v>38</c:v>
                </c:pt>
                <c:pt idx="4261">
                  <c:v>38</c:v>
                </c:pt>
                <c:pt idx="4262">
                  <c:v>38</c:v>
                </c:pt>
                <c:pt idx="4263">
                  <c:v>38</c:v>
                </c:pt>
                <c:pt idx="4264">
                  <c:v>38</c:v>
                </c:pt>
                <c:pt idx="4265">
                  <c:v>38</c:v>
                </c:pt>
                <c:pt idx="4266">
                  <c:v>38</c:v>
                </c:pt>
                <c:pt idx="4267">
                  <c:v>38</c:v>
                </c:pt>
                <c:pt idx="4268">
                  <c:v>38</c:v>
                </c:pt>
                <c:pt idx="4269">
                  <c:v>38</c:v>
                </c:pt>
                <c:pt idx="4270">
                  <c:v>39</c:v>
                </c:pt>
                <c:pt idx="4271">
                  <c:v>39</c:v>
                </c:pt>
                <c:pt idx="4272">
                  <c:v>39</c:v>
                </c:pt>
                <c:pt idx="4273">
                  <c:v>39</c:v>
                </c:pt>
                <c:pt idx="4274">
                  <c:v>39</c:v>
                </c:pt>
                <c:pt idx="4275">
                  <c:v>39</c:v>
                </c:pt>
                <c:pt idx="4276">
                  <c:v>39</c:v>
                </c:pt>
                <c:pt idx="4277">
                  <c:v>39</c:v>
                </c:pt>
                <c:pt idx="4278">
                  <c:v>39</c:v>
                </c:pt>
                <c:pt idx="4279">
                  <c:v>39</c:v>
                </c:pt>
                <c:pt idx="4280">
                  <c:v>39</c:v>
                </c:pt>
                <c:pt idx="4281">
                  <c:v>39</c:v>
                </c:pt>
                <c:pt idx="4282">
                  <c:v>39</c:v>
                </c:pt>
                <c:pt idx="4283">
                  <c:v>39</c:v>
                </c:pt>
                <c:pt idx="4284">
                  <c:v>39</c:v>
                </c:pt>
                <c:pt idx="4285">
                  <c:v>40</c:v>
                </c:pt>
                <c:pt idx="4286">
                  <c:v>40</c:v>
                </c:pt>
                <c:pt idx="4287">
                  <c:v>40</c:v>
                </c:pt>
                <c:pt idx="4288">
                  <c:v>40</c:v>
                </c:pt>
                <c:pt idx="4289">
                  <c:v>40</c:v>
                </c:pt>
                <c:pt idx="4290">
                  <c:v>40</c:v>
                </c:pt>
                <c:pt idx="4291">
                  <c:v>40</c:v>
                </c:pt>
                <c:pt idx="4292">
                  <c:v>40</c:v>
                </c:pt>
                <c:pt idx="4293">
                  <c:v>40</c:v>
                </c:pt>
                <c:pt idx="4294">
                  <c:v>40</c:v>
                </c:pt>
                <c:pt idx="4295">
                  <c:v>40</c:v>
                </c:pt>
                <c:pt idx="4296">
                  <c:v>40</c:v>
                </c:pt>
                <c:pt idx="4297">
                  <c:v>41</c:v>
                </c:pt>
                <c:pt idx="4298">
                  <c:v>41</c:v>
                </c:pt>
                <c:pt idx="4299">
                  <c:v>41</c:v>
                </c:pt>
                <c:pt idx="4300">
                  <c:v>41</c:v>
                </c:pt>
                <c:pt idx="4301">
                  <c:v>41</c:v>
                </c:pt>
                <c:pt idx="4302">
                  <c:v>41</c:v>
                </c:pt>
                <c:pt idx="4303">
                  <c:v>41</c:v>
                </c:pt>
                <c:pt idx="4304">
                  <c:v>41</c:v>
                </c:pt>
                <c:pt idx="4305">
                  <c:v>41</c:v>
                </c:pt>
                <c:pt idx="4306">
                  <c:v>41</c:v>
                </c:pt>
                <c:pt idx="4307">
                  <c:v>41</c:v>
                </c:pt>
                <c:pt idx="4308">
                  <c:v>41</c:v>
                </c:pt>
                <c:pt idx="4309">
                  <c:v>41</c:v>
                </c:pt>
                <c:pt idx="4310">
                  <c:v>42</c:v>
                </c:pt>
                <c:pt idx="4311">
                  <c:v>42</c:v>
                </c:pt>
                <c:pt idx="4312">
                  <c:v>42</c:v>
                </c:pt>
                <c:pt idx="4313">
                  <c:v>42</c:v>
                </c:pt>
                <c:pt idx="4314">
                  <c:v>42</c:v>
                </c:pt>
                <c:pt idx="4315">
                  <c:v>42</c:v>
                </c:pt>
                <c:pt idx="4316">
                  <c:v>43</c:v>
                </c:pt>
                <c:pt idx="4317">
                  <c:v>43</c:v>
                </c:pt>
                <c:pt idx="4318">
                  <c:v>43</c:v>
                </c:pt>
                <c:pt idx="4319">
                  <c:v>43</c:v>
                </c:pt>
                <c:pt idx="4320">
                  <c:v>43</c:v>
                </c:pt>
                <c:pt idx="4321">
                  <c:v>43</c:v>
                </c:pt>
                <c:pt idx="4322">
                  <c:v>43</c:v>
                </c:pt>
                <c:pt idx="4323">
                  <c:v>43</c:v>
                </c:pt>
                <c:pt idx="4324">
                  <c:v>44</c:v>
                </c:pt>
                <c:pt idx="4325">
                  <c:v>44</c:v>
                </c:pt>
                <c:pt idx="4326">
                  <c:v>44</c:v>
                </c:pt>
                <c:pt idx="4327">
                  <c:v>44</c:v>
                </c:pt>
                <c:pt idx="4328">
                  <c:v>44</c:v>
                </c:pt>
                <c:pt idx="4329">
                  <c:v>44</c:v>
                </c:pt>
                <c:pt idx="4330">
                  <c:v>44</c:v>
                </c:pt>
                <c:pt idx="4331">
                  <c:v>44</c:v>
                </c:pt>
                <c:pt idx="4332">
                  <c:v>44</c:v>
                </c:pt>
                <c:pt idx="4333">
                  <c:v>44</c:v>
                </c:pt>
                <c:pt idx="4334">
                  <c:v>45</c:v>
                </c:pt>
                <c:pt idx="4335">
                  <c:v>45</c:v>
                </c:pt>
                <c:pt idx="4336">
                  <c:v>45</c:v>
                </c:pt>
                <c:pt idx="4337">
                  <c:v>45</c:v>
                </c:pt>
                <c:pt idx="4338">
                  <c:v>45</c:v>
                </c:pt>
                <c:pt idx="4339">
                  <c:v>45</c:v>
                </c:pt>
                <c:pt idx="4340">
                  <c:v>46</c:v>
                </c:pt>
                <c:pt idx="4341">
                  <c:v>46</c:v>
                </c:pt>
                <c:pt idx="4342">
                  <c:v>46</c:v>
                </c:pt>
                <c:pt idx="4343">
                  <c:v>46</c:v>
                </c:pt>
                <c:pt idx="4344">
                  <c:v>46</c:v>
                </c:pt>
                <c:pt idx="4345">
                  <c:v>46</c:v>
                </c:pt>
                <c:pt idx="4346">
                  <c:v>46</c:v>
                </c:pt>
                <c:pt idx="4347">
                  <c:v>47</c:v>
                </c:pt>
                <c:pt idx="4348">
                  <c:v>47</c:v>
                </c:pt>
                <c:pt idx="4349">
                  <c:v>47</c:v>
                </c:pt>
                <c:pt idx="4350">
                  <c:v>47</c:v>
                </c:pt>
                <c:pt idx="4351">
                  <c:v>47</c:v>
                </c:pt>
                <c:pt idx="4352">
                  <c:v>48</c:v>
                </c:pt>
                <c:pt idx="4353">
                  <c:v>48</c:v>
                </c:pt>
                <c:pt idx="4354">
                  <c:v>49</c:v>
                </c:pt>
                <c:pt idx="4355">
                  <c:v>49</c:v>
                </c:pt>
                <c:pt idx="4356">
                  <c:v>49</c:v>
                </c:pt>
                <c:pt idx="4357">
                  <c:v>49</c:v>
                </c:pt>
                <c:pt idx="4358">
                  <c:v>50</c:v>
                </c:pt>
                <c:pt idx="4359">
                  <c:v>52</c:v>
                </c:pt>
                <c:pt idx="4360">
                  <c:v>52</c:v>
                </c:pt>
              </c:numCache>
            </c:numRef>
          </c:yVal>
          <c:bubbleSize>
            <c:numRef>
              <c:f>Sheet1!$C$2:$C$4362</c:f>
              <c:numCache>
                <c:formatCode>General</c:formatCode>
                <c:ptCount val="4361"/>
                <c:pt idx="0">
                  <c:v>1</c:v>
                </c:pt>
                <c:pt idx="1">
                  <c:v>1</c:v>
                </c:pt>
                <c:pt idx="2">
                  <c:v>1</c:v>
                </c:pt>
                <c:pt idx="3">
                  <c:v>1</c:v>
                </c:pt>
                <c:pt idx="4">
                  <c:v>1</c:v>
                </c:pt>
                <c:pt idx="5">
                  <c:v>1</c:v>
                </c:pt>
                <c:pt idx="6">
                  <c:v>1</c:v>
                </c:pt>
                <c:pt idx="7">
                  <c:v>1</c:v>
                </c:pt>
                <c:pt idx="8">
                  <c:v>1</c:v>
                </c:pt>
                <c:pt idx="9">
                  <c:v>1</c:v>
                </c:pt>
                <c:pt idx="10">
                  <c:v>1</c:v>
                </c:pt>
                <c:pt idx="11">
                  <c:v>2</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2</c:v>
                </c:pt>
                <c:pt idx="37">
                  <c:v>1</c:v>
                </c:pt>
                <c:pt idx="38">
                  <c:v>1</c:v>
                </c:pt>
                <c:pt idx="39">
                  <c:v>1</c:v>
                </c:pt>
                <c:pt idx="40">
                  <c:v>1</c:v>
                </c:pt>
                <c:pt idx="41">
                  <c:v>1</c:v>
                </c:pt>
                <c:pt idx="42">
                  <c:v>1</c:v>
                </c:pt>
                <c:pt idx="43">
                  <c:v>1</c:v>
                </c:pt>
                <c:pt idx="44">
                  <c:v>2</c:v>
                </c:pt>
                <c:pt idx="45">
                  <c:v>2</c:v>
                </c:pt>
                <c:pt idx="46">
                  <c:v>1</c:v>
                </c:pt>
                <c:pt idx="47">
                  <c:v>1</c:v>
                </c:pt>
                <c:pt idx="48">
                  <c:v>1</c:v>
                </c:pt>
                <c:pt idx="49">
                  <c:v>1</c:v>
                </c:pt>
                <c:pt idx="50">
                  <c:v>1</c:v>
                </c:pt>
                <c:pt idx="51">
                  <c:v>1</c:v>
                </c:pt>
                <c:pt idx="52">
                  <c:v>1</c:v>
                </c:pt>
                <c:pt idx="53">
                  <c:v>2</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2</c:v>
                </c:pt>
                <c:pt idx="85">
                  <c:v>1</c:v>
                </c:pt>
                <c:pt idx="86">
                  <c:v>1</c:v>
                </c:pt>
                <c:pt idx="87">
                  <c:v>1</c:v>
                </c:pt>
                <c:pt idx="88">
                  <c:v>1</c:v>
                </c:pt>
                <c:pt idx="89">
                  <c:v>1</c:v>
                </c:pt>
                <c:pt idx="90">
                  <c:v>1</c:v>
                </c:pt>
                <c:pt idx="91">
                  <c:v>1</c:v>
                </c:pt>
                <c:pt idx="92">
                  <c:v>1</c:v>
                </c:pt>
                <c:pt idx="93">
                  <c:v>1</c:v>
                </c:pt>
                <c:pt idx="94">
                  <c:v>2</c:v>
                </c:pt>
                <c:pt idx="95">
                  <c:v>2</c:v>
                </c:pt>
                <c:pt idx="96">
                  <c:v>2</c:v>
                </c:pt>
                <c:pt idx="97">
                  <c:v>1</c:v>
                </c:pt>
                <c:pt idx="98">
                  <c:v>1</c:v>
                </c:pt>
                <c:pt idx="99">
                  <c:v>1</c:v>
                </c:pt>
                <c:pt idx="100">
                  <c:v>1</c:v>
                </c:pt>
                <c:pt idx="101">
                  <c:v>1</c:v>
                </c:pt>
                <c:pt idx="102">
                  <c:v>1</c:v>
                </c:pt>
                <c:pt idx="103">
                  <c:v>1</c:v>
                </c:pt>
                <c:pt idx="104">
                  <c:v>2</c:v>
                </c:pt>
                <c:pt idx="105">
                  <c:v>1</c:v>
                </c:pt>
                <c:pt idx="106">
                  <c:v>2</c:v>
                </c:pt>
                <c:pt idx="107">
                  <c:v>2</c:v>
                </c:pt>
                <c:pt idx="108">
                  <c:v>3</c:v>
                </c:pt>
                <c:pt idx="109">
                  <c:v>2</c:v>
                </c:pt>
                <c:pt idx="110">
                  <c:v>3</c:v>
                </c:pt>
                <c:pt idx="111">
                  <c:v>1</c:v>
                </c:pt>
                <c:pt idx="112">
                  <c:v>1</c:v>
                </c:pt>
                <c:pt idx="113">
                  <c:v>1</c:v>
                </c:pt>
                <c:pt idx="114">
                  <c:v>1</c:v>
                </c:pt>
                <c:pt idx="115">
                  <c:v>1</c:v>
                </c:pt>
                <c:pt idx="116">
                  <c:v>1</c:v>
                </c:pt>
                <c:pt idx="117">
                  <c:v>2</c:v>
                </c:pt>
                <c:pt idx="118">
                  <c:v>1</c:v>
                </c:pt>
                <c:pt idx="119">
                  <c:v>1</c:v>
                </c:pt>
                <c:pt idx="120">
                  <c:v>1</c:v>
                </c:pt>
                <c:pt idx="121">
                  <c:v>2</c:v>
                </c:pt>
                <c:pt idx="122">
                  <c:v>1</c:v>
                </c:pt>
                <c:pt idx="123">
                  <c:v>1</c:v>
                </c:pt>
                <c:pt idx="124">
                  <c:v>1</c:v>
                </c:pt>
                <c:pt idx="125">
                  <c:v>1</c:v>
                </c:pt>
                <c:pt idx="126">
                  <c:v>1</c:v>
                </c:pt>
                <c:pt idx="127">
                  <c:v>1</c:v>
                </c:pt>
                <c:pt idx="128">
                  <c:v>1</c:v>
                </c:pt>
                <c:pt idx="129">
                  <c:v>1</c:v>
                </c:pt>
                <c:pt idx="130">
                  <c:v>1</c:v>
                </c:pt>
                <c:pt idx="131">
                  <c:v>2</c:v>
                </c:pt>
                <c:pt idx="132">
                  <c:v>1</c:v>
                </c:pt>
                <c:pt idx="133">
                  <c:v>2</c:v>
                </c:pt>
                <c:pt idx="134">
                  <c:v>1</c:v>
                </c:pt>
                <c:pt idx="135">
                  <c:v>1</c:v>
                </c:pt>
                <c:pt idx="136">
                  <c:v>2</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2</c:v>
                </c:pt>
                <c:pt idx="151">
                  <c:v>1</c:v>
                </c:pt>
                <c:pt idx="152">
                  <c:v>2</c:v>
                </c:pt>
                <c:pt idx="153">
                  <c:v>1</c:v>
                </c:pt>
                <c:pt idx="154">
                  <c:v>2</c:v>
                </c:pt>
                <c:pt idx="155">
                  <c:v>2</c:v>
                </c:pt>
                <c:pt idx="156">
                  <c:v>1</c:v>
                </c:pt>
                <c:pt idx="157">
                  <c:v>1</c:v>
                </c:pt>
                <c:pt idx="158">
                  <c:v>1</c:v>
                </c:pt>
                <c:pt idx="159">
                  <c:v>1</c:v>
                </c:pt>
                <c:pt idx="160">
                  <c:v>1</c:v>
                </c:pt>
                <c:pt idx="161">
                  <c:v>1</c:v>
                </c:pt>
                <c:pt idx="162">
                  <c:v>5</c:v>
                </c:pt>
                <c:pt idx="163">
                  <c:v>1</c:v>
                </c:pt>
                <c:pt idx="164">
                  <c:v>2</c:v>
                </c:pt>
                <c:pt idx="165">
                  <c:v>2</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3</c:v>
                </c:pt>
                <c:pt idx="185">
                  <c:v>2</c:v>
                </c:pt>
                <c:pt idx="186">
                  <c:v>2</c:v>
                </c:pt>
                <c:pt idx="187">
                  <c:v>1</c:v>
                </c:pt>
                <c:pt idx="188">
                  <c:v>1</c:v>
                </c:pt>
                <c:pt idx="189">
                  <c:v>2</c:v>
                </c:pt>
                <c:pt idx="190">
                  <c:v>2</c:v>
                </c:pt>
                <c:pt idx="191">
                  <c:v>1</c:v>
                </c:pt>
                <c:pt idx="192">
                  <c:v>1</c:v>
                </c:pt>
                <c:pt idx="193">
                  <c:v>1</c:v>
                </c:pt>
                <c:pt idx="194">
                  <c:v>1</c:v>
                </c:pt>
                <c:pt idx="195">
                  <c:v>1</c:v>
                </c:pt>
                <c:pt idx="196">
                  <c:v>1</c:v>
                </c:pt>
                <c:pt idx="197">
                  <c:v>1</c:v>
                </c:pt>
                <c:pt idx="198">
                  <c:v>1</c:v>
                </c:pt>
                <c:pt idx="199">
                  <c:v>3</c:v>
                </c:pt>
                <c:pt idx="200">
                  <c:v>2</c:v>
                </c:pt>
                <c:pt idx="201">
                  <c:v>1</c:v>
                </c:pt>
                <c:pt idx="202">
                  <c:v>2</c:v>
                </c:pt>
                <c:pt idx="203">
                  <c:v>1</c:v>
                </c:pt>
                <c:pt idx="204">
                  <c:v>2</c:v>
                </c:pt>
                <c:pt idx="205">
                  <c:v>2</c:v>
                </c:pt>
                <c:pt idx="206">
                  <c:v>1</c:v>
                </c:pt>
                <c:pt idx="207">
                  <c:v>2</c:v>
                </c:pt>
                <c:pt idx="208">
                  <c:v>2</c:v>
                </c:pt>
                <c:pt idx="209">
                  <c:v>1</c:v>
                </c:pt>
                <c:pt idx="210">
                  <c:v>1</c:v>
                </c:pt>
                <c:pt idx="211">
                  <c:v>1</c:v>
                </c:pt>
                <c:pt idx="212">
                  <c:v>1</c:v>
                </c:pt>
                <c:pt idx="213">
                  <c:v>1</c:v>
                </c:pt>
                <c:pt idx="214">
                  <c:v>1</c:v>
                </c:pt>
                <c:pt idx="215">
                  <c:v>1</c:v>
                </c:pt>
                <c:pt idx="216">
                  <c:v>2</c:v>
                </c:pt>
                <c:pt idx="217">
                  <c:v>1</c:v>
                </c:pt>
                <c:pt idx="218">
                  <c:v>1</c:v>
                </c:pt>
                <c:pt idx="219">
                  <c:v>1</c:v>
                </c:pt>
                <c:pt idx="220">
                  <c:v>2</c:v>
                </c:pt>
                <c:pt idx="221">
                  <c:v>1</c:v>
                </c:pt>
                <c:pt idx="222">
                  <c:v>1</c:v>
                </c:pt>
                <c:pt idx="223">
                  <c:v>1</c:v>
                </c:pt>
                <c:pt idx="224">
                  <c:v>4</c:v>
                </c:pt>
                <c:pt idx="225">
                  <c:v>3</c:v>
                </c:pt>
                <c:pt idx="226">
                  <c:v>1</c:v>
                </c:pt>
                <c:pt idx="227">
                  <c:v>2</c:v>
                </c:pt>
                <c:pt idx="228">
                  <c:v>1</c:v>
                </c:pt>
                <c:pt idx="229">
                  <c:v>1</c:v>
                </c:pt>
                <c:pt idx="230">
                  <c:v>2</c:v>
                </c:pt>
                <c:pt idx="231">
                  <c:v>1</c:v>
                </c:pt>
                <c:pt idx="232">
                  <c:v>1</c:v>
                </c:pt>
                <c:pt idx="233">
                  <c:v>2</c:v>
                </c:pt>
                <c:pt idx="234">
                  <c:v>1</c:v>
                </c:pt>
                <c:pt idx="235">
                  <c:v>1</c:v>
                </c:pt>
                <c:pt idx="236">
                  <c:v>1</c:v>
                </c:pt>
                <c:pt idx="237">
                  <c:v>1</c:v>
                </c:pt>
                <c:pt idx="238">
                  <c:v>1</c:v>
                </c:pt>
                <c:pt idx="239">
                  <c:v>1</c:v>
                </c:pt>
                <c:pt idx="240">
                  <c:v>1</c:v>
                </c:pt>
                <c:pt idx="241">
                  <c:v>3</c:v>
                </c:pt>
                <c:pt idx="242">
                  <c:v>2</c:v>
                </c:pt>
                <c:pt idx="243">
                  <c:v>2</c:v>
                </c:pt>
                <c:pt idx="244">
                  <c:v>1</c:v>
                </c:pt>
                <c:pt idx="245">
                  <c:v>2</c:v>
                </c:pt>
                <c:pt idx="246">
                  <c:v>2</c:v>
                </c:pt>
                <c:pt idx="247">
                  <c:v>3</c:v>
                </c:pt>
                <c:pt idx="248">
                  <c:v>2</c:v>
                </c:pt>
                <c:pt idx="249">
                  <c:v>4</c:v>
                </c:pt>
                <c:pt idx="250">
                  <c:v>2</c:v>
                </c:pt>
                <c:pt idx="251">
                  <c:v>1</c:v>
                </c:pt>
                <c:pt idx="252">
                  <c:v>1</c:v>
                </c:pt>
                <c:pt idx="253">
                  <c:v>1</c:v>
                </c:pt>
                <c:pt idx="254">
                  <c:v>1</c:v>
                </c:pt>
                <c:pt idx="255">
                  <c:v>1</c:v>
                </c:pt>
                <c:pt idx="256">
                  <c:v>1</c:v>
                </c:pt>
                <c:pt idx="257">
                  <c:v>1</c:v>
                </c:pt>
                <c:pt idx="258">
                  <c:v>1</c:v>
                </c:pt>
                <c:pt idx="259">
                  <c:v>1</c:v>
                </c:pt>
                <c:pt idx="260">
                  <c:v>2</c:v>
                </c:pt>
                <c:pt idx="261">
                  <c:v>1</c:v>
                </c:pt>
                <c:pt idx="262">
                  <c:v>1</c:v>
                </c:pt>
                <c:pt idx="263">
                  <c:v>1</c:v>
                </c:pt>
                <c:pt idx="264">
                  <c:v>1</c:v>
                </c:pt>
                <c:pt idx="265">
                  <c:v>1</c:v>
                </c:pt>
                <c:pt idx="266">
                  <c:v>1</c:v>
                </c:pt>
                <c:pt idx="267">
                  <c:v>1</c:v>
                </c:pt>
                <c:pt idx="268">
                  <c:v>1</c:v>
                </c:pt>
                <c:pt idx="269">
                  <c:v>1</c:v>
                </c:pt>
                <c:pt idx="270">
                  <c:v>3</c:v>
                </c:pt>
                <c:pt idx="271">
                  <c:v>2</c:v>
                </c:pt>
                <c:pt idx="272">
                  <c:v>3</c:v>
                </c:pt>
                <c:pt idx="273">
                  <c:v>6</c:v>
                </c:pt>
                <c:pt idx="274">
                  <c:v>3</c:v>
                </c:pt>
                <c:pt idx="275">
                  <c:v>1</c:v>
                </c:pt>
                <c:pt idx="276">
                  <c:v>4</c:v>
                </c:pt>
                <c:pt idx="277">
                  <c:v>2</c:v>
                </c:pt>
                <c:pt idx="278">
                  <c:v>1</c:v>
                </c:pt>
                <c:pt idx="279">
                  <c:v>4</c:v>
                </c:pt>
                <c:pt idx="280">
                  <c:v>1</c:v>
                </c:pt>
                <c:pt idx="281">
                  <c:v>1</c:v>
                </c:pt>
                <c:pt idx="282">
                  <c:v>2</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2</c:v>
                </c:pt>
                <c:pt idx="297">
                  <c:v>2</c:v>
                </c:pt>
                <c:pt idx="298">
                  <c:v>1</c:v>
                </c:pt>
                <c:pt idx="299">
                  <c:v>3</c:v>
                </c:pt>
                <c:pt idx="300">
                  <c:v>1</c:v>
                </c:pt>
                <c:pt idx="301">
                  <c:v>3</c:v>
                </c:pt>
                <c:pt idx="302">
                  <c:v>1</c:v>
                </c:pt>
                <c:pt idx="303">
                  <c:v>6</c:v>
                </c:pt>
                <c:pt idx="304">
                  <c:v>1</c:v>
                </c:pt>
                <c:pt idx="305">
                  <c:v>2</c:v>
                </c:pt>
                <c:pt idx="306">
                  <c:v>2</c:v>
                </c:pt>
                <c:pt idx="307">
                  <c:v>3</c:v>
                </c:pt>
                <c:pt idx="308">
                  <c:v>2</c:v>
                </c:pt>
                <c:pt idx="309">
                  <c:v>2</c:v>
                </c:pt>
                <c:pt idx="310">
                  <c:v>1</c:v>
                </c:pt>
                <c:pt idx="311">
                  <c:v>2</c:v>
                </c:pt>
                <c:pt idx="312">
                  <c:v>3</c:v>
                </c:pt>
                <c:pt idx="313">
                  <c:v>1</c:v>
                </c:pt>
                <c:pt idx="314">
                  <c:v>1</c:v>
                </c:pt>
                <c:pt idx="315">
                  <c:v>1</c:v>
                </c:pt>
                <c:pt idx="316">
                  <c:v>1</c:v>
                </c:pt>
                <c:pt idx="317">
                  <c:v>1</c:v>
                </c:pt>
                <c:pt idx="318">
                  <c:v>1</c:v>
                </c:pt>
                <c:pt idx="319">
                  <c:v>1</c:v>
                </c:pt>
                <c:pt idx="320">
                  <c:v>1</c:v>
                </c:pt>
                <c:pt idx="321">
                  <c:v>1</c:v>
                </c:pt>
                <c:pt idx="322">
                  <c:v>1</c:v>
                </c:pt>
                <c:pt idx="323">
                  <c:v>2</c:v>
                </c:pt>
                <c:pt idx="324">
                  <c:v>1</c:v>
                </c:pt>
                <c:pt idx="325">
                  <c:v>1</c:v>
                </c:pt>
                <c:pt idx="326">
                  <c:v>1</c:v>
                </c:pt>
                <c:pt idx="327">
                  <c:v>1</c:v>
                </c:pt>
                <c:pt idx="328">
                  <c:v>1</c:v>
                </c:pt>
                <c:pt idx="329">
                  <c:v>1</c:v>
                </c:pt>
                <c:pt idx="330">
                  <c:v>1</c:v>
                </c:pt>
                <c:pt idx="331">
                  <c:v>1</c:v>
                </c:pt>
                <c:pt idx="332">
                  <c:v>2</c:v>
                </c:pt>
                <c:pt idx="333">
                  <c:v>3</c:v>
                </c:pt>
                <c:pt idx="334">
                  <c:v>3</c:v>
                </c:pt>
                <c:pt idx="335">
                  <c:v>1</c:v>
                </c:pt>
                <c:pt idx="336">
                  <c:v>3</c:v>
                </c:pt>
                <c:pt idx="337">
                  <c:v>2</c:v>
                </c:pt>
                <c:pt idx="338">
                  <c:v>2</c:v>
                </c:pt>
                <c:pt idx="339">
                  <c:v>2</c:v>
                </c:pt>
                <c:pt idx="340">
                  <c:v>2</c:v>
                </c:pt>
                <c:pt idx="341">
                  <c:v>1</c:v>
                </c:pt>
                <c:pt idx="342">
                  <c:v>3</c:v>
                </c:pt>
                <c:pt idx="343">
                  <c:v>2</c:v>
                </c:pt>
                <c:pt idx="344">
                  <c:v>3</c:v>
                </c:pt>
                <c:pt idx="345">
                  <c:v>3</c:v>
                </c:pt>
                <c:pt idx="346">
                  <c:v>2</c:v>
                </c:pt>
                <c:pt idx="347">
                  <c:v>3</c:v>
                </c:pt>
                <c:pt idx="348">
                  <c:v>2</c:v>
                </c:pt>
                <c:pt idx="349">
                  <c:v>2</c:v>
                </c:pt>
                <c:pt idx="350">
                  <c:v>1</c:v>
                </c:pt>
                <c:pt idx="351">
                  <c:v>1</c:v>
                </c:pt>
                <c:pt idx="352">
                  <c:v>1</c:v>
                </c:pt>
                <c:pt idx="353">
                  <c:v>1</c:v>
                </c:pt>
                <c:pt idx="354">
                  <c:v>1</c:v>
                </c:pt>
                <c:pt idx="355">
                  <c:v>1</c:v>
                </c:pt>
                <c:pt idx="356">
                  <c:v>2</c:v>
                </c:pt>
                <c:pt idx="357">
                  <c:v>1</c:v>
                </c:pt>
                <c:pt idx="358">
                  <c:v>1</c:v>
                </c:pt>
                <c:pt idx="359">
                  <c:v>1</c:v>
                </c:pt>
                <c:pt idx="360">
                  <c:v>1</c:v>
                </c:pt>
                <c:pt idx="361">
                  <c:v>1</c:v>
                </c:pt>
                <c:pt idx="362">
                  <c:v>1</c:v>
                </c:pt>
                <c:pt idx="363">
                  <c:v>1</c:v>
                </c:pt>
                <c:pt idx="364">
                  <c:v>1</c:v>
                </c:pt>
                <c:pt idx="365">
                  <c:v>3</c:v>
                </c:pt>
                <c:pt idx="366">
                  <c:v>3</c:v>
                </c:pt>
                <c:pt idx="367">
                  <c:v>1</c:v>
                </c:pt>
                <c:pt idx="368">
                  <c:v>2</c:v>
                </c:pt>
                <c:pt idx="369">
                  <c:v>3</c:v>
                </c:pt>
                <c:pt idx="370">
                  <c:v>3</c:v>
                </c:pt>
                <c:pt idx="371">
                  <c:v>3</c:v>
                </c:pt>
                <c:pt idx="372">
                  <c:v>6</c:v>
                </c:pt>
                <c:pt idx="373">
                  <c:v>1</c:v>
                </c:pt>
                <c:pt idx="374">
                  <c:v>2</c:v>
                </c:pt>
                <c:pt idx="375">
                  <c:v>2</c:v>
                </c:pt>
                <c:pt idx="376">
                  <c:v>1</c:v>
                </c:pt>
                <c:pt idx="377">
                  <c:v>4</c:v>
                </c:pt>
                <c:pt idx="378">
                  <c:v>1</c:v>
                </c:pt>
                <c:pt idx="379">
                  <c:v>3</c:v>
                </c:pt>
                <c:pt idx="380">
                  <c:v>1</c:v>
                </c:pt>
                <c:pt idx="381">
                  <c:v>3</c:v>
                </c:pt>
                <c:pt idx="382">
                  <c:v>1</c:v>
                </c:pt>
                <c:pt idx="383">
                  <c:v>1</c:v>
                </c:pt>
                <c:pt idx="384">
                  <c:v>2</c:v>
                </c:pt>
                <c:pt idx="385">
                  <c:v>2</c:v>
                </c:pt>
                <c:pt idx="386">
                  <c:v>2</c:v>
                </c:pt>
                <c:pt idx="387">
                  <c:v>1</c:v>
                </c:pt>
                <c:pt idx="388">
                  <c:v>1</c:v>
                </c:pt>
                <c:pt idx="389">
                  <c:v>1</c:v>
                </c:pt>
                <c:pt idx="390">
                  <c:v>1</c:v>
                </c:pt>
                <c:pt idx="391">
                  <c:v>2</c:v>
                </c:pt>
                <c:pt idx="392">
                  <c:v>1</c:v>
                </c:pt>
                <c:pt idx="393">
                  <c:v>3</c:v>
                </c:pt>
                <c:pt idx="394">
                  <c:v>1</c:v>
                </c:pt>
                <c:pt idx="395">
                  <c:v>1</c:v>
                </c:pt>
                <c:pt idx="396">
                  <c:v>3</c:v>
                </c:pt>
                <c:pt idx="397">
                  <c:v>2</c:v>
                </c:pt>
                <c:pt idx="398">
                  <c:v>2</c:v>
                </c:pt>
                <c:pt idx="399">
                  <c:v>6</c:v>
                </c:pt>
                <c:pt idx="400">
                  <c:v>3</c:v>
                </c:pt>
                <c:pt idx="401">
                  <c:v>5</c:v>
                </c:pt>
                <c:pt idx="402">
                  <c:v>4</c:v>
                </c:pt>
                <c:pt idx="403">
                  <c:v>3</c:v>
                </c:pt>
                <c:pt idx="404">
                  <c:v>6</c:v>
                </c:pt>
                <c:pt idx="405">
                  <c:v>3</c:v>
                </c:pt>
                <c:pt idx="406">
                  <c:v>4</c:v>
                </c:pt>
                <c:pt idx="407">
                  <c:v>1</c:v>
                </c:pt>
                <c:pt idx="408">
                  <c:v>2</c:v>
                </c:pt>
                <c:pt idx="409">
                  <c:v>1</c:v>
                </c:pt>
                <c:pt idx="410">
                  <c:v>2</c:v>
                </c:pt>
                <c:pt idx="411">
                  <c:v>1</c:v>
                </c:pt>
                <c:pt idx="412">
                  <c:v>1</c:v>
                </c:pt>
                <c:pt idx="413">
                  <c:v>1</c:v>
                </c:pt>
                <c:pt idx="414">
                  <c:v>1</c:v>
                </c:pt>
                <c:pt idx="415">
                  <c:v>1</c:v>
                </c:pt>
                <c:pt idx="416">
                  <c:v>1</c:v>
                </c:pt>
                <c:pt idx="417">
                  <c:v>2</c:v>
                </c:pt>
                <c:pt idx="418">
                  <c:v>1</c:v>
                </c:pt>
                <c:pt idx="419">
                  <c:v>1</c:v>
                </c:pt>
                <c:pt idx="420">
                  <c:v>2</c:v>
                </c:pt>
                <c:pt idx="421">
                  <c:v>1</c:v>
                </c:pt>
                <c:pt idx="422">
                  <c:v>1</c:v>
                </c:pt>
                <c:pt idx="423">
                  <c:v>1</c:v>
                </c:pt>
                <c:pt idx="424">
                  <c:v>2</c:v>
                </c:pt>
                <c:pt idx="425">
                  <c:v>2</c:v>
                </c:pt>
                <c:pt idx="426">
                  <c:v>2</c:v>
                </c:pt>
                <c:pt idx="427">
                  <c:v>2</c:v>
                </c:pt>
                <c:pt idx="428">
                  <c:v>1</c:v>
                </c:pt>
                <c:pt idx="429">
                  <c:v>1</c:v>
                </c:pt>
                <c:pt idx="430">
                  <c:v>2</c:v>
                </c:pt>
                <c:pt idx="431">
                  <c:v>6</c:v>
                </c:pt>
                <c:pt idx="432">
                  <c:v>4</c:v>
                </c:pt>
                <c:pt idx="433">
                  <c:v>2</c:v>
                </c:pt>
                <c:pt idx="434">
                  <c:v>6</c:v>
                </c:pt>
                <c:pt idx="435">
                  <c:v>8</c:v>
                </c:pt>
                <c:pt idx="436">
                  <c:v>6</c:v>
                </c:pt>
                <c:pt idx="437">
                  <c:v>7</c:v>
                </c:pt>
                <c:pt idx="438">
                  <c:v>3</c:v>
                </c:pt>
                <c:pt idx="439">
                  <c:v>1</c:v>
                </c:pt>
                <c:pt idx="440">
                  <c:v>3</c:v>
                </c:pt>
                <c:pt idx="441">
                  <c:v>2</c:v>
                </c:pt>
                <c:pt idx="442">
                  <c:v>2</c:v>
                </c:pt>
                <c:pt idx="443">
                  <c:v>2</c:v>
                </c:pt>
                <c:pt idx="444">
                  <c:v>3</c:v>
                </c:pt>
                <c:pt idx="445">
                  <c:v>1</c:v>
                </c:pt>
                <c:pt idx="446">
                  <c:v>1</c:v>
                </c:pt>
                <c:pt idx="447">
                  <c:v>1</c:v>
                </c:pt>
                <c:pt idx="448">
                  <c:v>1</c:v>
                </c:pt>
                <c:pt idx="449">
                  <c:v>2</c:v>
                </c:pt>
                <c:pt idx="450">
                  <c:v>1</c:v>
                </c:pt>
                <c:pt idx="451">
                  <c:v>1</c:v>
                </c:pt>
                <c:pt idx="452">
                  <c:v>1</c:v>
                </c:pt>
                <c:pt idx="453">
                  <c:v>2</c:v>
                </c:pt>
                <c:pt idx="454">
                  <c:v>1</c:v>
                </c:pt>
                <c:pt idx="455">
                  <c:v>1</c:v>
                </c:pt>
                <c:pt idx="456">
                  <c:v>1</c:v>
                </c:pt>
                <c:pt idx="457">
                  <c:v>1</c:v>
                </c:pt>
                <c:pt idx="458">
                  <c:v>1</c:v>
                </c:pt>
                <c:pt idx="459">
                  <c:v>2</c:v>
                </c:pt>
                <c:pt idx="460">
                  <c:v>1</c:v>
                </c:pt>
                <c:pt idx="461">
                  <c:v>1</c:v>
                </c:pt>
                <c:pt idx="462">
                  <c:v>2</c:v>
                </c:pt>
                <c:pt idx="463">
                  <c:v>4</c:v>
                </c:pt>
                <c:pt idx="464">
                  <c:v>3</c:v>
                </c:pt>
                <c:pt idx="465">
                  <c:v>1</c:v>
                </c:pt>
                <c:pt idx="466">
                  <c:v>2</c:v>
                </c:pt>
                <c:pt idx="467">
                  <c:v>5</c:v>
                </c:pt>
                <c:pt idx="468">
                  <c:v>3</c:v>
                </c:pt>
                <c:pt idx="469">
                  <c:v>2</c:v>
                </c:pt>
                <c:pt idx="470">
                  <c:v>7</c:v>
                </c:pt>
                <c:pt idx="471">
                  <c:v>2</c:v>
                </c:pt>
                <c:pt idx="472">
                  <c:v>8</c:v>
                </c:pt>
                <c:pt idx="473">
                  <c:v>1</c:v>
                </c:pt>
                <c:pt idx="474">
                  <c:v>4</c:v>
                </c:pt>
                <c:pt idx="475">
                  <c:v>6</c:v>
                </c:pt>
                <c:pt idx="476">
                  <c:v>2</c:v>
                </c:pt>
                <c:pt idx="477">
                  <c:v>4</c:v>
                </c:pt>
                <c:pt idx="478">
                  <c:v>1</c:v>
                </c:pt>
                <c:pt idx="479">
                  <c:v>3</c:v>
                </c:pt>
                <c:pt idx="480">
                  <c:v>2</c:v>
                </c:pt>
                <c:pt idx="481">
                  <c:v>4</c:v>
                </c:pt>
                <c:pt idx="482">
                  <c:v>1</c:v>
                </c:pt>
                <c:pt idx="483">
                  <c:v>3</c:v>
                </c:pt>
                <c:pt idx="484">
                  <c:v>1</c:v>
                </c:pt>
                <c:pt idx="485">
                  <c:v>2</c:v>
                </c:pt>
                <c:pt idx="486">
                  <c:v>1</c:v>
                </c:pt>
                <c:pt idx="487">
                  <c:v>1</c:v>
                </c:pt>
                <c:pt idx="488">
                  <c:v>1</c:v>
                </c:pt>
                <c:pt idx="489">
                  <c:v>1</c:v>
                </c:pt>
                <c:pt idx="490">
                  <c:v>1</c:v>
                </c:pt>
                <c:pt idx="491">
                  <c:v>1</c:v>
                </c:pt>
                <c:pt idx="492">
                  <c:v>1</c:v>
                </c:pt>
                <c:pt idx="493">
                  <c:v>1</c:v>
                </c:pt>
                <c:pt idx="494">
                  <c:v>1</c:v>
                </c:pt>
                <c:pt idx="495">
                  <c:v>2</c:v>
                </c:pt>
                <c:pt idx="496">
                  <c:v>1</c:v>
                </c:pt>
                <c:pt idx="497">
                  <c:v>1</c:v>
                </c:pt>
                <c:pt idx="498">
                  <c:v>1</c:v>
                </c:pt>
                <c:pt idx="499">
                  <c:v>2</c:v>
                </c:pt>
                <c:pt idx="500">
                  <c:v>1</c:v>
                </c:pt>
                <c:pt idx="501">
                  <c:v>1</c:v>
                </c:pt>
                <c:pt idx="502">
                  <c:v>1</c:v>
                </c:pt>
                <c:pt idx="503">
                  <c:v>5</c:v>
                </c:pt>
                <c:pt idx="504">
                  <c:v>5</c:v>
                </c:pt>
                <c:pt idx="505">
                  <c:v>2</c:v>
                </c:pt>
                <c:pt idx="506">
                  <c:v>2</c:v>
                </c:pt>
                <c:pt idx="507">
                  <c:v>4</c:v>
                </c:pt>
                <c:pt idx="508">
                  <c:v>6</c:v>
                </c:pt>
                <c:pt idx="509">
                  <c:v>5</c:v>
                </c:pt>
                <c:pt idx="510">
                  <c:v>3</c:v>
                </c:pt>
                <c:pt idx="511">
                  <c:v>2</c:v>
                </c:pt>
                <c:pt idx="512">
                  <c:v>2</c:v>
                </c:pt>
                <c:pt idx="513">
                  <c:v>2</c:v>
                </c:pt>
                <c:pt idx="514">
                  <c:v>2</c:v>
                </c:pt>
                <c:pt idx="515">
                  <c:v>4</c:v>
                </c:pt>
                <c:pt idx="516">
                  <c:v>1</c:v>
                </c:pt>
                <c:pt idx="517">
                  <c:v>5</c:v>
                </c:pt>
                <c:pt idx="518">
                  <c:v>2</c:v>
                </c:pt>
                <c:pt idx="519">
                  <c:v>4</c:v>
                </c:pt>
                <c:pt idx="520">
                  <c:v>1</c:v>
                </c:pt>
                <c:pt idx="521">
                  <c:v>2</c:v>
                </c:pt>
                <c:pt idx="522">
                  <c:v>1</c:v>
                </c:pt>
                <c:pt idx="523">
                  <c:v>1</c:v>
                </c:pt>
                <c:pt idx="524">
                  <c:v>1</c:v>
                </c:pt>
                <c:pt idx="525">
                  <c:v>1</c:v>
                </c:pt>
                <c:pt idx="526">
                  <c:v>1</c:v>
                </c:pt>
                <c:pt idx="527">
                  <c:v>1</c:v>
                </c:pt>
                <c:pt idx="528">
                  <c:v>1</c:v>
                </c:pt>
                <c:pt idx="529">
                  <c:v>1</c:v>
                </c:pt>
                <c:pt idx="530">
                  <c:v>5</c:v>
                </c:pt>
                <c:pt idx="531">
                  <c:v>3</c:v>
                </c:pt>
                <c:pt idx="532">
                  <c:v>1</c:v>
                </c:pt>
                <c:pt idx="533">
                  <c:v>3</c:v>
                </c:pt>
                <c:pt idx="534">
                  <c:v>9</c:v>
                </c:pt>
                <c:pt idx="535">
                  <c:v>4</c:v>
                </c:pt>
                <c:pt idx="536">
                  <c:v>5</c:v>
                </c:pt>
                <c:pt idx="537">
                  <c:v>5</c:v>
                </c:pt>
                <c:pt idx="538">
                  <c:v>9</c:v>
                </c:pt>
                <c:pt idx="539">
                  <c:v>3</c:v>
                </c:pt>
                <c:pt idx="540">
                  <c:v>3</c:v>
                </c:pt>
                <c:pt idx="541">
                  <c:v>6</c:v>
                </c:pt>
                <c:pt idx="542">
                  <c:v>4</c:v>
                </c:pt>
                <c:pt idx="543">
                  <c:v>5</c:v>
                </c:pt>
                <c:pt idx="544">
                  <c:v>3</c:v>
                </c:pt>
                <c:pt idx="545">
                  <c:v>2</c:v>
                </c:pt>
                <c:pt idx="546">
                  <c:v>5</c:v>
                </c:pt>
                <c:pt idx="547">
                  <c:v>3</c:v>
                </c:pt>
                <c:pt idx="548">
                  <c:v>1</c:v>
                </c:pt>
                <c:pt idx="549">
                  <c:v>2</c:v>
                </c:pt>
                <c:pt idx="550">
                  <c:v>2</c:v>
                </c:pt>
                <c:pt idx="551">
                  <c:v>2</c:v>
                </c:pt>
                <c:pt idx="552">
                  <c:v>1</c:v>
                </c:pt>
                <c:pt idx="553">
                  <c:v>1</c:v>
                </c:pt>
                <c:pt idx="554">
                  <c:v>2</c:v>
                </c:pt>
                <c:pt idx="555">
                  <c:v>1</c:v>
                </c:pt>
                <c:pt idx="556">
                  <c:v>1</c:v>
                </c:pt>
                <c:pt idx="557">
                  <c:v>1</c:v>
                </c:pt>
                <c:pt idx="558">
                  <c:v>2</c:v>
                </c:pt>
                <c:pt idx="559">
                  <c:v>1</c:v>
                </c:pt>
                <c:pt idx="560">
                  <c:v>2</c:v>
                </c:pt>
                <c:pt idx="561">
                  <c:v>1</c:v>
                </c:pt>
                <c:pt idx="562">
                  <c:v>2</c:v>
                </c:pt>
                <c:pt idx="563">
                  <c:v>1</c:v>
                </c:pt>
                <c:pt idx="564">
                  <c:v>2</c:v>
                </c:pt>
                <c:pt idx="565">
                  <c:v>1</c:v>
                </c:pt>
                <c:pt idx="566">
                  <c:v>2</c:v>
                </c:pt>
                <c:pt idx="567">
                  <c:v>1</c:v>
                </c:pt>
                <c:pt idx="568">
                  <c:v>1</c:v>
                </c:pt>
                <c:pt idx="569">
                  <c:v>1</c:v>
                </c:pt>
                <c:pt idx="570">
                  <c:v>1</c:v>
                </c:pt>
                <c:pt idx="571">
                  <c:v>1</c:v>
                </c:pt>
                <c:pt idx="572">
                  <c:v>1</c:v>
                </c:pt>
                <c:pt idx="573">
                  <c:v>1</c:v>
                </c:pt>
                <c:pt idx="574">
                  <c:v>1</c:v>
                </c:pt>
                <c:pt idx="575">
                  <c:v>2</c:v>
                </c:pt>
                <c:pt idx="576">
                  <c:v>2</c:v>
                </c:pt>
                <c:pt idx="577">
                  <c:v>1</c:v>
                </c:pt>
                <c:pt idx="578">
                  <c:v>6</c:v>
                </c:pt>
                <c:pt idx="579">
                  <c:v>2</c:v>
                </c:pt>
                <c:pt idx="580">
                  <c:v>5</c:v>
                </c:pt>
                <c:pt idx="581">
                  <c:v>3</c:v>
                </c:pt>
                <c:pt idx="582">
                  <c:v>4</c:v>
                </c:pt>
                <c:pt idx="583">
                  <c:v>9</c:v>
                </c:pt>
                <c:pt idx="584">
                  <c:v>6</c:v>
                </c:pt>
                <c:pt idx="585">
                  <c:v>5</c:v>
                </c:pt>
                <c:pt idx="586">
                  <c:v>3</c:v>
                </c:pt>
                <c:pt idx="587">
                  <c:v>8</c:v>
                </c:pt>
                <c:pt idx="588">
                  <c:v>6</c:v>
                </c:pt>
                <c:pt idx="589">
                  <c:v>5</c:v>
                </c:pt>
                <c:pt idx="590">
                  <c:v>3</c:v>
                </c:pt>
                <c:pt idx="591">
                  <c:v>6</c:v>
                </c:pt>
                <c:pt idx="592">
                  <c:v>7</c:v>
                </c:pt>
                <c:pt idx="593">
                  <c:v>5</c:v>
                </c:pt>
                <c:pt idx="594">
                  <c:v>2</c:v>
                </c:pt>
                <c:pt idx="595">
                  <c:v>3</c:v>
                </c:pt>
                <c:pt idx="596">
                  <c:v>2</c:v>
                </c:pt>
                <c:pt idx="597">
                  <c:v>1</c:v>
                </c:pt>
                <c:pt idx="598">
                  <c:v>2</c:v>
                </c:pt>
                <c:pt idx="599">
                  <c:v>1</c:v>
                </c:pt>
                <c:pt idx="600">
                  <c:v>1</c:v>
                </c:pt>
                <c:pt idx="601">
                  <c:v>1</c:v>
                </c:pt>
                <c:pt idx="602">
                  <c:v>1</c:v>
                </c:pt>
                <c:pt idx="603">
                  <c:v>1</c:v>
                </c:pt>
                <c:pt idx="604">
                  <c:v>2</c:v>
                </c:pt>
                <c:pt idx="605">
                  <c:v>1</c:v>
                </c:pt>
                <c:pt idx="606">
                  <c:v>1</c:v>
                </c:pt>
                <c:pt idx="607">
                  <c:v>1</c:v>
                </c:pt>
                <c:pt idx="608">
                  <c:v>1</c:v>
                </c:pt>
                <c:pt idx="609">
                  <c:v>3</c:v>
                </c:pt>
                <c:pt idx="610">
                  <c:v>3</c:v>
                </c:pt>
                <c:pt idx="611">
                  <c:v>1</c:v>
                </c:pt>
                <c:pt idx="612">
                  <c:v>1</c:v>
                </c:pt>
                <c:pt idx="613">
                  <c:v>1</c:v>
                </c:pt>
                <c:pt idx="614">
                  <c:v>1</c:v>
                </c:pt>
                <c:pt idx="615">
                  <c:v>1</c:v>
                </c:pt>
                <c:pt idx="616">
                  <c:v>1</c:v>
                </c:pt>
                <c:pt idx="617">
                  <c:v>1</c:v>
                </c:pt>
                <c:pt idx="618">
                  <c:v>1</c:v>
                </c:pt>
                <c:pt idx="619">
                  <c:v>1</c:v>
                </c:pt>
                <c:pt idx="620">
                  <c:v>1</c:v>
                </c:pt>
                <c:pt idx="621">
                  <c:v>1</c:v>
                </c:pt>
                <c:pt idx="622">
                  <c:v>1</c:v>
                </c:pt>
                <c:pt idx="623">
                  <c:v>2</c:v>
                </c:pt>
                <c:pt idx="624">
                  <c:v>2</c:v>
                </c:pt>
                <c:pt idx="625">
                  <c:v>8</c:v>
                </c:pt>
                <c:pt idx="626">
                  <c:v>2</c:v>
                </c:pt>
                <c:pt idx="627">
                  <c:v>3</c:v>
                </c:pt>
                <c:pt idx="628">
                  <c:v>3</c:v>
                </c:pt>
                <c:pt idx="629">
                  <c:v>6</c:v>
                </c:pt>
                <c:pt idx="630">
                  <c:v>5</c:v>
                </c:pt>
                <c:pt idx="631">
                  <c:v>6</c:v>
                </c:pt>
                <c:pt idx="632">
                  <c:v>9</c:v>
                </c:pt>
                <c:pt idx="633">
                  <c:v>2</c:v>
                </c:pt>
                <c:pt idx="634">
                  <c:v>5</c:v>
                </c:pt>
                <c:pt idx="635">
                  <c:v>4</c:v>
                </c:pt>
                <c:pt idx="636">
                  <c:v>5</c:v>
                </c:pt>
                <c:pt idx="637">
                  <c:v>6</c:v>
                </c:pt>
                <c:pt idx="638">
                  <c:v>2</c:v>
                </c:pt>
                <c:pt idx="639">
                  <c:v>1</c:v>
                </c:pt>
                <c:pt idx="640">
                  <c:v>1</c:v>
                </c:pt>
                <c:pt idx="641">
                  <c:v>2</c:v>
                </c:pt>
                <c:pt idx="642">
                  <c:v>1</c:v>
                </c:pt>
                <c:pt idx="643">
                  <c:v>1</c:v>
                </c:pt>
                <c:pt idx="644">
                  <c:v>1</c:v>
                </c:pt>
                <c:pt idx="645">
                  <c:v>1</c:v>
                </c:pt>
                <c:pt idx="646">
                  <c:v>2</c:v>
                </c:pt>
                <c:pt idx="647">
                  <c:v>1</c:v>
                </c:pt>
                <c:pt idx="648">
                  <c:v>1</c:v>
                </c:pt>
                <c:pt idx="649">
                  <c:v>2</c:v>
                </c:pt>
                <c:pt idx="650">
                  <c:v>3</c:v>
                </c:pt>
                <c:pt idx="651">
                  <c:v>3</c:v>
                </c:pt>
                <c:pt idx="652">
                  <c:v>2</c:v>
                </c:pt>
                <c:pt idx="653">
                  <c:v>2</c:v>
                </c:pt>
                <c:pt idx="654">
                  <c:v>2</c:v>
                </c:pt>
                <c:pt idx="655">
                  <c:v>2</c:v>
                </c:pt>
                <c:pt idx="656">
                  <c:v>3</c:v>
                </c:pt>
                <c:pt idx="657">
                  <c:v>1</c:v>
                </c:pt>
                <c:pt idx="658">
                  <c:v>4</c:v>
                </c:pt>
                <c:pt idx="659">
                  <c:v>1</c:v>
                </c:pt>
                <c:pt idx="660">
                  <c:v>1</c:v>
                </c:pt>
                <c:pt idx="661">
                  <c:v>1</c:v>
                </c:pt>
                <c:pt idx="662">
                  <c:v>1</c:v>
                </c:pt>
                <c:pt idx="663">
                  <c:v>1</c:v>
                </c:pt>
                <c:pt idx="664">
                  <c:v>1</c:v>
                </c:pt>
                <c:pt idx="665">
                  <c:v>1</c:v>
                </c:pt>
                <c:pt idx="666">
                  <c:v>1</c:v>
                </c:pt>
                <c:pt idx="667">
                  <c:v>2</c:v>
                </c:pt>
                <c:pt idx="668">
                  <c:v>1</c:v>
                </c:pt>
                <c:pt idx="669">
                  <c:v>3</c:v>
                </c:pt>
                <c:pt idx="670">
                  <c:v>3</c:v>
                </c:pt>
                <c:pt idx="671">
                  <c:v>3</c:v>
                </c:pt>
                <c:pt idx="672">
                  <c:v>4</c:v>
                </c:pt>
                <c:pt idx="673">
                  <c:v>5</c:v>
                </c:pt>
                <c:pt idx="674">
                  <c:v>6</c:v>
                </c:pt>
                <c:pt idx="675">
                  <c:v>4</c:v>
                </c:pt>
                <c:pt idx="676">
                  <c:v>6</c:v>
                </c:pt>
                <c:pt idx="677">
                  <c:v>4</c:v>
                </c:pt>
                <c:pt idx="678">
                  <c:v>4</c:v>
                </c:pt>
                <c:pt idx="679">
                  <c:v>2</c:v>
                </c:pt>
                <c:pt idx="680">
                  <c:v>3</c:v>
                </c:pt>
                <c:pt idx="681">
                  <c:v>5</c:v>
                </c:pt>
                <c:pt idx="682">
                  <c:v>8</c:v>
                </c:pt>
                <c:pt idx="683">
                  <c:v>1</c:v>
                </c:pt>
                <c:pt idx="684">
                  <c:v>2</c:v>
                </c:pt>
                <c:pt idx="685">
                  <c:v>3</c:v>
                </c:pt>
                <c:pt idx="686">
                  <c:v>1</c:v>
                </c:pt>
                <c:pt idx="687">
                  <c:v>1</c:v>
                </c:pt>
                <c:pt idx="688">
                  <c:v>1</c:v>
                </c:pt>
                <c:pt idx="689">
                  <c:v>2</c:v>
                </c:pt>
                <c:pt idx="690">
                  <c:v>2</c:v>
                </c:pt>
                <c:pt idx="691">
                  <c:v>1</c:v>
                </c:pt>
                <c:pt idx="692">
                  <c:v>1</c:v>
                </c:pt>
                <c:pt idx="693">
                  <c:v>2</c:v>
                </c:pt>
                <c:pt idx="694">
                  <c:v>2</c:v>
                </c:pt>
                <c:pt idx="695">
                  <c:v>2</c:v>
                </c:pt>
                <c:pt idx="696">
                  <c:v>4</c:v>
                </c:pt>
                <c:pt idx="697">
                  <c:v>2</c:v>
                </c:pt>
                <c:pt idx="698">
                  <c:v>2</c:v>
                </c:pt>
                <c:pt idx="699">
                  <c:v>1</c:v>
                </c:pt>
                <c:pt idx="700">
                  <c:v>1</c:v>
                </c:pt>
                <c:pt idx="701">
                  <c:v>1</c:v>
                </c:pt>
                <c:pt idx="702">
                  <c:v>2</c:v>
                </c:pt>
                <c:pt idx="703">
                  <c:v>2</c:v>
                </c:pt>
                <c:pt idx="704">
                  <c:v>1</c:v>
                </c:pt>
                <c:pt idx="705">
                  <c:v>1</c:v>
                </c:pt>
                <c:pt idx="706">
                  <c:v>1</c:v>
                </c:pt>
                <c:pt idx="707">
                  <c:v>2</c:v>
                </c:pt>
                <c:pt idx="708">
                  <c:v>1</c:v>
                </c:pt>
                <c:pt idx="709">
                  <c:v>2</c:v>
                </c:pt>
                <c:pt idx="710">
                  <c:v>1</c:v>
                </c:pt>
                <c:pt idx="711">
                  <c:v>1</c:v>
                </c:pt>
                <c:pt idx="712">
                  <c:v>1</c:v>
                </c:pt>
                <c:pt idx="713">
                  <c:v>1</c:v>
                </c:pt>
                <c:pt idx="714">
                  <c:v>2</c:v>
                </c:pt>
                <c:pt idx="715">
                  <c:v>2</c:v>
                </c:pt>
                <c:pt idx="716">
                  <c:v>1</c:v>
                </c:pt>
                <c:pt idx="717">
                  <c:v>3</c:v>
                </c:pt>
                <c:pt idx="718">
                  <c:v>4</c:v>
                </c:pt>
                <c:pt idx="719">
                  <c:v>5</c:v>
                </c:pt>
                <c:pt idx="720">
                  <c:v>4</c:v>
                </c:pt>
                <c:pt idx="721">
                  <c:v>1</c:v>
                </c:pt>
                <c:pt idx="722">
                  <c:v>7</c:v>
                </c:pt>
                <c:pt idx="723">
                  <c:v>9</c:v>
                </c:pt>
                <c:pt idx="724">
                  <c:v>9</c:v>
                </c:pt>
                <c:pt idx="725">
                  <c:v>6</c:v>
                </c:pt>
                <c:pt idx="726">
                  <c:v>4</c:v>
                </c:pt>
                <c:pt idx="727">
                  <c:v>8</c:v>
                </c:pt>
                <c:pt idx="728">
                  <c:v>11</c:v>
                </c:pt>
                <c:pt idx="729">
                  <c:v>5</c:v>
                </c:pt>
                <c:pt idx="730">
                  <c:v>2</c:v>
                </c:pt>
                <c:pt idx="731">
                  <c:v>2</c:v>
                </c:pt>
                <c:pt idx="732">
                  <c:v>3</c:v>
                </c:pt>
                <c:pt idx="733">
                  <c:v>3</c:v>
                </c:pt>
                <c:pt idx="734">
                  <c:v>5</c:v>
                </c:pt>
                <c:pt idx="735">
                  <c:v>3</c:v>
                </c:pt>
                <c:pt idx="736">
                  <c:v>1</c:v>
                </c:pt>
                <c:pt idx="737">
                  <c:v>2</c:v>
                </c:pt>
                <c:pt idx="738">
                  <c:v>1</c:v>
                </c:pt>
                <c:pt idx="739">
                  <c:v>1</c:v>
                </c:pt>
                <c:pt idx="740">
                  <c:v>1</c:v>
                </c:pt>
                <c:pt idx="741">
                  <c:v>1</c:v>
                </c:pt>
                <c:pt idx="742">
                  <c:v>2</c:v>
                </c:pt>
                <c:pt idx="743">
                  <c:v>1</c:v>
                </c:pt>
                <c:pt idx="744">
                  <c:v>1</c:v>
                </c:pt>
                <c:pt idx="745">
                  <c:v>3</c:v>
                </c:pt>
                <c:pt idx="746">
                  <c:v>2</c:v>
                </c:pt>
                <c:pt idx="747">
                  <c:v>4</c:v>
                </c:pt>
                <c:pt idx="748">
                  <c:v>3</c:v>
                </c:pt>
                <c:pt idx="749">
                  <c:v>2</c:v>
                </c:pt>
                <c:pt idx="750">
                  <c:v>2</c:v>
                </c:pt>
                <c:pt idx="751">
                  <c:v>6</c:v>
                </c:pt>
                <c:pt idx="752">
                  <c:v>4</c:v>
                </c:pt>
                <c:pt idx="753">
                  <c:v>2</c:v>
                </c:pt>
                <c:pt idx="754">
                  <c:v>1</c:v>
                </c:pt>
                <c:pt idx="755">
                  <c:v>1</c:v>
                </c:pt>
                <c:pt idx="756">
                  <c:v>3</c:v>
                </c:pt>
                <c:pt idx="757">
                  <c:v>2</c:v>
                </c:pt>
                <c:pt idx="758">
                  <c:v>2</c:v>
                </c:pt>
                <c:pt idx="759">
                  <c:v>3</c:v>
                </c:pt>
                <c:pt idx="760">
                  <c:v>1</c:v>
                </c:pt>
                <c:pt idx="761">
                  <c:v>2</c:v>
                </c:pt>
                <c:pt idx="762">
                  <c:v>2</c:v>
                </c:pt>
                <c:pt idx="763">
                  <c:v>1</c:v>
                </c:pt>
                <c:pt idx="764">
                  <c:v>1</c:v>
                </c:pt>
                <c:pt idx="765">
                  <c:v>1</c:v>
                </c:pt>
                <c:pt idx="766">
                  <c:v>1</c:v>
                </c:pt>
                <c:pt idx="767">
                  <c:v>1</c:v>
                </c:pt>
                <c:pt idx="768">
                  <c:v>1</c:v>
                </c:pt>
                <c:pt idx="769">
                  <c:v>1</c:v>
                </c:pt>
                <c:pt idx="770">
                  <c:v>2</c:v>
                </c:pt>
                <c:pt idx="771">
                  <c:v>1</c:v>
                </c:pt>
                <c:pt idx="772">
                  <c:v>1</c:v>
                </c:pt>
                <c:pt idx="773">
                  <c:v>1</c:v>
                </c:pt>
                <c:pt idx="774">
                  <c:v>2</c:v>
                </c:pt>
                <c:pt idx="775">
                  <c:v>5</c:v>
                </c:pt>
                <c:pt idx="776">
                  <c:v>2</c:v>
                </c:pt>
                <c:pt idx="777">
                  <c:v>3</c:v>
                </c:pt>
                <c:pt idx="778">
                  <c:v>3</c:v>
                </c:pt>
                <c:pt idx="779">
                  <c:v>2</c:v>
                </c:pt>
                <c:pt idx="780">
                  <c:v>4</c:v>
                </c:pt>
                <c:pt idx="781">
                  <c:v>5</c:v>
                </c:pt>
                <c:pt idx="782">
                  <c:v>8</c:v>
                </c:pt>
                <c:pt idx="783">
                  <c:v>8</c:v>
                </c:pt>
                <c:pt idx="784">
                  <c:v>8</c:v>
                </c:pt>
                <c:pt idx="785">
                  <c:v>7</c:v>
                </c:pt>
                <c:pt idx="786">
                  <c:v>5</c:v>
                </c:pt>
                <c:pt idx="787">
                  <c:v>4</c:v>
                </c:pt>
                <c:pt idx="788">
                  <c:v>3</c:v>
                </c:pt>
                <c:pt idx="789">
                  <c:v>5</c:v>
                </c:pt>
                <c:pt idx="790">
                  <c:v>4</c:v>
                </c:pt>
                <c:pt idx="791">
                  <c:v>3</c:v>
                </c:pt>
                <c:pt idx="792">
                  <c:v>4</c:v>
                </c:pt>
                <c:pt idx="793">
                  <c:v>4</c:v>
                </c:pt>
                <c:pt idx="794">
                  <c:v>1</c:v>
                </c:pt>
                <c:pt idx="795">
                  <c:v>1</c:v>
                </c:pt>
                <c:pt idx="796">
                  <c:v>2</c:v>
                </c:pt>
                <c:pt idx="797">
                  <c:v>1</c:v>
                </c:pt>
                <c:pt idx="798">
                  <c:v>1</c:v>
                </c:pt>
                <c:pt idx="799">
                  <c:v>1</c:v>
                </c:pt>
                <c:pt idx="800">
                  <c:v>1</c:v>
                </c:pt>
                <c:pt idx="801">
                  <c:v>2</c:v>
                </c:pt>
                <c:pt idx="802">
                  <c:v>2</c:v>
                </c:pt>
                <c:pt idx="803">
                  <c:v>1</c:v>
                </c:pt>
                <c:pt idx="804">
                  <c:v>1</c:v>
                </c:pt>
                <c:pt idx="805">
                  <c:v>2</c:v>
                </c:pt>
                <c:pt idx="806">
                  <c:v>2</c:v>
                </c:pt>
                <c:pt idx="807">
                  <c:v>3</c:v>
                </c:pt>
                <c:pt idx="808">
                  <c:v>1</c:v>
                </c:pt>
                <c:pt idx="809">
                  <c:v>2</c:v>
                </c:pt>
                <c:pt idx="810">
                  <c:v>4</c:v>
                </c:pt>
                <c:pt idx="811">
                  <c:v>2</c:v>
                </c:pt>
                <c:pt idx="812">
                  <c:v>2</c:v>
                </c:pt>
                <c:pt idx="813">
                  <c:v>2</c:v>
                </c:pt>
                <c:pt idx="814">
                  <c:v>4</c:v>
                </c:pt>
                <c:pt idx="815">
                  <c:v>4</c:v>
                </c:pt>
                <c:pt idx="816">
                  <c:v>1</c:v>
                </c:pt>
                <c:pt idx="817">
                  <c:v>4</c:v>
                </c:pt>
                <c:pt idx="818">
                  <c:v>3</c:v>
                </c:pt>
                <c:pt idx="819">
                  <c:v>3</c:v>
                </c:pt>
                <c:pt idx="820">
                  <c:v>2</c:v>
                </c:pt>
                <c:pt idx="821">
                  <c:v>2</c:v>
                </c:pt>
                <c:pt idx="822">
                  <c:v>1</c:v>
                </c:pt>
                <c:pt idx="823">
                  <c:v>1</c:v>
                </c:pt>
                <c:pt idx="824">
                  <c:v>1</c:v>
                </c:pt>
                <c:pt idx="825">
                  <c:v>2</c:v>
                </c:pt>
                <c:pt idx="826">
                  <c:v>2</c:v>
                </c:pt>
                <c:pt idx="827">
                  <c:v>6</c:v>
                </c:pt>
                <c:pt idx="828">
                  <c:v>1</c:v>
                </c:pt>
                <c:pt idx="829">
                  <c:v>3</c:v>
                </c:pt>
                <c:pt idx="830">
                  <c:v>4</c:v>
                </c:pt>
                <c:pt idx="831">
                  <c:v>11</c:v>
                </c:pt>
                <c:pt idx="832">
                  <c:v>7</c:v>
                </c:pt>
                <c:pt idx="833">
                  <c:v>2</c:v>
                </c:pt>
                <c:pt idx="834">
                  <c:v>5</c:v>
                </c:pt>
                <c:pt idx="835">
                  <c:v>10</c:v>
                </c:pt>
                <c:pt idx="836">
                  <c:v>8</c:v>
                </c:pt>
                <c:pt idx="837">
                  <c:v>8</c:v>
                </c:pt>
                <c:pt idx="838">
                  <c:v>14</c:v>
                </c:pt>
                <c:pt idx="839">
                  <c:v>2</c:v>
                </c:pt>
                <c:pt idx="840">
                  <c:v>3</c:v>
                </c:pt>
                <c:pt idx="841">
                  <c:v>2</c:v>
                </c:pt>
                <c:pt idx="842">
                  <c:v>3</c:v>
                </c:pt>
                <c:pt idx="843">
                  <c:v>4</c:v>
                </c:pt>
                <c:pt idx="844">
                  <c:v>6</c:v>
                </c:pt>
                <c:pt idx="845">
                  <c:v>2</c:v>
                </c:pt>
                <c:pt idx="846">
                  <c:v>3</c:v>
                </c:pt>
                <c:pt idx="847">
                  <c:v>1</c:v>
                </c:pt>
                <c:pt idx="848">
                  <c:v>1</c:v>
                </c:pt>
                <c:pt idx="849">
                  <c:v>1</c:v>
                </c:pt>
                <c:pt idx="850">
                  <c:v>1</c:v>
                </c:pt>
                <c:pt idx="851">
                  <c:v>1</c:v>
                </c:pt>
                <c:pt idx="852">
                  <c:v>3</c:v>
                </c:pt>
                <c:pt idx="853">
                  <c:v>1</c:v>
                </c:pt>
                <c:pt idx="854">
                  <c:v>1</c:v>
                </c:pt>
                <c:pt idx="855">
                  <c:v>1</c:v>
                </c:pt>
                <c:pt idx="856">
                  <c:v>3</c:v>
                </c:pt>
                <c:pt idx="857">
                  <c:v>3</c:v>
                </c:pt>
                <c:pt idx="858">
                  <c:v>7</c:v>
                </c:pt>
                <c:pt idx="859">
                  <c:v>3</c:v>
                </c:pt>
                <c:pt idx="860">
                  <c:v>2</c:v>
                </c:pt>
                <c:pt idx="861">
                  <c:v>4</c:v>
                </c:pt>
                <c:pt idx="862">
                  <c:v>1</c:v>
                </c:pt>
                <c:pt idx="863">
                  <c:v>6</c:v>
                </c:pt>
                <c:pt idx="864">
                  <c:v>2</c:v>
                </c:pt>
                <c:pt idx="865">
                  <c:v>4</c:v>
                </c:pt>
                <c:pt idx="866">
                  <c:v>4</c:v>
                </c:pt>
                <c:pt idx="867">
                  <c:v>4</c:v>
                </c:pt>
                <c:pt idx="868">
                  <c:v>5</c:v>
                </c:pt>
                <c:pt idx="869">
                  <c:v>1</c:v>
                </c:pt>
                <c:pt idx="870">
                  <c:v>5</c:v>
                </c:pt>
                <c:pt idx="871">
                  <c:v>1</c:v>
                </c:pt>
                <c:pt idx="872">
                  <c:v>1</c:v>
                </c:pt>
                <c:pt idx="873">
                  <c:v>1</c:v>
                </c:pt>
                <c:pt idx="874">
                  <c:v>1</c:v>
                </c:pt>
                <c:pt idx="875">
                  <c:v>1</c:v>
                </c:pt>
                <c:pt idx="876">
                  <c:v>1</c:v>
                </c:pt>
                <c:pt idx="877">
                  <c:v>1</c:v>
                </c:pt>
                <c:pt idx="878">
                  <c:v>1</c:v>
                </c:pt>
                <c:pt idx="879">
                  <c:v>1</c:v>
                </c:pt>
                <c:pt idx="880">
                  <c:v>1</c:v>
                </c:pt>
                <c:pt idx="881">
                  <c:v>3</c:v>
                </c:pt>
                <c:pt idx="882">
                  <c:v>1</c:v>
                </c:pt>
                <c:pt idx="883">
                  <c:v>1</c:v>
                </c:pt>
                <c:pt idx="884">
                  <c:v>4</c:v>
                </c:pt>
                <c:pt idx="885">
                  <c:v>2</c:v>
                </c:pt>
                <c:pt idx="886">
                  <c:v>4</c:v>
                </c:pt>
                <c:pt idx="887">
                  <c:v>7</c:v>
                </c:pt>
                <c:pt idx="888">
                  <c:v>8</c:v>
                </c:pt>
                <c:pt idx="889">
                  <c:v>4</c:v>
                </c:pt>
                <c:pt idx="890">
                  <c:v>5</c:v>
                </c:pt>
                <c:pt idx="891">
                  <c:v>9</c:v>
                </c:pt>
                <c:pt idx="892">
                  <c:v>4</c:v>
                </c:pt>
                <c:pt idx="893">
                  <c:v>4</c:v>
                </c:pt>
                <c:pt idx="894">
                  <c:v>3</c:v>
                </c:pt>
                <c:pt idx="895">
                  <c:v>7</c:v>
                </c:pt>
                <c:pt idx="896">
                  <c:v>7</c:v>
                </c:pt>
                <c:pt idx="897">
                  <c:v>9</c:v>
                </c:pt>
                <c:pt idx="898">
                  <c:v>6</c:v>
                </c:pt>
                <c:pt idx="899">
                  <c:v>3</c:v>
                </c:pt>
                <c:pt idx="900">
                  <c:v>2</c:v>
                </c:pt>
                <c:pt idx="901">
                  <c:v>2</c:v>
                </c:pt>
                <c:pt idx="902">
                  <c:v>1</c:v>
                </c:pt>
                <c:pt idx="903">
                  <c:v>2</c:v>
                </c:pt>
                <c:pt idx="904">
                  <c:v>2</c:v>
                </c:pt>
                <c:pt idx="905">
                  <c:v>1</c:v>
                </c:pt>
                <c:pt idx="906">
                  <c:v>1</c:v>
                </c:pt>
                <c:pt idx="907">
                  <c:v>1</c:v>
                </c:pt>
                <c:pt idx="908">
                  <c:v>1</c:v>
                </c:pt>
                <c:pt idx="909">
                  <c:v>3</c:v>
                </c:pt>
                <c:pt idx="910">
                  <c:v>2</c:v>
                </c:pt>
                <c:pt idx="911">
                  <c:v>1</c:v>
                </c:pt>
                <c:pt idx="912">
                  <c:v>3</c:v>
                </c:pt>
                <c:pt idx="913">
                  <c:v>2</c:v>
                </c:pt>
                <c:pt idx="914">
                  <c:v>3</c:v>
                </c:pt>
                <c:pt idx="915">
                  <c:v>2</c:v>
                </c:pt>
                <c:pt idx="916">
                  <c:v>1</c:v>
                </c:pt>
                <c:pt idx="917">
                  <c:v>8</c:v>
                </c:pt>
                <c:pt idx="918">
                  <c:v>3</c:v>
                </c:pt>
                <c:pt idx="919">
                  <c:v>4</c:v>
                </c:pt>
                <c:pt idx="920">
                  <c:v>4</c:v>
                </c:pt>
                <c:pt idx="921">
                  <c:v>6</c:v>
                </c:pt>
                <c:pt idx="922">
                  <c:v>8</c:v>
                </c:pt>
                <c:pt idx="923">
                  <c:v>3</c:v>
                </c:pt>
                <c:pt idx="924">
                  <c:v>2</c:v>
                </c:pt>
                <c:pt idx="925">
                  <c:v>2</c:v>
                </c:pt>
                <c:pt idx="926">
                  <c:v>4</c:v>
                </c:pt>
                <c:pt idx="927">
                  <c:v>5</c:v>
                </c:pt>
                <c:pt idx="928">
                  <c:v>1</c:v>
                </c:pt>
                <c:pt idx="929">
                  <c:v>4</c:v>
                </c:pt>
                <c:pt idx="930">
                  <c:v>2</c:v>
                </c:pt>
                <c:pt idx="931">
                  <c:v>2</c:v>
                </c:pt>
                <c:pt idx="932">
                  <c:v>4</c:v>
                </c:pt>
                <c:pt idx="933">
                  <c:v>1</c:v>
                </c:pt>
                <c:pt idx="934">
                  <c:v>2</c:v>
                </c:pt>
                <c:pt idx="935">
                  <c:v>1</c:v>
                </c:pt>
                <c:pt idx="936">
                  <c:v>1</c:v>
                </c:pt>
                <c:pt idx="937">
                  <c:v>1</c:v>
                </c:pt>
                <c:pt idx="938">
                  <c:v>2</c:v>
                </c:pt>
                <c:pt idx="939">
                  <c:v>1</c:v>
                </c:pt>
                <c:pt idx="940">
                  <c:v>1</c:v>
                </c:pt>
                <c:pt idx="941">
                  <c:v>1</c:v>
                </c:pt>
                <c:pt idx="942">
                  <c:v>1</c:v>
                </c:pt>
                <c:pt idx="943">
                  <c:v>2</c:v>
                </c:pt>
                <c:pt idx="944">
                  <c:v>1</c:v>
                </c:pt>
                <c:pt idx="945">
                  <c:v>3</c:v>
                </c:pt>
                <c:pt idx="946">
                  <c:v>1</c:v>
                </c:pt>
                <c:pt idx="947">
                  <c:v>3</c:v>
                </c:pt>
                <c:pt idx="948">
                  <c:v>3</c:v>
                </c:pt>
                <c:pt idx="949">
                  <c:v>2</c:v>
                </c:pt>
                <c:pt idx="950">
                  <c:v>7</c:v>
                </c:pt>
                <c:pt idx="951">
                  <c:v>9</c:v>
                </c:pt>
                <c:pt idx="952">
                  <c:v>7</c:v>
                </c:pt>
                <c:pt idx="953">
                  <c:v>7</c:v>
                </c:pt>
                <c:pt idx="954">
                  <c:v>7</c:v>
                </c:pt>
                <c:pt idx="955">
                  <c:v>13</c:v>
                </c:pt>
                <c:pt idx="956">
                  <c:v>6</c:v>
                </c:pt>
                <c:pt idx="957">
                  <c:v>3</c:v>
                </c:pt>
                <c:pt idx="958">
                  <c:v>5</c:v>
                </c:pt>
                <c:pt idx="959">
                  <c:v>6</c:v>
                </c:pt>
                <c:pt idx="960">
                  <c:v>5</c:v>
                </c:pt>
                <c:pt idx="961">
                  <c:v>2</c:v>
                </c:pt>
                <c:pt idx="962">
                  <c:v>7</c:v>
                </c:pt>
                <c:pt idx="963">
                  <c:v>4</c:v>
                </c:pt>
                <c:pt idx="964">
                  <c:v>1</c:v>
                </c:pt>
                <c:pt idx="965">
                  <c:v>1</c:v>
                </c:pt>
                <c:pt idx="966">
                  <c:v>1</c:v>
                </c:pt>
                <c:pt idx="967">
                  <c:v>1</c:v>
                </c:pt>
                <c:pt idx="968">
                  <c:v>1</c:v>
                </c:pt>
                <c:pt idx="969">
                  <c:v>2</c:v>
                </c:pt>
                <c:pt idx="970">
                  <c:v>6</c:v>
                </c:pt>
                <c:pt idx="971">
                  <c:v>1</c:v>
                </c:pt>
                <c:pt idx="972">
                  <c:v>2</c:v>
                </c:pt>
                <c:pt idx="973">
                  <c:v>3</c:v>
                </c:pt>
                <c:pt idx="974">
                  <c:v>3</c:v>
                </c:pt>
                <c:pt idx="975">
                  <c:v>6</c:v>
                </c:pt>
                <c:pt idx="976">
                  <c:v>5</c:v>
                </c:pt>
                <c:pt idx="977">
                  <c:v>4</c:v>
                </c:pt>
                <c:pt idx="978">
                  <c:v>3</c:v>
                </c:pt>
                <c:pt idx="979">
                  <c:v>4</c:v>
                </c:pt>
                <c:pt idx="980">
                  <c:v>4</c:v>
                </c:pt>
                <c:pt idx="981">
                  <c:v>2</c:v>
                </c:pt>
                <c:pt idx="982">
                  <c:v>6</c:v>
                </c:pt>
                <c:pt idx="983">
                  <c:v>5</c:v>
                </c:pt>
                <c:pt idx="984">
                  <c:v>4</c:v>
                </c:pt>
                <c:pt idx="985">
                  <c:v>5</c:v>
                </c:pt>
                <c:pt idx="986">
                  <c:v>3</c:v>
                </c:pt>
                <c:pt idx="987">
                  <c:v>3</c:v>
                </c:pt>
                <c:pt idx="988">
                  <c:v>1</c:v>
                </c:pt>
                <c:pt idx="989">
                  <c:v>2</c:v>
                </c:pt>
                <c:pt idx="990">
                  <c:v>1</c:v>
                </c:pt>
                <c:pt idx="991">
                  <c:v>1</c:v>
                </c:pt>
                <c:pt idx="992">
                  <c:v>3</c:v>
                </c:pt>
                <c:pt idx="993">
                  <c:v>1</c:v>
                </c:pt>
                <c:pt idx="994">
                  <c:v>1</c:v>
                </c:pt>
                <c:pt idx="995">
                  <c:v>4</c:v>
                </c:pt>
                <c:pt idx="996">
                  <c:v>2</c:v>
                </c:pt>
                <c:pt idx="997">
                  <c:v>1</c:v>
                </c:pt>
                <c:pt idx="998">
                  <c:v>2</c:v>
                </c:pt>
                <c:pt idx="999">
                  <c:v>5</c:v>
                </c:pt>
                <c:pt idx="1000">
                  <c:v>3</c:v>
                </c:pt>
                <c:pt idx="1001">
                  <c:v>7</c:v>
                </c:pt>
                <c:pt idx="1002">
                  <c:v>6</c:v>
                </c:pt>
                <c:pt idx="1003">
                  <c:v>7</c:v>
                </c:pt>
                <c:pt idx="1004">
                  <c:v>10</c:v>
                </c:pt>
                <c:pt idx="1005">
                  <c:v>11</c:v>
                </c:pt>
                <c:pt idx="1006">
                  <c:v>7</c:v>
                </c:pt>
                <c:pt idx="1007">
                  <c:v>4</c:v>
                </c:pt>
                <c:pt idx="1008">
                  <c:v>6</c:v>
                </c:pt>
                <c:pt idx="1009">
                  <c:v>7</c:v>
                </c:pt>
                <c:pt idx="1010">
                  <c:v>3</c:v>
                </c:pt>
                <c:pt idx="1011">
                  <c:v>5</c:v>
                </c:pt>
                <c:pt idx="1012">
                  <c:v>5</c:v>
                </c:pt>
                <c:pt idx="1013">
                  <c:v>3</c:v>
                </c:pt>
                <c:pt idx="1014">
                  <c:v>4</c:v>
                </c:pt>
                <c:pt idx="1015">
                  <c:v>1</c:v>
                </c:pt>
                <c:pt idx="1016">
                  <c:v>1</c:v>
                </c:pt>
                <c:pt idx="1017">
                  <c:v>1</c:v>
                </c:pt>
                <c:pt idx="1018">
                  <c:v>1</c:v>
                </c:pt>
                <c:pt idx="1019">
                  <c:v>1</c:v>
                </c:pt>
                <c:pt idx="1020">
                  <c:v>2</c:v>
                </c:pt>
                <c:pt idx="1021">
                  <c:v>2</c:v>
                </c:pt>
                <c:pt idx="1022">
                  <c:v>1</c:v>
                </c:pt>
                <c:pt idx="1023">
                  <c:v>5</c:v>
                </c:pt>
                <c:pt idx="1024">
                  <c:v>4</c:v>
                </c:pt>
                <c:pt idx="1025">
                  <c:v>1</c:v>
                </c:pt>
                <c:pt idx="1026">
                  <c:v>6</c:v>
                </c:pt>
                <c:pt idx="1027">
                  <c:v>4</c:v>
                </c:pt>
                <c:pt idx="1028">
                  <c:v>4</c:v>
                </c:pt>
                <c:pt idx="1029">
                  <c:v>6</c:v>
                </c:pt>
                <c:pt idx="1030">
                  <c:v>7</c:v>
                </c:pt>
                <c:pt idx="1031">
                  <c:v>7</c:v>
                </c:pt>
                <c:pt idx="1032">
                  <c:v>5</c:v>
                </c:pt>
                <c:pt idx="1033">
                  <c:v>10</c:v>
                </c:pt>
                <c:pt idx="1034">
                  <c:v>5</c:v>
                </c:pt>
                <c:pt idx="1035">
                  <c:v>1</c:v>
                </c:pt>
                <c:pt idx="1036">
                  <c:v>7</c:v>
                </c:pt>
                <c:pt idx="1037">
                  <c:v>3</c:v>
                </c:pt>
                <c:pt idx="1038">
                  <c:v>3</c:v>
                </c:pt>
                <c:pt idx="1039">
                  <c:v>2</c:v>
                </c:pt>
                <c:pt idx="1040">
                  <c:v>3</c:v>
                </c:pt>
                <c:pt idx="1041">
                  <c:v>4</c:v>
                </c:pt>
                <c:pt idx="1042">
                  <c:v>2</c:v>
                </c:pt>
                <c:pt idx="1043">
                  <c:v>1</c:v>
                </c:pt>
                <c:pt idx="1044">
                  <c:v>2</c:v>
                </c:pt>
                <c:pt idx="1045">
                  <c:v>2</c:v>
                </c:pt>
                <c:pt idx="1046">
                  <c:v>1</c:v>
                </c:pt>
                <c:pt idx="1047">
                  <c:v>1</c:v>
                </c:pt>
                <c:pt idx="1048">
                  <c:v>1</c:v>
                </c:pt>
                <c:pt idx="1049">
                  <c:v>1</c:v>
                </c:pt>
                <c:pt idx="1050">
                  <c:v>1</c:v>
                </c:pt>
                <c:pt idx="1051">
                  <c:v>2</c:v>
                </c:pt>
                <c:pt idx="1052">
                  <c:v>2</c:v>
                </c:pt>
                <c:pt idx="1053">
                  <c:v>4</c:v>
                </c:pt>
                <c:pt idx="1054">
                  <c:v>8</c:v>
                </c:pt>
                <c:pt idx="1055">
                  <c:v>3</c:v>
                </c:pt>
                <c:pt idx="1056">
                  <c:v>3</c:v>
                </c:pt>
                <c:pt idx="1057">
                  <c:v>4</c:v>
                </c:pt>
                <c:pt idx="1058">
                  <c:v>10</c:v>
                </c:pt>
                <c:pt idx="1059">
                  <c:v>10</c:v>
                </c:pt>
                <c:pt idx="1060">
                  <c:v>3</c:v>
                </c:pt>
                <c:pt idx="1061">
                  <c:v>5</c:v>
                </c:pt>
                <c:pt idx="1062">
                  <c:v>8</c:v>
                </c:pt>
                <c:pt idx="1063">
                  <c:v>5</c:v>
                </c:pt>
                <c:pt idx="1064">
                  <c:v>5</c:v>
                </c:pt>
                <c:pt idx="1065">
                  <c:v>5</c:v>
                </c:pt>
                <c:pt idx="1066">
                  <c:v>5</c:v>
                </c:pt>
                <c:pt idx="1067">
                  <c:v>2</c:v>
                </c:pt>
                <c:pt idx="1068">
                  <c:v>5</c:v>
                </c:pt>
                <c:pt idx="1069">
                  <c:v>1</c:v>
                </c:pt>
                <c:pt idx="1070">
                  <c:v>2</c:v>
                </c:pt>
                <c:pt idx="1071">
                  <c:v>1</c:v>
                </c:pt>
                <c:pt idx="1072">
                  <c:v>1</c:v>
                </c:pt>
                <c:pt idx="1073">
                  <c:v>1</c:v>
                </c:pt>
                <c:pt idx="1074">
                  <c:v>1</c:v>
                </c:pt>
                <c:pt idx="1075">
                  <c:v>2</c:v>
                </c:pt>
                <c:pt idx="1076">
                  <c:v>1</c:v>
                </c:pt>
                <c:pt idx="1077">
                  <c:v>1</c:v>
                </c:pt>
                <c:pt idx="1078">
                  <c:v>1</c:v>
                </c:pt>
                <c:pt idx="1079">
                  <c:v>2</c:v>
                </c:pt>
                <c:pt idx="1080">
                  <c:v>4</c:v>
                </c:pt>
                <c:pt idx="1081">
                  <c:v>2</c:v>
                </c:pt>
                <c:pt idx="1082">
                  <c:v>2</c:v>
                </c:pt>
                <c:pt idx="1083">
                  <c:v>4</c:v>
                </c:pt>
                <c:pt idx="1084">
                  <c:v>7</c:v>
                </c:pt>
                <c:pt idx="1085">
                  <c:v>1</c:v>
                </c:pt>
                <c:pt idx="1086">
                  <c:v>2</c:v>
                </c:pt>
                <c:pt idx="1087">
                  <c:v>3</c:v>
                </c:pt>
                <c:pt idx="1088">
                  <c:v>7</c:v>
                </c:pt>
                <c:pt idx="1089">
                  <c:v>7</c:v>
                </c:pt>
                <c:pt idx="1090">
                  <c:v>6</c:v>
                </c:pt>
                <c:pt idx="1091">
                  <c:v>11</c:v>
                </c:pt>
                <c:pt idx="1092">
                  <c:v>8</c:v>
                </c:pt>
                <c:pt idx="1093">
                  <c:v>5</c:v>
                </c:pt>
                <c:pt idx="1094">
                  <c:v>6</c:v>
                </c:pt>
                <c:pt idx="1095">
                  <c:v>9</c:v>
                </c:pt>
                <c:pt idx="1096">
                  <c:v>5</c:v>
                </c:pt>
                <c:pt idx="1097">
                  <c:v>7</c:v>
                </c:pt>
                <c:pt idx="1098">
                  <c:v>5</c:v>
                </c:pt>
                <c:pt idx="1099">
                  <c:v>5</c:v>
                </c:pt>
                <c:pt idx="1100">
                  <c:v>6</c:v>
                </c:pt>
                <c:pt idx="1101">
                  <c:v>4</c:v>
                </c:pt>
                <c:pt idx="1102">
                  <c:v>5</c:v>
                </c:pt>
                <c:pt idx="1103">
                  <c:v>4</c:v>
                </c:pt>
                <c:pt idx="1104">
                  <c:v>2</c:v>
                </c:pt>
                <c:pt idx="1105">
                  <c:v>3</c:v>
                </c:pt>
                <c:pt idx="1106">
                  <c:v>4</c:v>
                </c:pt>
                <c:pt idx="1107">
                  <c:v>4</c:v>
                </c:pt>
                <c:pt idx="1108">
                  <c:v>1</c:v>
                </c:pt>
                <c:pt idx="1109">
                  <c:v>1</c:v>
                </c:pt>
                <c:pt idx="1110">
                  <c:v>1</c:v>
                </c:pt>
                <c:pt idx="1111">
                  <c:v>1</c:v>
                </c:pt>
                <c:pt idx="1112">
                  <c:v>2</c:v>
                </c:pt>
                <c:pt idx="1113">
                  <c:v>1</c:v>
                </c:pt>
                <c:pt idx="1114">
                  <c:v>5</c:v>
                </c:pt>
                <c:pt idx="1115">
                  <c:v>1</c:v>
                </c:pt>
                <c:pt idx="1116">
                  <c:v>2</c:v>
                </c:pt>
                <c:pt idx="1117">
                  <c:v>3</c:v>
                </c:pt>
                <c:pt idx="1118">
                  <c:v>7</c:v>
                </c:pt>
                <c:pt idx="1119">
                  <c:v>5</c:v>
                </c:pt>
                <c:pt idx="1120">
                  <c:v>3</c:v>
                </c:pt>
                <c:pt idx="1121">
                  <c:v>7</c:v>
                </c:pt>
                <c:pt idx="1122">
                  <c:v>4</c:v>
                </c:pt>
                <c:pt idx="1123">
                  <c:v>8</c:v>
                </c:pt>
                <c:pt idx="1124">
                  <c:v>14</c:v>
                </c:pt>
                <c:pt idx="1125">
                  <c:v>5</c:v>
                </c:pt>
                <c:pt idx="1126">
                  <c:v>4</c:v>
                </c:pt>
                <c:pt idx="1127">
                  <c:v>14</c:v>
                </c:pt>
                <c:pt idx="1128">
                  <c:v>6</c:v>
                </c:pt>
                <c:pt idx="1129">
                  <c:v>6</c:v>
                </c:pt>
                <c:pt idx="1130">
                  <c:v>2</c:v>
                </c:pt>
                <c:pt idx="1131">
                  <c:v>5</c:v>
                </c:pt>
                <c:pt idx="1132">
                  <c:v>5</c:v>
                </c:pt>
                <c:pt idx="1133">
                  <c:v>1</c:v>
                </c:pt>
                <c:pt idx="1134">
                  <c:v>1</c:v>
                </c:pt>
                <c:pt idx="1135">
                  <c:v>1</c:v>
                </c:pt>
                <c:pt idx="1136">
                  <c:v>1</c:v>
                </c:pt>
                <c:pt idx="1137">
                  <c:v>1</c:v>
                </c:pt>
                <c:pt idx="1138">
                  <c:v>1</c:v>
                </c:pt>
                <c:pt idx="1139">
                  <c:v>3</c:v>
                </c:pt>
                <c:pt idx="1140">
                  <c:v>3</c:v>
                </c:pt>
                <c:pt idx="1141">
                  <c:v>5</c:v>
                </c:pt>
                <c:pt idx="1142">
                  <c:v>2</c:v>
                </c:pt>
                <c:pt idx="1143">
                  <c:v>5</c:v>
                </c:pt>
                <c:pt idx="1144">
                  <c:v>5</c:v>
                </c:pt>
                <c:pt idx="1145">
                  <c:v>1</c:v>
                </c:pt>
                <c:pt idx="1146">
                  <c:v>6</c:v>
                </c:pt>
                <c:pt idx="1147">
                  <c:v>5</c:v>
                </c:pt>
                <c:pt idx="1148">
                  <c:v>5</c:v>
                </c:pt>
                <c:pt idx="1149">
                  <c:v>11</c:v>
                </c:pt>
                <c:pt idx="1150">
                  <c:v>11</c:v>
                </c:pt>
                <c:pt idx="1151">
                  <c:v>9</c:v>
                </c:pt>
                <c:pt idx="1152">
                  <c:v>8</c:v>
                </c:pt>
                <c:pt idx="1153">
                  <c:v>3</c:v>
                </c:pt>
                <c:pt idx="1154">
                  <c:v>9</c:v>
                </c:pt>
                <c:pt idx="1155">
                  <c:v>14</c:v>
                </c:pt>
                <c:pt idx="1156">
                  <c:v>7</c:v>
                </c:pt>
                <c:pt idx="1157">
                  <c:v>9</c:v>
                </c:pt>
                <c:pt idx="1158">
                  <c:v>6</c:v>
                </c:pt>
                <c:pt idx="1159">
                  <c:v>6</c:v>
                </c:pt>
                <c:pt idx="1160">
                  <c:v>1</c:v>
                </c:pt>
                <c:pt idx="1161">
                  <c:v>3</c:v>
                </c:pt>
                <c:pt idx="1162">
                  <c:v>4</c:v>
                </c:pt>
                <c:pt idx="1163">
                  <c:v>5</c:v>
                </c:pt>
                <c:pt idx="1164">
                  <c:v>2</c:v>
                </c:pt>
                <c:pt idx="1165">
                  <c:v>1</c:v>
                </c:pt>
                <c:pt idx="1166">
                  <c:v>2</c:v>
                </c:pt>
                <c:pt idx="1167">
                  <c:v>1</c:v>
                </c:pt>
                <c:pt idx="1168">
                  <c:v>2</c:v>
                </c:pt>
                <c:pt idx="1169">
                  <c:v>1</c:v>
                </c:pt>
                <c:pt idx="1170">
                  <c:v>1</c:v>
                </c:pt>
                <c:pt idx="1171">
                  <c:v>1</c:v>
                </c:pt>
                <c:pt idx="1172">
                  <c:v>3</c:v>
                </c:pt>
                <c:pt idx="1173">
                  <c:v>1</c:v>
                </c:pt>
                <c:pt idx="1174">
                  <c:v>1</c:v>
                </c:pt>
                <c:pt idx="1175">
                  <c:v>1</c:v>
                </c:pt>
                <c:pt idx="1176">
                  <c:v>1</c:v>
                </c:pt>
                <c:pt idx="1177">
                  <c:v>5</c:v>
                </c:pt>
                <c:pt idx="1178">
                  <c:v>2</c:v>
                </c:pt>
                <c:pt idx="1179">
                  <c:v>7</c:v>
                </c:pt>
                <c:pt idx="1180">
                  <c:v>2</c:v>
                </c:pt>
                <c:pt idx="1181">
                  <c:v>6</c:v>
                </c:pt>
                <c:pt idx="1182">
                  <c:v>6</c:v>
                </c:pt>
                <c:pt idx="1183">
                  <c:v>9</c:v>
                </c:pt>
                <c:pt idx="1184">
                  <c:v>12</c:v>
                </c:pt>
                <c:pt idx="1185">
                  <c:v>8</c:v>
                </c:pt>
                <c:pt idx="1186">
                  <c:v>8</c:v>
                </c:pt>
                <c:pt idx="1187">
                  <c:v>13</c:v>
                </c:pt>
                <c:pt idx="1188">
                  <c:v>6</c:v>
                </c:pt>
                <c:pt idx="1189">
                  <c:v>4</c:v>
                </c:pt>
                <c:pt idx="1190">
                  <c:v>5</c:v>
                </c:pt>
                <c:pt idx="1191">
                  <c:v>1</c:v>
                </c:pt>
                <c:pt idx="1192">
                  <c:v>5</c:v>
                </c:pt>
                <c:pt idx="1193">
                  <c:v>5</c:v>
                </c:pt>
                <c:pt idx="1194">
                  <c:v>1</c:v>
                </c:pt>
                <c:pt idx="1195">
                  <c:v>2</c:v>
                </c:pt>
                <c:pt idx="1196">
                  <c:v>1</c:v>
                </c:pt>
                <c:pt idx="1197">
                  <c:v>1</c:v>
                </c:pt>
                <c:pt idx="1198">
                  <c:v>2</c:v>
                </c:pt>
                <c:pt idx="1199">
                  <c:v>1</c:v>
                </c:pt>
                <c:pt idx="1200">
                  <c:v>1</c:v>
                </c:pt>
                <c:pt idx="1201">
                  <c:v>1</c:v>
                </c:pt>
                <c:pt idx="1202">
                  <c:v>1</c:v>
                </c:pt>
                <c:pt idx="1203">
                  <c:v>1</c:v>
                </c:pt>
                <c:pt idx="1204">
                  <c:v>3</c:v>
                </c:pt>
                <c:pt idx="1205">
                  <c:v>2</c:v>
                </c:pt>
                <c:pt idx="1206">
                  <c:v>2</c:v>
                </c:pt>
                <c:pt idx="1207">
                  <c:v>1</c:v>
                </c:pt>
                <c:pt idx="1208">
                  <c:v>3</c:v>
                </c:pt>
                <c:pt idx="1209">
                  <c:v>7</c:v>
                </c:pt>
                <c:pt idx="1210">
                  <c:v>8</c:v>
                </c:pt>
                <c:pt idx="1211">
                  <c:v>4</c:v>
                </c:pt>
                <c:pt idx="1212">
                  <c:v>3</c:v>
                </c:pt>
                <c:pt idx="1213">
                  <c:v>6</c:v>
                </c:pt>
                <c:pt idx="1214">
                  <c:v>12</c:v>
                </c:pt>
                <c:pt idx="1215">
                  <c:v>5</c:v>
                </c:pt>
                <c:pt idx="1216">
                  <c:v>10</c:v>
                </c:pt>
                <c:pt idx="1217">
                  <c:v>10</c:v>
                </c:pt>
                <c:pt idx="1218">
                  <c:v>13</c:v>
                </c:pt>
                <c:pt idx="1219">
                  <c:v>13</c:v>
                </c:pt>
                <c:pt idx="1220">
                  <c:v>6</c:v>
                </c:pt>
                <c:pt idx="1221">
                  <c:v>8</c:v>
                </c:pt>
                <c:pt idx="1222">
                  <c:v>9</c:v>
                </c:pt>
                <c:pt idx="1223">
                  <c:v>7</c:v>
                </c:pt>
                <c:pt idx="1224">
                  <c:v>4</c:v>
                </c:pt>
                <c:pt idx="1225">
                  <c:v>9</c:v>
                </c:pt>
                <c:pt idx="1226">
                  <c:v>10</c:v>
                </c:pt>
                <c:pt idx="1227">
                  <c:v>7</c:v>
                </c:pt>
                <c:pt idx="1228">
                  <c:v>5</c:v>
                </c:pt>
                <c:pt idx="1229">
                  <c:v>2</c:v>
                </c:pt>
                <c:pt idx="1230">
                  <c:v>2</c:v>
                </c:pt>
                <c:pt idx="1231">
                  <c:v>2</c:v>
                </c:pt>
                <c:pt idx="1232">
                  <c:v>5</c:v>
                </c:pt>
                <c:pt idx="1233">
                  <c:v>2</c:v>
                </c:pt>
                <c:pt idx="1234">
                  <c:v>1</c:v>
                </c:pt>
                <c:pt idx="1235">
                  <c:v>1</c:v>
                </c:pt>
                <c:pt idx="1236">
                  <c:v>1</c:v>
                </c:pt>
                <c:pt idx="1237">
                  <c:v>4</c:v>
                </c:pt>
                <c:pt idx="1238">
                  <c:v>1</c:v>
                </c:pt>
                <c:pt idx="1239">
                  <c:v>1</c:v>
                </c:pt>
                <c:pt idx="1240">
                  <c:v>2</c:v>
                </c:pt>
                <c:pt idx="1241">
                  <c:v>3</c:v>
                </c:pt>
                <c:pt idx="1242">
                  <c:v>6</c:v>
                </c:pt>
                <c:pt idx="1243">
                  <c:v>3</c:v>
                </c:pt>
                <c:pt idx="1244">
                  <c:v>4</c:v>
                </c:pt>
                <c:pt idx="1245">
                  <c:v>5</c:v>
                </c:pt>
                <c:pt idx="1246">
                  <c:v>4</c:v>
                </c:pt>
                <c:pt idx="1247">
                  <c:v>4</c:v>
                </c:pt>
                <c:pt idx="1248">
                  <c:v>16</c:v>
                </c:pt>
                <c:pt idx="1249">
                  <c:v>5</c:v>
                </c:pt>
                <c:pt idx="1250">
                  <c:v>8</c:v>
                </c:pt>
                <c:pt idx="1251">
                  <c:v>5</c:v>
                </c:pt>
                <c:pt idx="1252">
                  <c:v>9</c:v>
                </c:pt>
                <c:pt idx="1253">
                  <c:v>5</c:v>
                </c:pt>
                <c:pt idx="1254">
                  <c:v>4</c:v>
                </c:pt>
                <c:pt idx="1255">
                  <c:v>9</c:v>
                </c:pt>
                <c:pt idx="1256">
                  <c:v>6</c:v>
                </c:pt>
                <c:pt idx="1257">
                  <c:v>2</c:v>
                </c:pt>
                <c:pt idx="1258">
                  <c:v>2</c:v>
                </c:pt>
                <c:pt idx="1259">
                  <c:v>4</c:v>
                </c:pt>
                <c:pt idx="1260">
                  <c:v>3</c:v>
                </c:pt>
                <c:pt idx="1261">
                  <c:v>1</c:v>
                </c:pt>
                <c:pt idx="1262">
                  <c:v>1</c:v>
                </c:pt>
                <c:pt idx="1263">
                  <c:v>1</c:v>
                </c:pt>
                <c:pt idx="1264">
                  <c:v>1</c:v>
                </c:pt>
                <c:pt idx="1265">
                  <c:v>1</c:v>
                </c:pt>
                <c:pt idx="1266">
                  <c:v>2</c:v>
                </c:pt>
                <c:pt idx="1267">
                  <c:v>1</c:v>
                </c:pt>
                <c:pt idx="1268">
                  <c:v>1</c:v>
                </c:pt>
                <c:pt idx="1269">
                  <c:v>1</c:v>
                </c:pt>
                <c:pt idx="1270">
                  <c:v>4</c:v>
                </c:pt>
                <c:pt idx="1271">
                  <c:v>1</c:v>
                </c:pt>
                <c:pt idx="1272">
                  <c:v>1</c:v>
                </c:pt>
                <c:pt idx="1273">
                  <c:v>5</c:v>
                </c:pt>
                <c:pt idx="1274">
                  <c:v>4</c:v>
                </c:pt>
                <c:pt idx="1275">
                  <c:v>3</c:v>
                </c:pt>
                <c:pt idx="1276">
                  <c:v>6</c:v>
                </c:pt>
                <c:pt idx="1277">
                  <c:v>7</c:v>
                </c:pt>
                <c:pt idx="1278">
                  <c:v>4</c:v>
                </c:pt>
                <c:pt idx="1279">
                  <c:v>9</c:v>
                </c:pt>
                <c:pt idx="1280">
                  <c:v>4</c:v>
                </c:pt>
                <c:pt idx="1281">
                  <c:v>8</c:v>
                </c:pt>
                <c:pt idx="1282">
                  <c:v>9</c:v>
                </c:pt>
                <c:pt idx="1283">
                  <c:v>12</c:v>
                </c:pt>
                <c:pt idx="1284">
                  <c:v>8</c:v>
                </c:pt>
                <c:pt idx="1285">
                  <c:v>12</c:v>
                </c:pt>
                <c:pt idx="1286">
                  <c:v>8</c:v>
                </c:pt>
                <c:pt idx="1287">
                  <c:v>3</c:v>
                </c:pt>
                <c:pt idx="1288">
                  <c:v>10</c:v>
                </c:pt>
                <c:pt idx="1289">
                  <c:v>6</c:v>
                </c:pt>
                <c:pt idx="1290">
                  <c:v>6</c:v>
                </c:pt>
                <c:pt idx="1291">
                  <c:v>15</c:v>
                </c:pt>
                <c:pt idx="1292">
                  <c:v>5</c:v>
                </c:pt>
                <c:pt idx="1293">
                  <c:v>5</c:v>
                </c:pt>
                <c:pt idx="1294">
                  <c:v>6</c:v>
                </c:pt>
                <c:pt idx="1295">
                  <c:v>4</c:v>
                </c:pt>
                <c:pt idx="1296">
                  <c:v>5</c:v>
                </c:pt>
                <c:pt idx="1297">
                  <c:v>2</c:v>
                </c:pt>
                <c:pt idx="1298">
                  <c:v>3</c:v>
                </c:pt>
                <c:pt idx="1299">
                  <c:v>1</c:v>
                </c:pt>
                <c:pt idx="1300">
                  <c:v>5</c:v>
                </c:pt>
                <c:pt idx="1301">
                  <c:v>1</c:v>
                </c:pt>
                <c:pt idx="1302">
                  <c:v>1</c:v>
                </c:pt>
                <c:pt idx="1303">
                  <c:v>2</c:v>
                </c:pt>
                <c:pt idx="1304">
                  <c:v>1</c:v>
                </c:pt>
                <c:pt idx="1305">
                  <c:v>2</c:v>
                </c:pt>
                <c:pt idx="1306">
                  <c:v>3</c:v>
                </c:pt>
                <c:pt idx="1307">
                  <c:v>3</c:v>
                </c:pt>
                <c:pt idx="1308">
                  <c:v>4</c:v>
                </c:pt>
                <c:pt idx="1309">
                  <c:v>2</c:v>
                </c:pt>
                <c:pt idx="1310">
                  <c:v>5</c:v>
                </c:pt>
                <c:pt idx="1311">
                  <c:v>4</c:v>
                </c:pt>
                <c:pt idx="1312">
                  <c:v>3</c:v>
                </c:pt>
                <c:pt idx="1313">
                  <c:v>3</c:v>
                </c:pt>
                <c:pt idx="1314">
                  <c:v>7</c:v>
                </c:pt>
                <c:pt idx="1315">
                  <c:v>5</c:v>
                </c:pt>
                <c:pt idx="1316">
                  <c:v>5</c:v>
                </c:pt>
                <c:pt idx="1317">
                  <c:v>11</c:v>
                </c:pt>
                <c:pt idx="1318">
                  <c:v>12</c:v>
                </c:pt>
                <c:pt idx="1319">
                  <c:v>2</c:v>
                </c:pt>
                <c:pt idx="1320">
                  <c:v>6</c:v>
                </c:pt>
                <c:pt idx="1321">
                  <c:v>4</c:v>
                </c:pt>
                <c:pt idx="1322">
                  <c:v>7</c:v>
                </c:pt>
                <c:pt idx="1323">
                  <c:v>5</c:v>
                </c:pt>
                <c:pt idx="1324">
                  <c:v>5</c:v>
                </c:pt>
                <c:pt idx="1325">
                  <c:v>3</c:v>
                </c:pt>
                <c:pt idx="1326">
                  <c:v>1</c:v>
                </c:pt>
                <c:pt idx="1327">
                  <c:v>1</c:v>
                </c:pt>
                <c:pt idx="1328">
                  <c:v>1</c:v>
                </c:pt>
                <c:pt idx="1329">
                  <c:v>2</c:v>
                </c:pt>
                <c:pt idx="1330">
                  <c:v>1</c:v>
                </c:pt>
                <c:pt idx="1331">
                  <c:v>2</c:v>
                </c:pt>
                <c:pt idx="1332">
                  <c:v>2</c:v>
                </c:pt>
                <c:pt idx="1333">
                  <c:v>2</c:v>
                </c:pt>
                <c:pt idx="1334">
                  <c:v>4</c:v>
                </c:pt>
                <c:pt idx="1335">
                  <c:v>4</c:v>
                </c:pt>
                <c:pt idx="1336">
                  <c:v>7</c:v>
                </c:pt>
                <c:pt idx="1337">
                  <c:v>6</c:v>
                </c:pt>
                <c:pt idx="1338">
                  <c:v>6</c:v>
                </c:pt>
                <c:pt idx="1339">
                  <c:v>5</c:v>
                </c:pt>
                <c:pt idx="1340">
                  <c:v>9</c:v>
                </c:pt>
                <c:pt idx="1341">
                  <c:v>9</c:v>
                </c:pt>
                <c:pt idx="1342">
                  <c:v>8</c:v>
                </c:pt>
                <c:pt idx="1343">
                  <c:v>8</c:v>
                </c:pt>
                <c:pt idx="1344">
                  <c:v>11</c:v>
                </c:pt>
                <c:pt idx="1345">
                  <c:v>11</c:v>
                </c:pt>
                <c:pt idx="1346">
                  <c:v>11</c:v>
                </c:pt>
                <c:pt idx="1347">
                  <c:v>11</c:v>
                </c:pt>
                <c:pt idx="1348">
                  <c:v>9</c:v>
                </c:pt>
                <c:pt idx="1349">
                  <c:v>12</c:v>
                </c:pt>
                <c:pt idx="1350">
                  <c:v>15</c:v>
                </c:pt>
                <c:pt idx="1351">
                  <c:v>10</c:v>
                </c:pt>
                <c:pt idx="1352">
                  <c:v>11</c:v>
                </c:pt>
                <c:pt idx="1353">
                  <c:v>8</c:v>
                </c:pt>
                <c:pt idx="1354">
                  <c:v>14</c:v>
                </c:pt>
                <c:pt idx="1355">
                  <c:v>8</c:v>
                </c:pt>
                <c:pt idx="1356">
                  <c:v>2</c:v>
                </c:pt>
                <c:pt idx="1357">
                  <c:v>6</c:v>
                </c:pt>
                <c:pt idx="1358">
                  <c:v>9</c:v>
                </c:pt>
                <c:pt idx="1359">
                  <c:v>3</c:v>
                </c:pt>
                <c:pt idx="1360">
                  <c:v>7</c:v>
                </c:pt>
                <c:pt idx="1361">
                  <c:v>2</c:v>
                </c:pt>
                <c:pt idx="1362">
                  <c:v>1</c:v>
                </c:pt>
                <c:pt idx="1363">
                  <c:v>2</c:v>
                </c:pt>
                <c:pt idx="1364">
                  <c:v>1</c:v>
                </c:pt>
                <c:pt idx="1365">
                  <c:v>2</c:v>
                </c:pt>
                <c:pt idx="1366">
                  <c:v>1</c:v>
                </c:pt>
                <c:pt idx="1367">
                  <c:v>6</c:v>
                </c:pt>
                <c:pt idx="1368">
                  <c:v>1</c:v>
                </c:pt>
                <c:pt idx="1369">
                  <c:v>3</c:v>
                </c:pt>
                <c:pt idx="1370">
                  <c:v>5</c:v>
                </c:pt>
                <c:pt idx="1371">
                  <c:v>5</c:v>
                </c:pt>
                <c:pt idx="1372">
                  <c:v>4</c:v>
                </c:pt>
                <c:pt idx="1373">
                  <c:v>4</c:v>
                </c:pt>
                <c:pt idx="1374">
                  <c:v>6</c:v>
                </c:pt>
                <c:pt idx="1375">
                  <c:v>8</c:v>
                </c:pt>
                <c:pt idx="1376">
                  <c:v>6</c:v>
                </c:pt>
                <c:pt idx="1377">
                  <c:v>5</c:v>
                </c:pt>
                <c:pt idx="1378">
                  <c:v>6</c:v>
                </c:pt>
                <c:pt idx="1379">
                  <c:v>9</c:v>
                </c:pt>
                <c:pt idx="1380">
                  <c:v>2</c:v>
                </c:pt>
                <c:pt idx="1381">
                  <c:v>4</c:v>
                </c:pt>
                <c:pt idx="1382">
                  <c:v>5</c:v>
                </c:pt>
                <c:pt idx="1383">
                  <c:v>4</c:v>
                </c:pt>
                <c:pt idx="1384">
                  <c:v>4</c:v>
                </c:pt>
                <c:pt idx="1385">
                  <c:v>2</c:v>
                </c:pt>
                <c:pt idx="1386">
                  <c:v>1</c:v>
                </c:pt>
                <c:pt idx="1387">
                  <c:v>1</c:v>
                </c:pt>
                <c:pt idx="1388">
                  <c:v>1</c:v>
                </c:pt>
                <c:pt idx="1389">
                  <c:v>1</c:v>
                </c:pt>
                <c:pt idx="1390">
                  <c:v>2</c:v>
                </c:pt>
                <c:pt idx="1391">
                  <c:v>1</c:v>
                </c:pt>
                <c:pt idx="1392">
                  <c:v>3</c:v>
                </c:pt>
                <c:pt idx="1393">
                  <c:v>3</c:v>
                </c:pt>
                <c:pt idx="1394">
                  <c:v>4</c:v>
                </c:pt>
                <c:pt idx="1395">
                  <c:v>2</c:v>
                </c:pt>
                <c:pt idx="1396">
                  <c:v>3</c:v>
                </c:pt>
                <c:pt idx="1397">
                  <c:v>7</c:v>
                </c:pt>
                <c:pt idx="1398">
                  <c:v>7</c:v>
                </c:pt>
                <c:pt idx="1399">
                  <c:v>7</c:v>
                </c:pt>
                <c:pt idx="1400">
                  <c:v>10</c:v>
                </c:pt>
                <c:pt idx="1401">
                  <c:v>10</c:v>
                </c:pt>
                <c:pt idx="1402">
                  <c:v>9</c:v>
                </c:pt>
                <c:pt idx="1403">
                  <c:v>8</c:v>
                </c:pt>
                <c:pt idx="1404">
                  <c:v>16</c:v>
                </c:pt>
                <c:pt idx="1405">
                  <c:v>6</c:v>
                </c:pt>
                <c:pt idx="1406">
                  <c:v>10</c:v>
                </c:pt>
                <c:pt idx="1407">
                  <c:v>17</c:v>
                </c:pt>
                <c:pt idx="1408">
                  <c:v>14</c:v>
                </c:pt>
                <c:pt idx="1409">
                  <c:v>9</c:v>
                </c:pt>
                <c:pt idx="1410">
                  <c:v>14</c:v>
                </c:pt>
                <c:pt idx="1411">
                  <c:v>14</c:v>
                </c:pt>
                <c:pt idx="1412">
                  <c:v>11</c:v>
                </c:pt>
                <c:pt idx="1413">
                  <c:v>17</c:v>
                </c:pt>
                <c:pt idx="1414">
                  <c:v>16</c:v>
                </c:pt>
                <c:pt idx="1415">
                  <c:v>13</c:v>
                </c:pt>
                <c:pt idx="1416">
                  <c:v>13</c:v>
                </c:pt>
                <c:pt idx="1417">
                  <c:v>4</c:v>
                </c:pt>
                <c:pt idx="1418">
                  <c:v>7</c:v>
                </c:pt>
                <c:pt idx="1419">
                  <c:v>7</c:v>
                </c:pt>
                <c:pt idx="1420">
                  <c:v>2</c:v>
                </c:pt>
                <c:pt idx="1421">
                  <c:v>1</c:v>
                </c:pt>
                <c:pt idx="1422">
                  <c:v>3</c:v>
                </c:pt>
                <c:pt idx="1423">
                  <c:v>5</c:v>
                </c:pt>
                <c:pt idx="1424">
                  <c:v>1</c:v>
                </c:pt>
                <c:pt idx="1425">
                  <c:v>1</c:v>
                </c:pt>
                <c:pt idx="1426">
                  <c:v>1</c:v>
                </c:pt>
                <c:pt idx="1427">
                  <c:v>3</c:v>
                </c:pt>
                <c:pt idx="1428">
                  <c:v>2</c:v>
                </c:pt>
                <c:pt idx="1429">
                  <c:v>1</c:v>
                </c:pt>
                <c:pt idx="1430">
                  <c:v>1</c:v>
                </c:pt>
                <c:pt idx="1431">
                  <c:v>2</c:v>
                </c:pt>
                <c:pt idx="1432">
                  <c:v>1</c:v>
                </c:pt>
                <c:pt idx="1433">
                  <c:v>1</c:v>
                </c:pt>
                <c:pt idx="1434">
                  <c:v>5</c:v>
                </c:pt>
                <c:pt idx="1435">
                  <c:v>6</c:v>
                </c:pt>
                <c:pt idx="1436">
                  <c:v>6</c:v>
                </c:pt>
                <c:pt idx="1437">
                  <c:v>8</c:v>
                </c:pt>
                <c:pt idx="1438">
                  <c:v>5</c:v>
                </c:pt>
                <c:pt idx="1439">
                  <c:v>11</c:v>
                </c:pt>
                <c:pt idx="1440">
                  <c:v>7</c:v>
                </c:pt>
                <c:pt idx="1441">
                  <c:v>4</c:v>
                </c:pt>
                <c:pt idx="1442">
                  <c:v>9</c:v>
                </c:pt>
                <c:pt idx="1443">
                  <c:v>5</c:v>
                </c:pt>
                <c:pt idx="1444">
                  <c:v>4</c:v>
                </c:pt>
                <c:pt idx="1445">
                  <c:v>10</c:v>
                </c:pt>
                <c:pt idx="1446">
                  <c:v>4</c:v>
                </c:pt>
                <c:pt idx="1447">
                  <c:v>5</c:v>
                </c:pt>
                <c:pt idx="1448">
                  <c:v>1</c:v>
                </c:pt>
                <c:pt idx="1449">
                  <c:v>2</c:v>
                </c:pt>
                <c:pt idx="1450">
                  <c:v>1</c:v>
                </c:pt>
                <c:pt idx="1451">
                  <c:v>1</c:v>
                </c:pt>
                <c:pt idx="1452">
                  <c:v>1</c:v>
                </c:pt>
                <c:pt idx="1453">
                  <c:v>1</c:v>
                </c:pt>
                <c:pt idx="1454">
                  <c:v>1</c:v>
                </c:pt>
                <c:pt idx="1455">
                  <c:v>1</c:v>
                </c:pt>
                <c:pt idx="1456">
                  <c:v>1</c:v>
                </c:pt>
                <c:pt idx="1457">
                  <c:v>1</c:v>
                </c:pt>
                <c:pt idx="1458">
                  <c:v>3</c:v>
                </c:pt>
                <c:pt idx="1459">
                  <c:v>5</c:v>
                </c:pt>
                <c:pt idx="1460">
                  <c:v>5</c:v>
                </c:pt>
                <c:pt idx="1461">
                  <c:v>5</c:v>
                </c:pt>
                <c:pt idx="1462">
                  <c:v>2</c:v>
                </c:pt>
                <c:pt idx="1463">
                  <c:v>6</c:v>
                </c:pt>
                <c:pt idx="1464">
                  <c:v>6</c:v>
                </c:pt>
                <c:pt idx="1465">
                  <c:v>9</c:v>
                </c:pt>
                <c:pt idx="1466">
                  <c:v>6</c:v>
                </c:pt>
                <c:pt idx="1467">
                  <c:v>8</c:v>
                </c:pt>
                <c:pt idx="1468">
                  <c:v>7</c:v>
                </c:pt>
                <c:pt idx="1469">
                  <c:v>13</c:v>
                </c:pt>
                <c:pt idx="1470">
                  <c:v>11</c:v>
                </c:pt>
                <c:pt idx="1471">
                  <c:v>9</c:v>
                </c:pt>
                <c:pt idx="1472">
                  <c:v>15</c:v>
                </c:pt>
                <c:pt idx="1473">
                  <c:v>17</c:v>
                </c:pt>
                <c:pt idx="1474">
                  <c:v>8</c:v>
                </c:pt>
                <c:pt idx="1475">
                  <c:v>22</c:v>
                </c:pt>
                <c:pt idx="1476">
                  <c:v>9</c:v>
                </c:pt>
                <c:pt idx="1477">
                  <c:v>15</c:v>
                </c:pt>
                <c:pt idx="1478">
                  <c:v>17</c:v>
                </c:pt>
                <c:pt idx="1479">
                  <c:v>9</c:v>
                </c:pt>
                <c:pt idx="1480">
                  <c:v>8</c:v>
                </c:pt>
                <c:pt idx="1481">
                  <c:v>13</c:v>
                </c:pt>
                <c:pt idx="1482">
                  <c:v>6</c:v>
                </c:pt>
                <c:pt idx="1483">
                  <c:v>7</c:v>
                </c:pt>
                <c:pt idx="1484">
                  <c:v>5</c:v>
                </c:pt>
                <c:pt idx="1485">
                  <c:v>7</c:v>
                </c:pt>
                <c:pt idx="1486">
                  <c:v>3</c:v>
                </c:pt>
                <c:pt idx="1487">
                  <c:v>5</c:v>
                </c:pt>
                <c:pt idx="1488">
                  <c:v>5</c:v>
                </c:pt>
                <c:pt idx="1489">
                  <c:v>3</c:v>
                </c:pt>
                <c:pt idx="1490">
                  <c:v>2</c:v>
                </c:pt>
                <c:pt idx="1491">
                  <c:v>1</c:v>
                </c:pt>
                <c:pt idx="1492">
                  <c:v>2</c:v>
                </c:pt>
                <c:pt idx="1493">
                  <c:v>1</c:v>
                </c:pt>
                <c:pt idx="1494">
                  <c:v>1</c:v>
                </c:pt>
                <c:pt idx="1495">
                  <c:v>1</c:v>
                </c:pt>
                <c:pt idx="1496">
                  <c:v>1</c:v>
                </c:pt>
                <c:pt idx="1497">
                  <c:v>2</c:v>
                </c:pt>
                <c:pt idx="1498">
                  <c:v>1</c:v>
                </c:pt>
                <c:pt idx="1499">
                  <c:v>3</c:v>
                </c:pt>
                <c:pt idx="1500">
                  <c:v>3</c:v>
                </c:pt>
                <c:pt idx="1501">
                  <c:v>4</c:v>
                </c:pt>
                <c:pt idx="1502">
                  <c:v>3</c:v>
                </c:pt>
                <c:pt idx="1503">
                  <c:v>4</c:v>
                </c:pt>
                <c:pt idx="1504">
                  <c:v>6</c:v>
                </c:pt>
                <c:pt idx="1505">
                  <c:v>4</c:v>
                </c:pt>
                <c:pt idx="1506">
                  <c:v>18</c:v>
                </c:pt>
                <c:pt idx="1507">
                  <c:v>3</c:v>
                </c:pt>
                <c:pt idx="1508">
                  <c:v>5</c:v>
                </c:pt>
                <c:pt idx="1509">
                  <c:v>5</c:v>
                </c:pt>
                <c:pt idx="1510">
                  <c:v>2</c:v>
                </c:pt>
                <c:pt idx="1511">
                  <c:v>8</c:v>
                </c:pt>
                <c:pt idx="1512">
                  <c:v>10</c:v>
                </c:pt>
                <c:pt idx="1513">
                  <c:v>7</c:v>
                </c:pt>
                <c:pt idx="1514">
                  <c:v>1</c:v>
                </c:pt>
                <c:pt idx="1515">
                  <c:v>2</c:v>
                </c:pt>
                <c:pt idx="1516">
                  <c:v>2</c:v>
                </c:pt>
                <c:pt idx="1517">
                  <c:v>3</c:v>
                </c:pt>
                <c:pt idx="1518">
                  <c:v>1</c:v>
                </c:pt>
                <c:pt idx="1519">
                  <c:v>6</c:v>
                </c:pt>
                <c:pt idx="1520">
                  <c:v>3</c:v>
                </c:pt>
                <c:pt idx="1521">
                  <c:v>4</c:v>
                </c:pt>
                <c:pt idx="1522">
                  <c:v>3</c:v>
                </c:pt>
                <c:pt idx="1523">
                  <c:v>4</c:v>
                </c:pt>
                <c:pt idx="1524">
                  <c:v>10</c:v>
                </c:pt>
                <c:pt idx="1525">
                  <c:v>10</c:v>
                </c:pt>
                <c:pt idx="1526">
                  <c:v>14</c:v>
                </c:pt>
                <c:pt idx="1527">
                  <c:v>9</c:v>
                </c:pt>
                <c:pt idx="1528">
                  <c:v>8</c:v>
                </c:pt>
                <c:pt idx="1529">
                  <c:v>12</c:v>
                </c:pt>
                <c:pt idx="1530">
                  <c:v>16</c:v>
                </c:pt>
                <c:pt idx="1531">
                  <c:v>13</c:v>
                </c:pt>
                <c:pt idx="1532">
                  <c:v>11</c:v>
                </c:pt>
                <c:pt idx="1533">
                  <c:v>24</c:v>
                </c:pt>
                <c:pt idx="1534">
                  <c:v>9</c:v>
                </c:pt>
                <c:pt idx="1535">
                  <c:v>20</c:v>
                </c:pt>
                <c:pt idx="1536">
                  <c:v>21</c:v>
                </c:pt>
                <c:pt idx="1537">
                  <c:v>13</c:v>
                </c:pt>
                <c:pt idx="1538">
                  <c:v>14</c:v>
                </c:pt>
                <c:pt idx="1539">
                  <c:v>12</c:v>
                </c:pt>
                <c:pt idx="1540">
                  <c:v>17</c:v>
                </c:pt>
                <c:pt idx="1541">
                  <c:v>14</c:v>
                </c:pt>
                <c:pt idx="1542">
                  <c:v>5</c:v>
                </c:pt>
                <c:pt idx="1543">
                  <c:v>7</c:v>
                </c:pt>
                <c:pt idx="1544">
                  <c:v>3</c:v>
                </c:pt>
                <c:pt idx="1545">
                  <c:v>9</c:v>
                </c:pt>
                <c:pt idx="1546">
                  <c:v>5</c:v>
                </c:pt>
                <c:pt idx="1547">
                  <c:v>2</c:v>
                </c:pt>
                <c:pt idx="1548">
                  <c:v>7</c:v>
                </c:pt>
                <c:pt idx="1549">
                  <c:v>4</c:v>
                </c:pt>
                <c:pt idx="1550">
                  <c:v>4</c:v>
                </c:pt>
                <c:pt idx="1551">
                  <c:v>2</c:v>
                </c:pt>
                <c:pt idx="1552">
                  <c:v>1</c:v>
                </c:pt>
                <c:pt idx="1553">
                  <c:v>2</c:v>
                </c:pt>
                <c:pt idx="1554">
                  <c:v>1</c:v>
                </c:pt>
                <c:pt idx="1555">
                  <c:v>3</c:v>
                </c:pt>
                <c:pt idx="1556">
                  <c:v>1</c:v>
                </c:pt>
                <c:pt idx="1557">
                  <c:v>2</c:v>
                </c:pt>
                <c:pt idx="1558">
                  <c:v>3</c:v>
                </c:pt>
                <c:pt idx="1559">
                  <c:v>4</c:v>
                </c:pt>
                <c:pt idx="1560">
                  <c:v>4</c:v>
                </c:pt>
                <c:pt idx="1561">
                  <c:v>5</c:v>
                </c:pt>
                <c:pt idx="1562">
                  <c:v>8</c:v>
                </c:pt>
                <c:pt idx="1563">
                  <c:v>7</c:v>
                </c:pt>
                <c:pt idx="1564">
                  <c:v>1</c:v>
                </c:pt>
                <c:pt idx="1565">
                  <c:v>6</c:v>
                </c:pt>
                <c:pt idx="1566">
                  <c:v>10</c:v>
                </c:pt>
                <c:pt idx="1567">
                  <c:v>2</c:v>
                </c:pt>
                <c:pt idx="1568">
                  <c:v>13</c:v>
                </c:pt>
                <c:pt idx="1569">
                  <c:v>4</c:v>
                </c:pt>
                <c:pt idx="1570">
                  <c:v>3</c:v>
                </c:pt>
                <c:pt idx="1571">
                  <c:v>6</c:v>
                </c:pt>
                <c:pt idx="1572">
                  <c:v>5</c:v>
                </c:pt>
                <c:pt idx="1573">
                  <c:v>4</c:v>
                </c:pt>
                <c:pt idx="1574">
                  <c:v>3</c:v>
                </c:pt>
                <c:pt idx="1575">
                  <c:v>1</c:v>
                </c:pt>
                <c:pt idx="1576">
                  <c:v>2</c:v>
                </c:pt>
                <c:pt idx="1577">
                  <c:v>1</c:v>
                </c:pt>
                <c:pt idx="1578">
                  <c:v>1</c:v>
                </c:pt>
                <c:pt idx="1579">
                  <c:v>1</c:v>
                </c:pt>
                <c:pt idx="1580">
                  <c:v>1</c:v>
                </c:pt>
                <c:pt idx="1581">
                  <c:v>2</c:v>
                </c:pt>
                <c:pt idx="1582">
                  <c:v>1</c:v>
                </c:pt>
                <c:pt idx="1583">
                  <c:v>1</c:v>
                </c:pt>
                <c:pt idx="1584">
                  <c:v>1</c:v>
                </c:pt>
                <c:pt idx="1585">
                  <c:v>5</c:v>
                </c:pt>
                <c:pt idx="1586">
                  <c:v>3</c:v>
                </c:pt>
                <c:pt idx="1587">
                  <c:v>3</c:v>
                </c:pt>
                <c:pt idx="1588">
                  <c:v>2</c:v>
                </c:pt>
                <c:pt idx="1589">
                  <c:v>1</c:v>
                </c:pt>
                <c:pt idx="1590">
                  <c:v>3</c:v>
                </c:pt>
                <c:pt idx="1591">
                  <c:v>6</c:v>
                </c:pt>
                <c:pt idx="1592">
                  <c:v>9</c:v>
                </c:pt>
                <c:pt idx="1593">
                  <c:v>8</c:v>
                </c:pt>
                <c:pt idx="1594">
                  <c:v>7</c:v>
                </c:pt>
                <c:pt idx="1595">
                  <c:v>14</c:v>
                </c:pt>
                <c:pt idx="1596">
                  <c:v>13</c:v>
                </c:pt>
                <c:pt idx="1597">
                  <c:v>24</c:v>
                </c:pt>
                <c:pt idx="1598">
                  <c:v>10</c:v>
                </c:pt>
                <c:pt idx="1599">
                  <c:v>18</c:v>
                </c:pt>
                <c:pt idx="1600">
                  <c:v>13</c:v>
                </c:pt>
                <c:pt idx="1601">
                  <c:v>12</c:v>
                </c:pt>
                <c:pt idx="1602">
                  <c:v>21</c:v>
                </c:pt>
                <c:pt idx="1603">
                  <c:v>16</c:v>
                </c:pt>
                <c:pt idx="1604">
                  <c:v>19</c:v>
                </c:pt>
                <c:pt idx="1605">
                  <c:v>20</c:v>
                </c:pt>
                <c:pt idx="1606">
                  <c:v>13</c:v>
                </c:pt>
                <c:pt idx="1607">
                  <c:v>25</c:v>
                </c:pt>
                <c:pt idx="1608">
                  <c:v>16</c:v>
                </c:pt>
                <c:pt idx="1609">
                  <c:v>16</c:v>
                </c:pt>
                <c:pt idx="1610">
                  <c:v>11</c:v>
                </c:pt>
                <c:pt idx="1611">
                  <c:v>10</c:v>
                </c:pt>
                <c:pt idx="1612">
                  <c:v>7</c:v>
                </c:pt>
                <c:pt idx="1613">
                  <c:v>8</c:v>
                </c:pt>
                <c:pt idx="1614">
                  <c:v>3</c:v>
                </c:pt>
                <c:pt idx="1615">
                  <c:v>8</c:v>
                </c:pt>
                <c:pt idx="1616">
                  <c:v>5</c:v>
                </c:pt>
                <c:pt idx="1617">
                  <c:v>2</c:v>
                </c:pt>
                <c:pt idx="1618">
                  <c:v>2</c:v>
                </c:pt>
                <c:pt idx="1619">
                  <c:v>3</c:v>
                </c:pt>
                <c:pt idx="1620">
                  <c:v>1</c:v>
                </c:pt>
                <c:pt idx="1621">
                  <c:v>1</c:v>
                </c:pt>
                <c:pt idx="1622">
                  <c:v>1</c:v>
                </c:pt>
                <c:pt idx="1623">
                  <c:v>2</c:v>
                </c:pt>
                <c:pt idx="1624">
                  <c:v>4</c:v>
                </c:pt>
                <c:pt idx="1625">
                  <c:v>1</c:v>
                </c:pt>
                <c:pt idx="1626">
                  <c:v>5</c:v>
                </c:pt>
                <c:pt idx="1627">
                  <c:v>4</c:v>
                </c:pt>
                <c:pt idx="1628">
                  <c:v>3</c:v>
                </c:pt>
                <c:pt idx="1629">
                  <c:v>1</c:v>
                </c:pt>
                <c:pt idx="1630">
                  <c:v>5</c:v>
                </c:pt>
                <c:pt idx="1631">
                  <c:v>5</c:v>
                </c:pt>
                <c:pt idx="1632">
                  <c:v>11</c:v>
                </c:pt>
                <c:pt idx="1633">
                  <c:v>7</c:v>
                </c:pt>
                <c:pt idx="1634">
                  <c:v>9</c:v>
                </c:pt>
                <c:pt idx="1635">
                  <c:v>5</c:v>
                </c:pt>
                <c:pt idx="1636">
                  <c:v>7</c:v>
                </c:pt>
                <c:pt idx="1637">
                  <c:v>6</c:v>
                </c:pt>
                <c:pt idx="1638">
                  <c:v>3</c:v>
                </c:pt>
                <c:pt idx="1639">
                  <c:v>3</c:v>
                </c:pt>
                <c:pt idx="1640">
                  <c:v>1</c:v>
                </c:pt>
                <c:pt idx="1641">
                  <c:v>3</c:v>
                </c:pt>
                <c:pt idx="1642">
                  <c:v>1</c:v>
                </c:pt>
                <c:pt idx="1643">
                  <c:v>1</c:v>
                </c:pt>
                <c:pt idx="1644">
                  <c:v>1</c:v>
                </c:pt>
                <c:pt idx="1645">
                  <c:v>1</c:v>
                </c:pt>
                <c:pt idx="1646">
                  <c:v>1</c:v>
                </c:pt>
                <c:pt idx="1647">
                  <c:v>2</c:v>
                </c:pt>
                <c:pt idx="1648">
                  <c:v>2</c:v>
                </c:pt>
                <c:pt idx="1649">
                  <c:v>5</c:v>
                </c:pt>
                <c:pt idx="1650">
                  <c:v>1</c:v>
                </c:pt>
                <c:pt idx="1651">
                  <c:v>3</c:v>
                </c:pt>
                <c:pt idx="1652">
                  <c:v>4</c:v>
                </c:pt>
                <c:pt idx="1653">
                  <c:v>5</c:v>
                </c:pt>
                <c:pt idx="1654">
                  <c:v>10</c:v>
                </c:pt>
                <c:pt idx="1655">
                  <c:v>7</c:v>
                </c:pt>
                <c:pt idx="1656">
                  <c:v>9</c:v>
                </c:pt>
                <c:pt idx="1657">
                  <c:v>7</c:v>
                </c:pt>
                <c:pt idx="1658">
                  <c:v>6</c:v>
                </c:pt>
                <c:pt idx="1659">
                  <c:v>18</c:v>
                </c:pt>
                <c:pt idx="1660">
                  <c:v>14</c:v>
                </c:pt>
                <c:pt idx="1661">
                  <c:v>10</c:v>
                </c:pt>
                <c:pt idx="1662">
                  <c:v>17</c:v>
                </c:pt>
                <c:pt idx="1663">
                  <c:v>16</c:v>
                </c:pt>
                <c:pt idx="1664">
                  <c:v>19</c:v>
                </c:pt>
                <c:pt idx="1665">
                  <c:v>20</c:v>
                </c:pt>
                <c:pt idx="1666">
                  <c:v>18</c:v>
                </c:pt>
                <c:pt idx="1667">
                  <c:v>25</c:v>
                </c:pt>
                <c:pt idx="1668">
                  <c:v>18</c:v>
                </c:pt>
                <c:pt idx="1669">
                  <c:v>20</c:v>
                </c:pt>
                <c:pt idx="1670">
                  <c:v>14</c:v>
                </c:pt>
                <c:pt idx="1671">
                  <c:v>18</c:v>
                </c:pt>
                <c:pt idx="1672">
                  <c:v>15</c:v>
                </c:pt>
                <c:pt idx="1673">
                  <c:v>15</c:v>
                </c:pt>
                <c:pt idx="1674">
                  <c:v>10</c:v>
                </c:pt>
                <c:pt idx="1675">
                  <c:v>7</c:v>
                </c:pt>
                <c:pt idx="1676">
                  <c:v>10</c:v>
                </c:pt>
                <c:pt idx="1677">
                  <c:v>4</c:v>
                </c:pt>
                <c:pt idx="1678">
                  <c:v>3</c:v>
                </c:pt>
                <c:pt idx="1679">
                  <c:v>3</c:v>
                </c:pt>
                <c:pt idx="1680">
                  <c:v>4</c:v>
                </c:pt>
                <c:pt idx="1681">
                  <c:v>2</c:v>
                </c:pt>
                <c:pt idx="1682">
                  <c:v>1</c:v>
                </c:pt>
                <c:pt idx="1683">
                  <c:v>1</c:v>
                </c:pt>
                <c:pt idx="1684">
                  <c:v>1</c:v>
                </c:pt>
                <c:pt idx="1685">
                  <c:v>1</c:v>
                </c:pt>
                <c:pt idx="1686">
                  <c:v>2</c:v>
                </c:pt>
                <c:pt idx="1687">
                  <c:v>1</c:v>
                </c:pt>
                <c:pt idx="1688">
                  <c:v>1</c:v>
                </c:pt>
                <c:pt idx="1689">
                  <c:v>2</c:v>
                </c:pt>
                <c:pt idx="1690">
                  <c:v>1</c:v>
                </c:pt>
                <c:pt idx="1691">
                  <c:v>5</c:v>
                </c:pt>
                <c:pt idx="1692">
                  <c:v>9</c:v>
                </c:pt>
                <c:pt idx="1693">
                  <c:v>7</c:v>
                </c:pt>
                <c:pt idx="1694">
                  <c:v>14</c:v>
                </c:pt>
                <c:pt idx="1695">
                  <c:v>6</c:v>
                </c:pt>
                <c:pt idx="1696">
                  <c:v>2</c:v>
                </c:pt>
                <c:pt idx="1697">
                  <c:v>9</c:v>
                </c:pt>
                <c:pt idx="1698">
                  <c:v>4</c:v>
                </c:pt>
                <c:pt idx="1699">
                  <c:v>5</c:v>
                </c:pt>
                <c:pt idx="1700">
                  <c:v>5</c:v>
                </c:pt>
                <c:pt idx="1701">
                  <c:v>3</c:v>
                </c:pt>
                <c:pt idx="1702">
                  <c:v>3</c:v>
                </c:pt>
                <c:pt idx="1703">
                  <c:v>4</c:v>
                </c:pt>
                <c:pt idx="1704">
                  <c:v>3</c:v>
                </c:pt>
                <c:pt idx="1705">
                  <c:v>4</c:v>
                </c:pt>
                <c:pt idx="1706">
                  <c:v>2</c:v>
                </c:pt>
                <c:pt idx="1707">
                  <c:v>1</c:v>
                </c:pt>
                <c:pt idx="1708">
                  <c:v>1</c:v>
                </c:pt>
                <c:pt idx="1709">
                  <c:v>1</c:v>
                </c:pt>
                <c:pt idx="1710">
                  <c:v>3</c:v>
                </c:pt>
                <c:pt idx="1711">
                  <c:v>4</c:v>
                </c:pt>
                <c:pt idx="1712">
                  <c:v>2</c:v>
                </c:pt>
                <c:pt idx="1713">
                  <c:v>1</c:v>
                </c:pt>
                <c:pt idx="1714">
                  <c:v>4</c:v>
                </c:pt>
                <c:pt idx="1715">
                  <c:v>3</c:v>
                </c:pt>
                <c:pt idx="1716">
                  <c:v>7</c:v>
                </c:pt>
                <c:pt idx="1717">
                  <c:v>5</c:v>
                </c:pt>
                <c:pt idx="1718">
                  <c:v>6</c:v>
                </c:pt>
                <c:pt idx="1719">
                  <c:v>9</c:v>
                </c:pt>
                <c:pt idx="1720">
                  <c:v>14</c:v>
                </c:pt>
                <c:pt idx="1721">
                  <c:v>21</c:v>
                </c:pt>
                <c:pt idx="1722">
                  <c:v>16</c:v>
                </c:pt>
                <c:pt idx="1723">
                  <c:v>16</c:v>
                </c:pt>
                <c:pt idx="1724">
                  <c:v>24</c:v>
                </c:pt>
                <c:pt idx="1725">
                  <c:v>10</c:v>
                </c:pt>
                <c:pt idx="1726">
                  <c:v>20</c:v>
                </c:pt>
                <c:pt idx="1727">
                  <c:v>27</c:v>
                </c:pt>
                <c:pt idx="1728">
                  <c:v>23</c:v>
                </c:pt>
                <c:pt idx="1729">
                  <c:v>28</c:v>
                </c:pt>
                <c:pt idx="1730">
                  <c:v>25</c:v>
                </c:pt>
                <c:pt idx="1731">
                  <c:v>22</c:v>
                </c:pt>
                <c:pt idx="1732">
                  <c:v>16</c:v>
                </c:pt>
                <c:pt idx="1733">
                  <c:v>22</c:v>
                </c:pt>
                <c:pt idx="1734">
                  <c:v>11</c:v>
                </c:pt>
                <c:pt idx="1735">
                  <c:v>13</c:v>
                </c:pt>
                <c:pt idx="1736">
                  <c:v>14</c:v>
                </c:pt>
                <c:pt idx="1737">
                  <c:v>5</c:v>
                </c:pt>
                <c:pt idx="1738">
                  <c:v>11</c:v>
                </c:pt>
                <c:pt idx="1739">
                  <c:v>5</c:v>
                </c:pt>
                <c:pt idx="1740">
                  <c:v>4</c:v>
                </c:pt>
                <c:pt idx="1741">
                  <c:v>2</c:v>
                </c:pt>
                <c:pt idx="1742">
                  <c:v>2</c:v>
                </c:pt>
                <c:pt idx="1743">
                  <c:v>2</c:v>
                </c:pt>
                <c:pt idx="1744">
                  <c:v>1</c:v>
                </c:pt>
                <c:pt idx="1745">
                  <c:v>2</c:v>
                </c:pt>
                <c:pt idx="1746">
                  <c:v>2</c:v>
                </c:pt>
                <c:pt idx="1747">
                  <c:v>2</c:v>
                </c:pt>
                <c:pt idx="1748">
                  <c:v>4</c:v>
                </c:pt>
                <c:pt idx="1749">
                  <c:v>4</c:v>
                </c:pt>
                <c:pt idx="1750">
                  <c:v>4</c:v>
                </c:pt>
                <c:pt idx="1751">
                  <c:v>6</c:v>
                </c:pt>
                <c:pt idx="1752">
                  <c:v>5</c:v>
                </c:pt>
                <c:pt idx="1753">
                  <c:v>4</c:v>
                </c:pt>
                <c:pt idx="1754">
                  <c:v>9</c:v>
                </c:pt>
                <c:pt idx="1755">
                  <c:v>6</c:v>
                </c:pt>
                <c:pt idx="1756">
                  <c:v>8</c:v>
                </c:pt>
                <c:pt idx="1757">
                  <c:v>5</c:v>
                </c:pt>
                <c:pt idx="1758">
                  <c:v>2</c:v>
                </c:pt>
                <c:pt idx="1759">
                  <c:v>3</c:v>
                </c:pt>
                <c:pt idx="1760">
                  <c:v>4</c:v>
                </c:pt>
                <c:pt idx="1761">
                  <c:v>4</c:v>
                </c:pt>
                <c:pt idx="1762">
                  <c:v>1</c:v>
                </c:pt>
                <c:pt idx="1763">
                  <c:v>1</c:v>
                </c:pt>
                <c:pt idx="1764">
                  <c:v>2</c:v>
                </c:pt>
                <c:pt idx="1765">
                  <c:v>1</c:v>
                </c:pt>
                <c:pt idx="1766">
                  <c:v>1</c:v>
                </c:pt>
                <c:pt idx="1767">
                  <c:v>1</c:v>
                </c:pt>
                <c:pt idx="1768">
                  <c:v>1</c:v>
                </c:pt>
                <c:pt idx="1769">
                  <c:v>2</c:v>
                </c:pt>
                <c:pt idx="1770">
                  <c:v>1</c:v>
                </c:pt>
                <c:pt idx="1771">
                  <c:v>2</c:v>
                </c:pt>
                <c:pt idx="1772">
                  <c:v>1</c:v>
                </c:pt>
                <c:pt idx="1773">
                  <c:v>1</c:v>
                </c:pt>
                <c:pt idx="1774">
                  <c:v>1</c:v>
                </c:pt>
                <c:pt idx="1775">
                  <c:v>1</c:v>
                </c:pt>
                <c:pt idx="1776">
                  <c:v>4</c:v>
                </c:pt>
                <c:pt idx="1777">
                  <c:v>4</c:v>
                </c:pt>
                <c:pt idx="1778">
                  <c:v>6</c:v>
                </c:pt>
                <c:pt idx="1779">
                  <c:v>12</c:v>
                </c:pt>
                <c:pt idx="1780">
                  <c:v>5</c:v>
                </c:pt>
                <c:pt idx="1781">
                  <c:v>12</c:v>
                </c:pt>
                <c:pt idx="1782">
                  <c:v>10</c:v>
                </c:pt>
                <c:pt idx="1783">
                  <c:v>12</c:v>
                </c:pt>
                <c:pt idx="1784">
                  <c:v>10</c:v>
                </c:pt>
                <c:pt idx="1785">
                  <c:v>21</c:v>
                </c:pt>
                <c:pt idx="1786">
                  <c:v>20</c:v>
                </c:pt>
                <c:pt idx="1787">
                  <c:v>21</c:v>
                </c:pt>
                <c:pt idx="1788">
                  <c:v>9</c:v>
                </c:pt>
                <c:pt idx="1789">
                  <c:v>23</c:v>
                </c:pt>
                <c:pt idx="1790">
                  <c:v>30</c:v>
                </c:pt>
                <c:pt idx="1791">
                  <c:v>21</c:v>
                </c:pt>
                <c:pt idx="1792">
                  <c:v>22</c:v>
                </c:pt>
                <c:pt idx="1793">
                  <c:v>28</c:v>
                </c:pt>
                <c:pt idx="1794">
                  <c:v>27</c:v>
                </c:pt>
                <c:pt idx="1795">
                  <c:v>20</c:v>
                </c:pt>
                <c:pt idx="1796">
                  <c:v>13</c:v>
                </c:pt>
                <c:pt idx="1797">
                  <c:v>19</c:v>
                </c:pt>
                <c:pt idx="1798">
                  <c:v>25</c:v>
                </c:pt>
                <c:pt idx="1799">
                  <c:v>11</c:v>
                </c:pt>
                <c:pt idx="1800">
                  <c:v>12</c:v>
                </c:pt>
                <c:pt idx="1801">
                  <c:v>14</c:v>
                </c:pt>
                <c:pt idx="1802">
                  <c:v>6</c:v>
                </c:pt>
                <c:pt idx="1803">
                  <c:v>4</c:v>
                </c:pt>
                <c:pt idx="1804">
                  <c:v>1</c:v>
                </c:pt>
                <c:pt idx="1805">
                  <c:v>2</c:v>
                </c:pt>
                <c:pt idx="1806">
                  <c:v>2</c:v>
                </c:pt>
                <c:pt idx="1807">
                  <c:v>4</c:v>
                </c:pt>
                <c:pt idx="1808">
                  <c:v>1</c:v>
                </c:pt>
                <c:pt idx="1809">
                  <c:v>1</c:v>
                </c:pt>
                <c:pt idx="1810">
                  <c:v>2</c:v>
                </c:pt>
                <c:pt idx="1811">
                  <c:v>3</c:v>
                </c:pt>
                <c:pt idx="1812">
                  <c:v>2</c:v>
                </c:pt>
                <c:pt idx="1813">
                  <c:v>5</c:v>
                </c:pt>
                <c:pt idx="1814">
                  <c:v>1</c:v>
                </c:pt>
                <c:pt idx="1815">
                  <c:v>4</c:v>
                </c:pt>
                <c:pt idx="1816">
                  <c:v>6</c:v>
                </c:pt>
                <c:pt idx="1817">
                  <c:v>5</c:v>
                </c:pt>
                <c:pt idx="1818">
                  <c:v>2</c:v>
                </c:pt>
                <c:pt idx="1819">
                  <c:v>6</c:v>
                </c:pt>
                <c:pt idx="1820">
                  <c:v>7</c:v>
                </c:pt>
                <c:pt idx="1821">
                  <c:v>8</c:v>
                </c:pt>
                <c:pt idx="1822">
                  <c:v>10</c:v>
                </c:pt>
                <c:pt idx="1823">
                  <c:v>7</c:v>
                </c:pt>
                <c:pt idx="1824">
                  <c:v>6</c:v>
                </c:pt>
                <c:pt idx="1825">
                  <c:v>4</c:v>
                </c:pt>
                <c:pt idx="1826">
                  <c:v>2</c:v>
                </c:pt>
                <c:pt idx="1827">
                  <c:v>5</c:v>
                </c:pt>
                <c:pt idx="1828">
                  <c:v>2</c:v>
                </c:pt>
                <c:pt idx="1829">
                  <c:v>1</c:v>
                </c:pt>
                <c:pt idx="1830">
                  <c:v>1</c:v>
                </c:pt>
                <c:pt idx="1831">
                  <c:v>1</c:v>
                </c:pt>
                <c:pt idx="1832">
                  <c:v>1</c:v>
                </c:pt>
                <c:pt idx="1833">
                  <c:v>1</c:v>
                </c:pt>
                <c:pt idx="1834">
                  <c:v>1</c:v>
                </c:pt>
                <c:pt idx="1835">
                  <c:v>2</c:v>
                </c:pt>
                <c:pt idx="1836">
                  <c:v>1</c:v>
                </c:pt>
                <c:pt idx="1837">
                  <c:v>2</c:v>
                </c:pt>
                <c:pt idx="1838">
                  <c:v>2</c:v>
                </c:pt>
                <c:pt idx="1839">
                  <c:v>4</c:v>
                </c:pt>
                <c:pt idx="1840">
                  <c:v>6</c:v>
                </c:pt>
                <c:pt idx="1841">
                  <c:v>5</c:v>
                </c:pt>
                <c:pt idx="1842">
                  <c:v>4</c:v>
                </c:pt>
                <c:pt idx="1843">
                  <c:v>5</c:v>
                </c:pt>
                <c:pt idx="1844">
                  <c:v>5</c:v>
                </c:pt>
                <c:pt idx="1845">
                  <c:v>8</c:v>
                </c:pt>
                <c:pt idx="1846">
                  <c:v>13</c:v>
                </c:pt>
                <c:pt idx="1847">
                  <c:v>20</c:v>
                </c:pt>
                <c:pt idx="1848">
                  <c:v>25</c:v>
                </c:pt>
                <c:pt idx="1849">
                  <c:v>20</c:v>
                </c:pt>
                <c:pt idx="1850">
                  <c:v>22</c:v>
                </c:pt>
                <c:pt idx="1851">
                  <c:v>31</c:v>
                </c:pt>
                <c:pt idx="1852">
                  <c:v>27</c:v>
                </c:pt>
                <c:pt idx="1853">
                  <c:v>31</c:v>
                </c:pt>
                <c:pt idx="1854">
                  <c:v>33</c:v>
                </c:pt>
                <c:pt idx="1855">
                  <c:v>22</c:v>
                </c:pt>
                <c:pt idx="1856">
                  <c:v>17</c:v>
                </c:pt>
                <c:pt idx="1857">
                  <c:v>25</c:v>
                </c:pt>
                <c:pt idx="1858">
                  <c:v>23</c:v>
                </c:pt>
                <c:pt idx="1859">
                  <c:v>23</c:v>
                </c:pt>
                <c:pt idx="1860">
                  <c:v>25</c:v>
                </c:pt>
                <c:pt idx="1861">
                  <c:v>18</c:v>
                </c:pt>
                <c:pt idx="1862">
                  <c:v>14</c:v>
                </c:pt>
                <c:pt idx="1863">
                  <c:v>12</c:v>
                </c:pt>
                <c:pt idx="1864">
                  <c:v>12</c:v>
                </c:pt>
                <c:pt idx="1865">
                  <c:v>7</c:v>
                </c:pt>
                <c:pt idx="1866">
                  <c:v>7</c:v>
                </c:pt>
                <c:pt idx="1867">
                  <c:v>4</c:v>
                </c:pt>
                <c:pt idx="1868">
                  <c:v>5</c:v>
                </c:pt>
                <c:pt idx="1869">
                  <c:v>6</c:v>
                </c:pt>
                <c:pt idx="1870">
                  <c:v>3</c:v>
                </c:pt>
                <c:pt idx="1871">
                  <c:v>1</c:v>
                </c:pt>
                <c:pt idx="1872">
                  <c:v>2</c:v>
                </c:pt>
                <c:pt idx="1873">
                  <c:v>2</c:v>
                </c:pt>
                <c:pt idx="1874">
                  <c:v>5</c:v>
                </c:pt>
                <c:pt idx="1875">
                  <c:v>1</c:v>
                </c:pt>
                <c:pt idx="1876">
                  <c:v>1</c:v>
                </c:pt>
                <c:pt idx="1877">
                  <c:v>2</c:v>
                </c:pt>
                <c:pt idx="1878">
                  <c:v>2</c:v>
                </c:pt>
                <c:pt idx="1879">
                  <c:v>5</c:v>
                </c:pt>
                <c:pt idx="1880">
                  <c:v>3</c:v>
                </c:pt>
                <c:pt idx="1881">
                  <c:v>3</c:v>
                </c:pt>
                <c:pt idx="1882">
                  <c:v>6</c:v>
                </c:pt>
                <c:pt idx="1883">
                  <c:v>6</c:v>
                </c:pt>
                <c:pt idx="1884">
                  <c:v>6</c:v>
                </c:pt>
                <c:pt idx="1885">
                  <c:v>6</c:v>
                </c:pt>
                <c:pt idx="1886">
                  <c:v>8</c:v>
                </c:pt>
                <c:pt idx="1887">
                  <c:v>4</c:v>
                </c:pt>
                <c:pt idx="1888">
                  <c:v>3</c:v>
                </c:pt>
                <c:pt idx="1889">
                  <c:v>6</c:v>
                </c:pt>
                <c:pt idx="1890">
                  <c:v>7</c:v>
                </c:pt>
                <c:pt idx="1891">
                  <c:v>1</c:v>
                </c:pt>
                <c:pt idx="1892">
                  <c:v>2</c:v>
                </c:pt>
                <c:pt idx="1893">
                  <c:v>1</c:v>
                </c:pt>
                <c:pt idx="1894">
                  <c:v>2</c:v>
                </c:pt>
                <c:pt idx="1895">
                  <c:v>1</c:v>
                </c:pt>
                <c:pt idx="1896">
                  <c:v>1</c:v>
                </c:pt>
                <c:pt idx="1897">
                  <c:v>1</c:v>
                </c:pt>
                <c:pt idx="1898">
                  <c:v>1</c:v>
                </c:pt>
                <c:pt idx="1899">
                  <c:v>1</c:v>
                </c:pt>
                <c:pt idx="1900">
                  <c:v>1</c:v>
                </c:pt>
                <c:pt idx="1901">
                  <c:v>1</c:v>
                </c:pt>
                <c:pt idx="1902">
                  <c:v>1</c:v>
                </c:pt>
                <c:pt idx="1903">
                  <c:v>1</c:v>
                </c:pt>
                <c:pt idx="1904">
                  <c:v>1</c:v>
                </c:pt>
                <c:pt idx="1905">
                  <c:v>2</c:v>
                </c:pt>
                <c:pt idx="1906">
                  <c:v>2</c:v>
                </c:pt>
                <c:pt idx="1907">
                  <c:v>7</c:v>
                </c:pt>
                <c:pt idx="1908">
                  <c:v>3</c:v>
                </c:pt>
                <c:pt idx="1909">
                  <c:v>6</c:v>
                </c:pt>
                <c:pt idx="1910">
                  <c:v>6</c:v>
                </c:pt>
                <c:pt idx="1911">
                  <c:v>10</c:v>
                </c:pt>
                <c:pt idx="1912">
                  <c:v>13</c:v>
                </c:pt>
                <c:pt idx="1913">
                  <c:v>11</c:v>
                </c:pt>
                <c:pt idx="1914">
                  <c:v>11</c:v>
                </c:pt>
                <c:pt idx="1915">
                  <c:v>21</c:v>
                </c:pt>
                <c:pt idx="1916">
                  <c:v>21</c:v>
                </c:pt>
                <c:pt idx="1917">
                  <c:v>19</c:v>
                </c:pt>
                <c:pt idx="1918">
                  <c:v>20</c:v>
                </c:pt>
                <c:pt idx="1919">
                  <c:v>25</c:v>
                </c:pt>
                <c:pt idx="1920">
                  <c:v>31</c:v>
                </c:pt>
                <c:pt idx="1921">
                  <c:v>38</c:v>
                </c:pt>
                <c:pt idx="1922">
                  <c:v>30</c:v>
                </c:pt>
                <c:pt idx="1923">
                  <c:v>20</c:v>
                </c:pt>
                <c:pt idx="1924">
                  <c:v>23</c:v>
                </c:pt>
                <c:pt idx="1925">
                  <c:v>25</c:v>
                </c:pt>
                <c:pt idx="1926">
                  <c:v>27</c:v>
                </c:pt>
                <c:pt idx="1927">
                  <c:v>24</c:v>
                </c:pt>
                <c:pt idx="1928">
                  <c:v>19</c:v>
                </c:pt>
                <c:pt idx="1929">
                  <c:v>16</c:v>
                </c:pt>
                <c:pt idx="1930">
                  <c:v>24</c:v>
                </c:pt>
                <c:pt idx="1931">
                  <c:v>15</c:v>
                </c:pt>
                <c:pt idx="1932">
                  <c:v>10</c:v>
                </c:pt>
                <c:pt idx="1933">
                  <c:v>4</c:v>
                </c:pt>
                <c:pt idx="1934">
                  <c:v>5</c:v>
                </c:pt>
                <c:pt idx="1935">
                  <c:v>6</c:v>
                </c:pt>
                <c:pt idx="1936">
                  <c:v>3</c:v>
                </c:pt>
                <c:pt idx="1937">
                  <c:v>4</c:v>
                </c:pt>
                <c:pt idx="1938">
                  <c:v>3</c:v>
                </c:pt>
                <c:pt idx="1939">
                  <c:v>2</c:v>
                </c:pt>
                <c:pt idx="1940">
                  <c:v>1</c:v>
                </c:pt>
                <c:pt idx="1941">
                  <c:v>1</c:v>
                </c:pt>
                <c:pt idx="1942">
                  <c:v>3</c:v>
                </c:pt>
                <c:pt idx="1943">
                  <c:v>1</c:v>
                </c:pt>
                <c:pt idx="1944">
                  <c:v>4</c:v>
                </c:pt>
                <c:pt idx="1945">
                  <c:v>5</c:v>
                </c:pt>
                <c:pt idx="1946">
                  <c:v>1</c:v>
                </c:pt>
                <c:pt idx="1947">
                  <c:v>5</c:v>
                </c:pt>
                <c:pt idx="1948">
                  <c:v>1</c:v>
                </c:pt>
                <c:pt idx="1949">
                  <c:v>5</c:v>
                </c:pt>
                <c:pt idx="1950">
                  <c:v>1</c:v>
                </c:pt>
                <c:pt idx="1951">
                  <c:v>4</c:v>
                </c:pt>
                <c:pt idx="1952">
                  <c:v>8</c:v>
                </c:pt>
                <c:pt idx="1953">
                  <c:v>7</c:v>
                </c:pt>
                <c:pt idx="1954">
                  <c:v>9</c:v>
                </c:pt>
                <c:pt idx="1955">
                  <c:v>4</c:v>
                </c:pt>
                <c:pt idx="1956">
                  <c:v>3</c:v>
                </c:pt>
                <c:pt idx="1957">
                  <c:v>2</c:v>
                </c:pt>
                <c:pt idx="1958">
                  <c:v>4</c:v>
                </c:pt>
                <c:pt idx="1959">
                  <c:v>1</c:v>
                </c:pt>
                <c:pt idx="1960">
                  <c:v>1</c:v>
                </c:pt>
                <c:pt idx="1961">
                  <c:v>1</c:v>
                </c:pt>
                <c:pt idx="1962">
                  <c:v>2</c:v>
                </c:pt>
                <c:pt idx="1963">
                  <c:v>1</c:v>
                </c:pt>
                <c:pt idx="1964">
                  <c:v>1</c:v>
                </c:pt>
                <c:pt idx="1965">
                  <c:v>2</c:v>
                </c:pt>
                <c:pt idx="1966">
                  <c:v>1</c:v>
                </c:pt>
                <c:pt idx="1967">
                  <c:v>2</c:v>
                </c:pt>
                <c:pt idx="1968">
                  <c:v>6</c:v>
                </c:pt>
                <c:pt idx="1969">
                  <c:v>3</c:v>
                </c:pt>
                <c:pt idx="1970">
                  <c:v>8</c:v>
                </c:pt>
                <c:pt idx="1971">
                  <c:v>3</c:v>
                </c:pt>
                <c:pt idx="1972">
                  <c:v>12</c:v>
                </c:pt>
                <c:pt idx="1973">
                  <c:v>11</c:v>
                </c:pt>
                <c:pt idx="1974">
                  <c:v>14</c:v>
                </c:pt>
                <c:pt idx="1975">
                  <c:v>18</c:v>
                </c:pt>
                <c:pt idx="1976">
                  <c:v>16</c:v>
                </c:pt>
                <c:pt idx="1977">
                  <c:v>24</c:v>
                </c:pt>
                <c:pt idx="1978">
                  <c:v>27</c:v>
                </c:pt>
                <c:pt idx="1979">
                  <c:v>24</c:v>
                </c:pt>
                <c:pt idx="1980">
                  <c:v>27</c:v>
                </c:pt>
                <c:pt idx="1981">
                  <c:v>32</c:v>
                </c:pt>
                <c:pt idx="1982">
                  <c:v>21</c:v>
                </c:pt>
                <c:pt idx="1983">
                  <c:v>26</c:v>
                </c:pt>
                <c:pt idx="1984">
                  <c:v>38</c:v>
                </c:pt>
                <c:pt idx="1985">
                  <c:v>24</c:v>
                </c:pt>
                <c:pt idx="1986">
                  <c:v>34</c:v>
                </c:pt>
                <c:pt idx="1987">
                  <c:v>30</c:v>
                </c:pt>
                <c:pt idx="1988">
                  <c:v>28</c:v>
                </c:pt>
                <c:pt idx="1989">
                  <c:v>22</c:v>
                </c:pt>
                <c:pt idx="1990">
                  <c:v>21</c:v>
                </c:pt>
                <c:pt idx="1991">
                  <c:v>17</c:v>
                </c:pt>
                <c:pt idx="1992">
                  <c:v>14</c:v>
                </c:pt>
                <c:pt idx="1993">
                  <c:v>6</c:v>
                </c:pt>
                <c:pt idx="1994">
                  <c:v>6</c:v>
                </c:pt>
                <c:pt idx="1995">
                  <c:v>4</c:v>
                </c:pt>
                <c:pt idx="1996">
                  <c:v>6</c:v>
                </c:pt>
                <c:pt idx="1997">
                  <c:v>8</c:v>
                </c:pt>
                <c:pt idx="1998">
                  <c:v>1</c:v>
                </c:pt>
                <c:pt idx="1999">
                  <c:v>2</c:v>
                </c:pt>
                <c:pt idx="2000">
                  <c:v>1</c:v>
                </c:pt>
                <c:pt idx="2001">
                  <c:v>1</c:v>
                </c:pt>
                <c:pt idx="2002">
                  <c:v>2</c:v>
                </c:pt>
                <c:pt idx="2003">
                  <c:v>1</c:v>
                </c:pt>
                <c:pt idx="2004">
                  <c:v>2</c:v>
                </c:pt>
                <c:pt idx="2005">
                  <c:v>1</c:v>
                </c:pt>
                <c:pt idx="2006">
                  <c:v>1</c:v>
                </c:pt>
                <c:pt idx="2007">
                  <c:v>2</c:v>
                </c:pt>
                <c:pt idx="2008">
                  <c:v>3</c:v>
                </c:pt>
                <c:pt idx="2009">
                  <c:v>4</c:v>
                </c:pt>
                <c:pt idx="2010">
                  <c:v>5</c:v>
                </c:pt>
                <c:pt idx="2011">
                  <c:v>4</c:v>
                </c:pt>
                <c:pt idx="2012">
                  <c:v>4</c:v>
                </c:pt>
                <c:pt idx="2013">
                  <c:v>5</c:v>
                </c:pt>
                <c:pt idx="2014">
                  <c:v>4</c:v>
                </c:pt>
                <c:pt idx="2015">
                  <c:v>2</c:v>
                </c:pt>
                <c:pt idx="2016">
                  <c:v>4</c:v>
                </c:pt>
                <c:pt idx="2017">
                  <c:v>2</c:v>
                </c:pt>
                <c:pt idx="2018">
                  <c:v>1</c:v>
                </c:pt>
                <c:pt idx="2019">
                  <c:v>3</c:v>
                </c:pt>
                <c:pt idx="2020">
                  <c:v>1</c:v>
                </c:pt>
                <c:pt idx="2021">
                  <c:v>1</c:v>
                </c:pt>
                <c:pt idx="2022">
                  <c:v>1</c:v>
                </c:pt>
                <c:pt idx="2023">
                  <c:v>1</c:v>
                </c:pt>
                <c:pt idx="2024">
                  <c:v>1</c:v>
                </c:pt>
                <c:pt idx="2025">
                  <c:v>1</c:v>
                </c:pt>
                <c:pt idx="2026">
                  <c:v>6</c:v>
                </c:pt>
                <c:pt idx="2027">
                  <c:v>3</c:v>
                </c:pt>
                <c:pt idx="2028">
                  <c:v>1</c:v>
                </c:pt>
                <c:pt idx="2029">
                  <c:v>2</c:v>
                </c:pt>
                <c:pt idx="2030">
                  <c:v>5</c:v>
                </c:pt>
                <c:pt idx="2031">
                  <c:v>6</c:v>
                </c:pt>
                <c:pt idx="2032">
                  <c:v>10</c:v>
                </c:pt>
                <c:pt idx="2033">
                  <c:v>11</c:v>
                </c:pt>
                <c:pt idx="2034">
                  <c:v>20</c:v>
                </c:pt>
                <c:pt idx="2035">
                  <c:v>23</c:v>
                </c:pt>
                <c:pt idx="2036">
                  <c:v>18</c:v>
                </c:pt>
                <c:pt idx="2037">
                  <c:v>20</c:v>
                </c:pt>
                <c:pt idx="2038">
                  <c:v>15</c:v>
                </c:pt>
                <c:pt idx="2039">
                  <c:v>20</c:v>
                </c:pt>
                <c:pt idx="2040">
                  <c:v>27</c:v>
                </c:pt>
                <c:pt idx="2041">
                  <c:v>36</c:v>
                </c:pt>
                <c:pt idx="2042">
                  <c:v>42</c:v>
                </c:pt>
                <c:pt idx="2043">
                  <c:v>29</c:v>
                </c:pt>
                <c:pt idx="2044">
                  <c:v>36</c:v>
                </c:pt>
                <c:pt idx="2045">
                  <c:v>24</c:v>
                </c:pt>
                <c:pt idx="2046">
                  <c:v>22</c:v>
                </c:pt>
                <c:pt idx="2047">
                  <c:v>23</c:v>
                </c:pt>
                <c:pt idx="2048">
                  <c:v>25</c:v>
                </c:pt>
                <c:pt idx="2049">
                  <c:v>34</c:v>
                </c:pt>
                <c:pt idx="2050">
                  <c:v>22</c:v>
                </c:pt>
                <c:pt idx="2051">
                  <c:v>20</c:v>
                </c:pt>
                <c:pt idx="2052">
                  <c:v>4</c:v>
                </c:pt>
                <c:pt idx="2053">
                  <c:v>10</c:v>
                </c:pt>
                <c:pt idx="2054">
                  <c:v>8</c:v>
                </c:pt>
                <c:pt idx="2055">
                  <c:v>9</c:v>
                </c:pt>
                <c:pt idx="2056">
                  <c:v>5</c:v>
                </c:pt>
                <c:pt idx="2057">
                  <c:v>2</c:v>
                </c:pt>
                <c:pt idx="2058">
                  <c:v>4</c:v>
                </c:pt>
                <c:pt idx="2059">
                  <c:v>1</c:v>
                </c:pt>
                <c:pt idx="2060">
                  <c:v>3</c:v>
                </c:pt>
                <c:pt idx="2061">
                  <c:v>5</c:v>
                </c:pt>
                <c:pt idx="2062">
                  <c:v>1</c:v>
                </c:pt>
                <c:pt idx="2063">
                  <c:v>2</c:v>
                </c:pt>
                <c:pt idx="2064">
                  <c:v>3</c:v>
                </c:pt>
                <c:pt idx="2065">
                  <c:v>4</c:v>
                </c:pt>
                <c:pt idx="2066">
                  <c:v>4</c:v>
                </c:pt>
                <c:pt idx="2067">
                  <c:v>3</c:v>
                </c:pt>
                <c:pt idx="2068">
                  <c:v>6</c:v>
                </c:pt>
                <c:pt idx="2069">
                  <c:v>5</c:v>
                </c:pt>
                <c:pt idx="2070">
                  <c:v>4</c:v>
                </c:pt>
                <c:pt idx="2071">
                  <c:v>4</c:v>
                </c:pt>
                <c:pt idx="2072">
                  <c:v>5</c:v>
                </c:pt>
                <c:pt idx="2073">
                  <c:v>7</c:v>
                </c:pt>
                <c:pt idx="2074">
                  <c:v>4</c:v>
                </c:pt>
                <c:pt idx="2075">
                  <c:v>1</c:v>
                </c:pt>
                <c:pt idx="2076">
                  <c:v>1</c:v>
                </c:pt>
                <c:pt idx="2077">
                  <c:v>1</c:v>
                </c:pt>
                <c:pt idx="2078">
                  <c:v>1</c:v>
                </c:pt>
                <c:pt idx="2079">
                  <c:v>1</c:v>
                </c:pt>
                <c:pt idx="2080">
                  <c:v>1</c:v>
                </c:pt>
                <c:pt idx="2081">
                  <c:v>2</c:v>
                </c:pt>
                <c:pt idx="2082">
                  <c:v>2</c:v>
                </c:pt>
                <c:pt idx="2083">
                  <c:v>2</c:v>
                </c:pt>
                <c:pt idx="2084">
                  <c:v>6</c:v>
                </c:pt>
                <c:pt idx="2085">
                  <c:v>3</c:v>
                </c:pt>
                <c:pt idx="2086">
                  <c:v>6</c:v>
                </c:pt>
                <c:pt idx="2087">
                  <c:v>8</c:v>
                </c:pt>
                <c:pt idx="2088">
                  <c:v>6</c:v>
                </c:pt>
                <c:pt idx="2089">
                  <c:v>8</c:v>
                </c:pt>
                <c:pt idx="2090">
                  <c:v>17</c:v>
                </c:pt>
                <c:pt idx="2091">
                  <c:v>18</c:v>
                </c:pt>
                <c:pt idx="2092">
                  <c:v>21</c:v>
                </c:pt>
                <c:pt idx="2093">
                  <c:v>16</c:v>
                </c:pt>
                <c:pt idx="2094">
                  <c:v>14</c:v>
                </c:pt>
                <c:pt idx="2095">
                  <c:v>25</c:v>
                </c:pt>
                <c:pt idx="2096">
                  <c:v>26</c:v>
                </c:pt>
                <c:pt idx="2097">
                  <c:v>48</c:v>
                </c:pt>
                <c:pt idx="2098">
                  <c:v>27</c:v>
                </c:pt>
                <c:pt idx="2099">
                  <c:v>22</c:v>
                </c:pt>
                <c:pt idx="2100">
                  <c:v>29</c:v>
                </c:pt>
                <c:pt idx="2101">
                  <c:v>21</c:v>
                </c:pt>
                <c:pt idx="2102">
                  <c:v>41</c:v>
                </c:pt>
                <c:pt idx="2103">
                  <c:v>47</c:v>
                </c:pt>
                <c:pt idx="2104">
                  <c:v>35</c:v>
                </c:pt>
                <c:pt idx="2105">
                  <c:v>25</c:v>
                </c:pt>
                <c:pt idx="2106">
                  <c:v>19</c:v>
                </c:pt>
                <c:pt idx="2107">
                  <c:v>20</c:v>
                </c:pt>
                <c:pt idx="2108">
                  <c:v>19</c:v>
                </c:pt>
                <c:pt idx="2109">
                  <c:v>15</c:v>
                </c:pt>
                <c:pt idx="2110">
                  <c:v>10</c:v>
                </c:pt>
                <c:pt idx="2111">
                  <c:v>6</c:v>
                </c:pt>
                <c:pt idx="2112">
                  <c:v>5</c:v>
                </c:pt>
                <c:pt idx="2113">
                  <c:v>9</c:v>
                </c:pt>
                <c:pt idx="2114">
                  <c:v>1</c:v>
                </c:pt>
                <c:pt idx="2115">
                  <c:v>2</c:v>
                </c:pt>
                <c:pt idx="2116">
                  <c:v>3</c:v>
                </c:pt>
                <c:pt idx="2117">
                  <c:v>4</c:v>
                </c:pt>
                <c:pt idx="2118">
                  <c:v>1</c:v>
                </c:pt>
                <c:pt idx="2119">
                  <c:v>1</c:v>
                </c:pt>
                <c:pt idx="2120">
                  <c:v>1</c:v>
                </c:pt>
                <c:pt idx="2121">
                  <c:v>3</c:v>
                </c:pt>
                <c:pt idx="2122">
                  <c:v>4</c:v>
                </c:pt>
                <c:pt idx="2123">
                  <c:v>6</c:v>
                </c:pt>
                <c:pt idx="2124">
                  <c:v>7</c:v>
                </c:pt>
                <c:pt idx="2125">
                  <c:v>4</c:v>
                </c:pt>
                <c:pt idx="2126">
                  <c:v>7</c:v>
                </c:pt>
                <c:pt idx="2127">
                  <c:v>2</c:v>
                </c:pt>
                <c:pt idx="2128">
                  <c:v>1</c:v>
                </c:pt>
                <c:pt idx="2129">
                  <c:v>7</c:v>
                </c:pt>
                <c:pt idx="2130">
                  <c:v>6</c:v>
                </c:pt>
                <c:pt idx="2131">
                  <c:v>2</c:v>
                </c:pt>
                <c:pt idx="2132">
                  <c:v>1</c:v>
                </c:pt>
                <c:pt idx="2133">
                  <c:v>4</c:v>
                </c:pt>
                <c:pt idx="2134">
                  <c:v>3</c:v>
                </c:pt>
                <c:pt idx="2135">
                  <c:v>2</c:v>
                </c:pt>
                <c:pt idx="2136">
                  <c:v>1</c:v>
                </c:pt>
                <c:pt idx="2137">
                  <c:v>1</c:v>
                </c:pt>
                <c:pt idx="2138">
                  <c:v>1</c:v>
                </c:pt>
                <c:pt idx="2139">
                  <c:v>1</c:v>
                </c:pt>
                <c:pt idx="2140">
                  <c:v>1</c:v>
                </c:pt>
                <c:pt idx="2141">
                  <c:v>1</c:v>
                </c:pt>
                <c:pt idx="2142">
                  <c:v>1</c:v>
                </c:pt>
                <c:pt idx="2143">
                  <c:v>1</c:v>
                </c:pt>
                <c:pt idx="2144">
                  <c:v>1</c:v>
                </c:pt>
                <c:pt idx="2145">
                  <c:v>1</c:v>
                </c:pt>
                <c:pt idx="2146">
                  <c:v>1</c:v>
                </c:pt>
                <c:pt idx="2147">
                  <c:v>1</c:v>
                </c:pt>
                <c:pt idx="2148">
                  <c:v>1</c:v>
                </c:pt>
                <c:pt idx="2149">
                  <c:v>1</c:v>
                </c:pt>
                <c:pt idx="2150">
                  <c:v>1</c:v>
                </c:pt>
                <c:pt idx="2151">
                  <c:v>1</c:v>
                </c:pt>
                <c:pt idx="2152">
                  <c:v>1</c:v>
                </c:pt>
                <c:pt idx="2153">
                  <c:v>3</c:v>
                </c:pt>
                <c:pt idx="2154">
                  <c:v>3</c:v>
                </c:pt>
                <c:pt idx="2155">
                  <c:v>3</c:v>
                </c:pt>
                <c:pt idx="2156">
                  <c:v>6</c:v>
                </c:pt>
                <c:pt idx="2157">
                  <c:v>5</c:v>
                </c:pt>
                <c:pt idx="2158">
                  <c:v>7</c:v>
                </c:pt>
                <c:pt idx="2159">
                  <c:v>13</c:v>
                </c:pt>
                <c:pt idx="2160">
                  <c:v>14</c:v>
                </c:pt>
                <c:pt idx="2161">
                  <c:v>16</c:v>
                </c:pt>
                <c:pt idx="2162">
                  <c:v>20</c:v>
                </c:pt>
                <c:pt idx="2163">
                  <c:v>21</c:v>
                </c:pt>
                <c:pt idx="2164">
                  <c:v>27</c:v>
                </c:pt>
                <c:pt idx="2165">
                  <c:v>28</c:v>
                </c:pt>
                <c:pt idx="2166">
                  <c:v>34</c:v>
                </c:pt>
                <c:pt idx="2167">
                  <c:v>26</c:v>
                </c:pt>
                <c:pt idx="2168">
                  <c:v>44</c:v>
                </c:pt>
                <c:pt idx="2169">
                  <c:v>31</c:v>
                </c:pt>
                <c:pt idx="2170">
                  <c:v>28</c:v>
                </c:pt>
                <c:pt idx="2171">
                  <c:v>46</c:v>
                </c:pt>
                <c:pt idx="2172">
                  <c:v>37</c:v>
                </c:pt>
                <c:pt idx="2173">
                  <c:v>37</c:v>
                </c:pt>
                <c:pt idx="2174">
                  <c:v>30</c:v>
                </c:pt>
                <c:pt idx="2175">
                  <c:v>24</c:v>
                </c:pt>
                <c:pt idx="2176">
                  <c:v>34</c:v>
                </c:pt>
                <c:pt idx="2177">
                  <c:v>20</c:v>
                </c:pt>
                <c:pt idx="2178">
                  <c:v>19</c:v>
                </c:pt>
                <c:pt idx="2179">
                  <c:v>17</c:v>
                </c:pt>
                <c:pt idx="2180">
                  <c:v>9</c:v>
                </c:pt>
                <c:pt idx="2181">
                  <c:v>7</c:v>
                </c:pt>
                <c:pt idx="2182">
                  <c:v>9</c:v>
                </c:pt>
                <c:pt idx="2183">
                  <c:v>3</c:v>
                </c:pt>
                <c:pt idx="2184">
                  <c:v>5</c:v>
                </c:pt>
                <c:pt idx="2185">
                  <c:v>4</c:v>
                </c:pt>
                <c:pt idx="2186">
                  <c:v>2</c:v>
                </c:pt>
                <c:pt idx="2187">
                  <c:v>1</c:v>
                </c:pt>
                <c:pt idx="2188">
                  <c:v>2</c:v>
                </c:pt>
                <c:pt idx="2189">
                  <c:v>1</c:v>
                </c:pt>
                <c:pt idx="2190">
                  <c:v>3</c:v>
                </c:pt>
                <c:pt idx="2191">
                  <c:v>1</c:v>
                </c:pt>
                <c:pt idx="2192">
                  <c:v>3</c:v>
                </c:pt>
                <c:pt idx="2193">
                  <c:v>3</c:v>
                </c:pt>
                <c:pt idx="2194">
                  <c:v>2</c:v>
                </c:pt>
                <c:pt idx="2195">
                  <c:v>3</c:v>
                </c:pt>
                <c:pt idx="2196">
                  <c:v>7</c:v>
                </c:pt>
                <c:pt idx="2197">
                  <c:v>7</c:v>
                </c:pt>
                <c:pt idx="2198">
                  <c:v>1</c:v>
                </c:pt>
                <c:pt idx="2199">
                  <c:v>2</c:v>
                </c:pt>
                <c:pt idx="2200">
                  <c:v>1</c:v>
                </c:pt>
                <c:pt idx="2201">
                  <c:v>2</c:v>
                </c:pt>
                <c:pt idx="2202">
                  <c:v>2</c:v>
                </c:pt>
                <c:pt idx="2203">
                  <c:v>2</c:v>
                </c:pt>
                <c:pt idx="2204">
                  <c:v>1</c:v>
                </c:pt>
                <c:pt idx="2205">
                  <c:v>2</c:v>
                </c:pt>
                <c:pt idx="2206">
                  <c:v>1</c:v>
                </c:pt>
                <c:pt idx="2207">
                  <c:v>1</c:v>
                </c:pt>
                <c:pt idx="2208">
                  <c:v>1</c:v>
                </c:pt>
                <c:pt idx="2209">
                  <c:v>1</c:v>
                </c:pt>
                <c:pt idx="2210">
                  <c:v>1</c:v>
                </c:pt>
                <c:pt idx="2211">
                  <c:v>1</c:v>
                </c:pt>
                <c:pt idx="2212">
                  <c:v>1</c:v>
                </c:pt>
                <c:pt idx="2213">
                  <c:v>1</c:v>
                </c:pt>
                <c:pt idx="2214">
                  <c:v>2</c:v>
                </c:pt>
                <c:pt idx="2215">
                  <c:v>2</c:v>
                </c:pt>
                <c:pt idx="2216">
                  <c:v>3</c:v>
                </c:pt>
                <c:pt idx="2217">
                  <c:v>2</c:v>
                </c:pt>
                <c:pt idx="2218">
                  <c:v>2</c:v>
                </c:pt>
                <c:pt idx="2219">
                  <c:v>2</c:v>
                </c:pt>
                <c:pt idx="2220">
                  <c:v>2</c:v>
                </c:pt>
                <c:pt idx="2221">
                  <c:v>10</c:v>
                </c:pt>
                <c:pt idx="2222">
                  <c:v>10</c:v>
                </c:pt>
                <c:pt idx="2223">
                  <c:v>5</c:v>
                </c:pt>
                <c:pt idx="2224">
                  <c:v>12</c:v>
                </c:pt>
                <c:pt idx="2225">
                  <c:v>24</c:v>
                </c:pt>
                <c:pt idx="2226">
                  <c:v>16</c:v>
                </c:pt>
                <c:pt idx="2227">
                  <c:v>24</c:v>
                </c:pt>
                <c:pt idx="2228">
                  <c:v>31</c:v>
                </c:pt>
                <c:pt idx="2229">
                  <c:v>29</c:v>
                </c:pt>
                <c:pt idx="2230">
                  <c:v>27</c:v>
                </c:pt>
                <c:pt idx="2231">
                  <c:v>28</c:v>
                </c:pt>
                <c:pt idx="2232">
                  <c:v>35</c:v>
                </c:pt>
                <c:pt idx="2233">
                  <c:v>45</c:v>
                </c:pt>
                <c:pt idx="2234">
                  <c:v>53</c:v>
                </c:pt>
                <c:pt idx="2235">
                  <c:v>32</c:v>
                </c:pt>
                <c:pt idx="2236">
                  <c:v>40</c:v>
                </c:pt>
                <c:pt idx="2237">
                  <c:v>40</c:v>
                </c:pt>
                <c:pt idx="2238">
                  <c:v>41</c:v>
                </c:pt>
                <c:pt idx="2239">
                  <c:v>30</c:v>
                </c:pt>
                <c:pt idx="2240">
                  <c:v>21</c:v>
                </c:pt>
                <c:pt idx="2241">
                  <c:v>26</c:v>
                </c:pt>
                <c:pt idx="2242">
                  <c:v>13</c:v>
                </c:pt>
                <c:pt idx="2243">
                  <c:v>19</c:v>
                </c:pt>
                <c:pt idx="2244">
                  <c:v>6</c:v>
                </c:pt>
                <c:pt idx="2245">
                  <c:v>12</c:v>
                </c:pt>
                <c:pt idx="2246">
                  <c:v>6</c:v>
                </c:pt>
                <c:pt idx="2247">
                  <c:v>1</c:v>
                </c:pt>
                <c:pt idx="2248">
                  <c:v>1</c:v>
                </c:pt>
                <c:pt idx="2249">
                  <c:v>2</c:v>
                </c:pt>
                <c:pt idx="2250">
                  <c:v>1</c:v>
                </c:pt>
                <c:pt idx="2251">
                  <c:v>1</c:v>
                </c:pt>
                <c:pt idx="2252">
                  <c:v>3</c:v>
                </c:pt>
                <c:pt idx="2253">
                  <c:v>2</c:v>
                </c:pt>
                <c:pt idx="2254">
                  <c:v>6</c:v>
                </c:pt>
                <c:pt idx="2255">
                  <c:v>6</c:v>
                </c:pt>
                <c:pt idx="2256">
                  <c:v>3</c:v>
                </c:pt>
                <c:pt idx="2257">
                  <c:v>4</c:v>
                </c:pt>
                <c:pt idx="2258">
                  <c:v>6</c:v>
                </c:pt>
                <c:pt idx="2259">
                  <c:v>4</c:v>
                </c:pt>
                <c:pt idx="2260">
                  <c:v>4</c:v>
                </c:pt>
                <c:pt idx="2261">
                  <c:v>3</c:v>
                </c:pt>
                <c:pt idx="2262">
                  <c:v>2</c:v>
                </c:pt>
                <c:pt idx="2263">
                  <c:v>1</c:v>
                </c:pt>
                <c:pt idx="2264">
                  <c:v>5</c:v>
                </c:pt>
                <c:pt idx="2265">
                  <c:v>3</c:v>
                </c:pt>
                <c:pt idx="2266">
                  <c:v>1</c:v>
                </c:pt>
                <c:pt idx="2267">
                  <c:v>1</c:v>
                </c:pt>
                <c:pt idx="2268">
                  <c:v>1</c:v>
                </c:pt>
                <c:pt idx="2269">
                  <c:v>2</c:v>
                </c:pt>
                <c:pt idx="2270">
                  <c:v>1</c:v>
                </c:pt>
                <c:pt idx="2271">
                  <c:v>1</c:v>
                </c:pt>
                <c:pt idx="2272">
                  <c:v>1</c:v>
                </c:pt>
                <c:pt idx="2273">
                  <c:v>1</c:v>
                </c:pt>
                <c:pt idx="2274">
                  <c:v>1</c:v>
                </c:pt>
                <c:pt idx="2275">
                  <c:v>1</c:v>
                </c:pt>
                <c:pt idx="2276">
                  <c:v>1</c:v>
                </c:pt>
                <c:pt idx="2277">
                  <c:v>2</c:v>
                </c:pt>
                <c:pt idx="2278">
                  <c:v>1</c:v>
                </c:pt>
                <c:pt idx="2279">
                  <c:v>2</c:v>
                </c:pt>
                <c:pt idx="2280">
                  <c:v>2</c:v>
                </c:pt>
                <c:pt idx="2281">
                  <c:v>1</c:v>
                </c:pt>
                <c:pt idx="2282">
                  <c:v>3</c:v>
                </c:pt>
                <c:pt idx="2283">
                  <c:v>2</c:v>
                </c:pt>
                <c:pt idx="2284">
                  <c:v>5</c:v>
                </c:pt>
                <c:pt idx="2285">
                  <c:v>12</c:v>
                </c:pt>
                <c:pt idx="2286">
                  <c:v>4</c:v>
                </c:pt>
                <c:pt idx="2287">
                  <c:v>7</c:v>
                </c:pt>
                <c:pt idx="2288">
                  <c:v>15</c:v>
                </c:pt>
                <c:pt idx="2289">
                  <c:v>14</c:v>
                </c:pt>
                <c:pt idx="2290">
                  <c:v>15</c:v>
                </c:pt>
                <c:pt idx="2291">
                  <c:v>22</c:v>
                </c:pt>
                <c:pt idx="2292">
                  <c:v>22</c:v>
                </c:pt>
                <c:pt idx="2293">
                  <c:v>32</c:v>
                </c:pt>
                <c:pt idx="2294">
                  <c:v>30</c:v>
                </c:pt>
                <c:pt idx="2295">
                  <c:v>34</c:v>
                </c:pt>
                <c:pt idx="2296">
                  <c:v>39</c:v>
                </c:pt>
                <c:pt idx="2297">
                  <c:v>40</c:v>
                </c:pt>
                <c:pt idx="2298">
                  <c:v>31</c:v>
                </c:pt>
                <c:pt idx="2299">
                  <c:v>39</c:v>
                </c:pt>
                <c:pt idx="2300">
                  <c:v>33</c:v>
                </c:pt>
                <c:pt idx="2301">
                  <c:v>34</c:v>
                </c:pt>
                <c:pt idx="2302">
                  <c:v>33</c:v>
                </c:pt>
                <c:pt idx="2303">
                  <c:v>25</c:v>
                </c:pt>
                <c:pt idx="2304">
                  <c:v>32</c:v>
                </c:pt>
                <c:pt idx="2305">
                  <c:v>15</c:v>
                </c:pt>
                <c:pt idx="2306">
                  <c:v>17</c:v>
                </c:pt>
                <c:pt idx="2307">
                  <c:v>16</c:v>
                </c:pt>
                <c:pt idx="2308">
                  <c:v>14</c:v>
                </c:pt>
                <c:pt idx="2309">
                  <c:v>8</c:v>
                </c:pt>
                <c:pt idx="2310">
                  <c:v>10</c:v>
                </c:pt>
                <c:pt idx="2311">
                  <c:v>1</c:v>
                </c:pt>
                <c:pt idx="2312">
                  <c:v>3</c:v>
                </c:pt>
                <c:pt idx="2313">
                  <c:v>3</c:v>
                </c:pt>
                <c:pt idx="2314">
                  <c:v>2</c:v>
                </c:pt>
                <c:pt idx="2315">
                  <c:v>2</c:v>
                </c:pt>
                <c:pt idx="2316">
                  <c:v>1</c:v>
                </c:pt>
                <c:pt idx="2317">
                  <c:v>3</c:v>
                </c:pt>
                <c:pt idx="2318">
                  <c:v>2</c:v>
                </c:pt>
                <c:pt idx="2319">
                  <c:v>3</c:v>
                </c:pt>
                <c:pt idx="2320">
                  <c:v>3</c:v>
                </c:pt>
                <c:pt idx="2321">
                  <c:v>4</c:v>
                </c:pt>
                <c:pt idx="2322">
                  <c:v>4</c:v>
                </c:pt>
                <c:pt idx="2323">
                  <c:v>3</c:v>
                </c:pt>
                <c:pt idx="2324">
                  <c:v>7</c:v>
                </c:pt>
                <c:pt idx="2325">
                  <c:v>7</c:v>
                </c:pt>
                <c:pt idx="2326">
                  <c:v>5</c:v>
                </c:pt>
                <c:pt idx="2327">
                  <c:v>2</c:v>
                </c:pt>
                <c:pt idx="2328">
                  <c:v>2</c:v>
                </c:pt>
                <c:pt idx="2329">
                  <c:v>2</c:v>
                </c:pt>
                <c:pt idx="2330">
                  <c:v>1</c:v>
                </c:pt>
                <c:pt idx="2331">
                  <c:v>2</c:v>
                </c:pt>
                <c:pt idx="2332">
                  <c:v>1</c:v>
                </c:pt>
                <c:pt idx="2333">
                  <c:v>2</c:v>
                </c:pt>
                <c:pt idx="2334">
                  <c:v>1</c:v>
                </c:pt>
                <c:pt idx="2335">
                  <c:v>1</c:v>
                </c:pt>
                <c:pt idx="2336">
                  <c:v>1</c:v>
                </c:pt>
                <c:pt idx="2337">
                  <c:v>1</c:v>
                </c:pt>
                <c:pt idx="2338">
                  <c:v>2</c:v>
                </c:pt>
                <c:pt idx="2339">
                  <c:v>1</c:v>
                </c:pt>
                <c:pt idx="2340">
                  <c:v>1</c:v>
                </c:pt>
                <c:pt idx="2341">
                  <c:v>1</c:v>
                </c:pt>
                <c:pt idx="2342">
                  <c:v>1</c:v>
                </c:pt>
                <c:pt idx="2343">
                  <c:v>1</c:v>
                </c:pt>
                <c:pt idx="2344">
                  <c:v>3</c:v>
                </c:pt>
                <c:pt idx="2345">
                  <c:v>1</c:v>
                </c:pt>
                <c:pt idx="2346">
                  <c:v>5</c:v>
                </c:pt>
                <c:pt idx="2347">
                  <c:v>3</c:v>
                </c:pt>
                <c:pt idx="2348">
                  <c:v>8</c:v>
                </c:pt>
                <c:pt idx="2349">
                  <c:v>1</c:v>
                </c:pt>
                <c:pt idx="2350">
                  <c:v>10</c:v>
                </c:pt>
                <c:pt idx="2351">
                  <c:v>13</c:v>
                </c:pt>
                <c:pt idx="2352">
                  <c:v>16</c:v>
                </c:pt>
                <c:pt idx="2353">
                  <c:v>12</c:v>
                </c:pt>
                <c:pt idx="2354">
                  <c:v>7</c:v>
                </c:pt>
                <c:pt idx="2355">
                  <c:v>25</c:v>
                </c:pt>
                <c:pt idx="2356">
                  <c:v>23</c:v>
                </c:pt>
                <c:pt idx="2357">
                  <c:v>23</c:v>
                </c:pt>
                <c:pt idx="2358">
                  <c:v>30</c:v>
                </c:pt>
                <c:pt idx="2359">
                  <c:v>46</c:v>
                </c:pt>
                <c:pt idx="2360">
                  <c:v>50</c:v>
                </c:pt>
                <c:pt idx="2361">
                  <c:v>44</c:v>
                </c:pt>
                <c:pt idx="2362">
                  <c:v>34</c:v>
                </c:pt>
                <c:pt idx="2363">
                  <c:v>40</c:v>
                </c:pt>
                <c:pt idx="2364">
                  <c:v>41</c:v>
                </c:pt>
                <c:pt idx="2365">
                  <c:v>27</c:v>
                </c:pt>
                <c:pt idx="2366">
                  <c:v>49</c:v>
                </c:pt>
                <c:pt idx="2367">
                  <c:v>30</c:v>
                </c:pt>
                <c:pt idx="2368">
                  <c:v>27</c:v>
                </c:pt>
                <c:pt idx="2369">
                  <c:v>23</c:v>
                </c:pt>
                <c:pt idx="2370">
                  <c:v>20</c:v>
                </c:pt>
                <c:pt idx="2371">
                  <c:v>17</c:v>
                </c:pt>
                <c:pt idx="2372">
                  <c:v>11</c:v>
                </c:pt>
                <c:pt idx="2373">
                  <c:v>9</c:v>
                </c:pt>
                <c:pt idx="2374">
                  <c:v>7</c:v>
                </c:pt>
                <c:pt idx="2375">
                  <c:v>2</c:v>
                </c:pt>
                <c:pt idx="2376">
                  <c:v>1</c:v>
                </c:pt>
                <c:pt idx="2377">
                  <c:v>1</c:v>
                </c:pt>
                <c:pt idx="2378">
                  <c:v>1</c:v>
                </c:pt>
                <c:pt idx="2379">
                  <c:v>1</c:v>
                </c:pt>
                <c:pt idx="2380">
                  <c:v>2</c:v>
                </c:pt>
                <c:pt idx="2381">
                  <c:v>4</c:v>
                </c:pt>
                <c:pt idx="2382">
                  <c:v>4</c:v>
                </c:pt>
                <c:pt idx="2383">
                  <c:v>6</c:v>
                </c:pt>
                <c:pt idx="2384">
                  <c:v>5</c:v>
                </c:pt>
                <c:pt idx="2385">
                  <c:v>4</c:v>
                </c:pt>
                <c:pt idx="2386">
                  <c:v>2</c:v>
                </c:pt>
                <c:pt idx="2387">
                  <c:v>3</c:v>
                </c:pt>
                <c:pt idx="2388">
                  <c:v>1</c:v>
                </c:pt>
                <c:pt idx="2389">
                  <c:v>1</c:v>
                </c:pt>
                <c:pt idx="2390">
                  <c:v>1</c:v>
                </c:pt>
                <c:pt idx="2391">
                  <c:v>4</c:v>
                </c:pt>
                <c:pt idx="2392">
                  <c:v>1</c:v>
                </c:pt>
                <c:pt idx="2393">
                  <c:v>1</c:v>
                </c:pt>
                <c:pt idx="2394">
                  <c:v>1</c:v>
                </c:pt>
                <c:pt idx="2395">
                  <c:v>1</c:v>
                </c:pt>
                <c:pt idx="2396">
                  <c:v>1</c:v>
                </c:pt>
                <c:pt idx="2397">
                  <c:v>1</c:v>
                </c:pt>
                <c:pt idx="2398">
                  <c:v>2</c:v>
                </c:pt>
                <c:pt idx="2399">
                  <c:v>2</c:v>
                </c:pt>
                <c:pt idx="2400">
                  <c:v>1</c:v>
                </c:pt>
                <c:pt idx="2401">
                  <c:v>1</c:v>
                </c:pt>
                <c:pt idx="2402">
                  <c:v>1</c:v>
                </c:pt>
                <c:pt idx="2403">
                  <c:v>1</c:v>
                </c:pt>
                <c:pt idx="2404">
                  <c:v>2</c:v>
                </c:pt>
                <c:pt idx="2405">
                  <c:v>1</c:v>
                </c:pt>
                <c:pt idx="2406">
                  <c:v>1</c:v>
                </c:pt>
                <c:pt idx="2407">
                  <c:v>1</c:v>
                </c:pt>
                <c:pt idx="2408">
                  <c:v>1</c:v>
                </c:pt>
                <c:pt idx="2409">
                  <c:v>2</c:v>
                </c:pt>
                <c:pt idx="2410">
                  <c:v>3</c:v>
                </c:pt>
                <c:pt idx="2411">
                  <c:v>3</c:v>
                </c:pt>
                <c:pt idx="2412">
                  <c:v>3</c:v>
                </c:pt>
                <c:pt idx="2413">
                  <c:v>3</c:v>
                </c:pt>
                <c:pt idx="2414">
                  <c:v>6</c:v>
                </c:pt>
                <c:pt idx="2415">
                  <c:v>9</c:v>
                </c:pt>
                <c:pt idx="2416">
                  <c:v>9</c:v>
                </c:pt>
                <c:pt idx="2417">
                  <c:v>15</c:v>
                </c:pt>
                <c:pt idx="2418">
                  <c:v>18</c:v>
                </c:pt>
                <c:pt idx="2419">
                  <c:v>17</c:v>
                </c:pt>
                <c:pt idx="2420">
                  <c:v>19</c:v>
                </c:pt>
                <c:pt idx="2421">
                  <c:v>20</c:v>
                </c:pt>
                <c:pt idx="2422">
                  <c:v>37</c:v>
                </c:pt>
                <c:pt idx="2423">
                  <c:v>30</c:v>
                </c:pt>
                <c:pt idx="2424">
                  <c:v>28</c:v>
                </c:pt>
                <c:pt idx="2425">
                  <c:v>52</c:v>
                </c:pt>
                <c:pt idx="2426">
                  <c:v>29</c:v>
                </c:pt>
                <c:pt idx="2427">
                  <c:v>29</c:v>
                </c:pt>
                <c:pt idx="2428">
                  <c:v>32</c:v>
                </c:pt>
                <c:pt idx="2429">
                  <c:v>59</c:v>
                </c:pt>
                <c:pt idx="2430">
                  <c:v>34</c:v>
                </c:pt>
                <c:pt idx="2431">
                  <c:v>24</c:v>
                </c:pt>
                <c:pt idx="2432">
                  <c:v>34</c:v>
                </c:pt>
                <c:pt idx="2433">
                  <c:v>18</c:v>
                </c:pt>
                <c:pt idx="2434">
                  <c:v>22</c:v>
                </c:pt>
                <c:pt idx="2435">
                  <c:v>19</c:v>
                </c:pt>
                <c:pt idx="2436">
                  <c:v>8</c:v>
                </c:pt>
                <c:pt idx="2437">
                  <c:v>5</c:v>
                </c:pt>
                <c:pt idx="2438">
                  <c:v>5</c:v>
                </c:pt>
                <c:pt idx="2439">
                  <c:v>5</c:v>
                </c:pt>
                <c:pt idx="2440">
                  <c:v>2</c:v>
                </c:pt>
                <c:pt idx="2441">
                  <c:v>2</c:v>
                </c:pt>
                <c:pt idx="2442">
                  <c:v>1</c:v>
                </c:pt>
                <c:pt idx="2443">
                  <c:v>1</c:v>
                </c:pt>
                <c:pt idx="2444">
                  <c:v>3</c:v>
                </c:pt>
                <c:pt idx="2445">
                  <c:v>2</c:v>
                </c:pt>
                <c:pt idx="2446">
                  <c:v>3</c:v>
                </c:pt>
                <c:pt idx="2447">
                  <c:v>6</c:v>
                </c:pt>
                <c:pt idx="2448">
                  <c:v>1</c:v>
                </c:pt>
                <c:pt idx="2449">
                  <c:v>3</c:v>
                </c:pt>
                <c:pt idx="2450">
                  <c:v>1</c:v>
                </c:pt>
                <c:pt idx="2451">
                  <c:v>3</c:v>
                </c:pt>
                <c:pt idx="2452">
                  <c:v>1</c:v>
                </c:pt>
                <c:pt idx="2453">
                  <c:v>1</c:v>
                </c:pt>
                <c:pt idx="2454">
                  <c:v>1</c:v>
                </c:pt>
                <c:pt idx="2455">
                  <c:v>1</c:v>
                </c:pt>
                <c:pt idx="2456">
                  <c:v>1</c:v>
                </c:pt>
                <c:pt idx="2457">
                  <c:v>1</c:v>
                </c:pt>
                <c:pt idx="2458">
                  <c:v>1</c:v>
                </c:pt>
                <c:pt idx="2459">
                  <c:v>1</c:v>
                </c:pt>
                <c:pt idx="2460">
                  <c:v>1</c:v>
                </c:pt>
                <c:pt idx="2461">
                  <c:v>2</c:v>
                </c:pt>
                <c:pt idx="2462">
                  <c:v>2</c:v>
                </c:pt>
                <c:pt idx="2463">
                  <c:v>1</c:v>
                </c:pt>
                <c:pt idx="2464">
                  <c:v>2</c:v>
                </c:pt>
                <c:pt idx="2465">
                  <c:v>1</c:v>
                </c:pt>
                <c:pt idx="2466">
                  <c:v>1</c:v>
                </c:pt>
                <c:pt idx="2467">
                  <c:v>1</c:v>
                </c:pt>
                <c:pt idx="2468">
                  <c:v>1</c:v>
                </c:pt>
                <c:pt idx="2469">
                  <c:v>1</c:v>
                </c:pt>
                <c:pt idx="2470">
                  <c:v>1</c:v>
                </c:pt>
                <c:pt idx="2471">
                  <c:v>3</c:v>
                </c:pt>
                <c:pt idx="2472">
                  <c:v>3</c:v>
                </c:pt>
                <c:pt idx="2473">
                  <c:v>9</c:v>
                </c:pt>
                <c:pt idx="2474">
                  <c:v>3</c:v>
                </c:pt>
                <c:pt idx="2475">
                  <c:v>4</c:v>
                </c:pt>
                <c:pt idx="2476">
                  <c:v>14</c:v>
                </c:pt>
                <c:pt idx="2477">
                  <c:v>18</c:v>
                </c:pt>
                <c:pt idx="2478">
                  <c:v>19</c:v>
                </c:pt>
                <c:pt idx="2479">
                  <c:v>28</c:v>
                </c:pt>
                <c:pt idx="2480">
                  <c:v>28</c:v>
                </c:pt>
                <c:pt idx="2481">
                  <c:v>24</c:v>
                </c:pt>
                <c:pt idx="2482">
                  <c:v>30</c:v>
                </c:pt>
                <c:pt idx="2483">
                  <c:v>26</c:v>
                </c:pt>
                <c:pt idx="2484">
                  <c:v>35</c:v>
                </c:pt>
                <c:pt idx="2485">
                  <c:v>35</c:v>
                </c:pt>
                <c:pt idx="2486">
                  <c:v>49</c:v>
                </c:pt>
                <c:pt idx="2487">
                  <c:v>53</c:v>
                </c:pt>
                <c:pt idx="2488">
                  <c:v>27</c:v>
                </c:pt>
                <c:pt idx="2489">
                  <c:v>33</c:v>
                </c:pt>
                <c:pt idx="2490">
                  <c:v>28</c:v>
                </c:pt>
                <c:pt idx="2491">
                  <c:v>29</c:v>
                </c:pt>
                <c:pt idx="2492">
                  <c:v>25</c:v>
                </c:pt>
                <c:pt idx="2493">
                  <c:v>24</c:v>
                </c:pt>
                <c:pt idx="2494">
                  <c:v>17</c:v>
                </c:pt>
                <c:pt idx="2495">
                  <c:v>10</c:v>
                </c:pt>
                <c:pt idx="2496">
                  <c:v>12</c:v>
                </c:pt>
                <c:pt idx="2497">
                  <c:v>5</c:v>
                </c:pt>
                <c:pt idx="2498">
                  <c:v>8</c:v>
                </c:pt>
                <c:pt idx="2499">
                  <c:v>3</c:v>
                </c:pt>
                <c:pt idx="2500">
                  <c:v>4</c:v>
                </c:pt>
                <c:pt idx="2501">
                  <c:v>2</c:v>
                </c:pt>
                <c:pt idx="2502">
                  <c:v>3</c:v>
                </c:pt>
                <c:pt idx="2503">
                  <c:v>1</c:v>
                </c:pt>
                <c:pt idx="2504">
                  <c:v>2</c:v>
                </c:pt>
                <c:pt idx="2505">
                  <c:v>1</c:v>
                </c:pt>
                <c:pt idx="2506">
                  <c:v>1</c:v>
                </c:pt>
                <c:pt idx="2507">
                  <c:v>1</c:v>
                </c:pt>
                <c:pt idx="2508">
                  <c:v>3</c:v>
                </c:pt>
                <c:pt idx="2509">
                  <c:v>5</c:v>
                </c:pt>
                <c:pt idx="2510">
                  <c:v>3</c:v>
                </c:pt>
                <c:pt idx="2511">
                  <c:v>3</c:v>
                </c:pt>
                <c:pt idx="2512">
                  <c:v>1</c:v>
                </c:pt>
                <c:pt idx="2513">
                  <c:v>5</c:v>
                </c:pt>
                <c:pt idx="2514">
                  <c:v>3</c:v>
                </c:pt>
                <c:pt idx="2515">
                  <c:v>3</c:v>
                </c:pt>
                <c:pt idx="2516">
                  <c:v>1</c:v>
                </c:pt>
                <c:pt idx="2517">
                  <c:v>1</c:v>
                </c:pt>
                <c:pt idx="2518">
                  <c:v>1</c:v>
                </c:pt>
                <c:pt idx="2519">
                  <c:v>1</c:v>
                </c:pt>
                <c:pt idx="2520">
                  <c:v>1</c:v>
                </c:pt>
                <c:pt idx="2521">
                  <c:v>1</c:v>
                </c:pt>
                <c:pt idx="2522">
                  <c:v>3</c:v>
                </c:pt>
                <c:pt idx="2523">
                  <c:v>1</c:v>
                </c:pt>
                <c:pt idx="2524">
                  <c:v>2</c:v>
                </c:pt>
                <c:pt idx="2525">
                  <c:v>3</c:v>
                </c:pt>
                <c:pt idx="2526">
                  <c:v>1</c:v>
                </c:pt>
                <c:pt idx="2527">
                  <c:v>1</c:v>
                </c:pt>
                <c:pt idx="2528">
                  <c:v>2</c:v>
                </c:pt>
                <c:pt idx="2529">
                  <c:v>1</c:v>
                </c:pt>
                <c:pt idx="2530">
                  <c:v>2</c:v>
                </c:pt>
                <c:pt idx="2531">
                  <c:v>1</c:v>
                </c:pt>
                <c:pt idx="2532">
                  <c:v>1</c:v>
                </c:pt>
                <c:pt idx="2533">
                  <c:v>2</c:v>
                </c:pt>
                <c:pt idx="2534">
                  <c:v>3</c:v>
                </c:pt>
                <c:pt idx="2535">
                  <c:v>1</c:v>
                </c:pt>
                <c:pt idx="2536">
                  <c:v>1</c:v>
                </c:pt>
                <c:pt idx="2537">
                  <c:v>3</c:v>
                </c:pt>
                <c:pt idx="2538">
                  <c:v>10</c:v>
                </c:pt>
                <c:pt idx="2539">
                  <c:v>2</c:v>
                </c:pt>
                <c:pt idx="2540">
                  <c:v>10</c:v>
                </c:pt>
                <c:pt idx="2541">
                  <c:v>7</c:v>
                </c:pt>
                <c:pt idx="2542">
                  <c:v>11</c:v>
                </c:pt>
                <c:pt idx="2543">
                  <c:v>14</c:v>
                </c:pt>
                <c:pt idx="2544">
                  <c:v>17</c:v>
                </c:pt>
                <c:pt idx="2545">
                  <c:v>22</c:v>
                </c:pt>
                <c:pt idx="2546">
                  <c:v>23</c:v>
                </c:pt>
                <c:pt idx="2547">
                  <c:v>25</c:v>
                </c:pt>
                <c:pt idx="2548">
                  <c:v>31</c:v>
                </c:pt>
                <c:pt idx="2549">
                  <c:v>34</c:v>
                </c:pt>
                <c:pt idx="2550">
                  <c:v>35</c:v>
                </c:pt>
                <c:pt idx="2551">
                  <c:v>48</c:v>
                </c:pt>
                <c:pt idx="2552">
                  <c:v>31</c:v>
                </c:pt>
                <c:pt idx="2553">
                  <c:v>39</c:v>
                </c:pt>
                <c:pt idx="2554">
                  <c:v>34</c:v>
                </c:pt>
                <c:pt idx="2555">
                  <c:v>37</c:v>
                </c:pt>
                <c:pt idx="2556">
                  <c:v>33</c:v>
                </c:pt>
                <c:pt idx="2557">
                  <c:v>36</c:v>
                </c:pt>
                <c:pt idx="2558">
                  <c:v>23</c:v>
                </c:pt>
                <c:pt idx="2559">
                  <c:v>20</c:v>
                </c:pt>
                <c:pt idx="2560">
                  <c:v>13</c:v>
                </c:pt>
                <c:pt idx="2561">
                  <c:v>12</c:v>
                </c:pt>
                <c:pt idx="2562">
                  <c:v>13</c:v>
                </c:pt>
                <c:pt idx="2563">
                  <c:v>5</c:v>
                </c:pt>
                <c:pt idx="2564">
                  <c:v>6</c:v>
                </c:pt>
                <c:pt idx="2565">
                  <c:v>4</c:v>
                </c:pt>
                <c:pt idx="2566">
                  <c:v>1</c:v>
                </c:pt>
                <c:pt idx="2567">
                  <c:v>1</c:v>
                </c:pt>
                <c:pt idx="2568">
                  <c:v>1</c:v>
                </c:pt>
                <c:pt idx="2569">
                  <c:v>1</c:v>
                </c:pt>
                <c:pt idx="2570">
                  <c:v>2</c:v>
                </c:pt>
                <c:pt idx="2571">
                  <c:v>1</c:v>
                </c:pt>
                <c:pt idx="2572">
                  <c:v>2</c:v>
                </c:pt>
                <c:pt idx="2573">
                  <c:v>3</c:v>
                </c:pt>
                <c:pt idx="2574">
                  <c:v>5</c:v>
                </c:pt>
                <c:pt idx="2575">
                  <c:v>4</c:v>
                </c:pt>
                <c:pt idx="2576">
                  <c:v>1</c:v>
                </c:pt>
                <c:pt idx="2577">
                  <c:v>3</c:v>
                </c:pt>
                <c:pt idx="2578">
                  <c:v>2</c:v>
                </c:pt>
                <c:pt idx="2579">
                  <c:v>1</c:v>
                </c:pt>
                <c:pt idx="2580">
                  <c:v>1</c:v>
                </c:pt>
                <c:pt idx="2581">
                  <c:v>1</c:v>
                </c:pt>
                <c:pt idx="2582">
                  <c:v>1</c:v>
                </c:pt>
                <c:pt idx="2583">
                  <c:v>3</c:v>
                </c:pt>
                <c:pt idx="2584">
                  <c:v>2</c:v>
                </c:pt>
                <c:pt idx="2585">
                  <c:v>1</c:v>
                </c:pt>
                <c:pt idx="2586">
                  <c:v>1</c:v>
                </c:pt>
                <c:pt idx="2587">
                  <c:v>1</c:v>
                </c:pt>
                <c:pt idx="2588">
                  <c:v>2</c:v>
                </c:pt>
                <c:pt idx="2589">
                  <c:v>3</c:v>
                </c:pt>
                <c:pt idx="2590">
                  <c:v>1</c:v>
                </c:pt>
                <c:pt idx="2591">
                  <c:v>1</c:v>
                </c:pt>
                <c:pt idx="2592">
                  <c:v>2</c:v>
                </c:pt>
                <c:pt idx="2593">
                  <c:v>1</c:v>
                </c:pt>
                <c:pt idx="2594">
                  <c:v>1</c:v>
                </c:pt>
                <c:pt idx="2595">
                  <c:v>3</c:v>
                </c:pt>
                <c:pt idx="2596">
                  <c:v>2</c:v>
                </c:pt>
                <c:pt idx="2597">
                  <c:v>1</c:v>
                </c:pt>
                <c:pt idx="2598">
                  <c:v>1</c:v>
                </c:pt>
                <c:pt idx="2599">
                  <c:v>2</c:v>
                </c:pt>
                <c:pt idx="2600">
                  <c:v>1</c:v>
                </c:pt>
                <c:pt idx="2601">
                  <c:v>3</c:v>
                </c:pt>
                <c:pt idx="2602">
                  <c:v>5</c:v>
                </c:pt>
                <c:pt idx="2603">
                  <c:v>6</c:v>
                </c:pt>
                <c:pt idx="2604">
                  <c:v>9</c:v>
                </c:pt>
                <c:pt idx="2605">
                  <c:v>8</c:v>
                </c:pt>
                <c:pt idx="2606">
                  <c:v>12</c:v>
                </c:pt>
                <c:pt idx="2607">
                  <c:v>21</c:v>
                </c:pt>
                <c:pt idx="2608">
                  <c:v>15</c:v>
                </c:pt>
                <c:pt idx="2609">
                  <c:v>28</c:v>
                </c:pt>
                <c:pt idx="2610">
                  <c:v>37</c:v>
                </c:pt>
                <c:pt idx="2611">
                  <c:v>26</c:v>
                </c:pt>
                <c:pt idx="2612">
                  <c:v>32</c:v>
                </c:pt>
                <c:pt idx="2613">
                  <c:v>55</c:v>
                </c:pt>
                <c:pt idx="2614">
                  <c:v>32</c:v>
                </c:pt>
                <c:pt idx="2615">
                  <c:v>34</c:v>
                </c:pt>
                <c:pt idx="2616">
                  <c:v>34</c:v>
                </c:pt>
                <c:pt idx="2617">
                  <c:v>42</c:v>
                </c:pt>
                <c:pt idx="2618">
                  <c:v>35</c:v>
                </c:pt>
                <c:pt idx="2619">
                  <c:v>48</c:v>
                </c:pt>
                <c:pt idx="2620">
                  <c:v>42</c:v>
                </c:pt>
                <c:pt idx="2621">
                  <c:v>29</c:v>
                </c:pt>
                <c:pt idx="2622">
                  <c:v>29</c:v>
                </c:pt>
                <c:pt idx="2623">
                  <c:v>18</c:v>
                </c:pt>
                <c:pt idx="2624">
                  <c:v>15</c:v>
                </c:pt>
                <c:pt idx="2625">
                  <c:v>13</c:v>
                </c:pt>
                <c:pt idx="2626">
                  <c:v>6</c:v>
                </c:pt>
                <c:pt idx="2627">
                  <c:v>3</c:v>
                </c:pt>
                <c:pt idx="2628">
                  <c:v>6</c:v>
                </c:pt>
                <c:pt idx="2629">
                  <c:v>1</c:v>
                </c:pt>
                <c:pt idx="2630">
                  <c:v>1</c:v>
                </c:pt>
                <c:pt idx="2631">
                  <c:v>1</c:v>
                </c:pt>
                <c:pt idx="2632">
                  <c:v>1</c:v>
                </c:pt>
                <c:pt idx="2633">
                  <c:v>2</c:v>
                </c:pt>
                <c:pt idx="2634">
                  <c:v>1</c:v>
                </c:pt>
                <c:pt idx="2635">
                  <c:v>2</c:v>
                </c:pt>
                <c:pt idx="2636">
                  <c:v>2</c:v>
                </c:pt>
                <c:pt idx="2637">
                  <c:v>1</c:v>
                </c:pt>
                <c:pt idx="2638">
                  <c:v>1</c:v>
                </c:pt>
                <c:pt idx="2639">
                  <c:v>3</c:v>
                </c:pt>
                <c:pt idx="2640">
                  <c:v>4</c:v>
                </c:pt>
                <c:pt idx="2641">
                  <c:v>1</c:v>
                </c:pt>
                <c:pt idx="2642">
                  <c:v>1</c:v>
                </c:pt>
                <c:pt idx="2643">
                  <c:v>1</c:v>
                </c:pt>
                <c:pt idx="2644">
                  <c:v>1</c:v>
                </c:pt>
                <c:pt idx="2645">
                  <c:v>1</c:v>
                </c:pt>
                <c:pt idx="2646">
                  <c:v>1</c:v>
                </c:pt>
                <c:pt idx="2647">
                  <c:v>1</c:v>
                </c:pt>
                <c:pt idx="2648">
                  <c:v>1</c:v>
                </c:pt>
                <c:pt idx="2649">
                  <c:v>1</c:v>
                </c:pt>
                <c:pt idx="2650">
                  <c:v>1</c:v>
                </c:pt>
                <c:pt idx="2651">
                  <c:v>1</c:v>
                </c:pt>
                <c:pt idx="2652">
                  <c:v>2</c:v>
                </c:pt>
                <c:pt idx="2653">
                  <c:v>2</c:v>
                </c:pt>
                <c:pt idx="2654">
                  <c:v>1</c:v>
                </c:pt>
                <c:pt idx="2655">
                  <c:v>1</c:v>
                </c:pt>
                <c:pt idx="2656">
                  <c:v>1</c:v>
                </c:pt>
                <c:pt idx="2657">
                  <c:v>3</c:v>
                </c:pt>
                <c:pt idx="2658">
                  <c:v>1</c:v>
                </c:pt>
                <c:pt idx="2659">
                  <c:v>2</c:v>
                </c:pt>
                <c:pt idx="2660">
                  <c:v>2</c:v>
                </c:pt>
                <c:pt idx="2661">
                  <c:v>1</c:v>
                </c:pt>
                <c:pt idx="2662">
                  <c:v>4</c:v>
                </c:pt>
                <c:pt idx="2663">
                  <c:v>1</c:v>
                </c:pt>
                <c:pt idx="2664">
                  <c:v>2</c:v>
                </c:pt>
                <c:pt idx="2665">
                  <c:v>1</c:v>
                </c:pt>
                <c:pt idx="2666">
                  <c:v>1</c:v>
                </c:pt>
                <c:pt idx="2667">
                  <c:v>2</c:v>
                </c:pt>
                <c:pt idx="2668">
                  <c:v>1</c:v>
                </c:pt>
                <c:pt idx="2669">
                  <c:v>4</c:v>
                </c:pt>
                <c:pt idx="2670">
                  <c:v>4</c:v>
                </c:pt>
                <c:pt idx="2671">
                  <c:v>2</c:v>
                </c:pt>
                <c:pt idx="2672">
                  <c:v>4</c:v>
                </c:pt>
                <c:pt idx="2673">
                  <c:v>7</c:v>
                </c:pt>
                <c:pt idx="2674">
                  <c:v>8</c:v>
                </c:pt>
                <c:pt idx="2675">
                  <c:v>14</c:v>
                </c:pt>
                <c:pt idx="2676">
                  <c:v>14</c:v>
                </c:pt>
                <c:pt idx="2677">
                  <c:v>10</c:v>
                </c:pt>
                <c:pt idx="2678">
                  <c:v>22</c:v>
                </c:pt>
                <c:pt idx="2679">
                  <c:v>23</c:v>
                </c:pt>
                <c:pt idx="2680">
                  <c:v>18</c:v>
                </c:pt>
                <c:pt idx="2681">
                  <c:v>36</c:v>
                </c:pt>
                <c:pt idx="2682">
                  <c:v>42</c:v>
                </c:pt>
                <c:pt idx="2683">
                  <c:v>33</c:v>
                </c:pt>
                <c:pt idx="2684">
                  <c:v>38</c:v>
                </c:pt>
                <c:pt idx="2685">
                  <c:v>42</c:v>
                </c:pt>
                <c:pt idx="2686">
                  <c:v>33</c:v>
                </c:pt>
                <c:pt idx="2687">
                  <c:v>21</c:v>
                </c:pt>
                <c:pt idx="2688">
                  <c:v>40</c:v>
                </c:pt>
                <c:pt idx="2689">
                  <c:v>34</c:v>
                </c:pt>
                <c:pt idx="2690">
                  <c:v>36</c:v>
                </c:pt>
                <c:pt idx="2691">
                  <c:v>18</c:v>
                </c:pt>
                <c:pt idx="2692">
                  <c:v>15</c:v>
                </c:pt>
                <c:pt idx="2693">
                  <c:v>24</c:v>
                </c:pt>
                <c:pt idx="2694">
                  <c:v>13</c:v>
                </c:pt>
                <c:pt idx="2695">
                  <c:v>11</c:v>
                </c:pt>
                <c:pt idx="2696">
                  <c:v>9</c:v>
                </c:pt>
                <c:pt idx="2697">
                  <c:v>7</c:v>
                </c:pt>
                <c:pt idx="2698">
                  <c:v>2</c:v>
                </c:pt>
                <c:pt idx="2699">
                  <c:v>4</c:v>
                </c:pt>
                <c:pt idx="2700">
                  <c:v>2</c:v>
                </c:pt>
                <c:pt idx="2701">
                  <c:v>1</c:v>
                </c:pt>
                <c:pt idx="2702">
                  <c:v>1</c:v>
                </c:pt>
                <c:pt idx="2703">
                  <c:v>3</c:v>
                </c:pt>
                <c:pt idx="2704">
                  <c:v>2</c:v>
                </c:pt>
                <c:pt idx="2705">
                  <c:v>1</c:v>
                </c:pt>
                <c:pt idx="2706">
                  <c:v>3</c:v>
                </c:pt>
                <c:pt idx="2707">
                  <c:v>3</c:v>
                </c:pt>
                <c:pt idx="2708">
                  <c:v>3</c:v>
                </c:pt>
                <c:pt idx="2709">
                  <c:v>2</c:v>
                </c:pt>
                <c:pt idx="2710">
                  <c:v>1</c:v>
                </c:pt>
                <c:pt idx="2711">
                  <c:v>1</c:v>
                </c:pt>
                <c:pt idx="2712">
                  <c:v>1</c:v>
                </c:pt>
                <c:pt idx="2713">
                  <c:v>1</c:v>
                </c:pt>
                <c:pt idx="2714">
                  <c:v>1</c:v>
                </c:pt>
                <c:pt idx="2715">
                  <c:v>2</c:v>
                </c:pt>
                <c:pt idx="2716">
                  <c:v>1</c:v>
                </c:pt>
                <c:pt idx="2717">
                  <c:v>3</c:v>
                </c:pt>
                <c:pt idx="2718">
                  <c:v>2</c:v>
                </c:pt>
                <c:pt idx="2719">
                  <c:v>2</c:v>
                </c:pt>
                <c:pt idx="2720">
                  <c:v>1</c:v>
                </c:pt>
                <c:pt idx="2721">
                  <c:v>4</c:v>
                </c:pt>
                <c:pt idx="2722">
                  <c:v>3</c:v>
                </c:pt>
                <c:pt idx="2723">
                  <c:v>2</c:v>
                </c:pt>
                <c:pt idx="2724">
                  <c:v>2</c:v>
                </c:pt>
                <c:pt idx="2725">
                  <c:v>1</c:v>
                </c:pt>
                <c:pt idx="2726">
                  <c:v>2</c:v>
                </c:pt>
                <c:pt idx="2727">
                  <c:v>1</c:v>
                </c:pt>
                <c:pt idx="2728">
                  <c:v>1</c:v>
                </c:pt>
                <c:pt idx="2729">
                  <c:v>1</c:v>
                </c:pt>
                <c:pt idx="2730">
                  <c:v>3</c:v>
                </c:pt>
                <c:pt idx="2731">
                  <c:v>1</c:v>
                </c:pt>
                <c:pt idx="2732">
                  <c:v>1</c:v>
                </c:pt>
                <c:pt idx="2733">
                  <c:v>1</c:v>
                </c:pt>
                <c:pt idx="2734">
                  <c:v>1</c:v>
                </c:pt>
                <c:pt idx="2735">
                  <c:v>1</c:v>
                </c:pt>
                <c:pt idx="2736">
                  <c:v>1</c:v>
                </c:pt>
                <c:pt idx="2737">
                  <c:v>1</c:v>
                </c:pt>
                <c:pt idx="2738">
                  <c:v>1</c:v>
                </c:pt>
                <c:pt idx="2739">
                  <c:v>6</c:v>
                </c:pt>
                <c:pt idx="2740">
                  <c:v>8</c:v>
                </c:pt>
                <c:pt idx="2741">
                  <c:v>13</c:v>
                </c:pt>
                <c:pt idx="2742">
                  <c:v>10</c:v>
                </c:pt>
                <c:pt idx="2743">
                  <c:v>15</c:v>
                </c:pt>
                <c:pt idx="2744">
                  <c:v>20</c:v>
                </c:pt>
                <c:pt idx="2745">
                  <c:v>24</c:v>
                </c:pt>
                <c:pt idx="2746">
                  <c:v>24</c:v>
                </c:pt>
                <c:pt idx="2747">
                  <c:v>34</c:v>
                </c:pt>
                <c:pt idx="2748">
                  <c:v>18</c:v>
                </c:pt>
                <c:pt idx="2749">
                  <c:v>47</c:v>
                </c:pt>
                <c:pt idx="2750">
                  <c:v>36</c:v>
                </c:pt>
                <c:pt idx="2751">
                  <c:v>31</c:v>
                </c:pt>
                <c:pt idx="2752">
                  <c:v>38</c:v>
                </c:pt>
                <c:pt idx="2753">
                  <c:v>42</c:v>
                </c:pt>
                <c:pt idx="2754">
                  <c:v>39</c:v>
                </c:pt>
                <c:pt idx="2755">
                  <c:v>27</c:v>
                </c:pt>
                <c:pt idx="2756">
                  <c:v>23</c:v>
                </c:pt>
                <c:pt idx="2757">
                  <c:v>29</c:v>
                </c:pt>
                <c:pt idx="2758">
                  <c:v>29</c:v>
                </c:pt>
                <c:pt idx="2759">
                  <c:v>16</c:v>
                </c:pt>
                <c:pt idx="2760">
                  <c:v>14</c:v>
                </c:pt>
                <c:pt idx="2761">
                  <c:v>12</c:v>
                </c:pt>
                <c:pt idx="2762">
                  <c:v>4</c:v>
                </c:pt>
                <c:pt idx="2763">
                  <c:v>7</c:v>
                </c:pt>
                <c:pt idx="2764">
                  <c:v>4</c:v>
                </c:pt>
                <c:pt idx="2765">
                  <c:v>5</c:v>
                </c:pt>
                <c:pt idx="2766">
                  <c:v>1</c:v>
                </c:pt>
                <c:pt idx="2767">
                  <c:v>1</c:v>
                </c:pt>
                <c:pt idx="2768">
                  <c:v>1</c:v>
                </c:pt>
                <c:pt idx="2769">
                  <c:v>2</c:v>
                </c:pt>
                <c:pt idx="2770">
                  <c:v>1</c:v>
                </c:pt>
                <c:pt idx="2771">
                  <c:v>1</c:v>
                </c:pt>
                <c:pt idx="2772">
                  <c:v>1</c:v>
                </c:pt>
                <c:pt idx="2773">
                  <c:v>2</c:v>
                </c:pt>
                <c:pt idx="2774">
                  <c:v>1</c:v>
                </c:pt>
                <c:pt idx="2775">
                  <c:v>2</c:v>
                </c:pt>
                <c:pt idx="2776">
                  <c:v>2</c:v>
                </c:pt>
                <c:pt idx="2777">
                  <c:v>1</c:v>
                </c:pt>
                <c:pt idx="2778">
                  <c:v>1</c:v>
                </c:pt>
                <c:pt idx="2779">
                  <c:v>1</c:v>
                </c:pt>
                <c:pt idx="2780">
                  <c:v>1</c:v>
                </c:pt>
                <c:pt idx="2781">
                  <c:v>1</c:v>
                </c:pt>
                <c:pt idx="2782">
                  <c:v>2</c:v>
                </c:pt>
                <c:pt idx="2783">
                  <c:v>2</c:v>
                </c:pt>
                <c:pt idx="2784">
                  <c:v>1</c:v>
                </c:pt>
                <c:pt idx="2785">
                  <c:v>1</c:v>
                </c:pt>
                <c:pt idx="2786">
                  <c:v>1</c:v>
                </c:pt>
                <c:pt idx="2787">
                  <c:v>2</c:v>
                </c:pt>
                <c:pt idx="2788">
                  <c:v>3</c:v>
                </c:pt>
                <c:pt idx="2789">
                  <c:v>1</c:v>
                </c:pt>
                <c:pt idx="2790">
                  <c:v>1</c:v>
                </c:pt>
                <c:pt idx="2791">
                  <c:v>1</c:v>
                </c:pt>
                <c:pt idx="2792">
                  <c:v>1</c:v>
                </c:pt>
                <c:pt idx="2793">
                  <c:v>2</c:v>
                </c:pt>
                <c:pt idx="2794">
                  <c:v>2</c:v>
                </c:pt>
                <c:pt idx="2795">
                  <c:v>2</c:v>
                </c:pt>
                <c:pt idx="2796">
                  <c:v>1</c:v>
                </c:pt>
                <c:pt idx="2797">
                  <c:v>2</c:v>
                </c:pt>
                <c:pt idx="2798">
                  <c:v>2</c:v>
                </c:pt>
                <c:pt idx="2799">
                  <c:v>6</c:v>
                </c:pt>
                <c:pt idx="2800">
                  <c:v>4</c:v>
                </c:pt>
                <c:pt idx="2801">
                  <c:v>6</c:v>
                </c:pt>
                <c:pt idx="2802">
                  <c:v>14</c:v>
                </c:pt>
                <c:pt idx="2803">
                  <c:v>8</c:v>
                </c:pt>
                <c:pt idx="2804">
                  <c:v>11</c:v>
                </c:pt>
                <c:pt idx="2805">
                  <c:v>18</c:v>
                </c:pt>
                <c:pt idx="2806">
                  <c:v>26</c:v>
                </c:pt>
                <c:pt idx="2807">
                  <c:v>16</c:v>
                </c:pt>
                <c:pt idx="2808">
                  <c:v>34</c:v>
                </c:pt>
                <c:pt idx="2809">
                  <c:v>34</c:v>
                </c:pt>
                <c:pt idx="2810">
                  <c:v>31</c:v>
                </c:pt>
                <c:pt idx="2811">
                  <c:v>39</c:v>
                </c:pt>
                <c:pt idx="2812">
                  <c:v>34</c:v>
                </c:pt>
                <c:pt idx="2813">
                  <c:v>33</c:v>
                </c:pt>
                <c:pt idx="2814">
                  <c:v>41</c:v>
                </c:pt>
                <c:pt idx="2815">
                  <c:v>33</c:v>
                </c:pt>
                <c:pt idx="2816">
                  <c:v>35</c:v>
                </c:pt>
                <c:pt idx="2817">
                  <c:v>28</c:v>
                </c:pt>
                <c:pt idx="2818">
                  <c:v>19</c:v>
                </c:pt>
                <c:pt idx="2819">
                  <c:v>18</c:v>
                </c:pt>
                <c:pt idx="2820">
                  <c:v>13</c:v>
                </c:pt>
                <c:pt idx="2821">
                  <c:v>12</c:v>
                </c:pt>
                <c:pt idx="2822">
                  <c:v>7</c:v>
                </c:pt>
                <c:pt idx="2823">
                  <c:v>2</c:v>
                </c:pt>
                <c:pt idx="2824">
                  <c:v>4</c:v>
                </c:pt>
                <c:pt idx="2825">
                  <c:v>3</c:v>
                </c:pt>
                <c:pt idx="2826">
                  <c:v>1</c:v>
                </c:pt>
                <c:pt idx="2827">
                  <c:v>4</c:v>
                </c:pt>
                <c:pt idx="2828">
                  <c:v>1</c:v>
                </c:pt>
                <c:pt idx="2829">
                  <c:v>4</c:v>
                </c:pt>
                <c:pt idx="2830">
                  <c:v>2</c:v>
                </c:pt>
                <c:pt idx="2831">
                  <c:v>3</c:v>
                </c:pt>
                <c:pt idx="2832">
                  <c:v>2</c:v>
                </c:pt>
                <c:pt idx="2833">
                  <c:v>2</c:v>
                </c:pt>
                <c:pt idx="2834">
                  <c:v>1</c:v>
                </c:pt>
                <c:pt idx="2835">
                  <c:v>1</c:v>
                </c:pt>
                <c:pt idx="2836">
                  <c:v>1</c:v>
                </c:pt>
                <c:pt idx="2837">
                  <c:v>1</c:v>
                </c:pt>
                <c:pt idx="2838">
                  <c:v>1</c:v>
                </c:pt>
                <c:pt idx="2839">
                  <c:v>2</c:v>
                </c:pt>
                <c:pt idx="2840">
                  <c:v>2</c:v>
                </c:pt>
                <c:pt idx="2841">
                  <c:v>2</c:v>
                </c:pt>
                <c:pt idx="2842">
                  <c:v>1</c:v>
                </c:pt>
                <c:pt idx="2843">
                  <c:v>3</c:v>
                </c:pt>
                <c:pt idx="2844">
                  <c:v>1</c:v>
                </c:pt>
                <c:pt idx="2845">
                  <c:v>3</c:v>
                </c:pt>
                <c:pt idx="2846">
                  <c:v>3</c:v>
                </c:pt>
                <c:pt idx="2847">
                  <c:v>1</c:v>
                </c:pt>
                <c:pt idx="2848">
                  <c:v>1</c:v>
                </c:pt>
                <c:pt idx="2849">
                  <c:v>2</c:v>
                </c:pt>
                <c:pt idx="2850">
                  <c:v>1</c:v>
                </c:pt>
                <c:pt idx="2851">
                  <c:v>4</c:v>
                </c:pt>
                <c:pt idx="2852">
                  <c:v>2</c:v>
                </c:pt>
                <c:pt idx="2853">
                  <c:v>3</c:v>
                </c:pt>
                <c:pt idx="2854">
                  <c:v>1</c:v>
                </c:pt>
                <c:pt idx="2855">
                  <c:v>2</c:v>
                </c:pt>
                <c:pt idx="2856">
                  <c:v>1</c:v>
                </c:pt>
                <c:pt idx="2857">
                  <c:v>1</c:v>
                </c:pt>
                <c:pt idx="2858">
                  <c:v>1</c:v>
                </c:pt>
                <c:pt idx="2859">
                  <c:v>1</c:v>
                </c:pt>
                <c:pt idx="2860">
                  <c:v>2</c:v>
                </c:pt>
                <c:pt idx="2861">
                  <c:v>2</c:v>
                </c:pt>
                <c:pt idx="2862">
                  <c:v>4</c:v>
                </c:pt>
                <c:pt idx="2863">
                  <c:v>6</c:v>
                </c:pt>
                <c:pt idx="2864">
                  <c:v>5</c:v>
                </c:pt>
                <c:pt idx="2865">
                  <c:v>3</c:v>
                </c:pt>
                <c:pt idx="2866">
                  <c:v>3</c:v>
                </c:pt>
                <c:pt idx="2867">
                  <c:v>18</c:v>
                </c:pt>
                <c:pt idx="2868">
                  <c:v>14</c:v>
                </c:pt>
                <c:pt idx="2869">
                  <c:v>21</c:v>
                </c:pt>
                <c:pt idx="2870">
                  <c:v>22</c:v>
                </c:pt>
                <c:pt idx="2871">
                  <c:v>21</c:v>
                </c:pt>
                <c:pt idx="2872">
                  <c:v>30</c:v>
                </c:pt>
                <c:pt idx="2873">
                  <c:v>31</c:v>
                </c:pt>
                <c:pt idx="2874">
                  <c:v>31</c:v>
                </c:pt>
                <c:pt idx="2875">
                  <c:v>46</c:v>
                </c:pt>
                <c:pt idx="2876">
                  <c:v>39</c:v>
                </c:pt>
                <c:pt idx="2877">
                  <c:v>40</c:v>
                </c:pt>
                <c:pt idx="2878">
                  <c:v>34</c:v>
                </c:pt>
                <c:pt idx="2879">
                  <c:v>39</c:v>
                </c:pt>
                <c:pt idx="2880">
                  <c:v>25</c:v>
                </c:pt>
                <c:pt idx="2881">
                  <c:v>20</c:v>
                </c:pt>
                <c:pt idx="2882">
                  <c:v>20</c:v>
                </c:pt>
                <c:pt idx="2883">
                  <c:v>20</c:v>
                </c:pt>
                <c:pt idx="2884">
                  <c:v>9</c:v>
                </c:pt>
                <c:pt idx="2885">
                  <c:v>8</c:v>
                </c:pt>
                <c:pt idx="2886">
                  <c:v>5</c:v>
                </c:pt>
                <c:pt idx="2887">
                  <c:v>1</c:v>
                </c:pt>
                <c:pt idx="2888">
                  <c:v>1</c:v>
                </c:pt>
                <c:pt idx="2889">
                  <c:v>1</c:v>
                </c:pt>
                <c:pt idx="2890">
                  <c:v>1</c:v>
                </c:pt>
                <c:pt idx="2891">
                  <c:v>1</c:v>
                </c:pt>
                <c:pt idx="2892">
                  <c:v>2</c:v>
                </c:pt>
                <c:pt idx="2893">
                  <c:v>2</c:v>
                </c:pt>
                <c:pt idx="2894">
                  <c:v>2</c:v>
                </c:pt>
                <c:pt idx="2895">
                  <c:v>1</c:v>
                </c:pt>
                <c:pt idx="2896">
                  <c:v>1</c:v>
                </c:pt>
                <c:pt idx="2897">
                  <c:v>1</c:v>
                </c:pt>
                <c:pt idx="2898">
                  <c:v>1</c:v>
                </c:pt>
                <c:pt idx="2899">
                  <c:v>1</c:v>
                </c:pt>
                <c:pt idx="2900">
                  <c:v>2</c:v>
                </c:pt>
                <c:pt idx="2901">
                  <c:v>1</c:v>
                </c:pt>
                <c:pt idx="2902">
                  <c:v>1</c:v>
                </c:pt>
                <c:pt idx="2903">
                  <c:v>1</c:v>
                </c:pt>
                <c:pt idx="2904">
                  <c:v>1</c:v>
                </c:pt>
                <c:pt idx="2905">
                  <c:v>1</c:v>
                </c:pt>
                <c:pt idx="2906">
                  <c:v>3</c:v>
                </c:pt>
                <c:pt idx="2907">
                  <c:v>1</c:v>
                </c:pt>
                <c:pt idx="2908">
                  <c:v>2</c:v>
                </c:pt>
                <c:pt idx="2909">
                  <c:v>5</c:v>
                </c:pt>
                <c:pt idx="2910">
                  <c:v>4</c:v>
                </c:pt>
                <c:pt idx="2911">
                  <c:v>1</c:v>
                </c:pt>
                <c:pt idx="2912">
                  <c:v>1</c:v>
                </c:pt>
                <c:pt idx="2913">
                  <c:v>6</c:v>
                </c:pt>
                <c:pt idx="2914">
                  <c:v>2</c:v>
                </c:pt>
                <c:pt idx="2915">
                  <c:v>2</c:v>
                </c:pt>
                <c:pt idx="2916">
                  <c:v>2</c:v>
                </c:pt>
                <c:pt idx="2917">
                  <c:v>1</c:v>
                </c:pt>
                <c:pt idx="2918">
                  <c:v>2</c:v>
                </c:pt>
                <c:pt idx="2919">
                  <c:v>2</c:v>
                </c:pt>
                <c:pt idx="2920">
                  <c:v>2</c:v>
                </c:pt>
                <c:pt idx="2921">
                  <c:v>1</c:v>
                </c:pt>
                <c:pt idx="2922">
                  <c:v>2</c:v>
                </c:pt>
                <c:pt idx="2923">
                  <c:v>1</c:v>
                </c:pt>
                <c:pt idx="2924">
                  <c:v>4</c:v>
                </c:pt>
                <c:pt idx="2925">
                  <c:v>2</c:v>
                </c:pt>
                <c:pt idx="2926">
                  <c:v>1</c:v>
                </c:pt>
                <c:pt idx="2927">
                  <c:v>1</c:v>
                </c:pt>
                <c:pt idx="2928">
                  <c:v>4</c:v>
                </c:pt>
                <c:pt idx="2929">
                  <c:v>5</c:v>
                </c:pt>
                <c:pt idx="2930">
                  <c:v>14</c:v>
                </c:pt>
                <c:pt idx="2931">
                  <c:v>12</c:v>
                </c:pt>
                <c:pt idx="2932">
                  <c:v>13</c:v>
                </c:pt>
                <c:pt idx="2933">
                  <c:v>23</c:v>
                </c:pt>
                <c:pt idx="2934">
                  <c:v>14</c:v>
                </c:pt>
                <c:pt idx="2935">
                  <c:v>20</c:v>
                </c:pt>
                <c:pt idx="2936">
                  <c:v>22</c:v>
                </c:pt>
                <c:pt idx="2937">
                  <c:v>29</c:v>
                </c:pt>
                <c:pt idx="2938">
                  <c:v>33</c:v>
                </c:pt>
                <c:pt idx="2939">
                  <c:v>36</c:v>
                </c:pt>
                <c:pt idx="2940">
                  <c:v>30</c:v>
                </c:pt>
                <c:pt idx="2941">
                  <c:v>33</c:v>
                </c:pt>
                <c:pt idx="2942">
                  <c:v>44</c:v>
                </c:pt>
                <c:pt idx="2943">
                  <c:v>41</c:v>
                </c:pt>
                <c:pt idx="2944">
                  <c:v>29</c:v>
                </c:pt>
                <c:pt idx="2945">
                  <c:v>18</c:v>
                </c:pt>
                <c:pt idx="2946">
                  <c:v>14</c:v>
                </c:pt>
                <c:pt idx="2947">
                  <c:v>13</c:v>
                </c:pt>
                <c:pt idx="2948">
                  <c:v>8</c:v>
                </c:pt>
                <c:pt idx="2949">
                  <c:v>10</c:v>
                </c:pt>
                <c:pt idx="2950">
                  <c:v>13</c:v>
                </c:pt>
                <c:pt idx="2951">
                  <c:v>7</c:v>
                </c:pt>
                <c:pt idx="2952">
                  <c:v>4</c:v>
                </c:pt>
                <c:pt idx="2953">
                  <c:v>1</c:v>
                </c:pt>
                <c:pt idx="2954">
                  <c:v>1</c:v>
                </c:pt>
                <c:pt idx="2955">
                  <c:v>1</c:v>
                </c:pt>
                <c:pt idx="2956">
                  <c:v>1</c:v>
                </c:pt>
                <c:pt idx="2957">
                  <c:v>4</c:v>
                </c:pt>
                <c:pt idx="2958">
                  <c:v>1</c:v>
                </c:pt>
                <c:pt idx="2959">
                  <c:v>1</c:v>
                </c:pt>
                <c:pt idx="2960">
                  <c:v>2</c:v>
                </c:pt>
                <c:pt idx="2961">
                  <c:v>2</c:v>
                </c:pt>
                <c:pt idx="2962">
                  <c:v>3</c:v>
                </c:pt>
                <c:pt idx="2963">
                  <c:v>1</c:v>
                </c:pt>
                <c:pt idx="2964">
                  <c:v>1</c:v>
                </c:pt>
                <c:pt idx="2965">
                  <c:v>1</c:v>
                </c:pt>
                <c:pt idx="2966">
                  <c:v>1</c:v>
                </c:pt>
                <c:pt idx="2967">
                  <c:v>1</c:v>
                </c:pt>
                <c:pt idx="2968">
                  <c:v>1</c:v>
                </c:pt>
                <c:pt idx="2969">
                  <c:v>1</c:v>
                </c:pt>
                <c:pt idx="2970">
                  <c:v>2</c:v>
                </c:pt>
                <c:pt idx="2971">
                  <c:v>2</c:v>
                </c:pt>
                <c:pt idx="2972">
                  <c:v>3</c:v>
                </c:pt>
                <c:pt idx="2973">
                  <c:v>3</c:v>
                </c:pt>
                <c:pt idx="2974">
                  <c:v>1</c:v>
                </c:pt>
                <c:pt idx="2975">
                  <c:v>1</c:v>
                </c:pt>
                <c:pt idx="2976">
                  <c:v>2</c:v>
                </c:pt>
                <c:pt idx="2977">
                  <c:v>2</c:v>
                </c:pt>
                <c:pt idx="2978">
                  <c:v>3</c:v>
                </c:pt>
                <c:pt idx="2979">
                  <c:v>2</c:v>
                </c:pt>
                <c:pt idx="2980">
                  <c:v>3</c:v>
                </c:pt>
                <c:pt idx="2981">
                  <c:v>1</c:v>
                </c:pt>
                <c:pt idx="2982">
                  <c:v>1</c:v>
                </c:pt>
                <c:pt idx="2983">
                  <c:v>5</c:v>
                </c:pt>
                <c:pt idx="2984">
                  <c:v>1</c:v>
                </c:pt>
                <c:pt idx="2985">
                  <c:v>2</c:v>
                </c:pt>
                <c:pt idx="2986">
                  <c:v>2</c:v>
                </c:pt>
                <c:pt idx="2987">
                  <c:v>4</c:v>
                </c:pt>
                <c:pt idx="2988">
                  <c:v>10</c:v>
                </c:pt>
                <c:pt idx="2989">
                  <c:v>6</c:v>
                </c:pt>
                <c:pt idx="2990">
                  <c:v>6</c:v>
                </c:pt>
                <c:pt idx="2991">
                  <c:v>13</c:v>
                </c:pt>
                <c:pt idx="2992">
                  <c:v>10</c:v>
                </c:pt>
                <c:pt idx="2993">
                  <c:v>16</c:v>
                </c:pt>
                <c:pt idx="2994">
                  <c:v>24</c:v>
                </c:pt>
                <c:pt idx="2995">
                  <c:v>17</c:v>
                </c:pt>
                <c:pt idx="2996">
                  <c:v>29</c:v>
                </c:pt>
                <c:pt idx="2997">
                  <c:v>31</c:v>
                </c:pt>
                <c:pt idx="2998">
                  <c:v>22</c:v>
                </c:pt>
                <c:pt idx="2999">
                  <c:v>34</c:v>
                </c:pt>
                <c:pt idx="3000">
                  <c:v>27</c:v>
                </c:pt>
                <c:pt idx="3001">
                  <c:v>34</c:v>
                </c:pt>
                <c:pt idx="3002">
                  <c:v>38</c:v>
                </c:pt>
                <c:pt idx="3003">
                  <c:v>31</c:v>
                </c:pt>
                <c:pt idx="3004">
                  <c:v>32</c:v>
                </c:pt>
                <c:pt idx="3005">
                  <c:v>15</c:v>
                </c:pt>
                <c:pt idx="3006">
                  <c:v>22</c:v>
                </c:pt>
                <c:pt idx="3007">
                  <c:v>15</c:v>
                </c:pt>
                <c:pt idx="3008">
                  <c:v>14</c:v>
                </c:pt>
                <c:pt idx="3009">
                  <c:v>2</c:v>
                </c:pt>
                <c:pt idx="3010">
                  <c:v>9</c:v>
                </c:pt>
                <c:pt idx="3011">
                  <c:v>7</c:v>
                </c:pt>
                <c:pt idx="3012">
                  <c:v>3</c:v>
                </c:pt>
                <c:pt idx="3013">
                  <c:v>1</c:v>
                </c:pt>
                <c:pt idx="3014">
                  <c:v>4</c:v>
                </c:pt>
                <c:pt idx="3015">
                  <c:v>1</c:v>
                </c:pt>
                <c:pt idx="3016">
                  <c:v>2</c:v>
                </c:pt>
                <c:pt idx="3017">
                  <c:v>1</c:v>
                </c:pt>
                <c:pt idx="3018">
                  <c:v>2</c:v>
                </c:pt>
                <c:pt idx="3019">
                  <c:v>3</c:v>
                </c:pt>
                <c:pt idx="3020">
                  <c:v>2</c:v>
                </c:pt>
                <c:pt idx="3021">
                  <c:v>1</c:v>
                </c:pt>
                <c:pt idx="3022">
                  <c:v>1</c:v>
                </c:pt>
                <c:pt idx="3023">
                  <c:v>2</c:v>
                </c:pt>
                <c:pt idx="3024">
                  <c:v>1</c:v>
                </c:pt>
                <c:pt idx="3025">
                  <c:v>3</c:v>
                </c:pt>
                <c:pt idx="3026">
                  <c:v>2</c:v>
                </c:pt>
                <c:pt idx="3027">
                  <c:v>1</c:v>
                </c:pt>
                <c:pt idx="3028">
                  <c:v>1</c:v>
                </c:pt>
                <c:pt idx="3029">
                  <c:v>2</c:v>
                </c:pt>
                <c:pt idx="3030">
                  <c:v>2</c:v>
                </c:pt>
                <c:pt idx="3031">
                  <c:v>2</c:v>
                </c:pt>
                <c:pt idx="3032">
                  <c:v>2</c:v>
                </c:pt>
                <c:pt idx="3033">
                  <c:v>1</c:v>
                </c:pt>
                <c:pt idx="3034">
                  <c:v>5</c:v>
                </c:pt>
                <c:pt idx="3035">
                  <c:v>5</c:v>
                </c:pt>
                <c:pt idx="3036">
                  <c:v>2</c:v>
                </c:pt>
                <c:pt idx="3037">
                  <c:v>3</c:v>
                </c:pt>
                <c:pt idx="3038">
                  <c:v>1</c:v>
                </c:pt>
                <c:pt idx="3039">
                  <c:v>4</c:v>
                </c:pt>
                <c:pt idx="3040">
                  <c:v>2</c:v>
                </c:pt>
                <c:pt idx="3041">
                  <c:v>4</c:v>
                </c:pt>
                <c:pt idx="3042">
                  <c:v>3</c:v>
                </c:pt>
                <c:pt idx="3043">
                  <c:v>2</c:v>
                </c:pt>
                <c:pt idx="3044">
                  <c:v>2</c:v>
                </c:pt>
                <c:pt idx="3045">
                  <c:v>1</c:v>
                </c:pt>
                <c:pt idx="3046">
                  <c:v>1</c:v>
                </c:pt>
                <c:pt idx="3047">
                  <c:v>1</c:v>
                </c:pt>
                <c:pt idx="3048">
                  <c:v>1</c:v>
                </c:pt>
                <c:pt idx="3049">
                  <c:v>3</c:v>
                </c:pt>
                <c:pt idx="3050">
                  <c:v>3</c:v>
                </c:pt>
                <c:pt idx="3051">
                  <c:v>9</c:v>
                </c:pt>
                <c:pt idx="3052">
                  <c:v>3</c:v>
                </c:pt>
                <c:pt idx="3053">
                  <c:v>8</c:v>
                </c:pt>
                <c:pt idx="3054">
                  <c:v>5</c:v>
                </c:pt>
                <c:pt idx="3055">
                  <c:v>16</c:v>
                </c:pt>
                <c:pt idx="3056">
                  <c:v>22</c:v>
                </c:pt>
                <c:pt idx="3057">
                  <c:v>21</c:v>
                </c:pt>
                <c:pt idx="3058">
                  <c:v>25</c:v>
                </c:pt>
                <c:pt idx="3059">
                  <c:v>29</c:v>
                </c:pt>
                <c:pt idx="3060">
                  <c:v>35</c:v>
                </c:pt>
                <c:pt idx="3061">
                  <c:v>40</c:v>
                </c:pt>
                <c:pt idx="3062">
                  <c:v>46</c:v>
                </c:pt>
                <c:pt idx="3063">
                  <c:v>27</c:v>
                </c:pt>
                <c:pt idx="3064">
                  <c:v>19</c:v>
                </c:pt>
                <c:pt idx="3065">
                  <c:v>29</c:v>
                </c:pt>
                <c:pt idx="3066">
                  <c:v>32</c:v>
                </c:pt>
                <c:pt idx="3067">
                  <c:v>23</c:v>
                </c:pt>
                <c:pt idx="3068">
                  <c:v>19</c:v>
                </c:pt>
                <c:pt idx="3069">
                  <c:v>12</c:v>
                </c:pt>
                <c:pt idx="3070">
                  <c:v>9</c:v>
                </c:pt>
                <c:pt idx="3071">
                  <c:v>7</c:v>
                </c:pt>
                <c:pt idx="3072">
                  <c:v>3</c:v>
                </c:pt>
                <c:pt idx="3073">
                  <c:v>9</c:v>
                </c:pt>
                <c:pt idx="3074">
                  <c:v>7</c:v>
                </c:pt>
                <c:pt idx="3075">
                  <c:v>2</c:v>
                </c:pt>
                <c:pt idx="3076">
                  <c:v>1</c:v>
                </c:pt>
                <c:pt idx="3077">
                  <c:v>1</c:v>
                </c:pt>
                <c:pt idx="3078">
                  <c:v>2</c:v>
                </c:pt>
                <c:pt idx="3079">
                  <c:v>1</c:v>
                </c:pt>
                <c:pt idx="3080">
                  <c:v>1</c:v>
                </c:pt>
                <c:pt idx="3081">
                  <c:v>1</c:v>
                </c:pt>
                <c:pt idx="3082">
                  <c:v>1</c:v>
                </c:pt>
                <c:pt idx="3083">
                  <c:v>1</c:v>
                </c:pt>
                <c:pt idx="3084">
                  <c:v>1</c:v>
                </c:pt>
                <c:pt idx="3085">
                  <c:v>1</c:v>
                </c:pt>
                <c:pt idx="3086">
                  <c:v>1</c:v>
                </c:pt>
                <c:pt idx="3087">
                  <c:v>1</c:v>
                </c:pt>
                <c:pt idx="3088">
                  <c:v>2</c:v>
                </c:pt>
                <c:pt idx="3089">
                  <c:v>5</c:v>
                </c:pt>
                <c:pt idx="3090">
                  <c:v>1</c:v>
                </c:pt>
                <c:pt idx="3091">
                  <c:v>1</c:v>
                </c:pt>
                <c:pt idx="3092">
                  <c:v>2</c:v>
                </c:pt>
                <c:pt idx="3093">
                  <c:v>5</c:v>
                </c:pt>
                <c:pt idx="3094">
                  <c:v>4</c:v>
                </c:pt>
                <c:pt idx="3095">
                  <c:v>4</c:v>
                </c:pt>
                <c:pt idx="3096">
                  <c:v>3</c:v>
                </c:pt>
                <c:pt idx="3097">
                  <c:v>5</c:v>
                </c:pt>
                <c:pt idx="3098">
                  <c:v>3</c:v>
                </c:pt>
                <c:pt idx="3099">
                  <c:v>5</c:v>
                </c:pt>
                <c:pt idx="3100">
                  <c:v>1</c:v>
                </c:pt>
                <c:pt idx="3101">
                  <c:v>1</c:v>
                </c:pt>
                <c:pt idx="3102">
                  <c:v>5</c:v>
                </c:pt>
                <c:pt idx="3103">
                  <c:v>3</c:v>
                </c:pt>
                <c:pt idx="3104">
                  <c:v>1</c:v>
                </c:pt>
                <c:pt idx="3105">
                  <c:v>1</c:v>
                </c:pt>
                <c:pt idx="3106">
                  <c:v>1</c:v>
                </c:pt>
                <c:pt idx="3107">
                  <c:v>3</c:v>
                </c:pt>
                <c:pt idx="3108">
                  <c:v>1</c:v>
                </c:pt>
                <c:pt idx="3109">
                  <c:v>3</c:v>
                </c:pt>
                <c:pt idx="3110">
                  <c:v>3</c:v>
                </c:pt>
                <c:pt idx="3111">
                  <c:v>2</c:v>
                </c:pt>
                <c:pt idx="3112">
                  <c:v>3</c:v>
                </c:pt>
                <c:pt idx="3113">
                  <c:v>9</c:v>
                </c:pt>
                <c:pt idx="3114">
                  <c:v>5</c:v>
                </c:pt>
                <c:pt idx="3115">
                  <c:v>13</c:v>
                </c:pt>
                <c:pt idx="3116">
                  <c:v>11</c:v>
                </c:pt>
                <c:pt idx="3117">
                  <c:v>10</c:v>
                </c:pt>
                <c:pt idx="3118">
                  <c:v>22</c:v>
                </c:pt>
                <c:pt idx="3119">
                  <c:v>20</c:v>
                </c:pt>
                <c:pt idx="3120">
                  <c:v>29</c:v>
                </c:pt>
                <c:pt idx="3121">
                  <c:v>22</c:v>
                </c:pt>
                <c:pt idx="3122">
                  <c:v>31</c:v>
                </c:pt>
                <c:pt idx="3123">
                  <c:v>23</c:v>
                </c:pt>
                <c:pt idx="3124">
                  <c:v>30</c:v>
                </c:pt>
                <c:pt idx="3125">
                  <c:v>39</c:v>
                </c:pt>
                <c:pt idx="3126">
                  <c:v>37</c:v>
                </c:pt>
                <c:pt idx="3127">
                  <c:v>31</c:v>
                </c:pt>
                <c:pt idx="3128">
                  <c:v>20</c:v>
                </c:pt>
                <c:pt idx="3129">
                  <c:v>23</c:v>
                </c:pt>
                <c:pt idx="3130">
                  <c:v>18</c:v>
                </c:pt>
                <c:pt idx="3131">
                  <c:v>11</c:v>
                </c:pt>
                <c:pt idx="3132">
                  <c:v>13</c:v>
                </c:pt>
                <c:pt idx="3133">
                  <c:v>4</c:v>
                </c:pt>
                <c:pt idx="3134">
                  <c:v>3</c:v>
                </c:pt>
                <c:pt idx="3135">
                  <c:v>2</c:v>
                </c:pt>
                <c:pt idx="3136">
                  <c:v>1</c:v>
                </c:pt>
                <c:pt idx="3137">
                  <c:v>1</c:v>
                </c:pt>
                <c:pt idx="3138">
                  <c:v>1</c:v>
                </c:pt>
                <c:pt idx="3139">
                  <c:v>2</c:v>
                </c:pt>
                <c:pt idx="3140">
                  <c:v>1</c:v>
                </c:pt>
                <c:pt idx="3141">
                  <c:v>1</c:v>
                </c:pt>
                <c:pt idx="3142">
                  <c:v>1</c:v>
                </c:pt>
                <c:pt idx="3143">
                  <c:v>2</c:v>
                </c:pt>
                <c:pt idx="3144">
                  <c:v>1</c:v>
                </c:pt>
                <c:pt idx="3145">
                  <c:v>1</c:v>
                </c:pt>
                <c:pt idx="3146">
                  <c:v>2</c:v>
                </c:pt>
                <c:pt idx="3147">
                  <c:v>1</c:v>
                </c:pt>
                <c:pt idx="3148">
                  <c:v>2</c:v>
                </c:pt>
                <c:pt idx="3149">
                  <c:v>2</c:v>
                </c:pt>
                <c:pt idx="3150">
                  <c:v>3</c:v>
                </c:pt>
                <c:pt idx="3151">
                  <c:v>2</c:v>
                </c:pt>
                <c:pt idx="3152">
                  <c:v>1</c:v>
                </c:pt>
                <c:pt idx="3153">
                  <c:v>5</c:v>
                </c:pt>
                <c:pt idx="3154">
                  <c:v>3</c:v>
                </c:pt>
                <c:pt idx="3155">
                  <c:v>4</c:v>
                </c:pt>
                <c:pt idx="3156">
                  <c:v>3</c:v>
                </c:pt>
                <c:pt idx="3157">
                  <c:v>1</c:v>
                </c:pt>
                <c:pt idx="3158">
                  <c:v>1</c:v>
                </c:pt>
                <c:pt idx="3159">
                  <c:v>7</c:v>
                </c:pt>
                <c:pt idx="3160">
                  <c:v>3</c:v>
                </c:pt>
                <c:pt idx="3161">
                  <c:v>2</c:v>
                </c:pt>
                <c:pt idx="3162">
                  <c:v>1</c:v>
                </c:pt>
                <c:pt idx="3163">
                  <c:v>3</c:v>
                </c:pt>
                <c:pt idx="3164">
                  <c:v>2</c:v>
                </c:pt>
                <c:pt idx="3165">
                  <c:v>1</c:v>
                </c:pt>
                <c:pt idx="3166">
                  <c:v>3</c:v>
                </c:pt>
                <c:pt idx="3167">
                  <c:v>3</c:v>
                </c:pt>
                <c:pt idx="3168">
                  <c:v>1</c:v>
                </c:pt>
                <c:pt idx="3169">
                  <c:v>2</c:v>
                </c:pt>
                <c:pt idx="3170">
                  <c:v>3</c:v>
                </c:pt>
                <c:pt idx="3171">
                  <c:v>1</c:v>
                </c:pt>
                <c:pt idx="3172">
                  <c:v>1</c:v>
                </c:pt>
                <c:pt idx="3173">
                  <c:v>2</c:v>
                </c:pt>
                <c:pt idx="3174">
                  <c:v>9</c:v>
                </c:pt>
                <c:pt idx="3175">
                  <c:v>8</c:v>
                </c:pt>
                <c:pt idx="3176">
                  <c:v>10</c:v>
                </c:pt>
                <c:pt idx="3177">
                  <c:v>8</c:v>
                </c:pt>
                <c:pt idx="3178">
                  <c:v>14</c:v>
                </c:pt>
                <c:pt idx="3179">
                  <c:v>14</c:v>
                </c:pt>
                <c:pt idx="3180">
                  <c:v>19</c:v>
                </c:pt>
                <c:pt idx="3181">
                  <c:v>19</c:v>
                </c:pt>
                <c:pt idx="3182">
                  <c:v>29</c:v>
                </c:pt>
                <c:pt idx="3183">
                  <c:v>29</c:v>
                </c:pt>
                <c:pt idx="3184">
                  <c:v>33</c:v>
                </c:pt>
                <c:pt idx="3185">
                  <c:v>26</c:v>
                </c:pt>
                <c:pt idx="3186">
                  <c:v>17</c:v>
                </c:pt>
                <c:pt idx="3187">
                  <c:v>28</c:v>
                </c:pt>
                <c:pt idx="3188">
                  <c:v>21</c:v>
                </c:pt>
                <c:pt idx="3189">
                  <c:v>26</c:v>
                </c:pt>
                <c:pt idx="3190">
                  <c:v>34</c:v>
                </c:pt>
                <c:pt idx="3191">
                  <c:v>9</c:v>
                </c:pt>
                <c:pt idx="3192">
                  <c:v>16</c:v>
                </c:pt>
                <c:pt idx="3193">
                  <c:v>13</c:v>
                </c:pt>
                <c:pt idx="3194">
                  <c:v>6</c:v>
                </c:pt>
                <c:pt idx="3195">
                  <c:v>2</c:v>
                </c:pt>
                <c:pt idx="3196">
                  <c:v>4</c:v>
                </c:pt>
                <c:pt idx="3197">
                  <c:v>2</c:v>
                </c:pt>
                <c:pt idx="3198">
                  <c:v>1</c:v>
                </c:pt>
                <c:pt idx="3199">
                  <c:v>1</c:v>
                </c:pt>
                <c:pt idx="3200">
                  <c:v>1</c:v>
                </c:pt>
                <c:pt idx="3201">
                  <c:v>1</c:v>
                </c:pt>
                <c:pt idx="3202">
                  <c:v>2</c:v>
                </c:pt>
                <c:pt idx="3203">
                  <c:v>2</c:v>
                </c:pt>
                <c:pt idx="3204">
                  <c:v>1</c:v>
                </c:pt>
                <c:pt idx="3205">
                  <c:v>1</c:v>
                </c:pt>
                <c:pt idx="3206">
                  <c:v>1</c:v>
                </c:pt>
                <c:pt idx="3207">
                  <c:v>2</c:v>
                </c:pt>
                <c:pt idx="3208">
                  <c:v>4</c:v>
                </c:pt>
                <c:pt idx="3209">
                  <c:v>1</c:v>
                </c:pt>
                <c:pt idx="3210">
                  <c:v>4</c:v>
                </c:pt>
                <c:pt idx="3211">
                  <c:v>2</c:v>
                </c:pt>
                <c:pt idx="3212">
                  <c:v>2</c:v>
                </c:pt>
                <c:pt idx="3213">
                  <c:v>2</c:v>
                </c:pt>
                <c:pt idx="3214">
                  <c:v>3</c:v>
                </c:pt>
                <c:pt idx="3215">
                  <c:v>1</c:v>
                </c:pt>
                <c:pt idx="3216">
                  <c:v>5</c:v>
                </c:pt>
                <c:pt idx="3217">
                  <c:v>1</c:v>
                </c:pt>
                <c:pt idx="3218">
                  <c:v>3</c:v>
                </c:pt>
                <c:pt idx="3219">
                  <c:v>5</c:v>
                </c:pt>
                <c:pt idx="3220">
                  <c:v>4</c:v>
                </c:pt>
                <c:pt idx="3221">
                  <c:v>5</c:v>
                </c:pt>
                <c:pt idx="3222">
                  <c:v>7</c:v>
                </c:pt>
                <c:pt idx="3223">
                  <c:v>2</c:v>
                </c:pt>
                <c:pt idx="3224">
                  <c:v>2</c:v>
                </c:pt>
                <c:pt idx="3225">
                  <c:v>5</c:v>
                </c:pt>
                <c:pt idx="3226">
                  <c:v>2</c:v>
                </c:pt>
                <c:pt idx="3227">
                  <c:v>4</c:v>
                </c:pt>
                <c:pt idx="3228">
                  <c:v>1</c:v>
                </c:pt>
                <c:pt idx="3229">
                  <c:v>1</c:v>
                </c:pt>
                <c:pt idx="3230">
                  <c:v>1</c:v>
                </c:pt>
                <c:pt idx="3231">
                  <c:v>2</c:v>
                </c:pt>
                <c:pt idx="3232">
                  <c:v>4</c:v>
                </c:pt>
                <c:pt idx="3233">
                  <c:v>1</c:v>
                </c:pt>
                <c:pt idx="3234">
                  <c:v>5</c:v>
                </c:pt>
                <c:pt idx="3235">
                  <c:v>1</c:v>
                </c:pt>
                <c:pt idx="3236">
                  <c:v>3</c:v>
                </c:pt>
                <c:pt idx="3237">
                  <c:v>9</c:v>
                </c:pt>
                <c:pt idx="3238">
                  <c:v>4</c:v>
                </c:pt>
                <c:pt idx="3239">
                  <c:v>12</c:v>
                </c:pt>
                <c:pt idx="3240">
                  <c:v>13</c:v>
                </c:pt>
                <c:pt idx="3241">
                  <c:v>16</c:v>
                </c:pt>
                <c:pt idx="3242">
                  <c:v>19</c:v>
                </c:pt>
                <c:pt idx="3243">
                  <c:v>13</c:v>
                </c:pt>
                <c:pt idx="3244">
                  <c:v>18</c:v>
                </c:pt>
                <c:pt idx="3245">
                  <c:v>28</c:v>
                </c:pt>
                <c:pt idx="3246">
                  <c:v>35</c:v>
                </c:pt>
                <c:pt idx="3247">
                  <c:v>30</c:v>
                </c:pt>
                <c:pt idx="3248">
                  <c:v>18</c:v>
                </c:pt>
                <c:pt idx="3249">
                  <c:v>29</c:v>
                </c:pt>
                <c:pt idx="3250">
                  <c:v>25</c:v>
                </c:pt>
                <c:pt idx="3251">
                  <c:v>21</c:v>
                </c:pt>
                <c:pt idx="3252">
                  <c:v>27</c:v>
                </c:pt>
                <c:pt idx="3253">
                  <c:v>13</c:v>
                </c:pt>
                <c:pt idx="3254">
                  <c:v>6</c:v>
                </c:pt>
                <c:pt idx="3255">
                  <c:v>10</c:v>
                </c:pt>
                <c:pt idx="3256">
                  <c:v>7</c:v>
                </c:pt>
                <c:pt idx="3257">
                  <c:v>3</c:v>
                </c:pt>
                <c:pt idx="3258">
                  <c:v>6</c:v>
                </c:pt>
                <c:pt idx="3259">
                  <c:v>1</c:v>
                </c:pt>
                <c:pt idx="3260">
                  <c:v>1</c:v>
                </c:pt>
                <c:pt idx="3261">
                  <c:v>1</c:v>
                </c:pt>
                <c:pt idx="3262">
                  <c:v>1</c:v>
                </c:pt>
                <c:pt idx="3263">
                  <c:v>1</c:v>
                </c:pt>
                <c:pt idx="3264">
                  <c:v>1</c:v>
                </c:pt>
                <c:pt idx="3265">
                  <c:v>1</c:v>
                </c:pt>
                <c:pt idx="3266">
                  <c:v>1</c:v>
                </c:pt>
                <c:pt idx="3267">
                  <c:v>1</c:v>
                </c:pt>
                <c:pt idx="3268">
                  <c:v>4</c:v>
                </c:pt>
                <c:pt idx="3269">
                  <c:v>3</c:v>
                </c:pt>
                <c:pt idx="3270">
                  <c:v>3</c:v>
                </c:pt>
                <c:pt idx="3271">
                  <c:v>2</c:v>
                </c:pt>
                <c:pt idx="3272">
                  <c:v>3</c:v>
                </c:pt>
                <c:pt idx="3273">
                  <c:v>2</c:v>
                </c:pt>
                <c:pt idx="3274">
                  <c:v>1</c:v>
                </c:pt>
                <c:pt idx="3275">
                  <c:v>2</c:v>
                </c:pt>
                <c:pt idx="3276">
                  <c:v>2</c:v>
                </c:pt>
                <c:pt idx="3277">
                  <c:v>3</c:v>
                </c:pt>
                <c:pt idx="3278">
                  <c:v>2</c:v>
                </c:pt>
                <c:pt idx="3279">
                  <c:v>4</c:v>
                </c:pt>
                <c:pt idx="3280">
                  <c:v>4</c:v>
                </c:pt>
                <c:pt idx="3281">
                  <c:v>4</c:v>
                </c:pt>
                <c:pt idx="3282">
                  <c:v>5</c:v>
                </c:pt>
                <c:pt idx="3283">
                  <c:v>4</c:v>
                </c:pt>
                <c:pt idx="3284">
                  <c:v>2</c:v>
                </c:pt>
                <c:pt idx="3285">
                  <c:v>2</c:v>
                </c:pt>
                <c:pt idx="3286">
                  <c:v>4</c:v>
                </c:pt>
                <c:pt idx="3287">
                  <c:v>2</c:v>
                </c:pt>
                <c:pt idx="3288">
                  <c:v>2</c:v>
                </c:pt>
                <c:pt idx="3289">
                  <c:v>2</c:v>
                </c:pt>
                <c:pt idx="3290">
                  <c:v>2</c:v>
                </c:pt>
                <c:pt idx="3291">
                  <c:v>2</c:v>
                </c:pt>
                <c:pt idx="3292">
                  <c:v>1</c:v>
                </c:pt>
                <c:pt idx="3293">
                  <c:v>1</c:v>
                </c:pt>
                <c:pt idx="3294">
                  <c:v>2</c:v>
                </c:pt>
                <c:pt idx="3295">
                  <c:v>5</c:v>
                </c:pt>
                <c:pt idx="3296">
                  <c:v>2</c:v>
                </c:pt>
                <c:pt idx="3297">
                  <c:v>5</c:v>
                </c:pt>
                <c:pt idx="3298">
                  <c:v>6</c:v>
                </c:pt>
                <c:pt idx="3299">
                  <c:v>6</c:v>
                </c:pt>
                <c:pt idx="3300">
                  <c:v>9</c:v>
                </c:pt>
                <c:pt idx="3301">
                  <c:v>12</c:v>
                </c:pt>
                <c:pt idx="3302">
                  <c:v>8</c:v>
                </c:pt>
                <c:pt idx="3303">
                  <c:v>12</c:v>
                </c:pt>
                <c:pt idx="3304">
                  <c:v>20</c:v>
                </c:pt>
                <c:pt idx="3305">
                  <c:v>17</c:v>
                </c:pt>
                <c:pt idx="3306">
                  <c:v>18</c:v>
                </c:pt>
                <c:pt idx="3307">
                  <c:v>33</c:v>
                </c:pt>
                <c:pt idx="3308">
                  <c:v>26</c:v>
                </c:pt>
                <c:pt idx="3309">
                  <c:v>28</c:v>
                </c:pt>
                <c:pt idx="3310">
                  <c:v>27</c:v>
                </c:pt>
                <c:pt idx="3311">
                  <c:v>17</c:v>
                </c:pt>
                <c:pt idx="3312">
                  <c:v>13</c:v>
                </c:pt>
                <c:pt idx="3313">
                  <c:v>13</c:v>
                </c:pt>
                <c:pt idx="3314">
                  <c:v>12</c:v>
                </c:pt>
                <c:pt idx="3315">
                  <c:v>12</c:v>
                </c:pt>
                <c:pt idx="3316">
                  <c:v>6</c:v>
                </c:pt>
                <c:pt idx="3317">
                  <c:v>7</c:v>
                </c:pt>
                <c:pt idx="3318">
                  <c:v>4</c:v>
                </c:pt>
                <c:pt idx="3319">
                  <c:v>6</c:v>
                </c:pt>
                <c:pt idx="3320">
                  <c:v>1</c:v>
                </c:pt>
                <c:pt idx="3321">
                  <c:v>2</c:v>
                </c:pt>
                <c:pt idx="3322">
                  <c:v>1</c:v>
                </c:pt>
                <c:pt idx="3323">
                  <c:v>1</c:v>
                </c:pt>
                <c:pt idx="3324">
                  <c:v>2</c:v>
                </c:pt>
                <c:pt idx="3325">
                  <c:v>1</c:v>
                </c:pt>
                <c:pt idx="3326">
                  <c:v>2</c:v>
                </c:pt>
                <c:pt idx="3327">
                  <c:v>1</c:v>
                </c:pt>
                <c:pt idx="3328">
                  <c:v>3</c:v>
                </c:pt>
                <c:pt idx="3329">
                  <c:v>7</c:v>
                </c:pt>
                <c:pt idx="3330">
                  <c:v>1</c:v>
                </c:pt>
                <c:pt idx="3331">
                  <c:v>4</c:v>
                </c:pt>
                <c:pt idx="3332">
                  <c:v>2</c:v>
                </c:pt>
                <c:pt idx="3333">
                  <c:v>4</c:v>
                </c:pt>
                <c:pt idx="3334">
                  <c:v>6</c:v>
                </c:pt>
                <c:pt idx="3335">
                  <c:v>2</c:v>
                </c:pt>
                <c:pt idx="3336">
                  <c:v>2</c:v>
                </c:pt>
                <c:pt idx="3337">
                  <c:v>1</c:v>
                </c:pt>
                <c:pt idx="3338">
                  <c:v>5</c:v>
                </c:pt>
                <c:pt idx="3339">
                  <c:v>7</c:v>
                </c:pt>
                <c:pt idx="3340">
                  <c:v>2</c:v>
                </c:pt>
                <c:pt idx="3341">
                  <c:v>4</c:v>
                </c:pt>
                <c:pt idx="3342">
                  <c:v>2</c:v>
                </c:pt>
                <c:pt idx="3343">
                  <c:v>3</c:v>
                </c:pt>
                <c:pt idx="3344">
                  <c:v>3</c:v>
                </c:pt>
                <c:pt idx="3345">
                  <c:v>3</c:v>
                </c:pt>
                <c:pt idx="3346">
                  <c:v>4</c:v>
                </c:pt>
                <c:pt idx="3347">
                  <c:v>2</c:v>
                </c:pt>
                <c:pt idx="3348">
                  <c:v>2</c:v>
                </c:pt>
                <c:pt idx="3349">
                  <c:v>1</c:v>
                </c:pt>
                <c:pt idx="3350">
                  <c:v>1</c:v>
                </c:pt>
                <c:pt idx="3351">
                  <c:v>2</c:v>
                </c:pt>
                <c:pt idx="3352">
                  <c:v>7</c:v>
                </c:pt>
                <c:pt idx="3353">
                  <c:v>4</c:v>
                </c:pt>
                <c:pt idx="3354">
                  <c:v>8</c:v>
                </c:pt>
                <c:pt idx="3355">
                  <c:v>7</c:v>
                </c:pt>
                <c:pt idx="3356">
                  <c:v>11</c:v>
                </c:pt>
                <c:pt idx="3357">
                  <c:v>7</c:v>
                </c:pt>
                <c:pt idx="3358">
                  <c:v>15</c:v>
                </c:pt>
                <c:pt idx="3359">
                  <c:v>14</c:v>
                </c:pt>
                <c:pt idx="3360">
                  <c:v>23</c:v>
                </c:pt>
                <c:pt idx="3361">
                  <c:v>26</c:v>
                </c:pt>
                <c:pt idx="3362">
                  <c:v>29</c:v>
                </c:pt>
                <c:pt idx="3363">
                  <c:v>26</c:v>
                </c:pt>
                <c:pt idx="3364">
                  <c:v>17</c:v>
                </c:pt>
                <c:pt idx="3365">
                  <c:v>27</c:v>
                </c:pt>
                <c:pt idx="3366">
                  <c:v>19</c:v>
                </c:pt>
                <c:pt idx="3367">
                  <c:v>20</c:v>
                </c:pt>
                <c:pt idx="3368">
                  <c:v>15</c:v>
                </c:pt>
                <c:pt idx="3369">
                  <c:v>11</c:v>
                </c:pt>
                <c:pt idx="3370">
                  <c:v>9</c:v>
                </c:pt>
                <c:pt idx="3371">
                  <c:v>10</c:v>
                </c:pt>
                <c:pt idx="3372">
                  <c:v>1</c:v>
                </c:pt>
                <c:pt idx="3373">
                  <c:v>2</c:v>
                </c:pt>
                <c:pt idx="3374">
                  <c:v>4</c:v>
                </c:pt>
                <c:pt idx="3375">
                  <c:v>1</c:v>
                </c:pt>
                <c:pt idx="3376">
                  <c:v>1</c:v>
                </c:pt>
                <c:pt idx="3377">
                  <c:v>1</c:v>
                </c:pt>
                <c:pt idx="3378">
                  <c:v>2</c:v>
                </c:pt>
                <c:pt idx="3379">
                  <c:v>1</c:v>
                </c:pt>
                <c:pt idx="3380">
                  <c:v>1</c:v>
                </c:pt>
                <c:pt idx="3381">
                  <c:v>1</c:v>
                </c:pt>
                <c:pt idx="3382">
                  <c:v>1</c:v>
                </c:pt>
                <c:pt idx="3383">
                  <c:v>1</c:v>
                </c:pt>
                <c:pt idx="3384">
                  <c:v>4</c:v>
                </c:pt>
                <c:pt idx="3385">
                  <c:v>2</c:v>
                </c:pt>
                <c:pt idx="3386">
                  <c:v>6</c:v>
                </c:pt>
                <c:pt idx="3387">
                  <c:v>2</c:v>
                </c:pt>
                <c:pt idx="3388">
                  <c:v>1</c:v>
                </c:pt>
                <c:pt idx="3389">
                  <c:v>3</c:v>
                </c:pt>
                <c:pt idx="3390">
                  <c:v>5</c:v>
                </c:pt>
                <c:pt idx="3391">
                  <c:v>3</c:v>
                </c:pt>
                <c:pt idx="3392">
                  <c:v>5</c:v>
                </c:pt>
                <c:pt idx="3393">
                  <c:v>2</c:v>
                </c:pt>
                <c:pt idx="3394">
                  <c:v>7</c:v>
                </c:pt>
                <c:pt idx="3395">
                  <c:v>2</c:v>
                </c:pt>
                <c:pt idx="3396">
                  <c:v>2</c:v>
                </c:pt>
                <c:pt idx="3397">
                  <c:v>3</c:v>
                </c:pt>
                <c:pt idx="3398">
                  <c:v>3</c:v>
                </c:pt>
                <c:pt idx="3399">
                  <c:v>3</c:v>
                </c:pt>
                <c:pt idx="3400">
                  <c:v>2</c:v>
                </c:pt>
                <c:pt idx="3401">
                  <c:v>5</c:v>
                </c:pt>
                <c:pt idx="3402">
                  <c:v>1</c:v>
                </c:pt>
                <c:pt idx="3403">
                  <c:v>1</c:v>
                </c:pt>
                <c:pt idx="3404">
                  <c:v>1</c:v>
                </c:pt>
                <c:pt idx="3405">
                  <c:v>1</c:v>
                </c:pt>
                <c:pt idx="3406">
                  <c:v>2</c:v>
                </c:pt>
                <c:pt idx="3407">
                  <c:v>2</c:v>
                </c:pt>
                <c:pt idx="3408">
                  <c:v>2</c:v>
                </c:pt>
                <c:pt idx="3409">
                  <c:v>3</c:v>
                </c:pt>
                <c:pt idx="3410">
                  <c:v>5</c:v>
                </c:pt>
                <c:pt idx="3411">
                  <c:v>6</c:v>
                </c:pt>
                <c:pt idx="3412">
                  <c:v>13</c:v>
                </c:pt>
                <c:pt idx="3413">
                  <c:v>12</c:v>
                </c:pt>
                <c:pt idx="3414">
                  <c:v>16</c:v>
                </c:pt>
                <c:pt idx="3415">
                  <c:v>13</c:v>
                </c:pt>
                <c:pt idx="3416">
                  <c:v>13</c:v>
                </c:pt>
                <c:pt idx="3417">
                  <c:v>15</c:v>
                </c:pt>
                <c:pt idx="3418">
                  <c:v>25</c:v>
                </c:pt>
                <c:pt idx="3419">
                  <c:v>29</c:v>
                </c:pt>
                <c:pt idx="3420">
                  <c:v>21</c:v>
                </c:pt>
                <c:pt idx="3421">
                  <c:v>16</c:v>
                </c:pt>
                <c:pt idx="3422">
                  <c:v>19</c:v>
                </c:pt>
                <c:pt idx="3423">
                  <c:v>16</c:v>
                </c:pt>
                <c:pt idx="3424">
                  <c:v>14</c:v>
                </c:pt>
                <c:pt idx="3425">
                  <c:v>10</c:v>
                </c:pt>
                <c:pt idx="3426">
                  <c:v>6</c:v>
                </c:pt>
                <c:pt idx="3427">
                  <c:v>7</c:v>
                </c:pt>
                <c:pt idx="3428">
                  <c:v>1</c:v>
                </c:pt>
                <c:pt idx="3429">
                  <c:v>1</c:v>
                </c:pt>
                <c:pt idx="3430">
                  <c:v>1</c:v>
                </c:pt>
                <c:pt idx="3431">
                  <c:v>1</c:v>
                </c:pt>
                <c:pt idx="3432">
                  <c:v>1</c:v>
                </c:pt>
                <c:pt idx="3433">
                  <c:v>1</c:v>
                </c:pt>
                <c:pt idx="3434">
                  <c:v>2</c:v>
                </c:pt>
                <c:pt idx="3435">
                  <c:v>1</c:v>
                </c:pt>
                <c:pt idx="3436">
                  <c:v>1</c:v>
                </c:pt>
                <c:pt idx="3437">
                  <c:v>1</c:v>
                </c:pt>
                <c:pt idx="3438">
                  <c:v>1</c:v>
                </c:pt>
                <c:pt idx="3439">
                  <c:v>1</c:v>
                </c:pt>
                <c:pt idx="3440">
                  <c:v>3</c:v>
                </c:pt>
                <c:pt idx="3441">
                  <c:v>3</c:v>
                </c:pt>
                <c:pt idx="3442">
                  <c:v>1</c:v>
                </c:pt>
                <c:pt idx="3443">
                  <c:v>3</c:v>
                </c:pt>
                <c:pt idx="3444">
                  <c:v>1</c:v>
                </c:pt>
                <c:pt idx="3445">
                  <c:v>4</c:v>
                </c:pt>
                <c:pt idx="3446">
                  <c:v>5</c:v>
                </c:pt>
                <c:pt idx="3447">
                  <c:v>5</c:v>
                </c:pt>
                <c:pt idx="3448">
                  <c:v>3</c:v>
                </c:pt>
                <c:pt idx="3449">
                  <c:v>5</c:v>
                </c:pt>
                <c:pt idx="3450">
                  <c:v>6</c:v>
                </c:pt>
                <c:pt idx="3451">
                  <c:v>3</c:v>
                </c:pt>
                <c:pt idx="3452">
                  <c:v>4</c:v>
                </c:pt>
                <c:pt idx="3453">
                  <c:v>5</c:v>
                </c:pt>
                <c:pt idx="3454">
                  <c:v>1</c:v>
                </c:pt>
                <c:pt idx="3455">
                  <c:v>5</c:v>
                </c:pt>
                <c:pt idx="3456">
                  <c:v>5</c:v>
                </c:pt>
                <c:pt idx="3457">
                  <c:v>4</c:v>
                </c:pt>
                <c:pt idx="3458">
                  <c:v>4</c:v>
                </c:pt>
                <c:pt idx="3459">
                  <c:v>1</c:v>
                </c:pt>
                <c:pt idx="3460">
                  <c:v>2</c:v>
                </c:pt>
                <c:pt idx="3461">
                  <c:v>2</c:v>
                </c:pt>
                <c:pt idx="3462">
                  <c:v>2</c:v>
                </c:pt>
                <c:pt idx="3463">
                  <c:v>1</c:v>
                </c:pt>
                <c:pt idx="3464">
                  <c:v>3</c:v>
                </c:pt>
                <c:pt idx="3465">
                  <c:v>2</c:v>
                </c:pt>
                <c:pt idx="3466">
                  <c:v>2</c:v>
                </c:pt>
                <c:pt idx="3467">
                  <c:v>3</c:v>
                </c:pt>
                <c:pt idx="3468">
                  <c:v>3</c:v>
                </c:pt>
                <c:pt idx="3469">
                  <c:v>2</c:v>
                </c:pt>
                <c:pt idx="3470">
                  <c:v>7</c:v>
                </c:pt>
                <c:pt idx="3471">
                  <c:v>4</c:v>
                </c:pt>
                <c:pt idx="3472">
                  <c:v>14</c:v>
                </c:pt>
                <c:pt idx="3473">
                  <c:v>11</c:v>
                </c:pt>
                <c:pt idx="3474">
                  <c:v>16</c:v>
                </c:pt>
                <c:pt idx="3475">
                  <c:v>24</c:v>
                </c:pt>
                <c:pt idx="3476">
                  <c:v>13</c:v>
                </c:pt>
                <c:pt idx="3477">
                  <c:v>19</c:v>
                </c:pt>
                <c:pt idx="3478">
                  <c:v>19</c:v>
                </c:pt>
                <c:pt idx="3479">
                  <c:v>20</c:v>
                </c:pt>
                <c:pt idx="3480">
                  <c:v>18</c:v>
                </c:pt>
                <c:pt idx="3481">
                  <c:v>14</c:v>
                </c:pt>
                <c:pt idx="3482">
                  <c:v>15</c:v>
                </c:pt>
                <c:pt idx="3483">
                  <c:v>11</c:v>
                </c:pt>
                <c:pt idx="3484">
                  <c:v>11</c:v>
                </c:pt>
                <c:pt idx="3485">
                  <c:v>3</c:v>
                </c:pt>
                <c:pt idx="3486">
                  <c:v>3</c:v>
                </c:pt>
                <c:pt idx="3487">
                  <c:v>3</c:v>
                </c:pt>
                <c:pt idx="3488">
                  <c:v>4</c:v>
                </c:pt>
                <c:pt idx="3489">
                  <c:v>4</c:v>
                </c:pt>
                <c:pt idx="3490">
                  <c:v>1</c:v>
                </c:pt>
                <c:pt idx="3491">
                  <c:v>1</c:v>
                </c:pt>
                <c:pt idx="3492">
                  <c:v>1</c:v>
                </c:pt>
                <c:pt idx="3493">
                  <c:v>1</c:v>
                </c:pt>
                <c:pt idx="3494">
                  <c:v>1</c:v>
                </c:pt>
                <c:pt idx="3495">
                  <c:v>1</c:v>
                </c:pt>
                <c:pt idx="3496">
                  <c:v>2</c:v>
                </c:pt>
                <c:pt idx="3497">
                  <c:v>2</c:v>
                </c:pt>
                <c:pt idx="3498">
                  <c:v>2</c:v>
                </c:pt>
                <c:pt idx="3499">
                  <c:v>3</c:v>
                </c:pt>
                <c:pt idx="3500">
                  <c:v>5</c:v>
                </c:pt>
                <c:pt idx="3501">
                  <c:v>4</c:v>
                </c:pt>
                <c:pt idx="3502">
                  <c:v>3</c:v>
                </c:pt>
                <c:pt idx="3503">
                  <c:v>4</c:v>
                </c:pt>
                <c:pt idx="3504">
                  <c:v>2</c:v>
                </c:pt>
                <c:pt idx="3505">
                  <c:v>2</c:v>
                </c:pt>
                <c:pt idx="3506">
                  <c:v>2</c:v>
                </c:pt>
                <c:pt idx="3507">
                  <c:v>6</c:v>
                </c:pt>
                <c:pt idx="3508">
                  <c:v>2</c:v>
                </c:pt>
                <c:pt idx="3509">
                  <c:v>6</c:v>
                </c:pt>
                <c:pt idx="3510">
                  <c:v>3</c:v>
                </c:pt>
                <c:pt idx="3511">
                  <c:v>4</c:v>
                </c:pt>
                <c:pt idx="3512">
                  <c:v>2</c:v>
                </c:pt>
                <c:pt idx="3513">
                  <c:v>5</c:v>
                </c:pt>
                <c:pt idx="3514">
                  <c:v>4</c:v>
                </c:pt>
                <c:pt idx="3515">
                  <c:v>1</c:v>
                </c:pt>
                <c:pt idx="3516">
                  <c:v>3</c:v>
                </c:pt>
                <c:pt idx="3517">
                  <c:v>1</c:v>
                </c:pt>
                <c:pt idx="3518">
                  <c:v>1</c:v>
                </c:pt>
                <c:pt idx="3519">
                  <c:v>1</c:v>
                </c:pt>
                <c:pt idx="3520">
                  <c:v>1</c:v>
                </c:pt>
                <c:pt idx="3521">
                  <c:v>1</c:v>
                </c:pt>
                <c:pt idx="3522">
                  <c:v>1</c:v>
                </c:pt>
                <c:pt idx="3523">
                  <c:v>1</c:v>
                </c:pt>
                <c:pt idx="3524">
                  <c:v>4</c:v>
                </c:pt>
                <c:pt idx="3525">
                  <c:v>4</c:v>
                </c:pt>
                <c:pt idx="3526">
                  <c:v>8</c:v>
                </c:pt>
                <c:pt idx="3527">
                  <c:v>9</c:v>
                </c:pt>
                <c:pt idx="3528">
                  <c:v>8</c:v>
                </c:pt>
                <c:pt idx="3529">
                  <c:v>7</c:v>
                </c:pt>
                <c:pt idx="3530">
                  <c:v>12</c:v>
                </c:pt>
                <c:pt idx="3531">
                  <c:v>17</c:v>
                </c:pt>
                <c:pt idx="3532">
                  <c:v>15</c:v>
                </c:pt>
                <c:pt idx="3533">
                  <c:v>11</c:v>
                </c:pt>
                <c:pt idx="3534">
                  <c:v>17</c:v>
                </c:pt>
                <c:pt idx="3535">
                  <c:v>19</c:v>
                </c:pt>
                <c:pt idx="3536">
                  <c:v>9</c:v>
                </c:pt>
                <c:pt idx="3537">
                  <c:v>16</c:v>
                </c:pt>
                <c:pt idx="3538">
                  <c:v>11</c:v>
                </c:pt>
                <c:pt idx="3539">
                  <c:v>7</c:v>
                </c:pt>
                <c:pt idx="3540">
                  <c:v>6</c:v>
                </c:pt>
                <c:pt idx="3541">
                  <c:v>6</c:v>
                </c:pt>
                <c:pt idx="3542">
                  <c:v>1</c:v>
                </c:pt>
                <c:pt idx="3543">
                  <c:v>3</c:v>
                </c:pt>
                <c:pt idx="3544">
                  <c:v>1</c:v>
                </c:pt>
                <c:pt idx="3545">
                  <c:v>1</c:v>
                </c:pt>
                <c:pt idx="3546">
                  <c:v>1</c:v>
                </c:pt>
                <c:pt idx="3547">
                  <c:v>1</c:v>
                </c:pt>
                <c:pt idx="3548">
                  <c:v>1</c:v>
                </c:pt>
                <c:pt idx="3549">
                  <c:v>1</c:v>
                </c:pt>
                <c:pt idx="3550">
                  <c:v>1</c:v>
                </c:pt>
                <c:pt idx="3551">
                  <c:v>2</c:v>
                </c:pt>
                <c:pt idx="3552">
                  <c:v>1</c:v>
                </c:pt>
                <c:pt idx="3553">
                  <c:v>2</c:v>
                </c:pt>
                <c:pt idx="3554">
                  <c:v>1</c:v>
                </c:pt>
                <c:pt idx="3555">
                  <c:v>3</c:v>
                </c:pt>
                <c:pt idx="3556">
                  <c:v>2</c:v>
                </c:pt>
                <c:pt idx="3557">
                  <c:v>4</c:v>
                </c:pt>
                <c:pt idx="3558">
                  <c:v>4</c:v>
                </c:pt>
                <c:pt idx="3559">
                  <c:v>2</c:v>
                </c:pt>
                <c:pt idx="3560">
                  <c:v>3</c:v>
                </c:pt>
                <c:pt idx="3561">
                  <c:v>1</c:v>
                </c:pt>
                <c:pt idx="3562">
                  <c:v>7</c:v>
                </c:pt>
                <c:pt idx="3563">
                  <c:v>5</c:v>
                </c:pt>
                <c:pt idx="3564">
                  <c:v>5</c:v>
                </c:pt>
                <c:pt idx="3565">
                  <c:v>3</c:v>
                </c:pt>
                <c:pt idx="3566">
                  <c:v>9</c:v>
                </c:pt>
                <c:pt idx="3567">
                  <c:v>6</c:v>
                </c:pt>
                <c:pt idx="3568">
                  <c:v>5</c:v>
                </c:pt>
                <c:pt idx="3569">
                  <c:v>5</c:v>
                </c:pt>
                <c:pt idx="3570">
                  <c:v>6</c:v>
                </c:pt>
                <c:pt idx="3571">
                  <c:v>3</c:v>
                </c:pt>
                <c:pt idx="3572">
                  <c:v>2</c:v>
                </c:pt>
                <c:pt idx="3573">
                  <c:v>4</c:v>
                </c:pt>
                <c:pt idx="3574">
                  <c:v>4</c:v>
                </c:pt>
                <c:pt idx="3575">
                  <c:v>1</c:v>
                </c:pt>
                <c:pt idx="3576">
                  <c:v>2</c:v>
                </c:pt>
                <c:pt idx="3577">
                  <c:v>3</c:v>
                </c:pt>
                <c:pt idx="3578">
                  <c:v>2</c:v>
                </c:pt>
                <c:pt idx="3579">
                  <c:v>2</c:v>
                </c:pt>
                <c:pt idx="3580">
                  <c:v>2</c:v>
                </c:pt>
                <c:pt idx="3581">
                  <c:v>2</c:v>
                </c:pt>
                <c:pt idx="3582">
                  <c:v>3</c:v>
                </c:pt>
                <c:pt idx="3583">
                  <c:v>2</c:v>
                </c:pt>
                <c:pt idx="3584">
                  <c:v>7</c:v>
                </c:pt>
                <c:pt idx="3585">
                  <c:v>12</c:v>
                </c:pt>
                <c:pt idx="3586">
                  <c:v>11</c:v>
                </c:pt>
                <c:pt idx="3587">
                  <c:v>15</c:v>
                </c:pt>
                <c:pt idx="3588">
                  <c:v>10</c:v>
                </c:pt>
                <c:pt idx="3589">
                  <c:v>21</c:v>
                </c:pt>
                <c:pt idx="3590">
                  <c:v>20</c:v>
                </c:pt>
                <c:pt idx="3591">
                  <c:v>14</c:v>
                </c:pt>
                <c:pt idx="3592">
                  <c:v>24</c:v>
                </c:pt>
                <c:pt idx="3593">
                  <c:v>12</c:v>
                </c:pt>
                <c:pt idx="3594">
                  <c:v>10</c:v>
                </c:pt>
                <c:pt idx="3595">
                  <c:v>12</c:v>
                </c:pt>
                <c:pt idx="3596">
                  <c:v>8</c:v>
                </c:pt>
                <c:pt idx="3597">
                  <c:v>5</c:v>
                </c:pt>
                <c:pt idx="3598">
                  <c:v>8</c:v>
                </c:pt>
                <c:pt idx="3599">
                  <c:v>4</c:v>
                </c:pt>
                <c:pt idx="3600">
                  <c:v>2</c:v>
                </c:pt>
                <c:pt idx="3601">
                  <c:v>1</c:v>
                </c:pt>
                <c:pt idx="3602">
                  <c:v>1</c:v>
                </c:pt>
                <c:pt idx="3603">
                  <c:v>1</c:v>
                </c:pt>
                <c:pt idx="3604">
                  <c:v>1</c:v>
                </c:pt>
                <c:pt idx="3605">
                  <c:v>1</c:v>
                </c:pt>
                <c:pt idx="3606">
                  <c:v>2</c:v>
                </c:pt>
                <c:pt idx="3607">
                  <c:v>1</c:v>
                </c:pt>
                <c:pt idx="3608">
                  <c:v>2</c:v>
                </c:pt>
                <c:pt idx="3609">
                  <c:v>1</c:v>
                </c:pt>
                <c:pt idx="3610">
                  <c:v>1</c:v>
                </c:pt>
                <c:pt idx="3611">
                  <c:v>1</c:v>
                </c:pt>
                <c:pt idx="3612">
                  <c:v>2</c:v>
                </c:pt>
                <c:pt idx="3613">
                  <c:v>5</c:v>
                </c:pt>
                <c:pt idx="3614">
                  <c:v>3</c:v>
                </c:pt>
                <c:pt idx="3615">
                  <c:v>2</c:v>
                </c:pt>
                <c:pt idx="3616">
                  <c:v>2</c:v>
                </c:pt>
                <c:pt idx="3617">
                  <c:v>4</c:v>
                </c:pt>
                <c:pt idx="3618">
                  <c:v>6</c:v>
                </c:pt>
                <c:pt idx="3619">
                  <c:v>5</c:v>
                </c:pt>
                <c:pt idx="3620">
                  <c:v>2</c:v>
                </c:pt>
                <c:pt idx="3621">
                  <c:v>4</c:v>
                </c:pt>
                <c:pt idx="3622">
                  <c:v>4</c:v>
                </c:pt>
                <c:pt idx="3623">
                  <c:v>4</c:v>
                </c:pt>
                <c:pt idx="3624">
                  <c:v>5</c:v>
                </c:pt>
                <c:pt idx="3625">
                  <c:v>6</c:v>
                </c:pt>
                <c:pt idx="3626">
                  <c:v>7</c:v>
                </c:pt>
                <c:pt idx="3627">
                  <c:v>5</c:v>
                </c:pt>
                <c:pt idx="3628">
                  <c:v>4</c:v>
                </c:pt>
                <c:pt idx="3629">
                  <c:v>3</c:v>
                </c:pt>
                <c:pt idx="3630">
                  <c:v>2</c:v>
                </c:pt>
                <c:pt idx="3631">
                  <c:v>1</c:v>
                </c:pt>
                <c:pt idx="3632">
                  <c:v>3</c:v>
                </c:pt>
                <c:pt idx="3633">
                  <c:v>1</c:v>
                </c:pt>
                <c:pt idx="3634">
                  <c:v>3</c:v>
                </c:pt>
                <c:pt idx="3635">
                  <c:v>3</c:v>
                </c:pt>
                <c:pt idx="3636">
                  <c:v>3</c:v>
                </c:pt>
                <c:pt idx="3637">
                  <c:v>1</c:v>
                </c:pt>
                <c:pt idx="3638">
                  <c:v>6</c:v>
                </c:pt>
                <c:pt idx="3639">
                  <c:v>4</c:v>
                </c:pt>
                <c:pt idx="3640">
                  <c:v>3</c:v>
                </c:pt>
                <c:pt idx="3641">
                  <c:v>8</c:v>
                </c:pt>
                <c:pt idx="3642">
                  <c:v>9</c:v>
                </c:pt>
                <c:pt idx="3643">
                  <c:v>13</c:v>
                </c:pt>
                <c:pt idx="3644">
                  <c:v>11</c:v>
                </c:pt>
                <c:pt idx="3645">
                  <c:v>12</c:v>
                </c:pt>
                <c:pt idx="3646">
                  <c:v>17</c:v>
                </c:pt>
                <c:pt idx="3647">
                  <c:v>10</c:v>
                </c:pt>
                <c:pt idx="3648">
                  <c:v>9</c:v>
                </c:pt>
                <c:pt idx="3649">
                  <c:v>13</c:v>
                </c:pt>
                <c:pt idx="3650">
                  <c:v>15</c:v>
                </c:pt>
                <c:pt idx="3651">
                  <c:v>8</c:v>
                </c:pt>
                <c:pt idx="3652">
                  <c:v>11</c:v>
                </c:pt>
                <c:pt idx="3653">
                  <c:v>5</c:v>
                </c:pt>
                <c:pt idx="3654">
                  <c:v>4</c:v>
                </c:pt>
                <c:pt idx="3655">
                  <c:v>3</c:v>
                </c:pt>
                <c:pt idx="3656">
                  <c:v>3</c:v>
                </c:pt>
                <c:pt idx="3657">
                  <c:v>1</c:v>
                </c:pt>
                <c:pt idx="3658">
                  <c:v>1</c:v>
                </c:pt>
                <c:pt idx="3659">
                  <c:v>1</c:v>
                </c:pt>
                <c:pt idx="3660">
                  <c:v>1</c:v>
                </c:pt>
                <c:pt idx="3661">
                  <c:v>1</c:v>
                </c:pt>
                <c:pt idx="3662">
                  <c:v>1</c:v>
                </c:pt>
                <c:pt idx="3663">
                  <c:v>2</c:v>
                </c:pt>
                <c:pt idx="3664">
                  <c:v>1</c:v>
                </c:pt>
                <c:pt idx="3665">
                  <c:v>1</c:v>
                </c:pt>
                <c:pt idx="3666">
                  <c:v>4</c:v>
                </c:pt>
                <c:pt idx="3667">
                  <c:v>4</c:v>
                </c:pt>
                <c:pt idx="3668">
                  <c:v>7</c:v>
                </c:pt>
                <c:pt idx="3669">
                  <c:v>6</c:v>
                </c:pt>
                <c:pt idx="3670">
                  <c:v>5</c:v>
                </c:pt>
                <c:pt idx="3671">
                  <c:v>7</c:v>
                </c:pt>
                <c:pt idx="3672">
                  <c:v>4</c:v>
                </c:pt>
                <c:pt idx="3673">
                  <c:v>5</c:v>
                </c:pt>
                <c:pt idx="3674">
                  <c:v>9</c:v>
                </c:pt>
                <c:pt idx="3675">
                  <c:v>3</c:v>
                </c:pt>
                <c:pt idx="3676">
                  <c:v>4</c:v>
                </c:pt>
                <c:pt idx="3677">
                  <c:v>8</c:v>
                </c:pt>
                <c:pt idx="3678">
                  <c:v>4</c:v>
                </c:pt>
                <c:pt idx="3679">
                  <c:v>1</c:v>
                </c:pt>
                <c:pt idx="3680">
                  <c:v>1</c:v>
                </c:pt>
                <c:pt idx="3681">
                  <c:v>3</c:v>
                </c:pt>
                <c:pt idx="3682">
                  <c:v>2</c:v>
                </c:pt>
                <c:pt idx="3683">
                  <c:v>3</c:v>
                </c:pt>
                <c:pt idx="3684">
                  <c:v>1</c:v>
                </c:pt>
                <c:pt idx="3685">
                  <c:v>2</c:v>
                </c:pt>
                <c:pt idx="3686">
                  <c:v>3</c:v>
                </c:pt>
                <c:pt idx="3687">
                  <c:v>1</c:v>
                </c:pt>
                <c:pt idx="3688">
                  <c:v>9</c:v>
                </c:pt>
                <c:pt idx="3689">
                  <c:v>12</c:v>
                </c:pt>
                <c:pt idx="3690">
                  <c:v>7</c:v>
                </c:pt>
                <c:pt idx="3691">
                  <c:v>10</c:v>
                </c:pt>
                <c:pt idx="3692">
                  <c:v>13</c:v>
                </c:pt>
                <c:pt idx="3693">
                  <c:v>12</c:v>
                </c:pt>
                <c:pt idx="3694">
                  <c:v>11</c:v>
                </c:pt>
                <c:pt idx="3695">
                  <c:v>10</c:v>
                </c:pt>
                <c:pt idx="3696">
                  <c:v>9</c:v>
                </c:pt>
                <c:pt idx="3697">
                  <c:v>7</c:v>
                </c:pt>
                <c:pt idx="3698">
                  <c:v>13</c:v>
                </c:pt>
                <c:pt idx="3699">
                  <c:v>9</c:v>
                </c:pt>
                <c:pt idx="3700">
                  <c:v>6</c:v>
                </c:pt>
                <c:pt idx="3701">
                  <c:v>4</c:v>
                </c:pt>
                <c:pt idx="3702">
                  <c:v>2</c:v>
                </c:pt>
                <c:pt idx="3703">
                  <c:v>1</c:v>
                </c:pt>
                <c:pt idx="3704">
                  <c:v>1</c:v>
                </c:pt>
                <c:pt idx="3705">
                  <c:v>1</c:v>
                </c:pt>
                <c:pt idx="3706">
                  <c:v>2</c:v>
                </c:pt>
                <c:pt idx="3707">
                  <c:v>1</c:v>
                </c:pt>
                <c:pt idx="3708">
                  <c:v>1</c:v>
                </c:pt>
                <c:pt idx="3709">
                  <c:v>1</c:v>
                </c:pt>
                <c:pt idx="3710">
                  <c:v>3</c:v>
                </c:pt>
                <c:pt idx="3711">
                  <c:v>1</c:v>
                </c:pt>
                <c:pt idx="3712">
                  <c:v>2</c:v>
                </c:pt>
                <c:pt idx="3713">
                  <c:v>4</c:v>
                </c:pt>
                <c:pt idx="3714">
                  <c:v>8</c:v>
                </c:pt>
                <c:pt idx="3715">
                  <c:v>3</c:v>
                </c:pt>
                <c:pt idx="3716">
                  <c:v>3</c:v>
                </c:pt>
                <c:pt idx="3717">
                  <c:v>4</c:v>
                </c:pt>
                <c:pt idx="3718">
                  <c:v>4</c:v>
                </c:pt>
                <c:pt idx="3719">
                  <c:v>4</c:v>
                </c:pt>
                <c:pt idx="3720">
                  <c:v>7</c:v>
                </c:pt>
                <c:pt idx="3721">
                  <c:v>4</c:v>
                </c:pt>
                <c:pt idx="3722">
                  <c:v>6</c:v>
                </c:pt>
                <c:pt idx="3723">
                  <c:v>7</c:v>
                </c:pt>
                <c:pt idx="3724">
                  <c:v>9</c:v>
                </c:pt>
                <c:pt idx="3725">
                  <c:v>4</c:v>
                </c:pt>
                <c:pt idx="3726">
                  <c:v>6</c:v>
                </c:pt>
                <c:pt idx="3727">
                  <c:v>2</c:v>
                </c:pt>
                <c:pt idx="3728">
                  <c:v>2</c:v>
                </c:pt>
                <c:pt idx="3729">
                  <c:v>2</c:v>
                </c:pt>
                <c:pt idx="3730">
                  <c:v>4</c:v>
                </c:pt>
                <c:pt idx="3731">
                  <c:v>1</c:v>
                </c:pt>
                <c:pt idx="3732">
                  <c:v>4</c:v>
                </c:pt>
                <c:pt idx="3733">
                  <c:v>2</c:v>
                </c:pt>
                <c:pt idx="3734">
                  <c:v>1</c:v>
                </c:pt>
                <c:pt idx="3735">
                  <c:v>2</c:v>
                </c:pt>
                <c:pt idx="3736">
                  <c:v>5</c:v>
                </c:pt>
                <c:pt idx="3737">
                  <c:v>4</c:v>
                </c:pt>
                <c:pt idx="3738">
                  <c:v>8</c:v>
                </c:pt>
                <c:pt idx="3739">
                  <c:v>6</c:v>
                </c:pt>
                <c:pt idx="3740">
                  <c:v>6</c:v>
                </c:pt>
                <c:pt idx="3741">
                  <c:v>5</c:v>
                </c:pt>
                <c:pt idx="3742">
                  <c:v>6</c:v>
                </c:pt>
                <c:pt idx="3743">
                  <c:v>8</c:v>
                </c:pt>
                <c:pt idx="3744">
                  <c:v>16</c:v>
                </c:pt>
                <c:pt idx="3745">
                  <c:v>9</c:v>
                </c:pt>
                <c:pt idx="3746">
                  <c:v>13</c:v>
                </c:pt>
                <c:pt idx="3747">
                  <c:v>9</c:v>
                </c:pt>
                <c:pt idx="3748">
                  <c:v>1</c:v>
                </c:pt>
                <c:pt idx="3749">
                  <c:v>7</c:v>
                </c:pt>
                <c:pt idx="3750">
                  <c:v>2</c:v>
                </c:pt>
                <c:pt idx="3751">
                  <c:v>3</c:v>
                </c:pt>
                <c:pt idx="3752">
                  <c:v>5</c:v>
                </c:pt>
                <c:pt idx="3753">
                  <c:v>2</c:v>
                </c:pt>
                <c:pt idx="3754">
                  <c:v>1</c:v>
                </c:pt>
                <c:pt idx="3755">
                  <c:v>1</c:v>
                </c:pt>
                <c:pt idx="3756">
                  <c:v>1</c:v>
                </c:pt>
                <c:pt idx="3757">
                  <c:v>1</c:v>
                </c:pt>
                <c:pt idx="3758">
                  <c:v>2</c:v>
                </c:pt>
                <c:pt idx="3759">
                  <c:v>2</c:v>
                </c:pt>
                <c:pt idx="3760">
                  <c:v>2</c:v>
                </c:pt>
                <c:pt idx="3761">
                  <c:v>5</c:v>
                </c:pt>
                <c:pt idx="3762">
                  <c:v>7</c:v>
                </c:pt>
                <c:pt idx="3763">
                  <c:v>3</c:v>
                </c:pt>
                <c:pt idx="3764">
                  <c:v>4</c:v>
                </c:pt>
                <c:pt idx="3765">
                  <c:v>8</c:v>
                </c:pt>
                <c:pt idx="3766">
                  <c:v>3</c:v>
                </c:pt>
                <c:pt idx="3767">
                  <c:v>3</c:v>
                </c:pt>
                <c:pt idx="3768">
                  <c:v>2</c:v>
                </c:pt>
                <c:pt idx="3769">
                  <c:v>4</c:v>
                </c:pt>
                <c:pt idx="3770">
                  <c:v>9</c:v>
                </c:pt>
                <c:pt idx="3771">
                  <c:v>10</c:v>
                </c:pt>
                <c:pt idx="3772">
                  <c:v>3</c:v>
                </c:pt>
                <c:pt idx="3773">
                  <c:v>2</c:v>
                </c:pt>
                <c:pt idx="3774">
                  <c:v>2</c:v>
                </c:pt>
                <c:pt idx="3775">
                  <c:v>5</c:v>
                </c:pt>
                <c:pt idx="3776">
                  <c:v>3</c:v>
                </c:pt>
                <c:pt idx="3777">
                  <c:v>3</c:v>
                </c:pt>
                <c:pt idx="3778">
                  <c:v>3</c:v>
                </c:pt>
                <c:pt idx="3779">
                  <c:v>1</c:v>
                </c:pt>
                <c:pt idx="3780">
                  <c:v>1</c:v>
                </c:pt>
                <c:pt idx="3781">
                  <c:v>1</c:v>
                </c:pt>
                <c:pt idx="3782">
                  <c:v>1</c:v>
                </c:pt>
                <c:pt idx="3783">
                  <c:v>1</c:v>
                </c:pt>
                <c:pt idx="3784">
                  <c:v>2</c:v>
                </c:pt>
                <c:pt idx="3785">
                  <c:v>1</c:v>
                </c:pt>
                <c:pt idx="3786">
                  <c:v>5</c:v>
                </c:pt>
                <c:pt idx="3787">
                  <c:v>7</c:v>
                </c:pt>
                <c:pt idx="3788">
                  <c:v>7</c:v>
                </c:pt>
                <c:pt idx="3789">
                  <c:v>13</c:v>
                </c:pt>
                <c:pt idx="3790">
                  <c:v>12</c:v>
                </c:pt>
                <c:pt idx="3791">
                  <c:v>10</c:v>
                </c:pt>
                <c:pt idx="3792">
                  <c:v>10</c:v>
                </c:pt>
                <c:pt idx="3793">
                  <c:v>12</c:v>
                </c:pt>
                <c:pt idx="3794">
                  <c:v>10</c:v>
                </c:pt>
                <c:pt idx="3795">
                  <c:v>12</c:v>
                </c:pt>
                <c:pt idx="3796">
                  <c:v>4</c:v>
                </c:pt>
                <c:pt idx="3797">
                  <c:v>7</c:v>
                </c:pt>
                <c:pt idx="3798">
                  <c:v>3</c:v>
                </c:pt>
                <c:pt idx="3799">
                  <c:v>2</c:v>
                </c:pt>
                <c:pt idx="3800">
                  <c:v>1</c:v>
                </c:pt>
                <c:pt idx="3801">
                  <c:v>1</c:v>
                </c:pt>
                <c:pt idx="3802">
                  <c:v>1</c:v>
                </c:pt>
                <c:pt idx="3803">
                  <c:v>1</c:v>
                </c:pt>
                <c:pt idx="3804">
                  <c:v>1</c:v>
                </c:pt>
                <c:pt idx="3805">
                  <c:v>1</c:v>
                </c:pt>
                <c:pt idx="3806">
                  <c:v>1</c:v>
                </c:pt>
                <c:pt idx="3807">
                  <c:v>4</c:v>
                </c:pt>
                <c:pt idx="3808">
                  <c:v>1</c:v>
                </c:pt>
                <c:pt idx="3809">
                  <c:v>2</c:v>
                </c:pt>
                <c:pt idx="3810">
                  <c:v>4</c:v>
                </c:pt>
                <c:pt idx="3811">
                  <c:v>8</c:v>
                </c:pt>
                <c:pt idx="3812">
                  <c:v>6</c:v>
                </c:pt>
                <c:pt idx="3813">
                  <c:v>4</c:v>
                </c:pt>
                <c:pt idx="3814">
                  <c:v>3</c:v>
                </c:pt>
                <c:pt idx="3815">
                  <c:v>7</c:v>
                </c:pt>
                <c:pt idx="3816">
                  <c:v>6</c:v>
                </c:pt>
                <c:pt idx="3817">
                  <c:v>4</c:v>
                </c:pt>
                <c:pt idx="3818">
                  <c:v>4</c:v>
                </c:pt>
                <c:pt idx="3819">
                  <c:v>4</c:v>
                </c:pt>
                <c:pt idx="3820">
                  <c:v>7</c:v>
                </c:pt>
                <c:pt idx="3821">
                  <c:v>4</c:v>
                </c:pt>
                <c:pt idx="3822">
                  <c:v>5</c:v>
                </c:pt>
                <c:pt idx="3823">
                  <c:v>2</c:v>
                </c:pt>
                <c:pt idx="3824">
                  <c:v>3</c:v>
                </c:pt>
                <c:pt idx="3825">
                  <c:v>3</c:v>
                </c:pt>
                <c:pt idx="3826">
                  <c:v>2</c:v>
                </c:pt>
                <c:pt idx="3827">
                  <c:v>2</c:v>
                </c:pt>
                <c:pt idx="3828">
                  <c:v>1</c:v>
                </c:pt>
                <c:pt idx="3829">
                  <c:v>2</c:v>
                </c:pt>
                <c:pt idx="3830">
                  <c:v>2</c:v>
                </c:pt>
                <c:pt idx="3831">
                  <c:v>1</c:v>
                </c:pt>
                <c:pt idx="3832">
                  <c:v>2</c:v>
                </c:pt>
                <c:pt idx="3833">
                  <c:v>3</c:v>
                </c:pt>
                <c:pt idx="3834">
                  <c:v>4</c:v>
                </c:pt>
                <c:pt idx="3835">
                  <c:v>4</c:v>
                </c:pt>
                <c:pt idx="3836">
                  <c:v>8</c:v>
                </c:pt>
                <c:pt idx="3837">
                  <c:v>4</c:v>
                </c:pt>
                <c:pt idx="3838">
                  <c:v>7</c:v>
                </c:pt>
                <c:pt idx="3839">
                  <c:v>7</c:v>
                </c:pt>
                <c:pt idx="3840">
                  <c:v>2</c:v>
                </c:pt>
                <c:pt idx="3841">
                  <c:v>13</c:v>
                </c:pt>
                <c:pt idx="3842">
                  <c:v>11</c:v>
                </c:pt>
                <c:pt idx="3843">
                  <c:v>13</c:v>
                </c:pt>
                <c:pt idx="3844">
                  <c:v>3</c:v>
                </c:pt>
                <c:pt idx="3845">
                  <c:v>4</c:v>
                </c:pt>
                <c:pt idx="3846">
                  <c:v>2</c:v>
                </c:pt>
                <c:pt idx="3847">
                  <c:v>5</c:v>
                </c:pt>
                <c:pt idx="3848">
                  <c:v>6</c:v>
                </c:pt>
                <c:pt idx="3849">
                  <c:v>2</c:v>
                </c:pt>
                <c:pt idx="3850">
                  <c:v>1</c:v>
                </c:pt>
                <c:pt idx="3851">
                  <c:v>1</c:v>
                </c:pt>
                <c:pt idx="3852">
                  <c:v>1</c:v>
                </c:pt>
                <c:pt idx="3853">
                  <c:v>1</c:v>
                </c:pt>
                <c:pt idx="3854">
                  <c:v>2</c:v>
                </c:pt>
                <c:pt idx="3855">
                  <c:v>1</c:v>
                </c:pt>
                <c:pt idx="3856">
                  <c:v>1</c:v>
                </c:pt>
                <c:pt idx="3857">
                  <c:v>1</c:v>
                </c:pt>
                <c:pt idx="3858">
                  <c:v>3</c:v>
                </c:pt>
                <c:pt idx="3859">
                  <c:v>4</c:v>
                </c:pt>
                <c:pt idx="3860">
                  <c:v>4</c:v>
                </c:pt>
                <c:pt idx="3861">
                  <c:v>4</c:v>
                </c:pt>
                <c:pt idx="3862">
                  <c:v>9</c:v>
                </c:pt>
                <c:pt idx="3863">
                  <c:v>10</c:v>
                </c:pt>
                <c:pt idx="3864">
                  <c:v>5</c:v>
                </c:pt>
                <c:pt idx="3865">
                  <c:v>7</c:v>
                </c:pt>
                <c:pt idx="3866">
                  <c:v>2</c:v>
                </c:pt>
                <c:pt idx="3867">
                  <c:v>3</c:v>
                </c:pt>
                <c:pt idx="3868">
                  <c:v>3</c:v>
                </c:pt>
                <c:pt idx="3869">
                  <c:v>5</c:v>
                </c:pt>
                <c:pt idx="3870">
                  <c:v>5</c:v>
                </c:pt>
                <c:pt idx="3871">
                  <c:v>5</c:v>
                </c:pt>
                <c:pt idx="3872">
                  <c:v>2</c:v>
                </c:pt>
                <c:pt idx="3873">
                  <c:v>2</c:v>
                </c:pt>
                <c:pt idx="3874">
                  <c:v>4</c:v>
                </c:pt>
                <c:pt idx="3875">
                  <c:v>2</c:v>
                </c:pt>
                <c:pt idx="3876">
                  <c:v>2</c:v>
                </c:pt>
                <c:pt idx="3877">
                  <c:v>1</c:v>
                </c:pt>
                <c:pt idx="3878">
                  <c:v>2</c:v>
                </c:pt>
                <c:pt idx="3879">
                  <c:v>1</c:v>
                </c:pt>
                <c:pt idx="3880">
                  <c:v>3</c:v>
                </c:pt>
                <c:pt idx="3881">
                  <c:v>1</c:v>
                </c:pt>
                <c:pt idx="3882">
                  <c:v>1</c:v>
                </c:pt>
                <c:pt idx="3883">
                  <c:v>7</c:v>
                </c:pt>
                <c:pt idx="3884">
                  <c:v>1</c:v>
                </c:pt>
                <c:pt idx="3885">
                  <c:v>1</c:v>
                </c:pt>
                <c:pt idx="3886">
                  <c:v>5</c:v>
                </c:pt>
                <c:pt idx="3887">
                  <c:v>3</c:v>
                </c:pt>
                <c:pt idx="3888">
                  <c:v>12</c:v>
                </c:pt>
                <c:pt idx="3889">
                  <c:v>6</c:v>
                </c:pt>
                <c:pt idx="3890">
                  <c:v>9</c:v>
                </c:pt>
                <c:pt idx="3891">
                  <c:v>8</c:v>
                </c:pt>
                <c:pt idx="3892">
                  <c:v>3</c:v>
                </c:pt>
                <c:pt idx="3893">
                  <c:v>7</c:v>
                </c:pt>
                <c:pt idx="3894">
                  <c:v>4</c:v>
                </c:pt>
                <c:pt idx="3895">
                  <c:v>3</c:v>
                </c:pt>
                <c:pt idx="3896">
                  <c:v>2</c:v>
                </c:pt>
                <c:pt idx="3897">
                  <c:v>2</c:v>
                </c:pt>
                <c:pt idx="3898">
                  <c:v>1</c:v>
                </c:pt>
                <c:pt idx="3899">
                  <c:v>1</c:v>
                </c:pt>
                <c:pt idx="3900">
                  <c:v>1</c:v>
                </c:pt>
                <c:pt idx="3901">
                  <c:v>1</c:v>
                </c:pt>
                <c:pt idx="3902">
                  <c:v>1</c:v>
                </c:pt>
                <c:pt idx="3903">
                  <c:v>2</c:v>
                </c:pt>
                <c:pt idx="3904">
                  <c:v>2</c:v>
                </c:pt>
                <c:pt idx="3905">
                  <c:v>1</c:v>
                </c:pt>
                <c:pt idx="3906">
                  <c:v>5</c:v>
                </c:pt>
                <c:pt idx="3907">
                  <c:v>4</c:v>
                </c:pt>
                <c:pt idx="3908">
                  <c:v>2</c:v>
                </c:pt>
                <c:pt idx="3909">
                  <c:v>5</c:v>
                </c:pt>
                <c:pt idx="3910">
                  <c:v>4</c:v>
                </c:pt>
                <c:pt idx="3911">
                  <c:v>5</c:v>
                </c:pt>
                <c:pt idx="3912">
                  <c:v>7</c:v>
                </c:pt>
                <c:pt idx="3913">
                  <c:v>4</c:v>
                </c:pt>
                <c:pt idx="3914">
                  <c:v>6</c:v>
                </c:pt>
                <c:pt idx="3915">
                  <c:v>4</c:v>
                </c:pt>
                <c:pt idx="3916">
                  <c:v>3</c:v>
                </c:pt>
                <c:pt idx="3917">
                  <c:v>3</c:v>
                </c:pt>
                <c:pt idx="3918">
                  <c:v>4</c:v>
                </c:pt>
                <c:pt idx="3919">
                  <c:v>4</c:v>
                </c:pt>
                <c:pt idx="3920">
                  <c:v>4</c:v>
                </c:pt>
                <c:pt idx="3921">
                  <c:v>1</c:v>
                </c:pt>
                <c:pt idx="3922">
                  <c:v>4</c:v>
                </c:pt>
                <c:pt idx="3923">
                  <c:v>2</c:v>
                </c:pt>
                <c:pt idx="3924">
                  <c:v>1</c:v>
                </c:pt>
                <c:pt idx="3925">
                  <c:v>3</c:v>
                </c:pt>
                <c:pt idx="3926">
                  <c:v>2</c:v>
                </c:pt>
                <c:pt idx="3927">
                  <c:v>1</c:v>
                </c:pt>
                <c:pt idx="3928">
                  <c:v>1</c:v>
                </c:pt>
                <c:pt idx="3929">
                  <c:v>5</c:v>
                </c:pt>
                <c:pt idx="3930">
                  <c:v>2</c:v>
                </c:pt>
                <c:pt idx="3931">
                  <c:v>5</c:v>
                </c:pt>
                <c:pt idx="3932">
                  <c:v>6</c:v>
                </c:pt>
                <c:pt idx="3933">
                  <c:v>1</c:v>
                </c:pt>
                <c:pt idx="3934">
                  <c:v>4</c:v>
                </c:pt>
                <c:pt idx="3935">
                  <c:v>5</c:v>
                </c:pt>
                <c:pt idx="3936">
                  <c:v>8</c:v>
                </c:pt>
                <c:pt idx="3937">
                  <c:v>2</c:v>
                </c:pt>
                <c:pt idx="3938">
                  <c:v>4</c:v>
                </c:pt>
                <c:pt idx="3939">
                  <c:v>4</c:v>
                </c:pt>
                <c:pt idx="3940">
                  <c:v>2</c:v>
                </c:pt>
                <c:pt idx="3941">
                  <c:v>5</c:v>
                </c:pt>
                <c:pt idx="3942">
                  <c:v>4</c:v>
                </c:pt>
                <c:pt idx="3943">
                  <c:v>1</c:v>
                </c:pt>
                <c:pt idx="3944">
                  <c:v>1</c:v>
                </c:pt>
                <c:pt idx="3945">
                  <c:v>1</c:v>
                </c:pt>
                <c:pt idx="3946">
                  <c:v>2</c:v>
                </c:pt>
                <c:pt idx="3947">
                  <c:v>2</c:v>
                </c:pt>
                <c:pt idx="3948">
                  <c:v>1</c:v>
                </c:pt>
                <c:pt idx="3949">
                  <c:v>2</c:v>
                </c:pt>
                <c:pt idx="3950">
                  <c:v>3</c:v>
                </c:pt>
                <c:pt idx="3951">
                  <c:v>2</c:v>
                </c:pt>
                <c:pt idx="3952">
                  <c:v>4</c:v>
                </c:pt>
                <c:pt idx="3953">
                  <c:v>5</c:v>
                </c:pt>
                <c:pt idx="3954">
                  <c:v>4</c:v>
                </c:pt>
                <c:pt idx="3955">
                  <c:v>6</c:v>
                </c:pt>
                <c:pt idx="3956">
                  <c:v>6</c:v>
                </c:pt>
                <c:pt idx="3957">
                  <c:v>7</c:v>
                </c:pt>
                <c:pt idx="3958">
                  <c:v>3</c:v>
                </c:pt>
                <c:pt idx="3959">
                  <c:v>7</c:v>
                </c:pt>
                <c:pt idx="3960">
                  <c:v>6</c:v>
                </c:pt>
                <c:pt idx="3961">
                  <c:v>4</c:v>
                </c:pt>
                <c:pt idx="3962">
                  <c:v>4</c:v>
                </c:pt>
                <c:pt idx="3963">
                  <c:v>4</c:v>
                </c:pt>
                <c:pt idx="3964">
                  <c:v>5</c:v>
                </c:pt>
                <c:pt idx="3965">
                  <c:v>1</c:v>
                </c:pt>
                <c:pt idx="3966">
                  <c:v>2</c:v>
                </c:pt>
                <c:pt idx="3967">
                  <c:v>2</c:v>
                </c:pt>
                <c:pt idx="3968">
                  <c:v>2</c:v>
                </c:pt>
                <c:pt idx="3969">
                  <c:v>2</c:v>
                </c:pt>
                <c:pt idx="3970">
                  <c:v>1</c:v>
                </c:pt>
                <c:pt idx="3971">
                  <c:v>1</c:v>
                </c:pt>
                <c:pt idx="3972">
                  <c:v>1</c:v>
                </c:pt>
                <c:pt idx="3973">
                  <c:v>2</c:v>
                </c:pt>
                <c:pt idx="3974">
                  <c:v>2</c:v>
                </c:pt>
                <c:pt idx="3975">
                  <c:v>2</c:v>
                </c:pt>
                <c:pt idx="3976">
                  <c:v>3</c:v>
                </c:pt>
                <c:pt idx="3977">
                  <c:v>3</c:v>
                </c:pt>
                <c:pt idx="3978">
                  <c:v>5</c:v>
                </c:pt>
                <c:pt idx="3979">
                  <c:v>2</c:v>
                </c:pt>
                <c:pt idx="3980">
                  <c:v>6</c:v>
                </c:pt>
                <c:pt idx="3981">
                  <c:v>5</c:v>
                </c:pt>
                <c:pt idx="3982">
                  <c:v>3</c:v>
                </c:pt>
                <c:pt idx="3983">
                  <c:v>3</c:v>
                </c:pt>
                <c:pt idx="3984">
                  <c:v>2</c:v>
                </c:pt>
                <c:pt idx="3985">
                  <c:v>1</c:v>
                </c:pt>
                <c:pt idx="3986">
                  <c:v>4</c:v>
                </c:pt>
                <c:pt idx="3987">
                  <c:v>1</c:v>
                </c:pt>
                <c:pt idx="3988">
                  <c:v>1</c:v>
                </c:pt>
                <c:pt idx="3989">
                  <c:v>5</c:v>
                </c:pt>
                <c:pt idx="3990">
                  <c:v>4</c:v>
                </c:pt>
                <c:pt idx="3991">
                  <c:v>1</c:v>
                </c:pt>
                <c:pt idx="3992">
                  <c:v>6</c:v>
                </c:pt>
                <c:pt idx="3993">
                  <c:v>3</c:v>
                </c:pt>
                <c:pt idx="3994">
                  <c:v>3</c:v>
                </c:pt>
                <c:pt idx="3995">
                  <c:v>8</c:v>
                </c:pt>
                <c:pt idx="3996">
                  <c:v>7</c:v>
                </c:pt>
                <c:pt idx="3997">
                  <c:v>1</c:v>
                </c:pt>
                <c:pt idx="3998">
                  <c:v>8</c:v>
                </c:pt>
                <c:pt idx="3999">
                  <c:v>5</c:v>
                </c:pt>
                <c:pt idx="4000">
                  <c:v>11</c:v>
                </c:pt>
                <c:pt idx="4001">
                  <c:v>5</c:v>
                </c:pt>
                <c:pt idx="4002">
                  <c:v>7</c:v>
                </c:pt>
                <c:pt idx="4003">
                  <c:v>3</c:v>
                </c:pt>
                <c:pt idx="4004">
                  <c:v>6</c:v>
                </c:pt>
                <c:pt idx="4005">
                  <c:v>2</c:v>
                </c:pt>
                <c:pt idx="4006">
                  <c:v>1</c:v>
                </c:pt>
                <c:pt idx="4007">
                  <c:v>1</c:v>
                </c:pt>
                <c:pt idx="4008">
                  <c:v>3</c:v>
                </c:pt>
                <c:pt idx="4009">
                  <c:v>1</c:v>
                </c:pt>
                <c:pt idx="4010">
                  <c:v>1</c:v>
                </c:pt>
                <c:pt idx="4011">
                  <c:v>7</c:v>
                </c:pt>
                <c:pt idx="4012">
                  <c:v>2</c:v>
                </c:pt>
                <c:pt idx="4013">
                  <c:v>2</c:v>
                </c:pt>
                <c:pt idx="4014">
                  <c:v>4</c:v>
                </c:pt>
                <c:pt idx="4015">
                  <c:v>7</c:v>
                </c:pt>
                <c:pt idx="4016">
                  <c:v>1</c:v>
                </c:pt>
                <c:pt idx="4017">
                  <c:v>4</c:v>
                </c:pt>
                <c:pt idx="4018">
                  <c:v>5</c:v>
                </c:pt>
                <c:pt idx="4019">
                  <c:v>2</c:v>
                </c:pt>
                <c:pt idx="4020">
                  <c:v>2</c:v>
                </c:pt>
                <c:pt idx="4021">
                  <c:v>1</c:v>
                </c:pt>
                <c:pt idx="4022">
                  <c:v>1</c:v>
                </c:pt>
                <c:pt idx="4023">
                  <c:v>1</c:v>
                </c:pt>
                <c:pt idx="4024">
                  <c:v>1</c:v>
                </c:pt>
                <c:pt idx="4025">
                  <c:v>2</c:v>
                </c:pt>
                <c:pt idx="4026">
                  <c:v>2</c:v>
                </c:pt>
                <c:pt idx="4027">
                  <c:v>1</c:v>
                </c:pt>
                <c:pt idx="4028">
                  <c:v>2</c:v>
                </c:pt>
                <c:pt idx="4029">
                  <c:v>1</c:v>
                </c:pt>
                <c:pt idx="4030">
                  <c:v>3</c:v>
                </c:pt>
                <c:pt idx="4031">
                  <c:v>2</c:v>
                </c:pt>
                <c:pt idx="4032">
                  <c:v>3</c:v>
                </c:pt>
                <c:pt idx="4033">
                  <c:v>7</c:v>
                </c:pt>
                <c:pt idx="4034">
                  <c:v>5</c:v>
                </c:pt>
                <c:pt idx="4035">
                  <c:v>6</c:v>
                </c:pt>
                <c:pt idx="4036">
                  <c:v>2</c:v>
                </c:pt>
                <c:pt idx="4037">
                  <c:v>2</c:v>
                </c:pt>
                <c:pt idx="4038">
                  <c:v>4</c:v>
                </c:pt>
                <c:pt idx="4039">
                  <c:v>3</c:v>
                </c:pt>
                <c:pt idx="4040">
                  <c:v>2</c:v>
                </c:pt>
                <c:pt idx="4041">
                  <c:v>1</c:v>
                </c:pt>
                <c:pt idx="4042">
                  <c:v>3</c:v>
                </c:pt>
                <c:pt idx="4043">
                  <c:v>5</c:v>
                </c:pt>
                <c:pt idx="4044">
                  <c:v>3</c:v>
                </c:pt>
                <c:pt idx="4045">
                  <c:v>1</c:v>
                </c:pt>
                <c:pt idx="4046">
                  <c:v>2</c:v>
                </c:pt>
                <c:pt idx="4047">
                  <c:v>2</c:v>
                </c:pt>
                <c:pt idx="4048">
                  <c:v>3</c:v>
                </c:pt>
                <c:pt idx="4049">
                  <c:v>5</c:v>
                </c:pt>
                <c:pt idx="4050">
                  <c:v>2</c:v>
                </c:pt>
                <c:pt idx="4051">
                  <c:v>4</c:v>
                </c:pt>
                <c:pt idx="4052">
                  <c:v>2</c:v>
                </c:pt>
                <c:pt idx="4053">
                  <c:v>2</c:v>
                </c:pt>
                <c:pt idx="4054">
                  <c:v>5</c:v>
                </c:pt>
                <c:pt idx="4055">
                  <c:v>2</c:v>
                </c:pt>
                <c:pt idx="4056">
                  <c:v>2</c:v>
                </c:pt>
                <c:pt idx="4057">
                  <c:v>3</c:v>
                </c:pt>
                <c:pt idx="4058">
                  <c:v>1</c:v>
                </c:pt>
                <c:pt idx="4059">
                  <c:v>1</c:v>
                </c:pt>
                <c:pt idx="4060">
                  <c:v>2</c:v>
                </c:pt>
                <c:pt idx="4061">
                  <c:v>1</c:v>
                </c:pt>
                <c:pt idx="4062">
                  <c:v>3</c:v>
                </c:pt>
                <c:pt idx="4063">
                  <c:v>2</c:v>
                </c:pt>
                <c:pt idx="4064">
                  <c:v>4</c:v>
                </c:pt>
                <c:pt idx="4065">
                  <c:v>6</c:v>
                </c:pt>
                <c:pt idx="4066">
                  <c:v>2</c:v>
                </c:pt>
                <c:pt idx="4067">
                  <c:v>4</c:v>
                </c:pt>
                <c:pt idx="4068">
                  <c:v>6</c:v>
                </c:pt>
                <c:pt idx="4069">
                  <c:v>4</c:v>
                </c:pt>
                <c:pt idx="4070">
                  <c:v>2</c:v>
                </c:pt>
                <c:pt idx="4071">
                  <c:v>4</c:v>
                </c:pt>
                <c:pt idx="4072">
                  <c:v>3</c:v>
                </c:pt>
                <c:pt idx="4073">
                  <c:v>1</c:v>
                </c:pt>
                <c:pt idx="4074">
                  <c:v>2</c:v>
                </c:pt>
                <c:pt idx="4075">
                  <c:v>1</c:v>
                </c:pt>
                <c:pt idx="4076">
                  <c:v>1</c:v>
                </c:pt>
                <c:pt idx="4077">
                  <c:v>2</c:v>
                </c:pt>
                <c:pt idx="4078">
                  <c:v>1</c:v>
                </c:pt>
                <c:pt idx="4079">
                  <c:v>1</c:v>
                </c:pt>
                <c:pt idx="4080">
                  <c:v>2</c:v>
                </c:pt>
                <c:pt idx="4081">
                  <c:v>5</c:v>
                </c:pt>
                <c:pt idx="4082">
                  <c:v>1</c:v>
                </c:pt>
                <c:pt idx="4083">
                  <c:v>3</c:v>
                </c:pt>
                <c:pt idx="4084">
                  <c:v>2</c:v>
                </c:pt>
                <c:pt idx="4085">
                  <c:v>3</c:v>
                </c:pt>
                <c:pt idx="4086">
                  <c:v>1</c:v>
                </c:pt>
                <c:pt idx="4087">
                  <c:v>2</c:v>
                </c:pt>
                <c:pt idx="4088">
                  <c:v>3</c:v>
                </c:pt>
                <c:pt idx="4089">
                  <c:v>1</c:v>
                </c:pt>
                <c:pt idx="4090">
                  <c:v>2</c:v>
                </c:pt>
                <c:pt idx="4091">
                  <c:v>1</c:v>
                </c:pt>
                <c:pt idx="4092">
                  <c:v>2</c:v>
                </c:pt>
                <c:pt idx="4093">
                  <c:v>7</c:v>
                </c:pt>
                <c:pt idx="4094">
                  <c:v>5</c:v>
                </c:pt>
                <c:pt idx="4095">
                  <c:v>3</c:v>
                </c:pt>
                <c:pt idx="4096">
                  <c:v>3</c:v>
                </c:pt>
                <c:pt idx="4097">
                  <c:v>2</c:v>
                </c:pt>
                <c:pt idx="4098">
                  <c:v>5</c:v>
                </c:pt>
                <c:pt idx="4099">
                  <c:v>5</c:v>
                </c:pt>
                <c:pt idx="4100">
                  <c:v>7</c:v>
                </c:pt>
                <c:pt idx="4101">
                  <c:v>5</c:v>
                </c:pt>
                <c:pt idx="4102">
                  <c:v>2</c:v>
                </c:pt>
                <c:pt idx="4103">
                  <c:v>5</c:v>
                </c:pt>
                <c:pt idx="4104">
                  <c:v>5</c:v>
                </c:pt>
                <c:pt idx="4105">
                  <c:v>1</c:v>
                </c:pt>
                <c:pt idx="4106">
                  <c:v>3</c:v>
                </c:pt>
                <c:pt idx="4107">
                  <c:v>1</c:v>
                </c:pt>
                <c:pt idx="4108">
                  <c:v>2</c:v>
                </c:pt>
                <c:pt idx="4109">
                  <c:v>1</c:v>
                </c:pt>
                <c:pt idx="4110">
                  <c:v>1</c:v>
                </c:pt>
                <c:pt idx="4111">
                  <c:v>2</c:v>
                </c:pt>
                <c:pt idx="4112">
                  <c:v>2</c:v>
                </c:pt>
                <c:pt idx="4113">
                  <c:v>1</c:v>
                </c:pt>
                <c:pt idx="4114">
                  <c:v>1</c:v>
                </c:pt>
                <c:pt idx="4115">
                  <c:v>2</c:v>
                </c:pt>
                <c:pt idx="4116">
                  <c:v>1</c:v>
                </c:pt>
                <c:pt idx="4117">
                  <c:v>2</c:v>
                </c:pt>
                <c:pt idx="4118">
                  <c:v>3</c:v>
                </c:pt>
                <c:pt idx="4119">
                  <c:v>4</c:v>
                </c:pt>
                <c:pt idx="4120">
                  <c:v>5</c:v>
                </c:pt>
                <c:pt idx="4121">
                  <c:v>1</c:v>
                </c:pt>
                <c:pt idx="4122">
                  <c:v>1</c:v>
                </c:pt>
                <c:pt idx="4123">
                  <c:v>1</c:v>
                </c:pt>
                <c:pt idx="4124">
                  <c:v>1</c:v>
                </c:pt>
                <c:pt idx="4125">
                  <c:v>4</c:v>
                </c:pt>
                <c:pt idx="4126">
                  <c:v>2</c:v>
                </c:pt>
                <c:pt idx="4127">
                  <c:v>3</c:v>
                </c:pt>
                <c:pt idx="4128">
                  <c:v>3</c:v>
                </c:pt>
                <c:pt idx="4129">
                  <c:v>2</c:v>
                </c:pt>
                <c:pt idx="4130">
                  <c:v>1</c:v>
                </c:pt>
                <c:pt idx="4131">
                  <c:v>6</c:v>
                </c:pt>
                <c:pt idx="4132">
                  <c:v>5</c:v>
                </c:pt>
                <c:pt idx="4133">
                  <c:v>4</c:v>
                </c:pt>
                <c:pt idx="4134">
                  <c:v>6</c:v>
                </c:pt>
                <c:pt idx="4135">
                  <c:v>3</c:v>
                </c:pt>
                <c:pt idx="4136">
                  <c:v>3</c:v>
                </c:pt>
                <c:pt idx="4137">
                  <c:v>2</c:v>
                </c:pt>
                <c:pt idx="4138">
                  <c:v>6</c:v>
                </c:pt>
                <c:pt idx="4139">
                  <c:v>3</c:v>
                </c:pt>
                <c:pt idx="4140">
                  <c:v>1</c:v>
                </c:pt>
                <c:pt idx="4141">
                  <c:v>2</c:v>
                </c:pt>
                <c:pt idx="4142">
                  <c:v>1</c:v>
                </c:pt>
                <c:pt idx="4143">
                  <c:v>1</c:v>
                </c:pt>
                <c:pt idx="4144">
                  <c:v>1</c:v>
                </c:pt>
                <c:pt idx="4145">
                  <c:v>1</c:v>
                </c:pt>
                <c:pt idx="4146">
                  <c:v>2</c:v>
                </c:pt>
                <c:pt idx="4147">
                  <c:v>1</c:v>
                </c:pt>
                <c:pt idx="4148">
                  <c:v>1</c:v>
                </c:pt>
                <c:pt idx="4149">
                  <c:v>3</c:v>
                </c:pt>
                <c:pt idx="4150">
                  <c:v>2</c:v>
                </c:pt>
                <c:pt idx="4151">
                  <c:v>1</c:v>
                </c:pt>
                <c:pt idx="4152">
                  <c:v>1</c:v>
                </c:pt>
                <c:pt idx="4153">
                  <c:v>1</c:v>
                </c:pt>
                <c:pt idx="4154">
                  <c:v>1</c:v>
                </c:pt>
                <c:pt idx="4155">
                  <c:v>1</c:v>
                </c:pt>
                <c:pt idx="4156">
                  <c:v>1</c:v>
                </c:pt>
                <c:pt idx="4157">
                  <c:v>1</c:v>
                </c:pt>
                <c:pt idx="4158">
                  <c:v>1</c:v>
                </c:pt>
                <c:pt idx="4159">
                  <c:v>1</c:v>
                </c:pt>
                <c:pt idx="4160">
                  <c:v>1</c:v>
                </c:pt>
                <c:pt idx="4161">
                  <c:v>1</c:v>
                </c:pt>
                <c:pt idx="4162">
                  <c:v>2</c:v>
                </c:pt>
                <c:pt idx="4163">
                  <c:v>3</c:v>
                </c:pt>
                <c:pt idx="4164">
                  <c:v>3</c:v>
                </c:pt>
                <c:pt idx="4165">
                  <c:v>4</c:v>
                </c:pt>
                <c:pt idx="4166">
                  <c:v>4</c:v>
                </c:pt>
                <c:pt idx="4167">
                  <c:v>3</c:v>
                </c:pt>
                <c:pt idx="4168">
                  <c:v>8</c:v>
                </c:pt>
                <c:pt idx="4169">
                  <c:v>3</c:v>
                </c:pt>
                <c:pt idx="4170">
                  <c:v>6</c:v>
                </c:pt>
                <c:pt idx="4171">
                  <c:v>2</c:v>
                </c:pt>
                <c:pt idx="4172">
                  <c:v>4</c:v>
                </c:pt>
                <c:pt idx="4173">
                  <c:v>3</c:v>
                </c:pt>
                <c:pt idx="4174">
                  <c:v>2</c:v>
                </c:pt>
                <c:pt idx="4175">
                  <c:v>1</c:v>
                </c:pt>
                <c:pt idx="4176">
                  <c:v>2</c:v>
                </c:pt>
                <c:pt idx="4177">
                  <c:v>1</c:v>
                </c:pt>
                <c:pt idx="4178">
                  <c:v>1</c:v>
                </c:pt>
                <c:pt idx="4179">
                  <c:v>3</c:v>
                </c:pt>
                <c:pt idx="4180">
                  <c:v>1</c:v>
                </c:pt>
                <c:pt idx="4181">
                  <c:v>1</c:v>
                </c:pt>
                <c:pt idx="4182">
                  <c:v>1</c:v>
                </c:pt>
                <c:pt idx="4183">
                  <c:v>2</c:v>
                </c:pt>
                <c:pt idx="4184">
                  <c:v>1</c:v>
                </c:pt>
                <c:pt idx="4185">
                  <c:v>1</c:v>
                </c:pt>
                <c:pt idx="4186">
                  <c:v>3</c:v>
                </c:pt>
                <c:pt idx="4187">
                  <c:v>2</c:v>
                </c:pt>
                <c:pt idx="4188">
                  <c:v>1</c:v>
                </c:pt>
                <c:pt idx="4189">
                  <c:v>1</c:v>
                </c:pt>
                <c:pt idx="4190">
                  <c:v>2</c:v>
                </c:pt>
                <c:pt idx="4191">
                  <c:v>1</c:v>
                </c:pt>
                <c:pt idx="4192">
                  <c:v>3</c:v>
                </c:pt>
                <c:pt idx="4193">
                  <c:v>4</c:v>
                </c:pt>
                <c:pt idx="4194">
                  <c:v>1</c:v>
                </c:pt>
                <c:pt idx="4195">
                  <c:v>2</c:v>
                </c:pt>
                <c:pt idx="4196">
                  <c:v>6</c:v>
                </c:pt>
                <c:pt idx="4197">
                  <c:v>3</c:v>
                </c:pt>
                <c:pt idx="4198">
                  <c:v>2</c:v>
                </c:pt>
                <c:pt idx="4199">
                  <c:v>3</c:v>
                </c:pt>
                <c:pt idx="4200">
                  <c:v>2</c:v>
                </c:pt>
                <c:pt idx="4201">
                  <c:v>5</c:v>
                </c:pt>
                <c:pt idx="4202">
                  <c:v>1</c:v>
                </c:pt>
                <c:pt idx="4203">
                  <c:v>4</c:v>
                </c:pt>
                <c:pt idx="4204">
                  <c:v>1</c:v>
                </c:pt>
                <c:pt idx="4205">
                  <c:v>1</c:v>
                </c:pt>
                <c:pt idx="4206">
                  <c:v>1</c:v>
                </c:pt>
                <c:pt idx="4207">
                  <c:v>1</c:v>
                </c:pt>
                <c:pt idx="4208">
                  <c:v>1</c:v>
                </c:pt>
                <c:pt idx="4209">
                  <c:v>1</c:v>
                </c:pt>
                <c:pt idx="4210">
                  <c:v>1</c:v>
                </c:pt>
                <c:pt idx="4211">
                  <c:v>1</c:v>
                </c:pt>
                <c:pt idx="4212">
                  <c:v>1</c:v>
                </c:pt>
                <c:pt idx="4213">
                  <c:v>2</c:v>
                </c:pt>
                <c:pt idx="4214">
                  <c:v>2</c:v>
                </c:pt>
                <c:pt idx="4215">
                  <c:v>2</c:v>
                </c:pt>
                <c:pt idx="4216">
                  <c:v>2</c:v>
                </c:pt>
                <c:pt idx="4217">
                  <c:v>4</c:v>
                </c:pt>
                <c:pt idx="4218">
                  <c:v>1</c:v>
                </c:pt>
                <c:pt idx="4219">
                  <c:v>2</c:v>
                </c:pt>
                <c:pt idx="4220">
                  <c:v>2</c:v>
                </c:pt>
                <c:pt idx="4221">
                  <c:v>5</c:v>
                </c:pt>
                <c:pt idx="4222">
                  <c:v>2</c:v>
                </c:pt>
                <c:pt idx="4223">
                  <c:v>2</c:v>
                </c:pt>
                <c:pt idx="4224">
                  <c:v>4</c:v>
                </c:pt>
                <c:pt idx="4225">
                  <c:v>2</c:v>
                </c:pt>
                <c:pt idx="4226">
                  <c:v>1</c:v>
                </c:pt>
                <c:pt idx="4227">
                  <c:v>2</c:v>
                </c:pt>
                <c:pt idx="4228">
                  <c:v>1</c:v>
                </c:pt>
                <c:pt idx="4229">
                  <c:v>1</c:v>
                </c:pt>
                <c:pt idx="4230">
                  <c:v>1</c:v>
                </c:pt>
                <c:pt idx="4231">
                  <c:v>1</c:v>
                </c:pt>
                <c:pt idx="4232">
                  <c:v>1</c:v>
                </c:pt>
                <c:pt idx="4233">
                  <c:v>2</c:v>
                </c:pt>
                <c:pt idx="4234">
                  <c:v>1</c:v>
                </c:pt>
                <c:pt idx="4235">
                  <c:v>1</c:v>
                </c:pt>
                <c:pt idx="4236">
                  <c:v>1</c:v>
                </c:pt>
                <c:pt idx="4237">
                  <c:v>1</c:v>
                </c:pt>
                <c:pt idx="4238">
                  <c:v>3</c:v>
                </c:pt>
                <c:pt idx="4239">
                  <c:v>1</c:v>
                </c:pt>
                <c:pt idx="4240">
                  <c:v>2</c:v>
                </c:pt>
                <c:pt idx="4241">
                  <c:v>5</c:v>
                </c:pt>
                <c:pt idx="4242">
                  <c:v>4</c:v>
                </c:pt>
                <c:pt idx="4243">
                  <c:v>6</c:v>
                </c:pt>
                <c:pt idx="4244">
                  <c:v>1</c:v>
                </c:pt>
                <c:pt idx="4245">
                  <c:v>2</c:v>
                </c:pt>
                <c:pt idx="4246">
                  <c:v>4</c:v>
                </c:pt>
                <c:pt idx="4247">
                  <c:v>2</c:v>
                </c:pt>
                <c:pt idx="4248">
                  <c:v>1</c:v>
                </c:pt>
                <c:pt idx="4249">
                  <c:v>1</c:v>
                </c:pt>
                <c:pt idx="4250">
                  <c:v>1</c:v>
                </c:pt>
                <c:pt idx="4251">
                  <c:v>1</c:v>
                </c:pt>
                <c:pt idx="4252">
                  <c:v>1</c:v>
                </c:pt>
                <c:pt idx="4253">
                  <c:v>1</c:v>
                </c:pt>
                <c:pt idx="4254">
                  <c:v>1</c:v>
                </c:pt>
                <c:pt idx="4255">
                  <c:v>2</c:v>
                </c:pt>
                <c:pt idx="4256">
                  <c:v>1</c:v>
                </c:pt>
                <c:pt idx="4257">
                  <c:v>3</c:v>
                </c:pt>
                <c:pt idx="4258">
                  <c:v>2</c:v>
                </c:pt>
                <c:pt idx="4259">
                  <c:v>1</c:v>
                </c:pt>
                <c:pt idx="4260">
                  <c:v>1</c:v>
                </c:pt>
                <c:pt idx="4261">
                  <c:v>3</c:v>
                </c:pt>
                <c:pt idx="4262">
                  <c:v>3</c:v>
                </c:pt>
                <c:pt idx="4263">
                  <c:v>2</c:v>
                </c:pt>
                <c:pt idx="4264">
                  <c:v>2</c:v>
                </c:pt>
                <c:pt idx="4265">
                  <c:v>1</c:v>
                </c:pt>
                <c:pt idx="4266">
                  <c:v>3</c:v>
                </c:pt>
                <c:pt idx="4267">
                  <c:v>2</c:v>
                </c:pt>
                <c:pt idx="4268">
                  <c:v>1</c:v>
                </c:pt>
                <c:pt idx="4269">
                  <c:v>1</c:v>
                </c:pt>
                <c:pt idx="4270">
                  <c:v>1</c:v>
                </c:pt>
                <c:pt idx="4271">
                  <c:v>2</c:v>
                </c:pt>
                <c:pt idx="4272">
                  <c:v>2</c:v>
                </c:pt>
                <c:pt idx="4273">
                  <c:v>4</c:v>
                </c:pt>
                <c:pt idx="4274">
                  <c:v>1</c:v>
                </c:pt>
                <c:pt idx="4275">
                  <c:v>2</c:v>
                </c:pt>
                <c:pt idx="4276">
                  <c:v>1</c:v>
                </c:pt>
                <c:pt idx="4277">
                  <c:v>4</c:v>
                </c:pt>
                <c:pt idx="4278">
                  <c:v>1</c:v>
                </c:pt>
                <c:pt idx="4279">
                  <c:v>3</c:v>
                </c:pt>
                <c:pt idx="4280">
                  <c:v>1</c:v>
                </c:pt>
                <c:pt idx="4281">
                  <c:v>2</c:v>
                </c:pt>
                <c:pt idx="4282">
                  <c:v>1</c:v>
                </c:pt>
                <c:pt idx="4283">
                  <c:v>1</c:v>
                </c:pt>
                <c:pt idx="4284">
                  <c:v>1</c:v>
                </c:pt>
                <c:pt idx="4285">
                  <c:v>1</c:v>
                </c:pt>
                <c:pt idx="4286">
                  <c:v>2</c:v>
                </c:pt>
                <c:pt idx="4287">
                  <c:v>2</c:v>
                </c:pt>
                <c:pt idx="4288">
                  <c:v>1</c:v>
                </c:pt>
                <c:pt idx="4289">
                  <c:v>3</c:v>
                </c:pt>
                <c:pt idx="4290">
                  <c:v>4</c:v>
                </c:pt>
                <c:pt idx="4291">
                  <c:v>3</c:v>
                </c:pt>
                <c:pt idx="4292">
                  <c:v>2</c:v>
                </c:pt>
                <c:pt idx="4293">
                  <c:v>2</c:v>
                </c:pt>
                <c:pt idx="4294">
                  <c:v>1</c:v>
                </c:pt>
                <c:pt idx="4295">
                  <c:v>1</c:v>
                </c:pt>
                <c:pt idx="4296">
                  <c:v>2</c:v>
                </c:pt>
                <c:pt idx="4297">
                  <c:v>1</c:v>
                </c:pt>
                <c:pt idx="4298">
                  <c:v>1</c:v>
                </c:pt>
                <c:pt idx="4299">
                  <c:v>3</c:v>
                </c:pt>
                <c:pt idx="4300">
                  <c:v>1</c:v>
                </c:pt>
                <c:pt idx="4301">
                  <c:v>1</c:v>
                </c:pt>
                <c:pt idx="4302">
                  <c:v>3</c:v>
                </c:pt>
                <c:pt idx="4303">
                  <c:v>3</c:v>
                </c:pt>
                <c:pt idx="4304">
                  <c:v>2</c:v>
                </c:pt>
                <c:pt idx="4305">
                  <c:v>1</c:v>
                </c:pt>
                <c:pt idx="4306">
                  <c:v>1</c:v>
                </c:pt>
                <c:pt idx="4307">
                  <c:v>1</c:v>
                </c:pt>
                <c:pt idx="4308">
                  <c:v>2</c:v>
                </c:pt>
                <c:pt idx="4309">
                  <c:v>1</c:v>
                </c:pt>
                <c:pt idx="4310">
                  <c:v>3</c:v>
                </c:pt>
                <c:pt idx="4311">
                  <c:v>4</c:v>
                </c:pt>
                <c:pt idx="4312">
                  <c:v>1</c:v>
                </c:pt>
                <c:pt idx="4313">
                  <c:v>1</c:v>
                </c:pt>
                <c:pt idx="4314">
                  <c:v>3</c:v>
                </c:pt>
                <c:pt idx="4315">
                  <c:v>1</c:v>
                </c:pt>
                <c:pt idx="4316">
                  <c:v>1</c:v>
                </c:pt>
                <c:pt idx="4317">
                  <c:v>1</c:v>
                </c:pt>
                <c:pt idx="4318">
                  <c:v>1</c:v>
                </c:pt>
                <c:pt idx="4319">
                  <c:v>1</c:v>
                </c:pt>
                <c:pt idx="4320">
                  <c:v>2</c:v>
                </c:pt>
                <c:pt idx="4321">
                  <c:v>1</c:v>
                </c:pt>
                <c:pt idx="4322">
                  <c:v>2</c:v>
                </c:pt>
                <c:pt idx="4323">
                  <c:v>2</c:v>
                </c:pt>
                <c:pt idx="4324">
                  <c:v>1</c:v>
                </c:pt>
                <c:pt idx="4325">
                  <c:v>1</c:v>
                </c:pt>
                <c:pt idx="4326">
                  <c:v>3</c:v>
                </c:pt>
                <c:pt idx="4327">
                  <c:v>3</c:v>
                </c:pt>
                <c:pt idx="4328">
                  <c:v>1</c:v>
                </c:pt>
                <c:pt idx="4329">
                  <c:v>2</c:v>
                </c:pt>
                <c:pt idx="4330">
                  <c:v>2</c:v>
                </c:pt>
                <c:pt idx="4331">
                  <c:v>1</c:v>
                </c:pt>
                <c:pt idx="4332">
                  <c:v>1</c:v>
                </c:pt>
                <c:pt idx="4333">
                  <c:v>1</c:v>
                </c:pt>
                <c:pt idx="4334">
                  <c:v>1</c:v>
                </c:pt>
                <c:pt idx="4335">
                  <c:v>1</c:v>
                </c:pt>
                <c:pt idx="4336">
                  <c:v>1</c:v>
                </c:pt>
                <c:pt idx="4337">
                  <c:v>1</c:v>
                </c:pt>
                <c:pt idx="4338">
                  <c:v>1</c:v>
                </c:pt>
                <c:pt idx="4339">
                  <c:v>1</c:v>
                </c:pt>
                <c:pt idx="4340">
                  <c:v>1</c:v>
                </c:pt>
                <c:pt idx="4341">
                  <c:v>1</c:v>
                </c:pt>
                <c:pt idx="4342">
                  <c:v>2</c:v>
                </c:pt>
                <c:pt idx="4343">
                  <c:v>1</c:v>
                </c:pt>
                <c:pt idx="4344">
                  <c:v>3</c:v>
                </c:pt>
                <c:pt idx="4345">
                  <c:v>1</c:v>
                </c:pt>
                <c:pt idx="4346">
                  <c:v>1</c:v>
                </c:pt>
                <c:pt idx="4347">
                  <c:v>1</c:v>
                </c:pt>
                <c:pt idx="4348">
                  <c:v>1</c:v>
                </c:pt>
                <c:pt idx="4349">
                  <c:v>1</c:v>
                </c:pt>
                <c:pt idx="4350">
                  <c:v>1</c:v>
                </c:pt>
                <c:pt idx="4351">
                  <c:v>3</c:v>
                </c:pt>
                <c:pt idx="4352">
                  <c:v>1</c:v>
                </c:pt>
                <c:pt idx="4353">
                  <c:v>1</c:v>
                </c:pt>
                <c:pt idx="4354">
                  <c:v>1</c:v>
                </c:pt>
                <c:pt idx="4355">
                  <c:v>1</c:v>
                </c:pt>
                <c:pt idx="4356">
                  <c:v>1</c:v>
                </c:pt>
                <c:pt idx="4357">
                  <c:v>2</c:v>
                </c:pt>
                <c:pt idx="4358">
                  <c:v>1</c:v>
                </c:pt>
                <c:pt idx="4359">
                  <c:v>1</c:v>
                </c:pt>
                <c:pt idx="4360">
                  <c:v>1</c:v>
                </c:pt>
              </c:numCache>
            </c:numRef>
          </c:bubbleSize>
          <c:bubble3D val="0"/>
          <c:extLst>
            <c:ext xmlns:c16="http://schemas.microsoft.com/office/drawing/2014/chart" uri="{C3380CC4-5D6E-409C-BE32-E72D297353CC}">
              <c16:uniqueId val="{00000000-35F6-4AE1-B32E-6EB5D98B770A}"/>
            </c:ext>
          </c:extLst>
        </c:ser>
        <c:dLbls>
          <c:showLegendKey val="0"/>
          <c:showVal val="0"/>
          <c:showCatName val="0"/>
          <c:showSerName val="0"/>
          <c:showPercent val="0"/>
          <c:showBubbleSize val="0"/>
        </c:dLbls>
        <c:bubbleScale val="8"/>
        <c:showNegBubbles val="0"/>
        <c:axId val="681477200"/>
        <c:axId val="588375720"/>
      </c:bubbleChart>
      <c:valAx>
        <c:axId val="681477200"/>
        <c:scaling>
          <c:orientation val="minMax"/>
          <c:max val="60"/>
          <c:min val="-60"/>
        </c:scaling>
        <c:delete val="0"/>
        <c:axPos val="b"/>
        <c:title>
          <c:tx>
            <c:rich>
              <a:bodyPr/>
              <a:lstStyle/>
              <a:p>
                <a:pPr>
                  <a:defRPr sz="1700">
                    <a:solidFill>
                      <a:schemeClr val="bg2"/>
                    </a:solidFill>
                  </a:defRPr>
                </a:pPr>
                <a:r>
                  <a:rPr lang="en-US" sz="1700" b="1" i="0" baseline="0" dirty="0" smtClean="0">
                    <a:effectLst/>
                  </a:rPr>
                  <a:t>Donor-Recipient Weight Match (%)</a:t>
                </a:r>
                <a:endParaRPr lang="en-US" sz="1700" dirty="0">
                  <a:effectLst/>
                </a:endParaRPr>
              </a:p>
            </c:rich>
          </c:tx>
          <c:layout>
            <c:manualLayout>
              <c:xMode val="edge"/>
              <c:yMode val="edge"/>
              <c:x val="0.31642169728783903"/>
              <c:y val="0.92375486133789564"/>
            </c:manualLayout>
          </c:layout>
          <c:overlay val="0"/>
        </c:title>
        <c:numFmt formatCode="General" sourceLinked="1"/>
        <c:majorTickMark val="out"/>
        <c:minorTickMark val="none"/>
        <c:tickLblPos val="low"/>
        <c:spPr>
          <a:ln>
            <a:solidFill>
              <a:schemeClr val="bg2"/>
            </a:solidFill>
          </a:ln>
        </c:spPr>
        <c:txPr>
          <a:bodyPr/>
          <a:lstStyle/>
          <a:p>
            <a:pPr>
              <a:defRPr>
                <a:solidFill>
                  <a:schemeClr val="bg2"/>
                </a:solidFill>
              </a:defRPr>
            </a:pPr>
            <a:endParaRPr lang="en-US"/>
          </a:p>
        </c:txPr>
        <c:crossAx val="588375720"/>
        <c:crosses val="autoZero"/>
        <c:crossBetween val="midCat"/>
      </c:valAx>
      <c:valAx>
        <c:axId val="588375720"/>
        <c:scaling>
          <c:orientation val="minMax"/>
          <c:max val="60"/>
          <c:min val="-60"/>
        </c:scaling>
        <c:delete val="0"/>
        <c:axPos val="l"/>
        <c:majorGridlines>
          <c:spPr>
            <a:ln>
              <a:solidFill>
                <a:schemeClr val="bg2"/>
              </a:solidFill>
              <a:prstDash val="sysDash"/>
            </a:ln>
          </c:spPr>
        </c:majorGridlines>
        <c:title>
          <c:tx>
            <c:rich>
              <a:bodyPr rot="-5400000" vert="horz"/>
              <a:lstStyle/>
              <a:p>
                <a:pPr>
                  <a:defRPr sz="1600">
                    <a:solidFill>
                      <a:schemeClr val="bg2"/>
                    </a:solidFill>
                  </a:defRPr>
                </a:pPr>
                <a:r>
                  <a:rPr lang="en-US" sz="1600" dirty="0" smtClean="0">
                    <a:solidFill>
                      <a:schemeClr val="bg2"/>
                    </a:solidFill>
                  </a:rPr>
                  <a:t>Donor-Recipient</a:t>
                </a:r>
                <a:r>
                  <a:rPr lang="en-US" sz="1600" baseline="0" dirty="0" smtClean="0">
                    <a:solidFill>
                      <a:schemeClr val="bg2"/>
                    </a:solidFill>
                  </a:rPr>
                  <a:t> </a:t>
                </a:r>
                <a:r>
                  <a:rPr lang="en-US" sz="1600" dirty="0" smtClean="0">
                    <a:solidFill>
                      <a:schemeClr val="bg2"/>
                    </a:solidFill>
                  </a:rPr>
                  <a:t>PHM Match (%)</a:t>
                </a:r>
                <a:endParaRPr lang="en-US" sz="1600" dirty="0">
                  <a:solidFill>
                    <a:schemeClr val="bg2"/>
                  </a:solidFill>
                </a:endParaRPr>
              </a:p>
            </c:rich>
          </c:tx>
          <c:layout>
            <c:manualLayout>
              <c:xMode val="edge"/>
              <c:yMode val="edge"/>
              <c:x val="2.1844868075701063E-2"/>
              <c:y val="7.7723633671053491E-2"/>
            </c:manualLayout>
          </c:layout>
          <c:overlay val="0"/>
        </c:title>
        <c:numFmt formatCode="General" sourceLinked="1"/>
        <c:majorTickMark val="out"/>
        <c:minorTickMark val="none"/>
        <c:tickLblPos val="low"/>
        <c:spPr>
          <a:ln>
            <a:solidFill>
              <a:schemeClr val="bg2"/>
            </a:solidFill>
          </a:ln>
        </c:spPr>
        <c:txPr>
          <a:bodyPr/>
          <a:lstStyle/>
          <a:p>
            <a:pPr>
              <a:defRPr>
                <a:solidFill>
                  <a:schemeClr val="bg2"/>
                </a:solidFill>
              </a:defRPr>
            </a:pPr>
            <a:endParaRPr lang="en-US"/>
          </a:p>
        </c:txPr>
        <c:crossAx val="681477200"/>
        <c:crosses val="autoZero"/>
        <c:crossBetween val="midCat"/>
      </c:valAx>
      <c:spPr>
        <a:noFill/>
        <a:ln>
          <a:solidFill>
            <a:schemeClr val="bg2"/>
          </a:solidFill>
        </a:ln>
      </c:spPr>
    </c:plotArea>
    <c:plotVisOnly val="1"/>
    <c:dispBlanksAs val="gap"/>
    <c:showDLblsOverMax val="0"/>
  </c:chart>
  <c:txPr>
    <a:bodyPr/>
    <a:lstStyle/>
    <a:p>
      <a:pPr>
        <a:defRPr sz="1500" b="1"/>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26377952755906"/>
          <c:y val="0.18734079292719988"/>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B230-4314-AAC6-BB43D9AA6C7C}"/>
              </c:ext>
            </c:extLst>
          </c:dPt>
          <c:dPt>
            <c:idx val="1"/>
            <c:bubble3D val="0"/>
            <c:spPr>
              <a:solidFill>
                <a:srgbClr val="008000"/>
              </a:solidFill>
              <a:ln>
                <a:solidFill>
                  <a:srgbClr val="000000"/>
                </a:solidFill>
              </a:ln>
            </c:spPr>
            <c:extLst>
              <c:ext xmlns:c16="http://schemas.microsoft.com/office/drawing/2014/chart" uri="{C3380CC4-5D6E-409C-BE32-E72D297353CC}">
                <c16:uniqueId val="{00000003-B230-4314-AAC6-BB43D9AA6C7C}"/>
              </c:ext>
            </c:extLst>
          </c:dPt>
          <c:dPt>
            <c:idx val="2"/>
            <c:bubble3D val="0"/>
            <c:spPr>
              <a:solidFill>
                <a:srgbClr val="FF0000"/>
              </a:solidFill>
              <a:ln>
                <a:solidFill>
                  <a:srgbClr val="000000"/>
                </a:solidFill>
              </a:ln>
            </c:spPr>
            <c:extLst>
              <c:ext xmlns:c16="http://schemas.microsoft.com/office/drawing/2014/chart" uri="{C3380CC4-5D6E-409C-BE32-E72D297353CC}">
                <c16:uniqueId val="{00000005-B230-4314-AAC6-BB43D9AA6C7C}"/>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B230-4314-AAC6-BB43D9AA6C7C}"/>
              </c:ext>
            </c:extLst>
          </c:dPt>
          <c:dPt>
            <c:idx val="4"/>
            <c:bubble3D val="0"/>
            <c:spPr>
              <a:solidFill>
                <a:srgbClr val="00FFFF"/>
              </a:solidFill>
              <a:ln>
                <a:solidFill>
                  <a:srgbClr val="000000"/>
                </a:solidFill>
              </a:ln>
            </c:spPr>
            <c:extLst>
              <c:ext xmlns:c16="http://schemas.microsoft.com/office/drawing/2014/chart" uri="{C3380CC4-5D6E-409C-BE32-E72D297353CC}">
                <c16:uniqueId val="{00000009-B230-4314-AAC6-BB43D9AA6C7C}"/>
              </c:ext>
            </c:extLst>
          </c:dPt>
          <c:dPt>
            <c:idx val="5"/>
            <c:bubble3D val="0"/>
            <c:spPr>
              <a:solidFill>
                <a:srgbClr val="FF00FF"/>
              </a:solidFill>
              <a:ln>
                <a:solidFill>
                  <a:srgbClr val="000000"/>
                </a:solidFill>
              </a:ln>
            </c:spPr>
            <c:extLst>
              <c:ext xmlns:c16="http://schemas.microsoft.com/office/drawing/2014/chart" uri="{C3380CC4-5D6E-409C-BE32-E72D297353CC}">
                <c16:uniqueId val="{0000000B-B230-4314-AAC6-BB43D9AA6C7C}"/>
              </c:ext>
            </c:extLst>
          </c:dPt>
          <c:dPt>
            <c:idx val="6"/>
            <c:bubble3D val="0"/>
            <c:spPr>
              <a:solidFill>
                <a:srgbClr val="00FF00"/>
              </a:solidFill>
              <a:ln>
                <a:solidFill>
                  <a:srgbClr val="000000"/>
                </a:solidFill>
              </a:ln>
            </c:spPr>
            <c:extLst>
              <c:ext xmlns:c16="http://schemas.microsoft.com/office/drawing/2014/chart" uri="{C3380CC4-5D6E-409C-BE32-E72D297353CC}">
                <c16:uniqueId val="{0000000D-B230-4314-AAC6-BB43D9AA6C7C}"/>
              </c:ext>
            </c:extLst>
          </c:dPt>
          <c:dPt>
            <c:idx val="7"/>
            <c:bubble3D val="0"/>
            <c:spPr>
              <a:solidFill>
                <a:srgbClr val="FF9900"/>
              </a:solidFill>
              <a:ln>
                <a:solidFill>
                  <a:srgbClr val="000000"/>
                </a:solidFill>
              </a:ln>
            </c:spPr>
            <c:extLst>
              <c:ext xmlns:c16="http://schemas.microsoft.com/office/drawing/2014/chart" uri="{C3380CC4-5D6E-409C-BE32-E72D297353CC}">
                <c16:uniqueId val="{0000000F-B230-4314-AAC6-BB43D9AA6C7C}"/>
              </c:ext>
            </c:extLst>
          </c:dPt>
          <c:dLbls>
            <c:dLbl>
              <c:idx val="0"/>
              <c:layout>
                <c:manualLayout>
                  <c:x val="0.04"/>
                  <c:y val="0"/>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230-4314-AAC6-BB43D9AA6C7C}"/>
                </c:ext>
              </c:extLst>
            </c:dLbl>
            <c:dLbl>
              <c:idx val="1"/>
              <c:layout>
                <c:manualLayout>
                  <c:x val="0"/>
                  <c:y val="4.8245614035087717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230-4314-AAC6-BB43D9AA6C7C}"/>
                </c:ext>
              </c:extLst>
            </c:dLbl>
            <c:dLbl>
              <c:idx val="4"/>
              <c:layout>
                <c:manualLayout>
                  <c:x val="-6.3333333333333339E-2"/>
                  <c:y val="-1.315789473684212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230-4314-AAC6-BB43D9AA6C7C}"/>
                </c:ext>
              </c:extLst>
            </c:dLbl>
            <c:dLbl>
              <c:idx val="5"/>
              <c:layout>
                <c:manualLayout>
                  <c:x val="-4.3333333333333335E-2"/>
                  <c:y val="-3.070175438596491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230-4314-AAC6-BB43D9AA6C7C}"/>
                </c:ext>
              </c:extLst>
            </c:dLbl>
            <c:dLbl>
              <c:idx val="6"/>
              <c:layout>
                <c:manualLayout>
                  <c:x val="1.3333333333333211E-2"/>
                  <c:y val="-4.385964912280701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B230-4314-AAC6-BB43D9AA6C7C}"/>
                </c:ext>
              </c:extLst>
            </c:dLbl>
            <c:dLbl>
              <c:idx val="7"/>
              <c:layout>
                <c:manualLayout>
                  <c:x val="0"/>
                  <c:y val="-1.754385964912280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B230-4314-AAC6-BB43D9AA6C7C}"/>
                </c:ext>
              </c:extLst>
            </c:dLbl>
            <c:numFmt formatCode="0%" sourceLinked="0"/>
            <c:spPr>
              <a:noFill/>
              <a:ln>
                <a:noFill/>
              </a:ln>
              <a:effectLst/>
            </c:spPr>
            <c:txPr>
              <a:bodyPr wrap="square" lIns="38100" tIns="19050" rIns="38100" bIns="19050" anchor="ctr">
                <a:spAutoFit/>
              </a:bodyPr>
              <a:lstStyle/>
              <a:p>
                <a:pPr>
                  <a:defRPr sz="13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3.5590000000000001E-3</c:v>
                </c:pt>
                <c:pt idx="1">
                  <c:v>2.2539E-2</c:v>
                </c:pt>
                <c:pt idx="2">
                  <c:v>0.53144000000000002</c:v>
                </c:pt>
                <c:pt idx="3">
                  <c:v>0.31791000000000003</c:v>
                </c:pt>
                <c:pt idx="4">
                  <c:v>7.2360999999999995E-2</c:v>
                </c:pt>
                <c:pt idx="5">
                  <c:v>1.3049E-2</c:v>
                </c:pt>
                <c:pt idx="6">
                  <c:v>2.2539E-2</c:v>
                </c:pt>
                <c:pt idx="7">
                  <c:v>1.6607E-2</c:v>
                </c:pt>
              </c:numCache>
            </c:numRef>
          </c:val>
          <c:extLst>
            <c:ext xmlns:c16="http://schemas.microsoft.com/office/drawing/2014/chart" uri="{C3380CC4-5D6E-409C-BE32-E72D297353CC}">
              <c16:uniqueId val="{00000010-B230-4314-AAC6-BB43D9AA6C7C}"/>
            </c:ext>
          </c:extLst>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43878067873095"/>
          <c:y val="3.3606930249655068E-2"/>
          <c:w val="0.86083218216144042"/>
          <c:h val="0.82048248110205546"/>
        </c:manualLayout>
      </c:layout>
      <c:bubbleChart>
        <c:varyColors val="0"/>
        <c:ser>
          <c:idx val="0"/>
          <c:order val="0"/>
          <c:tx>
            <c:strRef>
              <c:f>Sheet1!$C$1</c:f>
              <c:strCache>
                <c:ptCount val="1"/>
                <c:pt idx="0">
                  <c:v>N</c:v>
                </c:pt>
              </c:strCache>
            </c:strRef>
          </c:tx>
          <c:spPr>
            <a:solidFill>
              <a:srgbClr val="009900"/>
            </a:solidFill>
            <a:ln>
              <a:noFill/>
            </a:ln>
          </c:spPr>
          <c:invertIfNegative val="0"/>
          <c:xVal>
            <c:numRef>
              <c:f>Sheet1!$B$2:$B$2131</c:f>
              <c:numCache>
                <c:formatCode>General</c:formatCode>
                <c:ptCount val="2130"/>
                <c:pt idx="0">
                  <c:v>-12</c:v>
                </c:pt>
                <c:pt idx="1">
                  <c:v>-14</c:v>
                </c:pt>
                <c:pt idx="2">
                  <c:v>-8</c:v>
                </c:pt>
                <c:pt idx="3">
                  <c:v>-19</c:v>
                </c:pt>
                <c:pt idx="4">
                  <c:v>-10</c:v>
                </c:pt>
                <c:pt idx="5">
                  <c:v>-11</c:v>
                </c:pt>
                <c:pt idx="6">
                  <c:v>-4</c:v>
                </c:pt>
                <c:pt idx="7">
                  <c:v>-16</c:v>
                </c:pt>
                <c:pt idx="8">
                  <c:v>-18</c:v>
                </c:pt>
                <c:pt idx="9">
                  <c:v>-8</c:v>
                </c:pt>
                <c:pt idx="10">
                  <c:v>-13</c:v>
                </c:pt>
                <c:pt idx="11">
                  <c:v>-12</c:v>
                </c:pt>
                <c:pt idx="12">
                  <c:v>-7</c:v>
                </c:pt>
                <c:pt idx="13">
                  <c:v>-12</c:v>
                </c:pt>
                <c:pt idx="14">
                  <c:v>-20</c:v>
                </c:pt>
                <c:pt idx="15">
                  <c:v>-10</c:v>
                </c:pt>
                <c:pt idx="16">
                  <c:v>-19</c:v>
                </c:pt>
                <c:pt idx="17">
                  <c:v>-18</c:v>
                </c:pt>
                <c:pt idx="18">
                  <c:v>-15</c:v>
                </c:pt>
                <c:pt idx="19">
                  <c:v>-14</c:v>
                </c:pt>
                <c:pt idx="20">
                  <c:v>-27</c:v>
                </c:pt>
                <c:pt idx="21">
                  <c:v>-13</c:v>
                </c:pt>
                <c:pt idx="22">
                  <c:v>-3</c:v>
                </c:pt>
                <c:pt idx="23">
                  <c:v>-24</c:v>
                </c:pt>
                <c:pt idx="24">
                  <c:v>-19</c:v>
                </c:pt>
                <c:pt idx="25">
                  <c:v>-17</c:v>
                </c:pt>
                <c:pt idx="26">
                  <c:v>-12</c:v>
                </c:pt>
                <c:pt idx="27">
                  <c:v>-2</c:v>
                </c:pt>
                <c:pt idx="28">
                  <c:v>-15</c:v>
                </c:pt>
                <c:pt idx="29">
                  <c:v>-14</c:v>
                </c:pt>
                <c:pt idx="30">
                  <c:v>-9</c:v>
                </c:pt>
                <c:pt idx="31">
                  <c:v>-8</c:v>
                </c:pt>
                <c:pt idx="32">
                  <c:v>-18</c:v>
                </c:pt>
                <c:pt idx="33">
                  <c:v>-9</c:v>
                </c:pt>
                <c:pt idx="34">
                  <c:v>-8</c:v>
                </c:pt>
                <c:pt idx="35">
                  <c:v>0</c:v>
                </c:pt>
                <c:pt idx="36">
                  <c:v>-14</c:v>
                </c:pt>
                <c:pt idx="37">
                  <c:v>-9</c:v>
                </c:pt>
                <c:pt idx="38">
                  <c:v>-8</c:v>
                </c:pt>
                <c:pt idx="39">
                  <c:v>-3</c:v>
                </c:pt>
                <c:pt idx="40">
                  <c:v>-12</c:v>
                </c:pt>
                <c:pt idx="41">
                  <c:v>-20</c:v>
                </c:pt>
                <c:pt idx="42">
                  <c:v>-18</c:v>
                </c:pt>
                <c:pt idx="43">
                  <c:v>-15</c:v>
                </c:pt>
                <c:pt idx="44">
                  <c:v>-14</c:v>
                </c:pt>
                <c:pt idx="45">
                  <c:v>-11</c:v>
                </c:pt>
                <c:pt idx="46">
                  <c:v>-10</c:v>
                </c:pt>
                <c:pt idx="47">
                  <c:v>-3</c:v>
                </c:pt>
                <c:pt idx="48">
                  <c:v>-2</c:v>
                </c:pt>
                <c:pt idx="49">
                  <c:v>-1</c:v>
                </c:pt>
                <c:pt idx="50">
                  <c:v>-16</c:v>
                </c:pt>
                <c:pt idx="51">
                  <c:v>-14</c:v>
                </c:pt>
                <c:pt idx="52">
                  <c:v>-13</c:v>
                </c:pt>
                <c:pt idx="53">
                  <c:v>-12</c:v>
                </c:pt>
                <c:pt idx="54">
                  <c:v>-8</c:v>
                </c:pt>
                <c:pt idx="55">
                  <c:v>-3</c:v>
                </c:pt>
                <c:pt idx="56">
                  <c:v>-2</c:v>
                </c:pt>
                <c:pt idx="57">
                  <c:v>0</c:v>
                </c:pt>
                <c:pt idx="58">
                  <c:v>-11</c:v>
                </c:pt>
                <c:pt idx="59">
                  <c:v>-3</c:v>
                </c:pt>
                <c:pt idx="60">
                  <c:v>-15</c:v>
                </c:pt>
                <c:pt idx="61">
                  <c:v>-13</c:v>
                </c:pt>
                <c:pt idx="62">
                  <c:v>-11</c:v>
                </c:pt>
                <c:pt idx="63">
                  <c:v>-10</c:v>
                </c:pt>
                <c:pt idx="64">
                  <c:v>-9</c:v>
                </c:pt>
                <c:pt idx="65">
                  <c:v>-7</c:v>
                </c:pt>
                <c:pt idx="66">
                  <c:v>-6</c:v>
                </c:pt>
                <c:pt idx="67">
                  <c:v>-5</c:v>
                </c:pt>
                <c:pt idx="68">
                  <c:v>-4</c:v>
                </c:pt>
                <c:pt idx="69">
                  <c:v>-28</c:v>
                </c:pt>
                <c:pt idx="70">
                  <c:v>-22</c:v>
                </c:pt>
                <c:pt idx="71">
                  <c:v>-16</c:v>
                </c:pt>
                <c:pt idx="72">
                  <c:v>-9</c:v>
                </c:pt>
                <c:pt idx="73">
                  <c:v>-7</c:v>
                </c:pt>
                <c:pt idx="74">
                  <c:v>-6</c:v>
                </c:pt>
                <c:pt idx="75">
                  <c:v>-5</c:v>
                </c:pt>
                <c:pt idx="76">
                  <c:v>-1</c:v>
                </c:pt>
                <c:pt idx="77">
                  <c:v>0</c:v>
                </c:pt>
                <c:pt idx="78">
                  <c:v>-19</c:v>
                </c:pt>
                <c:pt idx="79">
                  <c:v>-11</c:v>
                </c:pt>
                <c:pt idx="80">
                  <c:v>-10</c:v>
                </c:pt>
                <c:pt idx="81">
                  <c:v>-8</c:v>
                </c:pt>
                <c:pt idx="82">
                  <c:v>-5</c:v>
                </c:pt>
                <c:pt idx="83">
                  <c:v>-2</c:v>
                </c:pt>
                <c:pt idx="84">
                  <c:v>-1</c:v>
                </c:pt>
                <c:pt idx="85">
                  <c:v>-16</c:v>
                </c:pt>
                <c:pt idx="86">
                  <c:v>-14</c:v>
                </c:pt>
                <c:pt idx="87">
                  <c:v>-10</c:v>
                </c:pt>
                <c:pt idx="88">
                  <c:v>-8</c:v>
                </c:pt>
                <c:pt idx="89">
                  <c:v>-7</c:v>
                </c:pt>
                <c:pt idx="90">
                  <c:v>-6</c:v>
                </c:pt>
                <c:pt idx="91">
                  <c:v>-5</c:v>
                </c:pt>
                <c:pt idx="92">
                  <c:v>-2</c:v>
                </c:pt>
                <c:pt idx="93">
                  <c:v>0</c:v>
                </c:pt>
                <c:pt idx="94">
                  <c:v>1</c:v>
                </c:pt>
                <c:pt idx="95">
                  <c:v>-21</c:v>
                </c:pt>
                <c:pt idx="96">
                  <c:v>-19</c:v>
                </c:pt>
                <c:pt idx="97">
                  <c:v>-18</c:v>
                </c:pt>
                <c:pt idx="98">
                  <c:v>-14</c:v>
                </c:pt>
                <c:pt idx="99">
                  <c:v>-13</c:v>
                </c:pt>
                <c:pt idx="100">
                  <c:v>-12</c:v>
                </c:pt>
                <c:pt idx="101">
                  <c:v>-11</c:v>
                </c:pt>
                <c:pt idx="102">
                  <c:v>-9</c:v>
                </c:pt>
                <c:pt idx="103">
                  <c:v>-8</c:v>
                </c:pt>
                <c:pt idx="104">
                  <c:v>-7</c:v>
                </c:pt>
                <c:pt idx="105">
                  <c:v>-6</c:v>
                </c:pt>
                <c:pt idx="106">
                  <c:v>-5</c:v>
                </c:pt>
                <c:pt idx="107">
                  <c:v>-3</c:v>
                </c:pt>
                <c:pt idx="108">
                  <c:v>-1</c:v>
                </c:pt>
                <c:pt idx="109">
                  <c:v>0</c:v>
                </c:pt>
                <c:pt idx="110">
                  <c:v>-18</c:v>
                </c:pt>
                <c:pt idx="111">
                  <c:v>-16</c:v>
                </c:pt>
                <c:pt idx="112">
                  <c:v>-13</c:v>
                </c:pt>
                <c:pt idx="113">
                  <c:v>-12</c:v>
                </c:pt>
                <c:pt idx="114">
                  <c:v>-11</c:v>
                </c:pt>
                <c:pt idx="115">
                  <c:v>-10</c:v>
                </c:pt>
                <c:pt idx="116">
                  <c:v>-9</c:v>
                </c:pt>
                <c:pt idx="117">
                  <c:v>-7</c:v>
                </c:pt>
                <c:pt idx="118">
                  <c:v>-5</c:v>
                </c:pt>
                <c:pt idx="119">
                  <c:v>-4</c:v>
                </c:pt>
                <c:pt idx="120">
                  <c:v>-3</c:v>
                </c:pt>
                <c:pt idx="121">
                  <c:v>3</c:v>
                </c:pt>
                <c:pt idx="122">
                  <c:v>-22</c:v>
                </c:pt>
                <c:pt idx="123">
                  <c:v>-19</c:v>
                </c:pt>
                <c:pt idx="124">
                  <c:v>-14</c:v>
                </c:pt>
                <c:pt idx="125">
                  <c:v>-13</c:v>
                </c:pt>
                <c:pt idx="126">
                  <c:v>-12</c:v>
                </c:pt>
                <c:pt idx="127">
                  <c:v>-11</c:v>
                </c:pt>
                <c:pt idx="128">
                  <c:v>-9</c:v>
                </c:pt>
                <c:pt idx="129">
                  <c:v>-4</c:v>
                </c:pt>
                <c:pt idx="130">
                  <c:v>-3</c:v>
                </c:pt>
                <c:pt idx="131">
                  <c:v>0</c:v>
                </c:pt>
                <c:pt idx="132">
                  <c:v>-14</c:v>
                </c:pt>
                <c:pt idx="133">
                  <c:v>-13</c:v>
                </c:pt>
                <c:pt idx="134">
                  <c:v>-11</c:v>
                </c:pt>
                <c:pt idx="135">
                  <c:v>-9</c:v>
                </c:pt>
                <c:pt idx="136">
                  <c:v>-8</c:v>
                </c:pt>
                <c:pt idx="137">
                  <c:v>-7</c:v>
                </c:pt>
                <c:pt idx="138">
                  <c:v>-6</c:v>
                </c:pt>
                <c:pt idx="139">
                  <c:v>-5</c:v>
                </c:pt>
                <c:pt idx="140">
                  <c:v>-3</c:v>
                </c:pt>
                <c:pt idx="141">
                  <c:v>-1</c:v>
                </c:pt>
                <c:pt idx="142">
                  <c:v>0</c:v>
                </c:pt>
                <c:pt idx="143">
                  <c:v>4</c:v>
                </c:pt>
                <c:pt idx="144">
                  <c:v>-16</c:v>
                </c:pt>
                <c:pt idx="145">
                  <c:v>-15</c:v>
                </c:pt>
                <c:pt idx="146">
                  <c:v>-11</c:v>
                </c:pt>
                <c:pt idx="147">
                  <c:v>-10</c:v>
                </c:pt>
                <c:pt idx="148">
                  <c:v>-8</c:v>
                </c:pt>
                <c:pt idx="149">
                  <c:v>-6</c:v>
                </c:pt>
                <c:pt idx="150">
                  <c:v>-5</c:v>
                </c:pt>
                <c:pt idx="151">
                  <c:v>-4</c:v>
                </c:pt>
                <c:pt idx="152">
                  <c:v>-3</c:v>
                </c:pt>
                <c:pt idx="153">
                  <c:v>0</c:v>
                </c:pt>
                <c:pt idx="154">
                  <c:v>-27</c:v>
                </c:pt>
                <c:pt idx="155">
                  <c:v>-22</c:v>
                </c:pt>
                <c:pt idx="156">
                  <c:v>-15</c:v>
                </c:pt>
                <c:pt idx="157">
                  <c:v>-14</c:v>
                </c:pt>
                <c:pt idx="158">
                  <c:v>-12</c:v>
                </c:pt>
                <c:pt idx="159">
                  <c:v>-10</c:v>
                </c:pt>
                <c:pt idx="160">
                  <c:v>-8</c:v>
                </c:pt>
                <c:pt idx="161">
                  <c:v>-7</c:v>
                </c:pt>
                <c:pt idx="162">
                  <c:v>-6</c:v>
                </c:pt>
                <c:pt idx="163">
                  <c:v>-5</c:v>
                </c:pt>
                <c:pt idx="164">
                  <c:v>-3</c:v>
                </c:pt>
                <c:pt idx="165">
                  <c:v>-1</c:v>
                </c:pt>
                <c:pt idx="166">
                  <c:v>0</c:v>
                </c:pt>
                <c:pt idx="167">
                  <c:v>3</c:v>
                </c:pt>
                <c:pt idx="168">
                  <c:v>-17</c:v>
                </c:pt>
                <c:pt idx="169">
                  <c:v>-16</c:v>
                </c:pt>
                <c:pt idx="170">
                  <c:v>-13</c:v>
                </c:pt>
                <c:pt idx="171">
                  <c:v>-11</c:v>
                </c:pt>
                <c:pt idx="172">
                  <c:v>-10</c:v>
                </c:pt>
                <c:pt idx="173">
                  <c:v>-9</c:v>
                </c:pt>
                <c:pt idx="174">
                  <c:v>-8</c:v>
                </c:pt>
                <c:pt idx="175">
                  <c:v>-7</c:v>
                </c:pt>
                <c:pt idx="176">
                  <c:v>-6</c:v>
                </c:pt>
                <c:pt idx="177">
                  <c:v>-5</c:v>
                </c:pt>
                <c:pt idx="178">
                  <c:v>-4</c:v>
                </c:pt>
                <c:pt idx="179">
                  <c:v>-3</c:v>
                </c:pt>
                <c:pt idx="180">
                  <c:v>-2</c:v>
                </c:pt>
                <c:pt idx="181">
                  <c:v>-1</c:v>
                </c:pt>
                <c:pt idx="182">
                  <c:v>0</c:v>
                </c:pt>
                <c:pt idx="183">
                  <c:v>-14</c:v>
                </c:pt>
                <c:pt idx="184">
                  <c:v>-12</c:v>
                </c:pt>
                <c:pt idx="185">
                  <c:v>-11</c:v>
                </c:pt>
                <c:pt idx="186">
                  <c:v>-10</c:v>
                </c:pt>
                <c:pt idx="187">
                  <c:v>-9</c:v>
                </c:pt>
                <c:pt idx="188">
                  <c:v>-7</c:v>
                </c:pt>
                <c:pt idx="189">
                  <c:v>-6</c:v>
                </c:pt>
                <c:pt idx="190">
                  <c:v>-5</c:v>
                </c:pt>
                <c:pt idx="191">
                  <c:v>-4</c:v>
                </c:pt>
                <c:pt idx="192">
                  <c:v>-3</c:v>
                </c:pt>
                <c:pt idx="193">
                  <c:v>-2</c:v>
                </c:pt>
                <c:pt idx="194">
                  <c:v>0</c:v>
                </c:pt>
                <c:pt idx="195">
                  <c:v>7</c:v>
                </c:pt>
                <c:pt idx="196">
                  <c:v>-21</c:v>
                </c:pt>
                <c:pt idx="197">
                  <c:v>-17</c:v>
                </c:pt>
                <c:pt idx="198">
                  <c:v>-14</c:v>
                </c:pt>
                <c:pt idx="199">
                  <c:v>-13</c:v>
                </c:pt>
                <c:pt idx="200">
                  <c:v>-12</c:v>
                </c:pt>
                <c:pt idx="201">
                  <c:v>-11</c:v>
                </c:pt>
                <c:pt idx="202">
                  <c:v>-10</c:v>
                </c:pt>
                <c:pt idx="203">
                  <c:v>-9</c:v>
                </c:pt>
                <c:pt idx="204">
                  <c:v>-8</c:v>
                </c:pt>
                <c:pt idx="205">
                  <c:v>-7</c:v>
                </c:pt>
                <c:pt idx="206">
                  <c:v>-6</c:v>
                </c:pt>
                <c:pt idx="207">
                  <c:v>-5</c:v>
                </c:pt>
                <c:pt idx="208">
                  <c:v>-4</c:v>
                </c:pt>
                <c:pt idx="209">
                  <c:v>-3</c:v>
                </c:pt>
                <c:pt idx="210">
                  <c:v>-2</c:v>
                </c:pt>
                <c:pt idx="211">
                  <c:v>-1</c:v>
                </c:pt>
                <c:pt idx="212">
                  <c:v>0</c:v>
                </c:pt>
                <c:pt idx="213">
                  <c:v>1</c:v>
                </c:pt>
                <c:pt idx="214">
                  <c:v>2</c:v>
                </c:pt>
                <c:pt idx="215">
                  <c:v>3</c:v>
                </c:pt>
                <c:pt idx="216">
                  <c:v>-16</c:v>
                </c:pt>
                <c:pt idx="217">
                  <c:v>-15</c:v>
                </c:pt>
                <c:pt idx="218">
                  <c:v>-13</c:v>
                </c:pt>
                <c:pt idx="219">
                  <c:v>-12</c:v>
                </c:pt>
                <c:pt idx="220">
                  <c:v>-11</c:v>
                </c:pt>
                <c:pt idx="221">
                  <c:v>-10</c:v>
                </c:pt>
                <c:pt idx="222">
                  <c:v>-9</c:v>
                </c:pt>
                <c:pt idx="223">
                  <c:v>-8</c:v>
                </c:pt>
                <c:pt idx="224">
                  <c:v>-7</c:v>
                </c:pt>
                <c:pt idx="225">
                  <c:v>-6</c:v>
                </c:pt>
                <c:pt idx="226">
                  <c:v>-5</c:v>
                </c:pt>
                <c:pt idx="227">
                  <c:v>-4</c:v>
                </c:pt>
                <c:pt idx="228">
                  <c:v>-3</c:v>
                </c:pt>
                <c:pt idx="229">
                  <c:v>-2</c:v>
                </c:pt>
                <c:pt idx="230">
                  <c:v>-1</c:v>
                </c:pt>
                <c:pt idx="231">
                  <c:v>0</c:v>
                </c:pt>
                <c:pt idx="232">
                  <c:v>4</c:v>
                </c:pt>
                <c:pt idx="233">
                  <c:v>-20</c:v>
                </c:pt>
                <c:pt idx="234">
                  <c:v>-18</c:v>
                </c:pt>
                <c:pt idx="235">
                  <c:v>-17</c:v>
                </c:pt>
                <c:pt idx="236">
                  <c:v>-15</c:v>
                </c:pt>
                <c:pt idx="237">
                  <c:v>-14</c:v>
                </c:pt>
                <c:pt idx="238">
                  <c:v>-13</c:v>
                </c:pt>
                <c:pt idx="239">
                  <c:v>-12</c:v>
                </c:pt>
                <c:pt idx="240">
                  <c:v>-11</c:v>
                </c:pt>
                <c:pt idx="241">
                  <c:v>-10</c:v>
                </c:pt>
                <c:pt idx="242">
                  <c:v>-9</c:v>
                </c:pt>
                <c:pt idx="243">
                  <c:v>-8</c:v>
                </c:pt>
                <c:pt idx="244">
                  <c:v>-7</c:v>
                </c:pt>
                <c:pt idx="245">
                  <c:v>-6</c:v>
                </c:pt>
                <c:pt idx="246">
                  <c:v>-5</c:v>
                </c:pt>
                <c:pt idx="247">
                  <c:v>-4</c:v>
                </c:pt>
                <c:pt idx="248">
                  <c:v>-3</c:v>
                </c:pt>
                <c:pt idx="249">
                  <c:v>-2</c:v>
                </c:pt>
                <c:pt idx="250">
                  <c:v>-1</c:v>
                </c:pt>
                <c:pt idx="251">
                  <c:v>0</c:v>
                </c:pt>
                <c:pt idx="252">
                  <c:v>1</c:v>
                </c:pt>
                <c:pt idx="253">
                  <c:v>5</c:v>
                </c:pt>
                <c:pt idx="254">
                  <c:v>-24</c:v>
                </c:pt>
                <c:pt idx="255">
                  <c:v>-16</c:v>
                </c:pt>
                <c:pt idx="256">
                  <c:v>-14</c:v>
                </c:pt>
                <c:pt idx="257">
                  <c:v>-13</c:v>
                </c:pt>
                <c:pt idx="258">
                  <c:v>-12</c:v>
                </c:pt>
                <c:pt idx="259">
                  <c:v>-11</c:v>
                </c:pt>
                <c:pt idx="260">
                  <c:v>-9</c:v>
                </c:pt>
                <c:pt idx="261">
                  <c:v>-8</c:v>
                </c:pt>
                <c:pt idx="262">
                  <c:v>-7</c:v>
                </c:pt>
                <c:pt idx="263">
                  <c:v>-6</c:v>
                </c:pt>
                <c:pt idx="264">
                  <c:v>-5</c:v>
                </c:pt>
                <c:pt idx="265">
                  <c:v>-4</c:v>
                </c:pt>
                <c:pt idx="266">
                  <c:v>-3</c:v>
                </c:pt>
                <c:pt idx="267">
                  <c:v>-2</c:v>
                </c:pt>
                <c:pt idx="268">
                  <c:v>-1</c:v>
                </c:pt>
                <c:pt idx="269">
                  <c:v>0</c:v>
                </c:pt>
                <c:pt idx="270">
                  <c:v>1</c:v>
                </c:pt>
                <c:pt idx="271">
                  <c:v>3</c:v>
                </c:pt>
                <c:pt idx="272">
                  <c:v>5</c:v>
                </c:pt>
                <c:pt idx="273">
                  <c:v>-16</c:v>
                </c:pt>
                <c:pt idx="274">
                  <c:v>-15</c:v>
                </c:pt>
                <c:pt idx="275">
                  <c:v>-14</c:v>
                </c:pt>
                <c:pt idx="276">
                  <c:v>-13</c:v>
                </c:pt>
                <c:pt idx="277">
                  <c:v>-12</c:v>
                </c:pt>
                <c:pt idx="278">
                  <c:v>-11</c:v>
                </c:pt>
                <c:pt idx="279">
                  <c:v>-10</c:v>
                </c:pt>
                <c:pt idx="280">
                  <c:v>-9</c:v>
                </c:pt>
                <c:pt idx="281">
                  <c:v>-8</c:v>
                </c:pt>
                <c:pt idx="282">
                  <c:v>-7</c:v>
                </c:pt>
                <c:pt idx="283">
                  <c:v>-6</c:v>
                </c:pt>
                <c:pt idx="284">
                  <c:v>-5</c:v>
                </c:pt>
                <c:pt idx="285">
                  <c:v>-4</c:v>
                </c:pt>
                <c:pt idx="286">
                  <c:v>-3</c:v>
                </c:pt>
                <c:pt idx="287">
                  <c:v>-2</c:v>
                </c:pt>
                <c:pt idx="288">
                  <c:v>-1</c:v>
                </c:pt>
                <c:pt idx="289">
                  <c:v>0</c:v>
                </c:pt>
                <c:pt idx="290">
                  <c:v>3</c:v>
                </c:pt>
                <c:pt idx="291">
                  <c:v>4</c:v>
                </c:pt>
                <c:pt idx="292">
                  <c:v>-20</c:v>
                </c:pt>
                <c:pt idx="293">
                  <c:v>-16</c:v>
                </c:pt>
                <c:pt idx="294">
                  <c:v>-15</c:v>
                </c:pt>
                <c:pt idx="295">
                  <c:v>-13</c:v>
                </c:pt>
                <c:pt idx="296">
                  <c:v>-11</c:v>
                </c:pt>
                <c:pt idx="297">
                  <c:v>-10</c:v>
                </c:pt>
                <c:pt idx="298">
                  <c:v>-9</c:v>
                </c:pt>
                <c:pt idx="299">
                  <c:v>-8</c:v>
                </c:pt>
                <c:pt idx="300">
                  <c:v>-7</c:v>
                </c:pt>
                <c:pt idx="301">
                  <c:v>-6</c:v>
                </c:pt>
                <c:pt idx="302">
                  <c:v>-5</c:v>
                </c:pt>
                <c:pt idx="303">
                  <c:v>-4</c:v>
                </c:pt>
                <c:pt idx="304">
                  <c:v>-3</c:v>
                </c:pt>
                <c:pt idx="305">
                  <c:v>-2</c:v>
                </c:pt>
                <c:pt idx="306">
                  <c:v>-1</c:v>
                </c:pt>
                <c:pt idx="307">
                  <c:v>0</c:v>
                </c:pt>
                <c:pt idx="308">
                  <c:v>3</c:v>
                </c:pt>
                <c:pt idx="309">
                  <c:v>4</c:v>
                </c:pt>
                <c:pt idx="310">
                  <c:v>-16</c:v>
                </c:pt>
                <c:pt idx="311">
                  <c:v>-14</c:v>
                </c:pt>
                <c:pt idx="312">
                  <c:v>-13</c:v>
                </c:pt>
                <c:pt idx="313">
                  <c:v>-12</c:v>
                </c:pt>
                <c:pt idx="314">
                  <c:v>-11</c:v>
                </c:pt>
                <c:pt idx="315">
                  <c:v>-10</c:v>
                </c:pt>
                <c:pt idx="316">
                  <c:v>-9</c:v>
                </c:pt>
                <c:pt idx="317">
                  <c:v>-8</c:v>
                </c:pt>
                <c:pt idx="318">
                  <c:v>-7</c:v>
                </c:pt>
                <c:pt idx="319">
                  <c:v>-6</c:v>
                </c:pt>
                <c:pt idx="320">
                  <c:v>-5</c:v>
                </c:pt>
                <c:pt idx="321">
                  <c:v>-4</c:v>
                </c:pt>
                <c:pt idx="322">
                  <c:v>-3</c:v>
                </c:pt>
                <c:pt idx="323">
                  <c:v>-2</c:v>
                </c:pt>
                <c:pt idx="324">
                  <c:v>-1</c:v>
                </c:pt>
                <c:pt idx="325">
                  <c:v>0</c:v>
                </c:pt>
                <c:pt idx="326">
                  <c:v>1</c:v>
                </c:pt>
                <c:pt idx="327">
                  <c:v>2</c:v>
                </c:pt>
                <c:pt idx="328">
                  <c:v>3</c:v>
                </c:pt>
                <c:pt idx="329">
                  <c:v>-16</c:v>
                </c:pt>
                <c:pt idx="330">
                  <c:v>-14</c:v>
                </c:pt>
                <c:pt idx="331">
                  <c:v>-13</c:v>
                </c:pt>
                <c:pt idx="332">
                  <c:v>-12</c:v>
                </c:pt>
                <c:pt idx="333">
                  <c:v>-11</c:v>
                </c:pt>
                <c:pt idx="334">
                  <c:v>-10</c:v>
                </c:pt>
                <c:pt idx="335">
                  <c:v>-9</c:v>
                </c:pt>
                <c:pt idx="336">
                  <c:v>-8</c:v>
                </c:pt>
                <c:pt idx="337">
                  <c:v>-7</c:v>
                </c:pt>
                <c:pt idx="338">
                  <c:v>-6</c:v>
                </c:pt>
                <c:pt idx="339">
                  <c:v>-5</c:v>
                </c:pt>
                <c:pt idx="340">
                  <c:v>-4</c:v>
                </c:pt>
                <c:pt idx="341">
                  <c:v>-3</c:v>
                </c:pt>
                <c:pt idx="342">
                  <c:v>-2</c:v>
                </c:pt>
                <c:pt idx="343">
                  <c:v>-1</c:v>
                </c:pt>
                <c:pt idx="344">
                  <c:v>0</c:v>
                </c:pt>
                <c:pt idx="345">
                  <c:v>1</c:v>
                </c:pt>
                <c:pt idx="346">
                  <c:v>2</c:v>
                </c:pt>
                <c:pt idx="347">
                  <c:v>3</c:v>
                </c:pt>
                <c:pt idx="348">
                  <c:v>4</c:v>
                </c:pt>
                <c:pt idx="349">
                  <c:v>-20</c:v>
                </c:pt>
                <c:pt idx="350">
                  <c:v>-16</c:v>
                </c:pt>
                <c:pt idx="351">
                  <c:v>-14</c:v>
                </c:pt>
                <c:pt idx="352">
                  <c:v>-13</c:v>
                </c:pt>
                <c:pt idx="353">
                  <c:v>-12</c:v>
                </c:pt>
                <c:pt idx="354">
                  <c:v>-11</c:v>
                </c:pt>
                <c:pt idx="355">
                  <c:v>-10</c:v>
                </c:pt>
                <c:pt idx="356">
                  <c:v>-9</c:v>
                </c:pt>
                <c:pt idx="357">
                  <c:v>-8</c:v>
                </c:pt>
                <c:pt idx="358">
                  <c:v>-7</c:v>
                </c:pt>
                <c:pt idx="359">
                  <c:v>-6</c:v>
                </c:pt>
                <c:pt idx="360">
                  <c:v>-5</c:v>
                </c:pt>
                <c:pt idx="361">
                  <c:v>-4</c:v>
                </c:pt>
                <c:pt idx="362">
                  <c:v>-3</c:v>
                </c:pt>
                <c:pt idx="363">
                  <c:v>-2</c:v>
                </c:pt>
                <c:pt idx="364">
                  <c:v>-1</c:v>
                </c:pt>
                <c:pt idx="365">
                  <c:v>0</c:v>
                </c:pt>
                <c:pt idx="366">
                  <c:v>1</c:v>
                </c:pt>
                <c:pt idx="367">
                  <c:v>3</c:v>
                </c:pt>
                <c:pt idx="368">
                  <c:v>4</c:v>
                </c:pt>
                <c:pt idx="369">
                  <c:v>13</c:v>
                </c:pt>
                <c:pt idx="370">
                  <c:v>-16</c:v>
                </c:pt>
                <c:pt idx="371">
                  <c:v>-15</c:v>
                </c:pt>
                <c:pt idx="372">
                  <c:v>-13</c:v>
                </c:pt>
                <c:pt idx="373">
                  <c:v>-11</c:v>
                </c:pt>
                <c:pt idx="374">
                  <c:v>-10</c:v>
                </c:pt>
                <c:pt idx="375">
                  <c:v>-9</c:v>
                </c:pt>
                <c:pt idx="376">
                  <c:v>-8</c:v>
                </c:pt>
                <c:pt idx="377">
                  <c:v>-7</c:v>
                </c:pt>
                <c:pt idx="378">
                  <c:v>-6</c:v>
                </c:pt>
                <c:pt idx="379">
                  <c:v>-5</c:v>
                </c:pt>
                <c:pt idx="380">
                  <c:v>-4</c:v>
                </c:pt>
                <c:pt idx="381">
                  <c:v>-3</c:v>
                </c:pt>
                <c:pt idx="382">
                  <c:v>-2</c:v>
                </c:pt>
                <c:pt idx="383">
                  <c:v>-1</c:v>
                </c:pt>
                <c:pt idx="384">
                  <c:v>0</c:v>
                </c:pt>
                <c:pt idx="385">
                  <c:v>1</c:v>
                </c:pt>
                <c:pt idx="386">
                  <c:v>2</c:v>
                </c:pt>
                <c:pt idx="387">
                  <c:v>3</c:v>
                </c:pt>
                <c:pt idx="388">
                  <c:v>4</c:v>
                </c:pt>
                <c:pt idx="389">
                  <c:v>-20</c:v>
                </c:pt>
                <c:pt idx="390">
                  <c:v>-17</c:v>
                </c:pt>
                <c:pt idx="391">
                  <c:v>-14</c:v>
                </c:pt>
                <c:pt idx="392">
                  <c:v>-12</c:v>
                </c:pt>
                <c:pt idx="393">
                  <c:v>-11</c:v>
                </c:pt>
                <c:pt idx="394">
                  <c:v>-10</c:v>
                </c:pt>
                <c:pt idx="395">
                  <c:v>-9</c:v>
                </c:pt>
                <c:pt idx="396">
                  <c:v>-8</c:v>
                </c:pt>
                <c:pt idx="397">
                  <c:v>-7</c:v>
                </c:pt>
                <c:pt idx="398">
                  <c:v>-6</c:v>
                </c:pt>
                <c:pt idx="399">
                  <c:v>-5</c:v>
                </c:pt>
                <c:pt idx="400">
                  <c:v>-4</c:v>
                </c:pt>
                <c:pt idx="401">
                  <c:v>-3</c:v>
                </c:pt>
                <c:pt idx="402">
                  <c:v>-2</c:v>
                </c:pt>
                <c:pt idx="403">
                  <c:v>-1</c:v>
                </c:pt>
                <c:pt idx="404">
                  <c:v>0</c:v>
                </c:pt>
                <c:pt idx="405">
                  <c:v>1</c:v>
                </c:pt>
                <c:pt idx="406">
                  <c:v>2</c:v>
                </c:pt>
                <c:pt idx="407">
                  <c:v>4</c:v>
                </c:pt>
                <c:pt idx="408">
                  <c:v>6</c:v>
                </c:pt>
                <c:pt idx="409">
                  <c:v>8</c:v>
                </c:pt>
                <c:pt idx="410">
                  <c:v>-16</c:v>
                </c:pt>
                <c:pt idx="411">
                  <c:v>-13</c:v>
                </c:pt>
                <c:pt idx="412">
                  <c:v>-12</c:v>
                </c:pt>
                <c:pt idx="413">
                  <c:v>-11</c:v>
                </c:pt>
                <c:pt idx="414">
                  <c:v>-10</c:v>
                </c:pt>
                <c:pt idx="415">
                  <c:v>-9</c:v>
                </c:pt>
                <c:pt idx="416">
                  <c:v>-8</c:v>
                </c:pt>
                <c:pt idx="417">
                  <c:v>-7</c:v>
                </c:pt>
                <c:pt idx="418">
                  <c:v>-6</c:v>
                </c:pt>
                <c:pt idx="419">
                  <c:v>-5</c:v>
                </c:pt>
                <c:pt idx="420">
                  <c:v>-4</c:v>
                </c:pt>
                <c:pt idx="421">
                  <c:v>-3</c:v>
                </c:pt>
                <c:pt idx="422">
                  <c:v>-2</c:v>
                </c:pt>
                <c:pt idx="423">
                  <c:v>-1</c:v>
                </c:pt>
                <c:pt idx="424">
                  <c:v>0</c:v>
                </c:pt>
                <c:pt idx="425">
                  <c:v>1</c:v>
                </c:pt>
                <c:pt idx="426">
                  <c:v>2</c:v>
                </c:pt>
                <c:pt idx="427">
                  <c:v>3</c:v>
                </c:pt>
                <c:pt idx="428">
                  <c:v>-17</c:v>
                </c:pt>
                <c:pt idx="429">
                  <c:v>-15</c:v>
                </c:pt>
                <c:pt idx="430">
                  <c:v>-12</c:v>
                </c:pt>
                <c:pt idx="431">
                  <c:v>-11</c:v>
                </c:pt>
                <c:pt idx="432">
                  <c:v>-10</c:v>
                </c:pt>
                <c:pt idx="433">
                  <c:v>-9</c:v>
                </c:pt>
                <c:pt idx="434">
                  <c:v>-8</c:v>
                </c:pt>
                <c:pt idx="435">
                  <c:v>-7</c:v>
                </c:pt>
                <c:pt idx="436">
                  <c:v>-6</c:v>
                </c:pt>
                <c:pt idx="437">
                  <c:v>-5</c:v>
                </c:pt>
                <c:pt idx="438">
                  <c:v>-4</c:v>
                </c:pt>
                <c:pt idx="439">
                  <c:v>-3</c:v>
                </c:pt>
                <c:pt idx="440">
                  <c:v>-2</c:v>
                </c:pt>
                <c:pt idx="441">
                  <c:v>-1</c:v>
                </c:pt>
                <c:pt idx="442">
                  <c:v>0</c:v>
                </c:pt>
                <c:pt idx="443">
                  <c:v>1</c:v>
                </c:pt>
                <c:pt idx="444">
                  <c:v>2</c:v>
                </c:pt>
                <c:pt idx="445">
                  <c:v>3</c:v>
                </c:pt>
                <c:pt idx="446">
                  <c:v>6</c:v>
                </c:pt>
                <c:pt idx="447">
                  <c:v>-16</c:v>
                </c:pt>
                <c:pt idx="448">
                  <c:v>-15</c:v>
                </c:pt>
                <c:pt idx="449">
                  <c:v>-13</c:v>
                </c:pt>
                <c:pt idx="450">
                  <c:v>-11</c:v>
                </c:pt>
                <c:pt idx="451">
                  <c:v>-10</c:v>
                </c:pt>
                <c:pt idx="452">
                  <c:v>-9</c:v>
                </c:pt>
                <c:pt idx="453">
                  <c:v>-8</c:v>
                </c:pt>
                <c:pt idx="454">
                  <c:v>-7</c:v>
                </c:pt>
                <c:pt idx="455">
                  <c:v>-6</c:v>
                </c:pt>
                <c:pt idx="456">
                  <c:v>-5</c:v>
                </c:pt>
                <c:pt idx="457">
                  <c:v>-4</c:v>
                </c:pt>
                <c:pt idx="458">
                  <c:v>-3</c:v>
                </c:pt>
                <c:pt idx="459">
                  <c:v>-2</c:v>
                </c:pt>
                <c:pt idx="460">
                  <c:v>-1</c:v>
                </c:pt>
                <c:pt idx="461">
                  <c:v>0</c:v>
                </c:pt>
                <c:pt idx="462">
                  <c:v>1</c:v>
                </c:pt>
                <c:pt idx="463">
                  <c:v>2</c:v>
                </c:pt>
                <c:pt idx="464">
                  <c:v>3</c:v>
                </c:pt>
                <c:pt idx="465">
                  <c:v>4</c:v>
                </c:pt>
                <c:pt idx="466">
                  <c:v>5</c:v>
                </c:pt>
                <c:pt idx="467">
                  <c:v>6</c:v>
                </c:pt>
                <c:pt idx="468">
                  <c:v>-17</c:v>
                </c:pt>
                <c:pt idx="469">
                  <c:v>-16</c:v>
                </c:pt>
                <c:pt idx="470">
                  <c:v>-15</c:v>
                </c:pt>
                <c:pt idx="471">
                  <c:v>-14</c:v>
                </c:pt>
                <c:pt idx="472">
                  <c:v>-13</c:v>
                </c:pt>
                <c:pt idx="473">
                  <c:v>-12</c:v>
                </c:pt>
                <c:pt idx="474">
                  <c:v>-11</c:v>
                </c:pt>
                <c:pt idx="475">
                  <c:v>-10</c:v>
                </c:pt>
                <c:pt idx="476">
                  <c:v>-9</c:v>
                </c:pt>
                <c:pt idx="477">
                  <c:v>-8</c:v>
                </c:pt>
                <c:pt idx="478">
                  <c:v>-7</c:v>
                </c:pt>
                <c:pt idx="479">
                  <c:v>-6</c:v>
                </c:pt>
                <c:pt idx="480">
                  <c:v>-5</c:v>
                </c:pt>
                <c:pt idx="481">
                  <c:v>-4</c:v>
                </c:pt>
                <c:pt idx="482">
                  <c:v>-3</c:v>
                </c:pt>
                <c:pt idx="483">
                  <c:v>-2</c:v>
                </c:pt>
                <c:pt idx="484">
                  <c:v>-1</c:v>
                </c:pt>
                <c:pt idx="485">
                  <c:v>0</c:v>
                </c:pt>
                <c:pt idx="486">
                  <c:v>1</c:v>
                </c:pt>
                <c:pt idx="487">
                  <c:v>2</c:v>
                </c:pt>
                <c:pt idx="488">
                  <c:v>3</c:v>
                </c:pt>
                <c:pt idx="489">
                  <c:v>6</c:v>
                </c:pt>
                <c:pt idx="490">
                  <c:v>7</c:v>
                </c:pt>
                <c:pt idx="491">
                  <c:v>9</c:v>
                </c:pt>
                <c:pt idx="492">
                  <c:v>-16</c:v>
                </c:pt>
                <c:pt idx="493">
                  <c:v>-14</c:v>
                </c:pt>
                <c:pt idx="494">
                  <c:v>-12</c:v>
                </c:pt>
                <c:pt idx="495">
                  <c:v>-11</c:v>
                </c:pt>
                <c:pt idx="496">
                  <c:v>-10</c:v>
                </c:pt>
                <c:pt idx="497">
                  <c:v>-9</c:v>
                </c:pt>
                <c:pt idx="498">
                  <c:v>-8</c:v>
                </c:pt>
                <c:pt idx="499">
                  <c:v>-7</c:v>
                </c:pt>
                <c:pt idx="500">
                  <c:v>-6</c:v>
                </c:pt>
                <c:pt idx="501">
                  <c:v>-5</c:v>
                </c:pt>
                <c:pt idx="502">
                  <c:v>-4</c:v>
                </c:pt>
                <c:pt idx="503">
                  <c:v>-3</c:v>
                </c:pt>
                <c:pt idx="504">
                  <c:v>-2</c:v>
                </c:pt>
                <c:pt idx="505">
                  <c:v>-1</c:v>
                </c:pt>
                <c:pt idx="506">
                  <c:v>0</c:v>
                </c:pt>
                <c:pt idx="507">
                  <c:v>1</c:v>
                </c:pt>
                <c:pt idx="508">
                  <c:v>2</c:v>
                </c:pt>
                <c:pt idx="509">
                  <c:v>3</c:v>
                </c:pt>
                <c:pt idx="510">
                  <c:v>5</c:v>
                </c:pt>
                <c:pt idx="511">
                  <c:v>6</c:v>
                </c:pt>
                <c:pt idx="512">
                  <c:v>7</c:v>
                </c:pt>
                <c:pt idx="513">
                  <c:v>-23</c:v>
                </c:pt>
                <c:pt idx="514">
                  <c:v>-15</c:v>
                </c:pt>
                <c:pt idx="515">
                  <c:v>-14</c:v>
                </c:pt>
                <c:pt idx="516">
                  <c:v>-13</c:v>
                </c:pt>
                <c:pt idx="517">
                  <c:v>-12</c:v>
                </c:pt>
                <c:pt idx="518">
                  <c:v>-11</c:v>
                </c:pt>
                <c:pt idx="519">
                  <c:v>-10</c:v>
                </c:pt>
                <c:pt idx="520">
                  <c:v>-9</c:v>
                </c:pt>
                <c:pt idx="521">
                  <c:v>-8</c:v>
                </c:pt>
                <c:pt idx="522">
                  <c:v>-7</c:v>
                </c:pt>
                <c:pt idx="523">
                  <c:v>-6</c:v>
                </c:pt>
                <c:pt idx="524">
                  <c:v>-5</c:v>
                </c:pt>
                <c:pt idx="525">
                  <c:v>-4</c:v>
                </c:pt>
                <c:pt idx="526">
                  <c:v>-3</c:v>
                </c:pt>
                <c:pt idx="527">
                  <c:v>-2</c:v>
                </c:pt>
                <c:pt idx="528">
                  <c:v>-1</c:v>
                </c:pt>
                <c:pt idx="529">
                  <c:v>0</c:v>
                </c:pt>
                <c:pt idx="530">
                  <c:v>1</c:v>
                </c:pt>
                <c:pt idx="531">
                  <c:v>2</c:v>
                </c:pt>
                <c:pt idx="532">
                  <c:v>3</c:v>
                </c:pt>
                <c:pt idx="533">
                  <c:v>4</c:v>
                </c:pt>
                <c:pt idx="534">
                  <c:v>5</c:v>
                </c:pt>
                <c:pt idx="535">
                  <c:v>6</c:v>
                </c:pt>
                <c:pt idx="536">
                  <c:v>7</c:v>
                </c:pt>
                <c:pt idx="537">
                  <c:v>-16</c:v>
                </c:pt>
                <c:pt idx="538">
                  <c:v>-15</c:v>
                </c:pt>
                <c:pt idx="539">
                  <c:v>-14</c:v>
                </c:pt>
                <c:pt idx="540">
                  <c:v>-13</c:v>
                </c:pt>
                <c:pt idx="541">
                  <c:v>-12</c:v>
                </c:pt>
                <c:pt idx="542">
                  <c:v>-11</c:v>
                </c:pt>
                <c:pt idx="543">
                  <c:v>-10</c:v>
                </c:pt>
                <c:pt idx="544">
                  <c:v>-9</c:v>
                </c:pt>
                <c:pt idx="545">
                  <c:v>-8</c:v>
                </c:pt>
                <c:pt idx="546">
                  <c:v>-7</c:v>
                </c:pt>
                <c:pt idx="547">
                  <c:v>-6</c:v>
                </c:pt>
                <c:pt idx="548">
                  <c:v>-5</c:v>
                </c:pt>
                <c:pt idx="549">
                  <c:v>-4</c:v>
                </c:pt>
                <c:pt idx="550">
                  <c:v>-3</c:v>
                </c:pt>
                <c:pt idx="551">
                  <c:v>-2</c:v>
                </c:pt>
                <c:pt idx="552">
                  <c:v>-1</c:v>
                </c:pt>
                <c:pt idx="553">
                  <c:v>0</c:v>
                </c:pt>
                <c:pt idx="554">
                  <c:v>1</c:v>
                </c:pt>
                <c:pt idx="555">
                  <c:v>2</c:v>
                </c:pt>
                <c:pt idx="556">
                  <c:v>3</c:v>
                </c:pt>
                <c:pt idx="557">
                  <c:v>4</c:v>
                </c:pt>
                <c:pt idx="558">
                  <c:v>5</c:v>
                </c:pt>
                <c:pt idx="559">
                  <c:v>6</c:v>
                </c:pt>
                <c:pt idx="560">
                  <c:v>-16</c:v>
                </c:pt>
                <c:pt idx="561">
                  <c:v>-13</c:v>
                </c:pt>
                <c:pt idx="562">
                  <c:v>-12</c:v>
                </c:pt>
                <c:pt idx="563">
                  <c:v>-11</c:v>
                </c:pt>
                <c:pt idx="564">
                  <c:v>-9</c:v>
                </c:pt>
                <c:pt idx="565">
                  <c:v>-8</c:v>
                </c:pt>
                <c:pt idx="566">
                  <c:v>-7</c:v>
                </c:pt>
                <c:pt idx="567">
                  <c:v>-6</c:v>
                </c:pt>
                <c:pt idx="568">
                  <c:v>-5</c:v>
                </c:pt>
                <c:pt idx="569">
                  <c:v>-4</c:v>
                </c:pt>
                <c:pt idx="570">
                  <c:v>-3</c:v>
                </c:pt>
                <c:pt idx="571">
                  <c:v>-2</c:v>
                </c:pt>
                <c:pt idx="572">
                  <c:v>-1</c:v>
                </c:pt>
                <c:pt idx="573">
                  <c:v>0</c:v>
                </c:pt>
                <c:pt idx="574">
                  <c:v>1</c:v>
                </c:pt>
                <c:pt idx="575">
                  <c:v>2</c:v>
                </c:pt>
                <c:pt idx="576">
                  <c:v>3</c:v>
                </c:pt>
                <c:pt idx="577">
                  <c:v>4</c:v>
                </c:pt>
                <c:pt idx="578">
                  <c:v>-17</c:v>
                </c:pt>
                <c:pt idx="579">
                  <c:v>-14</c:v>
                </c:pt>
                <c:pt idx="580">
                  <c:v>-13</c:v>
                </c:pt>
                <c:pt idx="581">
                  <c:v>-12</c:v>
                </c:pt>
                <c:pt idx="582">
                  <c:v>-11</c:v>
                </c:pt>
                <c:pt idx="583">
                  <c:v>-10</c:v>
                </c:pt>
                <c:pt idx="584">
                  <c:v>-9</c:v>
                </c:pt>
                <c:pt idx="585">
                  <c:v>-8</c:v>
                </c:pt>
                <c:pt idx="586">
                  <c:v>-7</c:v>
                </c:pt>
                <c:pt idx="587">
                  <c:v>-6</c:v>
                </c:pt>
                <c:pt idx="588">
                  <c:v>-5</c:v>
                </c:pt>
                <c:pt idx="589">
                  <c:v>-4</c:v>
                </c:pt>
                <c:pt idx="590">
                  <c:v>-3</c:v>
                </c:pt>
                <c:pt idx="591">
                  <c:v>-2</c:v>
                </c:pt>
                <c:pt idx="592">
                  <c:v>-1</c:v>
                </c:pt>
                <c:pt idx="593">
                  <c:v>0</c:v>
                </c:pt>
                <c:pt idx="594">
                  <c:v>1</c:v>
                </c:pt>
                <c:pt idx="595">
                  <c:v>2</c:v>
                </c:pt>
                <c:pt idx="596">
                  <c:v>3</c:v>
                </c:pt>
                <c:pt idx="597">
                  <c:v>4</c:v>
                </c:pt>
                <c:pt idx="598">
                  <c:v>5</c:v>
                </c:pt>
                <c:pt idx="599">
                  <c:v>7</c:v>
                </c:pt>
                <c:pt idx="600">
                  <c:v>-23</c:v>
                </c:pt>
                <c:pt idx="601">
                  <c:v>-19</c:v>
                </c:pt>
                <c:pt idx="602">
                  <c:v>-16</c:v>
                </c:pt>
                <c:pt idx="603">
                  <c:v>-14</c:v>
                </c:pt>
                <c:pt idx="604">
                  <c:v>-13</c:v>
                </c:pt>
                <c:pt idx="605">
                  <c:v>-11</c:v>
                </c:pt>
                <c:pt idx="606">
                  <c:v>-10</c:v>
                </c:pt>
                <c:pt idx="607">
                  <c:v>-9</c:v>
                </c:pt>
                <c:pt idx="608">
                  <c:v>-8</c:v>
                </c:pt>
                <c:pt idx="609">
                  <c:v>-7</c:v>
                </c:pt>
                <c:pt idx="610">
                  <c:v>-6</c:v>
                </c:pt>
                <c:pt idx="611">
                  <c:v>-5</c:v>
                </c:pt>
                <c:pt idx="612">
                  <c:v>-4</c:v>
                </c:pt>
                <c:pt idx="613">
                  <c:v>-3</c:v>
                </c:pt>
                <c:pt idx="614">
                  <c:v>-2</c:v>
                </c:pt>
                <c:pt idx="615">
                  <c:v>-1</c:v>
                </c:pt>
                <c:pt idx="616">
                  <c:v>0</c:v>
                </c:pt>
                <c:pt idx="617">
                  <c:v>1</c:v>
                </c:pt>
                <c:pt idx="618">
                  <c:v>2</c:v>
                </c:pt>
                <c:pt idx="619">
                  <c:v>3</c:v>
                </c:pt>
                <c:pt idx="620">
                  <c:v>4</c:v>
                </c:pt>
                <c:pt idx="621">
                  <c:v>5</c:v>
                </c:pt>
                <c:pt idx="622">
                  <c:v>6</c:v>
                </c:pt>
                <c:pt idx="623">
                  <c:v>-27</c:v>
                </c:pt>
                <c:pt idx="624">
                  <c:v>-15</c:v>
                </c:pt>
                <c:pt idx="625">
                  <c:v>-14</c:v>
                </c:pt>
                <c:pt idx="626">
                  <c:v>-13</c:v>
                </c:pt>
                <c:pt idx="627">
                  <c:v>-12</c:v>
                </c:pt>
                <c:pt idx="628">
                  <c:v>-11</c:v>
                </c:pt>
                <c:pt idx="629">
                  <c:v>-10</c:v>
                </c:pt>
                <c:pt idx="630">
                  <c:v>-9</c:v>
                </c:pt>
                <c:pt idx="631">
                  <c:v>-8</c:v>
                </c:pt>
                <c:pt idx="632">
                  <c:v>-7</c:v>
                </c:pt>
                <c:pt idx="633">
                  <c:v>-6</c:v>
                </c:pt>
                <c:pt idx="634">
                  <c:v>-5</c:v>
                </c:pt>
                <c:pt idx="635">
                  <c:v>-4</c:v>
                </c:pt>
                <c:pt idx="636">
                  <c:v>-3</c:v>
                </c:pt>
                <c:pt idx="637">
                  <c:v>-2</c:v>
                </c:pt>
                <c:pt idx="638">
                  <c:v>-1</c:v>
                </c:pt>
                <c:pt idx="639">
                  <c:v>0</c:v>
                </c:pt>
                <c:pt idx="640">
                  <c:v>1</c:v>
                </c:pt>
                <c:pt idx="641">
                  <c:v>2</c:v>
                </c:pt>
                <c:pt idx="642">
                  <c:v>3</c:v>
                </c:pt>
                <c:pt idx="643">
                  <c:v>4</c:v>
                </c:pt>
                <c:pt idx="644">
                  <c:v>5</c:v>
                </c:pt>
                <c:pt idx="645">
                  <c:v>6</c:v>
                </c:pt>
                <c:pt idx="646">
                  <c:v>7</c:v>
                </c:pt>
                <c:pt idx="647">
                  <c:v>8</c:v>
                </c:pt>
                <c:pt idx="648">
                  <c:v>-16</c:v>
                </c:pt>
                <c:pt idx="649">
                  <c:v>-15</c:v>
                </c:pt>
                <c:pt idx="650">
                  <c:v>-14</c:v>
                </c:pt>
                <c:pt idx="651">
                  <c:v>-13</c:v>
                </c:pt>
                <c:pt idx="652">
                  <c:v>-12</c:v>
                </c:pt>
                <c:pt idx="653">
                  <c:v>-11</c:v>
                </c:pt>
                <c:pt idx="654">
                  <c:v>-10</c:v>
                </c:pt>
                <c:pt idx="655">
                  <c:v>-9</c:v>
                </c:pt>
                <c:pt idx="656">
                  <c:v>-8</c:v>
                </c:pt>
                <c:pt idx="657">
                  <c:v>-7</c:v>
                </c:pt>
                <c:pt idx="658">
                  <c:v>-6</c:v>
                </c:pt>
                <c:pt idx="659">
                  <c:v>-5</c:v>
                </c:pt>
                <c:pt idx="660">
                  <c:v>-4</c:v>
                </c:pt>
                <c:pt idx="661">
                  <c:v>-3</c:v>
                </c:pt>
                <c:pt idx="662">
                  <c:v>-2</c:v>
                </c:pt>
                <c:pt idx="663">
                  <c:v>-1</c:v>
                </c:pt>
                <c:pt idx="664">
                  <c:v>0</c:v>
                </c:pt>
                <c:pt idx="665">
                  <c:v>1</c:v>
                </c:pt>
                <c:pt idx="666">
                  <c:v>2</c:v>
                </c:pt>
                <c:pt idx="667">
                  <c:v>3</c:v>
                </c:pt>
                <c:pt idx="668">
                  <c:v>4</c:v>
                </c:pt>
                <c:pt idx="669">
                  <c:v>5</c:v>
                </c:pt>
                <c:pt idx="670">
                  <c:v>6</c:v>
                </c:pt>
                <c:pt idx="671">
                  <c:v>7</c:v>
                </c:pt>
                <c:pt idx="672">
                  <c:v>8</c:v>
                </c:pt>
                <c:pt idx="673">
                  <c:v>9</c:v>
                </c:pt>
                <c:pt idx="674">
                  <c:v>-18</c:v>
                </c:pt>
                <c:pt idx="675">
                  <c:v>-16</c:v>
                </c:pt>
                <c:pt idx="676">
                  <c:v>-15</c:v>
                </c:pt>
                <c:pt idx="677">
                  <c:v>-14</c:v>
                </c:pt>
                <c:pt idx="678">
                  <c:v>-13</c:v>
                </c:pt>
                <c:pt idx="679">
                  <c:v>-12</c:v>
                </c:pt>
                <c:pt idx="680">
                  <c:v>-11</c:v>
                </c:pt>
                <c:pt idx="681">
                  <c:v>-10</c:v>
                </c:pt>
                <c:pt idx="682">
                  <c:v>-9</c:v>
                </c:pt>
                <c:pt idx="683">
                  <c:v>-8</c:v>
                </c:pt>
                <c:pt idx="684">
                  <c:v>-7</c:v>
                </c:pt>
                <c:pt idx="685">
                  <c:v>-6</c:v>
                </c:pt>
                <c:pt idx="686">
                  <c:v>-5</c:v>
                </c:pt>
                <c:pt idx="687">
                  <c:v>-4</c:v>
                </c:pt>
                <c:pt idx="688">
                  <c:v>-3</c:v>
                </c:pt>
                <c:pt idx="689">
                  <c:v>-2</c:v>
                </c:pt>
                <c:pt idx="690">
                  <c:v>-1</c:v>
                </c:pt>
                <c:pt idx="691">
                  <c:v>0</c:v>
                </c:pt>
                <c:pt idx="692">
                  <c:v>1</c:v>
                </c:pt>
                <c:pt idx="693">
                  <c:v>2</c:v>
                </c:pt>
                <c:pt idx="694">
                  <c:v>3</c:v>
                </c:pt>
                <c:pt idx="695">
                  <c:v>4</c:v>
                </c:pt>
                <c:pt idx="696">
                  <c:v>5</c:v>
                </c:pt>
                <c:pt idx="697">
                  <c:v>6</c:v>
                </c:pt>
                <c:pt idx="698">
                  <c:v>9</c:v>
                </c:pt>
                <c:pt idx="699">
                  <c:v>10</c:v>
                </c:pt>
                <c:pt idx="700">
                  <c:v>-16</c:v>
                </c:pt>
                <c:pt idx="701">
                  <c:v>-15</c:v>
                </c:pt>
                <c:pt idx="702">
                  <c:v>-14</c:v>
                </c:pt>
                <c:pt idx="703">
                  <c:v>-13</c:v>
                </c:pt>
                <c:pt idx="704">
                  <c:v>-12</c:v>
                </c:pt>
                <c:pt idx="705">
                  <c:v>-11</c:v>
                </c:pt>
                <c:pt idx="706">
                  <c:v>-10</c:v>
                </c:pt>
                <c:pt idx="707">
                  <c:v>-9</c:v>
                </c:pt>
                <c:pt idx="708">
                  <c:v>-8</c:v>
                </c:pt>
                <c:pt idx="709">
                  <c:v>-7</c:v>
                </c:pt>
                <c:pt idx="710">
                  <c:v>-6</c:v>
                </c:pt>
                <c:pt idx="711">
                  <c:v>-5</c:v>
                </c:pt>
                <c:pt idx="712">
                  <c:v>-4</c:v>
                </c:pt>
                <c:pt idx="713">
                  <c:v>-3</c:v>
                </c:pt>
                <c:pt idx="714">
                  <c:v>-2</c:v>
                </c:pt>
                <c:pt idx="715">
                  <c:v>-1</c:v>
                </c:pt>
                <c:pt idx="716">
                  <c:v>0</c:v>
                </c:pt>
                <c:pt idx="717">
                  <c:v>1</c:v>
                </c:pt>
                <c:pt idx="718">
                  <c:v>2</c:v>
                </c:pt>
                <c:pt idx="719">
                  <c:v>3</c:v>
                </c:pt>
                <c:pt idx="720">
                  <c:v>4</c:v>
                </c:pt>
                <c:pt idx="721">
                  <c:v>5</c:v>
                </c:pt>
                <c:pt idx="722">
                  <c:v>6</c:v>
                </c:pt>
                <c:pt idx="723">
                  <c:v>7</c:v>
                </c:pt>
                <c:pt idx="724">
                  <c:v>8</c:v>
                </c:pt>
                <c:pt idx="725">
                  <c:v>9</c:v>
                </c:pt>
                <c:pt idx="726">
                  <c:v>11</c:v>
                </c:pt>
                <c:pt idx="727">
                  <c:v>-16</c:v>
                </c:pt>
                <c:pt idx="728">
                  <c:v>-15</c:v>
                </c:pt>
                <c:pt idx="729">
                  <c:v>-14</c:v>
                </c:pt>
                <c:pt idx="730">
                  <c:v>-13</c:v>
                </c:pt>
                <c:pt idx="731">
                  <c:v>-12</c:v>
                </c:pt>
                <c:pt idx="732">
                  <c:v>-11</c:v>
                </c:pt>
                <c:pt idx="733">
                  <c:v>-10</c:v>
                </c:pt>
                <c:pt idx="734">
                  <c:v>-9</c:v>
                </c:pt>
                <c:pt idx="735">
                  <c:v>-8</c:v>
                </c:pt>
                <c:pt idx="736">
                  <c:v>-7</c:v>
                </c:pt>
                <c:pt idx="737">
                  <c:v>-6</c:v>
                </c:pt>
                <c:pt idx="738">
                  <c:v>-5</c:v>
                </c:pt>
                <c:pt idx="739">
                  <c:v>-4</c:v>
                </c:pt>
                <c:pt idx="740">
                  <c:v>-3</c:v>
                </c:pt>
                <c:pt idx="741">
                  <c:v>-2</c:v>
                </c:pt>
                <c:pt idx="742">
                  <c:v>-1</c:v>
                </c:pt>
                <c:pt idx="743">
                  <c:v>0</c:v>
                </c:pt>
                <c:pt idx="744">
                  <c:v>1</c:v>
                </c:pt>
                <c:pt idx="745">
                  <c:v>2</c:v>
                </c:pt>
                <c:pt idx="746">
                  <c:v>3</c:v>
                </c:pt>
                <c:pt idx="747">
                  <c:v>4</c:v>
                </c:pt>
                <c:pt idx="748">
                  <c:v>5</c:v>
                </c:pt>
                <c:pt idx="749">
                  <c:v>6</c:v>
                </c:pt>
                <c:pt idx="750">
                  <c:v>7</c:v>
                </c:pt>
                <c:pt idx="751">
                  <c:v>8</c:v>
                </c:pt>
                <c:pt idx="752">
                  <c:v>-26</c:v>
                </c:pt>
                <c:pt idx="753">
                  <c:v>-16</c:v>
                </c:pt>
                <c:pt idx="754">
                  <c:v>-15</c:v>
                </c:pt>
                <c:pt idx="755">
                  <c:v>-13</c:v>
                </c:pt>
                <c:pt idx="756">
                  <c:v>-12</c:v>
                </c:pt>
                <c:pt idx="757">
                  <c:v>-11</c:v>
                </c:pt>
                <c:pt idx="758">
                  <c:v>-10</c:v>
                </c:pt>
                <c:pt idx="759">
                  <c:v>-9</c:v>
                </c:pt>
                <c:pt idx="760">
                  <c:v>-8</c:v>
                </c:pt>
                <c:pt idx="761">
                  <c:v>-7</c:v>
                </c:pt>
                <c:pt idx="762">
                  <c:v>-6</c:v>
                </c:pt>
                <c:pt idx="763">
                  <c:v>-5</c:v>
                </c:pt>
                <c:pt idx="764">
                  <c:v>-4</c:v>
                </c:pt>
                <c:pt idx="765">
                  <c:v>-3</c:v>
                </c:pt>
                <c:pt idx="766">
                  <c:v>-2</c:v>
                </c:pt>
                <c:pt idx="767">
                  <c:v>-1</c:v>
                </c:pt>
                <c:pt idx="768">
                  <c:v>0</c:v>
                </c:pt>
                <c:pt idx="769">
                  <c:v>1</c:v>
                </c:pt>
                <c:pt idx="770">
                  <c:v>2</c:v>
                </c:pt>
                <c:pt idx="771">
                  <c:v>3</c:v>
                </c:pt>
                <c:pt idx="772">
                  <c:v>4</c:v>
                </c:pt>
                <c:pt idx="773">
                  <c:v>5</c:v>
                </c:pt>
                <c:pt idx="774">
                  <c:v>6</c:v>
                </c:pt>
                <c:pt idx="775">
                  <c:v>7</c:v>
                </c:pt>
                <c:pt idx="776">
                  <c:v>8</c:v>
                </c:pt>
                <c:pt idx="777">
                  <c:v>10</c:v>
                </c:pt>
                <c:pt idx="778">
                  <c:v>-17</c:v>
                </c:pt>
                <c:pt idx="779">
                  <c:v>-15</c:v>
                </c:pt>
                <c:pt idx="780">
                  <c:v>-14</c:v>
                </c:pt>
                <c:pt idx="781">
                  <c:v>-12</c:v>
                </c:pt>
                <c:pt idx="782">
                  <c:v>-11</c:v>
                </c:pt>
                <c:pt idx="783">
                  <c:v>-10</c:v>
                </c:pt>
                <c:pt idx="784">
                  <c:v>-9</c:v>
                </c:pt>
                <c:pt idx="785">
                  <c:v>-8</c:v>
                </c:pt>
                <c:pt idx="786">
                  <c:v>-7</c:v>
                </c:pt>
                <c:pt idx="787">
                  <c:v>-6</c:v>
                </c:pt>
                <c:pt idx="788">
                  <c:v>-5</c:v>
                </c:pt>
                <c:pt idx="789">
                  <c:v>-4</c:v>
                </c:pt>
                <c:pt idx="790">
                  <c:v>-3</c:v>
                </c:pt>
                <c:pt idx="791">
                  <c:v>-2</c:v>
                </c:pt>
                <c:pt idx="792">
                  <c:v>-1</c:v>
                </c:pt>
                <c:pt idx="793">
                  <c:v>0</c:v>
                </c:pt>
                <c:pt idx="794">
                  <c:v>1</c:v>
                </c:pt>
                <c:pt idx="795">
                  <c:v>2</c:v>
                </c:pt>
                <c:pt idx="796">
                  <c:v>3</c:v>
                </c:pt>
                <c:pt idx="797">
                  <c:v>4</c:v>
                </c:pt>
                <c:pt idx="798">
                  <c:v>5</c:v>
                </c:pt>
                <c:pt idx="799">
                  <c:v>6</c:v>
                </c:pt>
                <c:pt idx="800">
                  <c:v>7</c:v>
                </c:pt>
                <c:pt idx="801">
                  <c:v>8</c:v>
                </c:pt>
                <c:pt idx="802">
                  <c:v>-17</c:v>
                </c:pt>
                <c:pt idx="803">
                  <c:v>-13</c:v>
                </c:pt>
                <c:pt idx="804">
                  <c:v>-12</c:v>
                </c:pt>
                <c:pt idx="805">
                  <c:v>-11</c:v>
                </c:pt>
                <c:pt idx="806">
                  <c:v>-10</c:v>
                </c:pt>
                <c:pt idx="807">
                  <c:v>-9</c:v>
                </c:pt>
                <c:pt idx="808">
                  <c:v>-8</c:v>
                </c:pt>
                <c:pt idx="809">
                  <c:v>-7</c:v>
                </c:pt>
                <c:pt idx="810">
                  <c:v>-6</c:v>
                </c:pt>
                <c:pt idx="811">
                  <c:v>-5</c:v>
                </c:pt>
                <c:pt idx="812">
                  <c:v>-4</c:v>
                </c:pt>
                <c:pt idx="813">
                  <c:v>-3</c:v>
                </c:pt>
                <c:pt idx="814">
                  <c:v>-2</c:v>
                </c:pt>
                <c:pt idx="815">
                  <c:v>-1</c:v>
                </c:pt>
                <c:pt idx="816">
                  <c:v>0</c:v>
                </c:pt>
                <c:pt idx="817">
                  <c:v>1</c:v>
                </c:pt>
                <c:pt idx="818">
                  <c:v>2</c:v>
                </c:pt>
                <c:pt idx="819">
                  <c:v>3</c:v>
                </c:pt>
                <c:pt idx="820">
                  <c:v>4</c:v>
                </c:pt>
                <c:pt idx="821">
                  <c:v>5</c:v>
                </c:pt>
                <c:pt idx="822">
                  <c:v>6</c:v>
                </c:pt>
                <c:pt idx="823">
                  <c:v>7</c:v>
                </c:pt>
                <c:pt idx="824">
                  <c:v>8</c:v>
                </c:pt>
                <c:pt idx="825">
                  <c:v>10</c:v>
                </c:pt>
                <c:pt idx="826">
                  <c:v>-14</c:v>
                </c:pt>
                <c:pt idx="827">
                  <c:v>-13</c:v>
                </c:pt>
                <c:pt idx="828">
                  <c:v>-12</c:v>
                </c:pt>
                <c:pt idx="829">
                  <c:v>-11</c:v>
                </c:pt>
                <c:pt idx="830">
                  <c:v>-10</c:v>
                </c:pt>
                <c:pt idx="831">
                  <c:v>-9</c:v>
                </c:pt>
                <c:pt idx="832">
                  <c:v>-8</c:v>
                </c:pt>
                <c:pt idx="833">
                  <c:v>-7</c:v>
                </c:pt>
                <c:pt idx="834">
                  <c:v>-6</c:v>
                </c:pt>
                <c:pt idx="835">
                  <c:v>-5</c:v>
                </c:pt>
                <c:pt idx="836">
                  <c:v>-4</c:v>
                </c:pt>
                <c:pt idx="837">
                  <c:v>-3</c:v>
                </c:pt>
                <c:pt idx="838">
                  <c:v>-2</c:v>
                </c:pt>
                <c:pt idx="839">
                  <c:v>-1</c:v>
                </c:pt>
                <c:pt idx="840">
                  <c:v>0</c:v>
                </c:pt>
                <c:pt idx="841">
                  <c:v>1</c:v>
                </c:pt>
                <c:pt idx="842">
                  <c:v>2</c:v>
                </c:pt>
                <c:pt idx="843">
                  <c:v>3</c:v>
                </c:pt>
                <c:pt idx="844">
                  <c:v>4</c:v>
                </c:pt>
                <c:pt idx="845">
                  <c:v>5</c:v>
                </c:pt>
                <c:pt idx="846">
                  <c:v>6</c:v>
                </c:pt>
                <c:pt idx="847">
                  <c:v>7</c:v>
                </c:pt>
                <c:pt idx="848">
                  <c:v>8</c:v>
                </c:pt>
                <c:pt idx="849">
                  <c:v>-14</c:v>
                </c:pt>
                <c:pt idx="850">
                  <c:v>-13</c:v>
                </c:pt>
                <c:pt idx="851">
                  <c:v>-12</c:v>
                </c:pt>
                <c:pt idx="852">
                  <c:v>-11</c:v>
                </c:pt>
                <c:pt idx="853">
                  <c:v>-10</c:v>
                </c:pt>
                <c:pt idx="854">
                  <c:v>-9</c:v>
                </c:pt>
                <c:pt idx="855">
                  <c:v>-8</c:v>
                </c:pt>
                <c:pt idx="856">
                  <c:v>-7</c:v>
                </c:pt>
                <c:pt idx="857">
                  <c:v>-6</c:v>
                </c:pt>
                <c:pt idx="858">
                  <c:v>-5</c:v>
                </c:pt>
                <c:pt idx="859">
                  <c:v>-4</c:v>
                </c:pt>
                <c:pt idx="860">
                  <c:v>-3</c:v>
                </c:pt>
                <c:pt idx="861">
                  <c:v>-2</c:v>
                </c:pt>
                <c:pt idx="862">
                  <c:v>-1</c:v>
                </c:pt>
                <c:pt idx="863">
                  <c:v>0</c:v>
                </c:pt>
                <c:pt idx="864">
                  <c:v>1</c:v>
                </c:pt>
                <c:pt idx="865">
                  <c:v>2</c:v>
                </c:pt>
                <c:pt idx="866">
                  <c:v>3</c:v>
                </c:pt>
                <c:pt idx="867">
                  <c:v>4</c:v>
                </c:pt>
                <c:pt idx="868">
                  <c:v>5</c:v>
                </c:pt>
                <c:pt idx="869">
                  <c:v>6</c:v>
                </c:pt>
                <c:pt idx="870">
                  <c:v>7</c:v>
                </c:pt>
                <c:pt idx="871">
                  <c:v>8</c:v>
                </c:pt>
                <c:pt idx="872">
                  <c:v>10</c:v>
                </c:pt>
                <c:pt idx="873">
                  <c:v>12</c:v>
                </c:pt>
                <c:pt idx="874">
                  <c:v>-13</c:v>
                </c:pt>
                <c:pt idx="875">
                  <c:v>-12</c:v>
                </c:pt>
                <c:pt idx="876">
                  <c:v>-11</c:v>
                </c:pt>
                <c:pt idx="877">
                  <c:v>-10</c:v>
                </c:pt>
                <c:pt idx="878">
                  <c:v>-9</c:v>
                </c:pt>
                <c:pt idx="879">
                  <c:v>-8</c:v>
                </c:pt>
                <c:pt idx="880">
                  <c:v>-7</c:v>
                </c:pt>
                <c:pt idx="881">
                  <c:v>-6</c:v>
                </c:pt>
                <c:pt idx="882">
                  <c:v>-5</c:v>
                </c:pt>
                <c:pt idx="883">
                  <c:v>-4</c:v>
                </c:pt>
                <c:pt idx="884">
                  <c:v>-3</c:v>
                </c:pt>
                <c:pt idx="885">
                  <c:v>-2</c:v>
                </c:pt>
                <c:pt idx="886">
                  <c:v>-1</c:v>
                </c:pt>
                <c:pt idx="887">
                  <c:v>0</c:v>
                </c:pt>
                <c:pt idx="888">
                  <c:v>1</c:v>
                </c:pt>
                <c:pt idx="889">
                  <c:v>2</c:v>
                </c:pt>
                <c:pt idx="890">
                  <c:v>3</c:v>
                </c:pt>
                <c:pt idx="891">
                  <c:v>4</c:v>
                </c:pt>
                <c:pt idx="892">
                  <c:v>5</c:v>
                </c:pt>
                <c:pt idx="893">
                  <c:v>6</c:v>
                </c:pt>
                <c:pt idx="894">
                  <c:v>7</c:v>
                </c:pt>
                <c:pt idx="895">
                  <c:v>8</c:v>
                </c:pt>
                <c:pt idx="896">
                  <c:v>9</c:v>
                </c:pt>
                <c:pt idx="897">
                  <c:v>11</c:v>
                </c:pt>
                <c:pt idx="898">
                  <c:v>-15</c:v>
                </c:pt>
                <c:pt idx="899">
                  <c:v>-13</c:v>
                </c:pt>
                <c:pt idx="900">
                  <c:v>-12</c:v>
                </c:pt>
                <c:pt idx="901">
                  <c:v>-11</c:v>
                </c:pt>
                <c:pt idx="902">
                  <c:v>-10</c:v>
                </c:pt>
                <c:pt idx="903">
                  <c:v>-9</c:v>
                </c:pt>
                <c:pt idx="904">
                  <c:v>-8</c:v>
                </c:pt>
                <c:pt idx="905">
                  <c:v>-7</c:v>
                </c:pt>
                <c:pt idx="906">
                  <c:v>-6</c:v>
                </c:pt>
                <c:pt idx="907">
                  <c:v>-5</c:v>
                </c:pt>
                <c:pt idx="908">
                  <c:v>-4</c:v>
                </c:pt>
                <c:pt idx="909">
                  <c:v>-3</c:v>
                </c:pt>
                <c:pt idx="910">
                  <c:v>-2</c:v>
                </c:pt>
                <c:pt idx="911">
                  <c:v>-1</c:v>
                </c:pt>
                <c:pt idx="912">
                  <c:v>0</c:v>
                </c:pt>
                <c:pt idx="913">
                  <c:v>1</c:v>
                </c:pt>
                <c:pt idx="914">
                  <c:v>2</c:v>
                </c:pt>
                <c:pt idx="915">
                  <c:v>3</c:v>
                </c:pt>
                <c:pt idx="916">
                  <c:v>4</c:v>
                </c:pt>
                <c:pt idx="917">
                  <c:v>5</c:v>
                </c:pt>
                <c:pt idx="918">
                  <c:v>6</c:v>
                </c:pt>
                <c:pt idx="919">
                  <c:v>7</c:v>
                </c:pt>
                <c:pt idx="920">
                  <c:v>8</c:v>
                </c:pt>
                <c:pt idx="921">
                  <c:v>9</c:v>
                </c:pt>
                <c:pt idx="922">
                  <c:v>11</c:v>
                </c:pt>
                <c:pt idx="923">
                  <c:v>12</c:v>
                </c:pt>
                <c:pt idx="924">
                  <c:v>-17</c:v>
                </c:pt>
                <c:pt idx="925">
                  <c:v>-16</c:v>
                </c:pt>
                <c:pt idx="926">
                  <c:v>-15</c:v>
                </c:pt>
                <c:pt idx="927">
                  <c:v>-12</c:v>
                </c:pt>
                <c:pt idx="928">
                  <c:v>-11</c:v>
                </c:pt>
                <c:pt idx="929">
                  <c:v>-10</c:v>
                </c:pt>
                <c:pt idx="930">
                  <c:v>-9</c:v>
                </c:pt>
                <c:pt idx="931">
                  <c:v>-8</c:v>
                </c:pt>
                <c:pt idx="932">
                  <c:v>-7</c:v>
                </c:pt>
                <c:pt idx="933">
                  <c:v>-6</c:v>
                </c:pt>
                <c:pt idx="934">
                  <c:v>-5</c:v>
                </c:pt>
                <c:pt idx="935">
                  <c:v>-4</c:v>
                </c:pt>
                <c:pt idx="936">
                  <c:v>-3</c:v>
                </c:pt>
                <c:pt idx="937">
                  <c:v>-2</c:v>
                </c:pt>
                <c:pt idx="938">
                  <c:v>-1</c:v>
                </c:pt>
                <c:pt idx="939">
                  <c:v>0</c:v>
                </c:pt>
                <c:pt idx="940">
                  <c:v>1</c:v>
                </c:pt>
                <c:pt idx="941">
                  <c:v>2</c:v>
                </c:pt>
                <c:pt idx="942">
                  <c:v>3</c:v>
                </c:pt>
                <c:pt idx="943">
                  <c:v>4</c:v>
                </c:pt>
                <c:pt idx="944">
                  <c:v>5</c:v>
                </c:pt>
                <c:pt idx="945">
                  <c:v>6</c:v>
                </c:pt>
                <c:pt idx="946">
                  <c:v>7</c:v>
                </c:pt>
                <c:pt idx="947">
                  <c:v>8</c:v>
                </c:pt>
                <c:pt idx="948">
                  <c:v>9</c:v>
                </c:pt>
                <c:pt idx="949">
                  <c:v>10</c:v>
                </c:pt>
                <c:pt idx="950">
                  <c:v>12</c:v>
                </c:pt>
                <c:pt idx="951">
                  <c:v>-13</c:v>
                </c:pt>
                <c:pt idx="952">
                  <c:v>-12</c:v>
                </c:pt>
                <c:pt idx="953">
                  <c:v>-11</c:v>
                </c:pt>
                <c:pt idx="954">
                  <c:v>-10</c:v>
                </c:pt>
                <c:pt idx="955">
                  <c:v>-9</c:v>
                </c:pt>
                <c:pt idx="956">
                  <c:v>-8</c:v>
                </c:pt>
                <c:pt idx="957">
                  <c:v>-7</c:v>
                </c:pt>
                <c:pt idx="958">
                  <c:v>-6</c:v>
                </c:pt>
                <c:pt idx="959">
                  <c:v>-5</c:v>
                </c:pt>
                <c:pt idx="960">
                  <c:v>-4</c:v>
                </c:pt>
                <c:pt idx="961">
                  <c:v>-3</c:v>
                </c:pt>
                <c:pt idx="962">
                  <c:v>-2</c:v>
                </c:pt>
                <c:pt idx="963">
                  <c:v>-1</c:v>
                </c:pt>
                <c:pt idx="964">
                  <c:v>0</c:v>
                </c:pt>
                <c:pt idx="965">
                  <c:v>1</c:v>
                </c:pt>
                <c:pt idx="966">
                  <c:v>2</c:v>
                </c:pt>
                <c:pt idx="967">
                  <c:v>3</c:v>
                </c:pt>
                <c:pt idx="968">
                  <c:v>4</c:v>
                </c:pt>
                <c:pt idx="969">
                  <c:v>5</c:v>
                </c:pt>
                <c:pt idx="970">
                  <c:v>6</c:v>
                </c:pt>
                <c:pt idx="971">
                  <c:v>7</c:v>
                </c:pt>
                <c:pt idx="972">
                  <c:v>8</c:v>
                </c:pt>
                <c:pt idx="973">
                  <c:v>9</c:v>
                </c:pt>
                <c:pt idx="974">
                  <c:v>10</c:v>
                </c:pt>
                <c:pt idx="975">
                  <c:v>11</c:v>
                </c:pt>
                <c:pt idx="976">
                  <c:v>-16</c:v>
                </c:pt>
                <c:pt idx="977">
                  <c:v>-15</c:v>
                </c:pt>
                <c:pt idx="978">
                  <c:v>-14</c:v>
                </c:pt>
                <c:pt idx="979">
                  <c:v>-13</c:v>
                </c:pt>
                <c:pt idx="980">
                  <c:v>-12</c:v>
                </c:pt>
                <c:pt idx="981">
                  <c:v>-11</c:v>
                </c:pt>
                <c:pt idx="982">
                  <c:v>-10</c:v>
                </c:pt>
                <c:pt idx="983">
                  <c:v>-9</c:v>
                </c:pt>
                <c:pt idx="984">
                  <c:v>-8</c:v>
                </c:pt>
                <c:pt idx="985">
                  <c:v>-7</c:v>
                </c:pt>
                <c:pt idx="986">
                  <c:v>-6</c:v>
                </c:pt>
                <c:pt idx="987">
                  <c:v>-5</c:v>
                </c:pt>
                <c:pt idx="988">
                  <c:v>-4</c:v>
                </c:pt>
                <c:pt idx="989">
                  <c:v>-3</c:v>
                </c:pt>
                <c:pt idx="990">
                  <c:v>-2</c:v>
                </c:pt>
                <c:pt idx="991">
                  <c:v>-1</c:v>
                </c:pt>
                <c:pt idx="992">
                  <c:v>0</c:v>
                </c:pt>
                <c:pt idx="993">
                  <c:v>1</c:v>
                </c:pt>
                <c:pt idx="994">
                  <c:v>2</c:v>
                </c:pt>
                <c:pt idx="995">
                  <c:v>3</c:v>
                </c:pt>
                <c:pt idx="996">
                  <c:v>4</c:v>
                </c:pt>
                <c:pt idx="997">
                  <c:v>5</c:v>
                </c:pt>
                <c:pt idx="998">
                  <c:v>6</c:v>
                </c:pt>
                <c:pt idx="999">
                  <c:v>7</c:v>
                </c:pt>
                <c:pt idx="1000">
                  <c:v>8</c:v>
                </c:pt>
                <c:pt idx="1001">
                  <c:v>9</c:v>
                </c:pt>
                <c:pt idx="1002">
                  <c:v>10</c:v>
                </c:pt>
                <c:pt idx="1003">
                  <c:v>11</c:v>
                </c:pt>
                <c:pt idx="1004">
                  <c:v>13</c:v>
                </c:pt>
                <c:pt idx="1005">
                  <c:v>-18</c:v>
                </c:pt>
                <c:pt idx="1006">
                  <c:v>-14</c:v>
                </c:pt>
                <c:pt idx="1007">
                  <c:v>-13</c:v>
                </c:pt>
                <c:pt idx="1008">
                  <c:v>-12</c:v>
                </c:pt>
                <c:pt idx="1009">
                  <c:v>-11</c:v>
                </c:pt>
                <c:pt idx="1010">
                  <c:v>-10</c:v>
                </c:pt>
                <c:pt idx="1011">
                  <c:v>-9</c:v>
                </c:pt>
                <c:pt idx="1012">
                  <c:v>-8</c:v>
                </c:pt>
                <c:pt idx="1013">
                  <c:v>-7</c:v>
                </c:pt>
                <c:pt idx="1014">
                  <c:v>-6</c:v>
                </c:pt>
                <c:pt idx="1015">
                  <c:v>-5</c:v>
                </c:pt>
                <c:pt idx="1016">
                  <c:v>-4</c:v>
                </c:pt>
                <c:pt idx="1017">
                  <c:v>-3</c:v>
                </c:pt>
                <c:pt idx="1018">
                  <c:v>-2</c:v>
                </c:pt>
                <c:pt idx="1019">
                  <c:v>-1</c:v>
                </c:pt>
                <c:pt idx="1020">
                  <c:v>0</c:v>
                </c:pt>
                <c:pt idx="1021">
                  <c:v>1</c:v>
                </c:pt>
                <c:pt idx="1022">
                  <c:v>2</c:v>
                </c:pt>
                <c:pt idx="1023">
                  <c:v>3</c:v>
                </c:pt>
                <c:pt idx="1024">
                  <c:v>4</c:v>
                </c:pt>
                <c:pt idx="1025">
                  <c:v>5</c:v>
                </c:pt>
                <c:pt idx="1026">
                  <c:v>6</c:v>
                </c:pt>
                <c:pt idx="1027">
                  <c:v>7</c:v>
                </c:pt>
                <c:pt idx="1028">
                  <c:v>8</c:v>
                </c:pt>
                <c:pt idx="1029">
                  <c:v>9</c:v>
                </c:pt>
                <c:pt idx="1030">
                  <c:v>10</c:v>
                </c:pt>
                <c:pt idx="1031">
                  <c:v>11</c:v>
                </c:pt>
                <c:pt idx="1032">
                  <c:v>12</c:v>
                </c:pt>
                <c:pt idx="1033">
                  <c:v>-15</c:v>
                </c:pt>
                <c:pt idx="1034">
                  <c:v>-14</c:v>
                </c:pt>
                <c:pt idx="1035">
                  <c:v>-12</c:v>
                </c:pt>
                <c:pt idx="1036">
                  <c:v>-11</c:v>
                </c:pt>
                <c:pt idx="1037">
                  <c:v>-10</c:v>
                </c:pt>
                <c:pt idx="1038">
                  <c:v>-9</c:v>
                </c:pt>
                <c:pt idx="1039">
                  <c:v>-8</c:v>
                </c:pt>
                <c:pt idx="1040">
                  <c:v>-7</c:v>
                </c:pt>
                <c:pt idx="1041">
                  <c:v>-6</c:v>
                </c:pt>
                <c:pt idx="1042">
                  <c:v>-5</c:v>
                </c:pt>
                <c:pt idx="1043">
                  <c:v>-4</c:v>
                </c:pt>
                <c:pt idx="1044">
                  <c:v>-3</c:v>
                </c:pt>
                <c:pt idx="1045">
                  <c:v>-2</c:v>
                </c:pt>
                <c:pt idx="1046">
                  <c:v>-1</c:v>
                </c:pt>
                <c:pt idx="1047">
                  <c:v>0</c:v>
                </c:pt>
                <c:pt idx="1048">
                  <c:v>1</c:v>
                </c:pt>
                <c:pt idx="1049">
                  <c:v>2</c:v>
                </c:pt>
                <c:pt idx="1050">
                  <c:v>3</c:v>
                </c:pt>
                <c:pt idx="1051">
                  <c:v>4</c:v>
                </c:pt>
                <c:pt idx="1052">
                  <c:v>5</c:v>
                </c:pt>
                <c:pt idx="1053">
                  <c:v>6</c:v>
                </c:pt>
                <c:pt idx="1054">
                  <c:v>7</c:v>
                </c:pt>
                <c:pt idx="1055">
                  <c:v>8</c:v>
                </c:pt>
                <c:pt idx="1056">
                  <c:v>9</c:v>
                </c:pt>
                <c:pt idx="1057">
                  <c:v>10</c:v>
                </c:pt>
                <c:pt idx="1058">
                  <c:v>11</c:v>
                </c:pt>
                <c:pt idx="1059">
                  <c:v>12</c:v>
                </c:pt>
                <c:pt idx="1060">
                  <c:v>17</c:v>
                </c:pt>
                <c:pt idx="1061">
                  <c:v>-12</c:v>
                </c:pt>
                <c:pt idx="1062">
                  <c:v>-11</c:v>
                </c:pt>
                <c:pt idx="1063">
                  <c:v>-10</c:v>
                </c:pt>
                <c:pt idx="1064">
                  <c:v>-9</c:v>
                </c:pt>
                <c:pt idx="1065">
                  <c:v>-8</c:v>
                </c:pt>
                <c:pt idx="1066">
                  <c:v>-7</c:v>
                </c:pt>
                <c:pt idx="1067">
                  <c:v>-6</c:v>
                </c:pt>
                <c:pt idx="1068">
                  <c:v>-5</c:v>
                </c:pt>
                <c:pt idx="1069">
                  <c:v>-4</c:v>
                </c:pt>
                <c:pt idx="1070">
                  <c:v>-3</c:v>
                </c:pt>
                <c:pt idx="1071">
                  <c:v>-2</c:v>
                </c:pt>
                <c:pt idx="1072">
                  <c:v>-1</c:v>
                </c:pt>
                <c:pt idx="1073">
                  <c:v>0</c:v>
                </c:pt>
                <c:pt idx="1074">
                  <c:v>1</c:v>
                </c:pt>
                <c:pt idx="1075">
                  <c:v>2</c:v>
                </c:pt>
                <c:pt idx="1076">
                  <c:v>3</c:v>
                </c:pt>
                <c:pt idx="1077">
                  <c:v>4</c:v>
                </c:pt>
                <c:pt idx="1078">
                  <c:v>5</c:v>
                </c:pt>
                <c:pt idx="1079">
                  <c:v>6</c:v>
                </c:pt>
                <c:pt idx="1080">
                  <c:v>7</c:v>
                </c:pt>
                <c:pt idx="1081">
                  <c:v>8</c:v>
                </c:pt>
                <c:pt idx="1082">
                  <c:v>9</c:v>
                </c:pt>
                <c:pt idx="1083">
                  <c:v>10</c:v>
                </c:pt>
                <c:pt idx="1084">
                  <c:v>11</c:v>
                </c:pt>
                <c:pt idx="1085">
                  <c:v>-13</c:v>
                </c:pt>
                <c:pt idx="1086">
                  <c:v>-12</c:v>
                </c:pt>
                <c:pt idx="1087">
                  <c:v>-11</c:v>
                </c:pt>
                <c:pt idx="1088">
                  <c:v>-10</c:v>
                </c:pt>
                <c:pt idx="1089">
                  <c:v>-9</c:v>
                </c:pt>
                <c:pt idx="1090">
                  <c:v>-8</c:v>
                </c:pt>
                <c:pt idx="1091">
                  <c:v>-7</c:v>
                </c:pt>
                <c:pt idx="1092">
                  <c:v>-6</c:v>
                </c:pt>
                <c:pt idx="1093">
                  <c:v>-5</c:v>
                </c:pt>
                <c:pt idx="1094">
                  <c:v>-4</c:v>
                </c:pt>
                <c:pt idx="1095">
                  <c:v>-3</c:v>
                </c:pt>
                <c:pt idx="1096">
                  <c:v>-2</c:v>
                </c:pt>
                <c:pt idx="1097">
                  <c:v>-1</c:v>
                </c:pt>
                <c:pt idx="1098">
                  <c:v>0</c:v>
                </c:pt>
                <c:pt idx="1099">
                  <c:v>1</c:v>
                </c:pt>
                <c:pt idx="1100">
                  <c:v>2</c:v>
                </c:pt>
                <c:pt idx="1101">
                  <c:v>3</c:v>
                </c:pt>
                <c:pt idx="1102">
                  <c:v>4</c:v>
                </c:pt>
                <c:pt idx="1103">
                  <c:v>5</c:v>
                </c:pt>
                <c:pt idx="1104">
                  <c:v>6</c:v>
                </c:pt>
                <c:pt idx="1105">
                  <c:v>7</c:v>
                </c:pt>
                <c:pt idx="1106">
                  <c:v>8</c:v>
                </c:pt>
                <c:pt idx="1107">
                  <c:v>9</c:v>
                </c:pt>
                <c:pt idx="1108">
                  <c:v>10</c:v>
                </c:pt>
                <c:pt idx="1109">
                  <c:v>11</c:v>
                </c:pt>
                <c:pt idx="1110">
                  <c:v>12</c:v>
                </c:pt>
                <c:pt idx="1111">
                  <c:v>13</c:v>
                </c:pt>
                <c:pt idx="1112">
                  <c:v>14</c:v>
                </c:pt>
                <c:pt idx="1113">
                  <c:v>15</c:v>
                </c:pt>
                <c:pt idx="1114">
                  <c:v>-14</c:v>
                </c:pt>
                <c:pt idx="1115">
                  <c:v>-12</c:v>
                </c:pt>
                <c:pt idx="1116">
                  <c:v>-11</c:v>
                </c:pt>
                <c:pt idx="1117">
                  <c:v>-10</c:v>
                </c:pt>
                <c:pt idx="1118">
                  <c:v>-9</c:v>
                </c:pt>
                <c:pt idx="1119">
                  <c:v>-8</c:v>
                </c:pt>
                <c:pt idx="1120">
                  <c:v>-7</c:v>
                </c:pt>
                <c:pt idx="1121">
                  <c:v>-6</c:v>
                </c:pt>
                <c:pt idx="1122">
                  <c:v>-5</c:v>
                </c:pt>
                <c:pt idx="1123">
                  <c:v>-4</c:v>
                </c:pt>
                <c:pt idx="1124">
                  <c:v>-3</c:v>
                </c:pt>
                <c:pt idx="1125">
                  <c:v>-2</c:v>
                </c:pt>
                <c:pt idx="1126">
                  <c:v>-1</c:v>
                </c:pt>
                <c:pt idx="1127">
                  <c:v>0</c:v>
                </c:pt>
                <c:pt idx="1128">
                  <c:v>1</c:v>
                </c:pt>
                <c:pt idx="1129">
                  <c:v>2</c:v>
                </c:pt>
                <c:pt idx="1130">
                  <c:v>3</c:v>
                </c:pt>
                <c:pt idx="1131">
                  <c:v>4</c:v>
                </c:pt>
                <c:pt idx="1132">
                  <c:v>5</c:v>
                </c:pt>
                <c:pt idx="1133">
                  <c:v>6</c:v>
                </c:pt>
                <c:pt idx="1134">
                  <c:v>7</c:v>
                </c:pt>
                <c:pt idx="1135">
                  <c:v>8</c:v>
                </c:pt>
                <c:pt idx="1136">
                  <c:v>9</c:v>
                </c:pt>
                <c:pt idx="1137">
                  <c:v>10</c:v>
                </c:pt>
                <c:pt idx="1138">
                  <c:v>11</c:v>
                </c:pt>
                <c:pt idx="1139">
                  <c:v>12</c:v>
                </c:pt>
                <c:pt idx="1140">
                  <c:v>13</c:v>
                </c:pt>
                <c:pt idx="1141">
                  <c:v>-13</c:v>
                </c:pt>
                <c:pt idx="1142">
                  <c:v>-12</c:v>
                </c:pt>
                <c:pt idx="1143">
                  <c:v>-11</c:v>
                </c:pt>
                <c:pt idx="1144">
                  <c:v>-10</c:v>
                </c:pt>
                <c:pt idx="1145">
                  <c:v>-9</c:v>
                </c:pt>
                <c:pt idx="1146">
                  <c:v>-8</c:v>
                </c:pt>
                <c:pt idx="1147">
                  <c:v>-7</c:v>
                </c:pt>
                <c:pt idx="1148">
                  <c:v>-6</c:v>
                </c:pt>
                <c:pt idx="1149">
                  <c:v>-5</c:v>
                </c:pt>
                <c:pt idx="1150">
                  <c:v>-4</c:v>
                </c:pt>
                <c:pt idx="1151">
                  <c:v>-3</c:v>
                </c:pt>
                <c:pt idx="1152">
                  <c:v>-2</c:v>
                </c:pt>
                <c:pt idx="1153">
                  <c:v>-1</c:v>
                </c:pt>
                <c:pt idx="1154">
                  <c:v>0</c:v>
                </c:pt>
                <c:pt idx="1155">
                  <c:v>1</c:v>
                </c:pt>
                <c:pt idx="1156">
                  <c:v>2</c:v>
                </c:pt>
                <c:pt idx="1157">
                  <c:v>3</c:v>
                </c:pt>
                <c:pt idx="1158">
                  <c:v>4</c:v>
                </c:pt>
                <c:pt idx="1159">
                  <c:v>5</c:v>
                </c:pt>
                <c:pt idx="1160">
                  <c:v>6</c:v>
                </c:pt>
                <c:pt idx="1161">
                  <c:v>7</c:v>
                </c:pt>
                <c:pt idx="1162">
                  <c:v>8</c:v>
                </c:pt>
                <c:pt idx="1163">
                  <c:v>9</c:v>
                </c:pt>
                <c:pt idx="1164">
                  <c:v>10</c:v>
                </c:pt>
                <c:pt idx="1165">
                  <c:v>11</c:v>
                </c:pt>
                <c:pt idx="1166">
                  <c:v>12</c:v>
                </c:pt>
                <c:pt idx="1167">
                  <c:v>13</c:v>
                </c:pt>
                <c:pt idx="1168">
                  <c:v>-13</c:v>
                </c:pt>
                <c:pt idx="1169">
                  <c:v>-12</c:v>
                </c:pt>
                <c:pt idx="1170">
                  <c:v>-11</c:v>
                </c:pt>
                <c:pt idx="1171">
                  <c:v>-10</c:v>
                </c:pt>
                <c:pt idx="1172">
                  <c:v>-9</c:v>
                </c:pt>
                <c:pt idx="1173">
                  <c:v>-8</c:v>
                </c:pt>
                <c:pt idx="1174">
                  <c:v>-7</c:v>
                </c:pt>
                <c:pt idx="1175">
                  <c:v>-6</c:v>
                </c:pt>
                <c:pt idx="1176">
                  <c:v>-5</c:v>
                </c:pt>
                <c:pt idx="1177">
                  <c:v>-4</c:v>
                </c:pt>
                <c:pt idx="1178">
                  <c:v>-3</c:v>
                </c:pt>
                <c:pt idx="1179">
                  <c:v>-2</c:v>
                </c:pt>
                <c:pt idx="1180">
                  <c:v>-1</c:v>
                </c:pt>
                <c:pt idx="1181">
                  <c:v>0</c:v>
                </c:pt>
                <c:pt idx="1182">
                  <c:v>1</c:v>
                </c:pt>
                <c:pt idx="1183">
                  <c:v>2</c:v>
                </c:pt>
                <c:pt idx="1184">
                  <c:v>3</c:v>
                </c:pt>
                <c:pt idx="1185">
                  <c:v>4</c:v>
                </c:pt>
                <c:pt idx="1186">
                  <c:v>5</c:v>
                </c:pt>
                <c:pt idx="1187">
                  <c:v>6</c:v>
                </c:pt>
                <c:pt idx="1188">
                  <c:v>7</c:v>
                </c:pt>
                <c:pt idx="1189">
                  <c:v>8</c:v>
                </c:pt>
                <c:pt idx="1190">
                  <c:v>9</c:v>
                </c:pt>
                <c:pt idx="1191">
                  <c:v>10</c:v>
                </c:pt>
                <c:pt idx="1192">
                  <c:v>12</c:v>
                </c:pt>
                <c:pt idx="1193">
                  <c:v>18</c:v>
                </c:pt>
                <c:pt idx="1194">
                  <c:v>-16</c:v>
                </c:pt>
                <c:pt idx="1195">
                  <c:v>-13</c:v>
                </c:pt>
                <c:pt idx="1196">
                  <c:v>-12</c:v>
                </c:pt>
                <c:pt idx="1197">
                  <c:v>-10</c:v>
                </c:pt>
                <c:pt idx="1198">
                  <c:v>-9</c:v>
                </c:pt>
                <c:pt idx="1199">
                  <c:v>-8</c:v>
                </c:pt>
                <c:pt idx="1200">
                  <c:v>-7</c:v>
                </c:pt>
                <c:pt idx="1201">
                  <c:v>-6</c:v>
                </c:pt>
                <c:pt idx="1202">
                  <c:v>-5</c:v>
                </c:pt>
                <c:pt idx="1203">
                  <c:v>-4</c:v>
                </c:pt>
                <c:pt idx="1204">
                  <c:v>-3</c:v>
                </c:pt>
                <c:pt idx="1205">
                  <c:v>-2</c:v>
                </c:pt>
                <c:pt idx="1206">
                  <c:v>-1</c:v>
                </c:pt>
                <c:pt idx="1207">
                  <c:v>0</c:v>
                </c:pt>
                <c:pt idx="1208">
                  <c:v>1</c:v>
                </c:pt>
                <c:pt idx="1209">
                  <c:v>2</c:v>
                </c:pt>
                <c:pt idx="1210">
                  <c:v>3</c:v>
                </c:pt>
                <c:pt idx="1211">
                  <c:v>4</c:v>
                </c:pt>
                <c:pt idx="1212">
                  <c:v>5</c:v>
                </c:pt>
                <c:pt idx="1213">
                  <c:v>6</c:v>
                </c:pt>
                <c:pt idx="1214">
                  <c:v>7</c:v>
                </c:pt>
                <c:pt idx="1215">
                  <c:v>8</c:v>
                </c:pt>
                <c:pt idx="1216">
                  <c:v>9</c:v>
                </c:pt>
                <c:pt idx="1217">
                  <c:v>10</c:v>
                </c:pt>
                <c:pt idx="1218">
                  <c:v>11</c:v>
                </c:pt>
                <c:pt idx="1219">
                  <c:v>12</c:v>
                </c:pt>
                <c:pt idx="1220">
                  <c:v>14</c:v>
                </c:pt>
                <c:pt idx="1221">
                  <c:v>-18</c:v>
                </c:pt>
                <c:pt idx="1222">
                  <c:v>-16</c:v>
                </c:pt>
                <c:pt idx="1223">
                  <c:v>-12</c:v>
                </c:pt>
                <c:pt idx="1224">
                  <c:v>-10</c:v>
                </c:pt>
                <c:pt idx="1225">
                  <c:v>-9</c:v>
                </c:pt>
                <c:pt idx="1226">
                  <c:v>-8</c:v>
                </c:pt>
                <c:pt idx="1227">
                  <c:v>-7</c:v>
                </c:pt>
                <c:pt idx="1228">
                  <c:v>-6</c:v>
                </c:pt>
                <c:pt idx="1229">
                  <c:v>-5</c:v>
                </c:pt>
                <c:pt idx="1230">
                  <c:v>-4</c:v>
                </c:pt>
                <c:pt idx="1231">
                  <c:v>-3</c:v>
                </c:pt>
                <c:pt idx="1232">
                  <c:v>-2</c:v>
                </c:pt>
                <c:pt idx="1233">
                  <c:v>-1</c:v>
                </c:pt>
                <c:pt idx="1234">
                  <c:v>0</c:v>
                </c:pt>
                <c:pt idx="1235">
                  <c:v>1</c:v>
                </c:pt>
                <c:pt idx="1236">
                  <c:v>2</c:v>
                </c:pt>
                <c:pt idx="1237">
                  <c:v>3</c:v>
                </c:pt>
                <c:pt idx="1238">
                  <c:v>4</c:v>
                </c:pt>
                <c:pt idx="1239">
                  <c:v>5</c:v>
                </c:pt>
                <c:pt idx="1240">
                  <c:v>6</c:v>
                </c:pt>
                <c:pt idx="1241">
                  <c:v>7</c:v>
                </c:pt>
                <c:pt idx="1242">
                  <c:v>8</c:v>
                </c:pt>
                <c:pt idx="1243">
                  <c:v>9</c:v>
                </c:pt>
                <c:pt idx="1244">
                  <c:v>10</c:v>
                </c:pt>
                <c:pt idx="1245">
                  <c:v>11</c:v>
                </c:pt>
                <c:pt idx="1246">
                  <c:v>12</c:v>
                </c:pt>
                <c:pt idx="1247">
                  <c:v>14</c:v>
                </c:pt>
                <c:pt idx="1248">
                  <c:v>-14</c:v>
                </c:pt>
                <c:pt idx="1249">
                  <c:v>-13</c:v>
                </c:pt>
                <c:pt idx="1250">
                  <c:v>-12</c:v>
                </c:pt>
                <c:pt idx="1251">
                  <c:v>-11</c:v>
                </c:pt>
                <c:pt idx="1252">
                  <c:v>-10</c:v>
                </c:pt>
                <c:pt idx="1253">
                  <c:v>-9</c:v>
                </c:pt>
                <c:pt idx="1254">
                  <c:v>-8</c:v>
                </c:pt>
                <c:pt idx="1255">
                  <c:v>-7</c:v>
                </c:pt>
                <c:pt idx="1256">
                  <c:v>-6</c:v>
                </c:pt>
                <c:pt idx="1257">
                  <c:v>-5</c:v>
                </c:pt>
                <c:pt idx="1258">
                  <c:v>-4</c:v>
                </c:pt>
                <c:pt idx="1259">
                  <c:v>-3</c:v>
                </c:pt>
                <c:pt idx="1260">
                  <c:v>-2</c:v>
                </c:pt>
                <c:pt idx="1261">
                  <c:v>-1</c:v>
                </c:pt>
                <c:pt idx="1262">
                  <c:v>0</c:v>
                </c:pt>
                <c:pt idx="1263">
                  <c:v>1</c:v>
                </c:pt>
                <c:pt idx="1264">
                  <c:v>2</c:v>
                </c:pt>
                <c:pt idx="1265">
                  <c:v>3</c:v>
                </c:pt>
                <c:pt idx="1266">
                  <c:v>4</c:v>
                </c:pt>
                <c:pt idx="1267">
                  <c:v>5</c:v>
                </c:pt>
                <c:pt idx="1268">
                  <c:v>6</c:v>
                </c:pt>
                <c:pt idx="1269">
                  <c:v>7</c:v>
                </c:pt>
                <c:pt idx="1270">
                  <c:v>8</c:v>
                </c:pt>
                <c:pt idx="1271">
                  <c:v>9</c:v>
                </c:pt>
                <c:pt idx="1272">
                  <c:v>10</c:v>
                </c:pt>
                <c:pt idx="1273">
                  <c:v>11</c:v>
                </c:pt>
                <c:pt idx="1274">
                  <c:v>12</c:v>
                </c:pt>
                <c:pt idx="1275">
                  <c:v>13</c:v>
                </c:pt>
                <c:pt idx="1276">
                  <c:v>14</c:v>
                </c:pt>
                <c:pt idx="1277">
                  <c:v>17</c:v>
                </c:pt>
                <c:pt idx="1278">
                  <c:v>-15</c:v>
                </c:pt>
                <c:pt idx="1279">
                  <c:v>-12</c:v>
                </c:pt>
                <c:pt idx="1280">
                  <c:v>-11</c:v>
                </c:pt>
                <c:pt idx="1281">
                  <c:v>-10</c:v>
                </c:pt>
                <c:pt idx="1282">
                  <c:v>-9</c:v>
                </c:pt>
                <c:pt idx="1283">
                  <c:v>-8</c:v>
                </c:pt>
                <c:pt idx="1284">
                  <c:v>-7</c:v>
                </c:pt>
                <c:pt idx="1285">
                  <c:v>-6</c:v>
                </c:pt>
                <c:pt idx="1286">
                  <c:v>-5</c:v>
                </c:pt>
                <c:pt idx="1287">
                  <c:v>-4</c:v>
                </c:pt>
                <c:pt idx="1288">
                  <c:v>-3</c:v>
                </c:pt>
                <c:pt idx="1289">
                  <c:v>-2</c:v>
                </c:pt>
                <c:pt idx="1290">
                  <c:v>-1</c:v>
                </c:pt>
                <c:pt idx="1291">
                  <c:v>0</c:v>
                </c:pt>
                <c:pt idx="1292">
                  <c:v>1</c:v>
                </c:pt>
                <c:pt idx="1293">
                  <c:v>2</c:v>
                </c:pt>
                <c:pt idx="1294">
                  <c:v>3</c:v>
                </c:pt>
                <c:pt idx="1295">
                  <c:v>4</c:v>
                </c:pt>
                <c:pt idx="1296">
                  <c:v>5</c:v>
                </c:pt>
                <c:pt idx="1297">
                  <c:v>6</c:v>
                </c:pt>
                <c:pt idx="1298">
                  <c:v>7</c:v>
                </c:pt>
                <c:pt idx="1299">
                  <c:v>8</c:v>
                </c:pt>
                <c:pt idx="1300">
                  <c:v>9</c:v>
                </c:pt>
                <c:pt idx="1301">
                  <c:v>10</c:v>
                </c:pt>
                <c:pt idx="1302">
                  <c:v>11</c:v>
                </c:pt>
                <c:pt idx="1303">
                  <c:v>12</c:v>
                </c:pt>
                <c:pt idx="1304">
                  <c:v>-11</c:v>
                </c:pt>
                <c:pt idx="1305">
                  <c:v>-10</c:v>
                </c:pt>
                <c:pt idx="1306">
                  <c:v>-9</c:v>
                </c:pt>
                <c:pt idx="1307">
                  <c:v>-8</c:v>
                </c:pt>
                <c:pt idx="1308">
                  <c:v>-7</c:v>
                </c:pt>
                <c:pt idx="1309">
                  <c:v>-6</c:v>
                </c:pt>
                <c:pt idx="1310">
                  <c:v>-5</c:v>
                </c:pt>
                <c:pt idx="1311">
                  <c:v>-4</c:v>
                </c:pt>
                <c:pt idx="1312">
                  <c:v>-3</c:v>
                </c:pt>
                <c:pt idx="1313">
                  <c:v>-2</c:v>
                </c:pt>
                <c:pt idx="1314">
                  <c:v>-1</c:v>
                </c:pt>
                <c:pt idx="1315">
                  <c:v>0</c:v>
                </c:pt>
                <c:pt idx="1316">
                  <c:v>1</c:v>
                </c:pt>
                <c:pt idx="1317">
                  <c:v>2</c:v>
                </c:pt>
                <c:pt idx="1318">
                  <c:v>3</c:v>
                </c:pt>
                <c:pt idx="1319">
                  <c:v>4</c:v>
                </c:pt>
                <c:pt idx="1320">
                  <c:v>5</c:v>
                </c:pt>
                <c:pt idx="1321">
                  <c:v>6</c:v>
                </c:pt>
                <c:pt idx="1322">
                  <c:v>7</c:v>
                </c:pt>
                <c:pt idx="1323">
                  <c:v>8</c:v>
                </c:pt>
                <c:pt idx="1324">
                  <c:v>9</c:v>
                </c:pt>
                <c:pt idx="1325">
                  <c:v>10</c:v>
                </c:pt>
                <c:pt idx="1326">
                  <c:v>11</c:v>
                </c:pt>
                <c:pt idx="1327">
                  <c:v>12</c:v>
                </c:pt>
                <c:pt idx="1328">
                  <c:v>13</c:v>
                </c:pt>
                <c:pt idx="1329">
                  <c:v>15</c:v>
                </c:pt>
                <c:pt idx="1330">
                  <c:v>-15</c:v>
                </c:pt>
                <c:pt idx="1331">
                  <c:v>-11</c:v>
                </c:pt>
                <c:pt idx="1332">
                  <c:v>-9</c:v>
                </c:pt>
                <c:pt idx="1333">
                  <c:v>-8</c:v>
                </c:pt>
                <c:pt idx="1334">
                  <c:v>-7</c:v>
                </c:pt>
                <c:pt idx="1335">
                  <c:v>-6</c:v>
                </c:pt>
                <c:pt idx="1336">
                  <c:v>-5</c:v>
                </c:pt>
                <c:pt idx="1337">
                  <c:v>-4</c:v>
                </c:pt>
                <c:pt idx="1338">
                  <c:v>-3</c:v>
                </c:pt>
                <c:pt idx="1339">
                  <c:v>-2</c:v>
                </c:pt>
                <c:pt idx="1340">
                  <c:v>-1</c:v>
                </c:pt>
                <c:pt idx="1341">
                  <c:v>0</c:v>
                </c:pt>
                <c:pt idx="1342">
                  <c:v>1</c:v>
                </c:pt>
                <c:pt idx="1343">
                  <c:v>2</c:v>
                </c:pt>
                <c:pt idx="1344">
                  <c:v>3</c:v>
                </c:pt>
                <c:pt idx="1345">
                  <c:v>4</c:v>
                </c:pt>
                <c:pt idx="1346">
                  <c:v>5</c:v>
                </c:pt>
                <c:pt idx="1347">
                  <c:v>6</c:v>
                </c:pt>
                <c:pt idx="1348">
                  <c:v>7</c:v>
                </c:pt>
                <c:pt idx="1349">
                  <c:v>8</c:v>
                </c:pt>
                <c:pt idx="1350">
                  <c:v>9</c:v>
                </c:pt>
                <c:pt idx="1351">
                  <c:v>10</c:v>
                </c:pt>
                <c:pt idx="1352">
                  <c:v>11</c:v>
                </c:pt>
                <c:pt idx="1353">
                  <c:v>12</c:v>
                </c:pt>
                <c:pt idx="1354">
                  <c:v>13</c:v>
                </c:pt>
                <c:pt idx="1355">
                  <c:v>-14</c:v>
                </c:pt>
                <c:pt idx="1356">
                  <c:v>-11</c:v>
                </c:pt>
                <c:pt idx="1357">
                  <c:v>-10</c:v>
                </c:pt>
                <c:pt idx="1358">
                  <c:v>-9</c:v>
                </c:pt>
                <c:pt idx="1359">
                  <c:v>-8</c:v>
                </c:pt>
                <c:pt idx="1360">
                  <c:v>-7</c:v>
                </c:pt>
                <c:pt idx="1361">
                  <c:v>-6</c:v>
                </c:pt>
                <c:pt idx="1362">
                  <c:v>-5</c:v>
                </c:pt>
                <c:pt idx="1363">
                  <c:v>-4</c:v>
                </c:pt>
                <c:pt idx="1364">
                  <c:v>-3</c:v>
                </c:pt>
                <c:pt idx="1365">
                  <c:v>-2</c:v>
                </c:pt>
                <c:pt idx="1366">
                  <c:v>-1</c:v>
                </c:pt>
                <c:pt idx="1367">
                  <c:v>0</c:v>
                </c:pt>
                <c:pt idx="1368">
                  <c:v>1</c:v>
                </c:pt>
                <c:pt idx="1369">
                  <c:v>2</c:v>
                </c:pt>
                <c:pt idx="1370">
                  <c:v>3</c:v>
                </c:pt>
                <c:pt idx="1371">
                  <c:v>4</c:v>
                </c:pt>
                <c:pt idx="1372">
                  <c:v>5</c:v>
                </c:pt>
                <c:pt idx="1373">
                  <c:v>6</c:v>
                </c:pt>
                <c:pt idx="1374">
                  <c:v>7</c:v>
                </c:pt>
                <c:pt idx="1375">
                  <c:v>8</c:v>
                </c:pt>
                <c:pt idx="1376">
                  <c:v>9</c:v>
                </c:pt>
                <c:pt idx="1377">
                  <c:v>10</c:v>
                </c:pt>
                <c:pt idx="1378">
                  <c:v>11</c:v>
                </c:pt>
                <c:pt idx="1379">
                  <c:v>12</c:v>
                </c:pt>
                <c:pt idx="1380">
                  <c:v>13</c:v>
                </c:pt>
                <c:pt idx="1381">
                  <c:v>14</c:v>
                </c:pt>
                <c:pt idx="1382">
                  <c:v>15</c:v>
                </c:pt>
                <c:pt idx="1383">
                  <c:v>17</c:v>
                </c:pt>
                <c:pt idx="1384">
                  <c:v>-17</c:v>
                </c:pt>
                <c:pt idx="1385">
                  <c:v>-14</c:v>
                </c:pt>
                <c:pt idx="1386">
                  <c:v>-13</c:v>
                </c:pt>
                <c:pt idx="1387">
                  <c:v>-11</c:v>
                </c:pt>
                <c:pt idx="1388">
                  <c:v>-10</c:v>
                </c:pt>
                <c:pt idx="1389">
                  <c:v>-9</c:v>
                </c:pt>
                <c:pt idx="1390">
                  <c:v>-8</c:v>
                </c:pt>
                <c:pt idx="1391">
                  <c:v>-7</c:v>
                </c:pt>
                <c:pt idx="1392">
                  <c:v>-6</c:v>
                </c:pt>
                <c:pt idx="1393">
                  <c:v>-5</c:v>
                </c:pt>
                <c:pt idx="1394">
                  <c:v>-4</c:v>
                </c:pt>
                <c:pt idx="1395">
                  <c:v>-3</c:v>
                </c:pt>
                <c:pt idx="1396">
                  <c:v>-2</c:v>
                </c:pt>
                <c:pt idx="1397">
                  <c:v>-1</c:v>
                </c:pt>
                <c:pt idx="1398">
                  <c:v>0</c:v>
                </c:pt>
                <c:pt idx="1399">
                  <c:v>1</c:v>
                </c:pt>
                <c:pt idx="1400">
                  <c:v>2</c:v>
                </c:pt>
                <c:pt idx="1401">
                  <c:v>3</c:v>
                </c:pt>
                <c:pt idx="1402">
                  <c:v>4</c:v>
                </c:pt>
                <c:pt idx="1403">
                  <c:v>5</c:v>
                </c:pt>
                <c:pt idx="1404">
                  <c:v>6</c:v>
                </c:pt>
                <c:pt idx="1405">
                  <c:v>7</c:v>
                </c:pt>
                <c:pt idx="1406">
                  <c:v>8</c:v>
                </c:pt>
                <c:pt idx="1407">
                  <c:v>9</c:v>
                </c:pt>
                <c:pt idx="1408">
                  <c:v>10</c:v>
                </c:pt>
                <c:pt idx="1409">
                  <c:v>11</c:v>
                </c:pt>
                <c:pt idx="1410">
                  <c:v>12</c:v>
                </c:pt>
                <c:pt idx="1411">
                  <c:v>14</c:v>
                </c:pt>
                <c:pt idx="1412">
                  <c:v>15</c:v>
                </c:pt>
                <c:pt idx="1413">
                  <c:v>-13</c:v>
                </c:pt>
                <c:pt idx="1414">
                  <c:v>-12</c:v>
                </c:pt>
                <c:pt idx="1415">
                  <c:v>-10</c:v>
                </c:pt>
                <c:pt idx="1416">
                  <c:v>-9</c:v>
                </c:pt>
                <c:pt idx="1417">
                  <c:v>-8</c:v>
                </c:pt>
                <c:pt idx="1418">
                  <c:v>-7</c:v>
                </c:pt>
                <c:pt idx="1419">
                  <c:v>-6</c:v>
                </c:pt>
                <c:pt idx="1420">
                  <c:v>-5</c:v>
                </c:pt>
                <c:pt idx="1421">
                  <c:v>-4</c:v>
                </c:pt>
                <c:pt idx="1422">
                  <c:v>-3</c:v>
                </c:pt>
                <c:pt idx="1423">
                  <c:v>-2</c:v>
                </c:pt>
                <c:pt idx="1424">
                  <c:v>-1</c:v>
                </c:pt>
                <c:pt idx="1425">
                  <c:v>0</c:v>
                </c:pt>
                <c:pt idx="1426">
                  <c:v>1</c:v>
                </c:pt>
                <c:pt idx="1427">
                  <c:v>2</c:v>
                </c:pt>
                <c:pt idx="1428">
                  <c:v>3</c:v>
                </c:pt>
                <c:pt idx="1429">
                  <c:v>4</c:v>
                </c:pt>
                <c:pt idx="1430">
                  <c:v>5</c:v>
                </c:pt>
                <c:pt idx="1431">
                  <c:v>6</c:v>
                </c:pt>
                <c:pt idx="1432">
                  <c:v>7</c:v>
                </c:pt>
                <c:pt idx="1433">
                  <c:v>8</c:v>
                </c:pt>
                <c:pt idx="1434">
                  <c:v>9</c:v>
                </c:pt>
                <c:pt idx="1435">
                  <c:v>10</c:v>
                </c:pt>
                <c:pt idx="1436">
                  <c:v>11</c:v>
                </c:pt>
                <c:pt idx="1437">
                  <c:v>12</c:v>
                </c:pt>
                <c:pt idx="1438">
                  <c:v>13</c:v>
                </c:pt>
                <c:pt idx="1439">
                  <c:v>14</c:v>
                </c:pt>
                <c:pt idx="1440">
                  <c:v>15</c:v>
                </c:pt>
                <c:pt idx="1441">
                  <c:v>-13</c:v>
                </c:pt>
                <c:pt idx="1442">
                  <c:v>-12</c:v>
                </c:pt>
                <c:pt idx="1443">
                  <c:v>-10</c:v>
                </c:pt>
                <c:pt idx="1444">
                  <c:v>-9</c:v>
                </c:pt>
                <c:pt idx="1445">
                  <c:v>-8</c:v>
                </c:pt>
                <c:pt idx="1446">
                  <c:v>-7</c:v>
                </c:pt>
                <c:pt idx="1447">
                  <c:v>-6</c:v>
                </c:pt>
                <c:pt idx="1448">
                  <c:v>-5</c:v>
                </c:pt>
                <c:pt idx="1449">
                  <c:v>-4</c:v>
                </c:pt>
                <c:pt idx="1450">
                  <c:v>-3</c:v>
                </c:pt>
                <c:pt idx="1451">
                  <c:v>-2</c:v>
                </c:pt>
                <c:pt idx="1452">
                  <c:v>-1</c:v>
                </c:pt>
                <c:pt idx="1453">
                  <c:v>0</c:v>
                </c:pt>
                <c:pt idx="1454">
                  <c:v>1</c:v>
                </c:pt>
                <c:pt idx="1455">
                  <c:v>2</c:v>
                </c:pt>
                <c:pt idx="1456">
                  <c:v>3</c:v>
                </c:pt>
                <c:pt idx="1457">
                  <c:v>4</c:v>
                </c:pt>
                <c:pt idx="1458">
                  <c:v>5</c:v>
                </c:pt>
                <c:pt idx="1459">
                  <c:v>6</c:v>
                </c:pt>
                <c:pt idx="1460">
                  <c:v>7</c:v>
                </c:pt>
                <c:pt idx="1461">
                  <c:v>8</c:v>
                </c:pt>
                <c:pt idx="1462">
                  <c:v>9</c:v>
                </c:pt>
                <c:pt idx="1463">
                  <c:v>10</c:v>
                </c:pt>
                <c:pt idx="1464">
                  <c:v>11</c:v>
                </c:pt>
                <c:pt idx="1465">
                  <c:v>12</c:v>
                </c:pt>
                <c:pt idx="1466">
                  <c:v>13</c:v>
                </c:pt>
                <c:pt idx="1467">
                  <c:v>-17</c:v>
                </c:pt>
                <c:pt idx="1468">
                  <c:v>-12</c:v>
                </c:pt>
                <c:pt idx="1469">
                  <c:v>-10</c:v>
                </c:pt>
                <c:pt idx="1470">
                  <c:v>-8</c:v>
                </c:pt>
                <c:pt idx="1471">
                  <c:v>-7</c:v>
                </c:pt>
                <c:pt idx="1472">
                  <c:v>-6</c:v>
                </c:pt>
                <c:pt idx="1473">
                  <c:v>-5</c:v>
                </c:pt>
                <c:pt idx="1474">
                  <c:v>-4</c:v>
                </c:pt>
                <c:pt idx="1475">
                  <c:v>-3</c:v>
                </c:pt>
                <c:pt idx="1476">
                  <c:v>-2</c:v>
                </c:pt>
                <c:pt idx="1477">
                  <c:v>-1</c:v>
                </c:pt>
                <c:pt idx="1478">
                  <c:v>0</c:v>
                </c:pt>
                <c:pt idx="1479">
                  <c:v>1</c:v>
                </c:pt>
                <c:pt idx="1480">
                  <c:v>2</c:v>
                </c:pt>
                <c:pt idx="1481">
                  <c:v>3</c:v>
                </c:pt>
                <c:pt idx="1482">
                  <c:v>4</c:v>
                </c:pt>
                <c:pt idx="1483">
                  <c:v>5</c:v>
                </c:pt>
                <c:pt idx="1484">
                  <c:v>6</c:v>
                </c:pt>
                <c:pt idx="1485">
                  <c:v>7</c:v>
                </c:pt>
                <c:pt idx="1486">
                  <c:v>8</c:v>
                </c:pt>
                <c:pt idx="1487">
                  <c:v>9</c:v>
                </c:pt>
                <c:pt idx="1488">
                  <c:v>10</c:v>
                </c:pt>
                <c:pt idx="1489">
                  <c:v>11</c:v>
                </c:pt>
                <c:pt idx="1490">
                  <c:v>12</c:v>
                </c:pt>
                <c:pt idx="1491">
                  <c:v>13</c:v>
                </c:pt>
                <c:pt idx="1492">
                  <c:v>14</c:v>
                </c:pt>
                <c:pt idx="1493">
                  <c:v>15</c:v>
                </c:pt>
                <c:pt idx="1494">
                  <c:v>-12</c:v>
                </c:pt>
                <c:pt idx="1495">
                  <c:v>-10</c:v>
                </c:pt>
                <c:pt idx="1496">
                  <c:v>-9</c:v>
                </c:pt>
                <c:pt idx="1497">
                  <c:v>-8</c:v>
                </c:pt>
                <c:pt idx="1498">
                  <c:v>-7</c:v>
                </c:pt>
                <c:pt idx="1499">
                  <c:v>-6</c:v>
                </c:pt>
                <c:pt idx="1500">
                  <c:v>-5</c:v>
                </c:pt>
                <c:pt idx="1501">
                  <c:v>-4</c:v>
                </c:pt>
                <c:pt idx="1502">
                  <c:v>-3</c:v>
                </c:pt>
                <c:pt idx="1503">
                  <c:v>-2</c:v>
                </c:pt>
                <c:pt idx="1504">
                  <c:v>-1</c:v>
                </c:pt>
                <c:pt idx="1505">
                  <c:v>0</c:v>
                </c:pt>
                <c:pt idx="1506">
                  <c:v>1</c:v>
                </c:pt>
                <c:pt idx="1507">
                  <c:v>2</c:v>
                </c:pt>
                <c:pt idx="1508">
                  <c:v>3</c:v>
                </c:pt>
                <c:pt idx="1509">
                  <c:v>4</c:v>
                </c:pt>
                <c:pt idx="1510">
                  <c:v>5</c:v>
                </c:pt>
                <c:pt idx="1511">
                  <c:v>6</c:v>
                </c:pt>
                <c:pt idx="1512">
                  <c:v>7</c:v>
                </c:pt>
                <c:pt idx="1513">
                  <c:v>8</c:v>
                </c:pt>
                <c:pt idx="1514">
                  <c:v>9</c:v>
                </c:pt>
                <c:pt idx="1515">
                  <c:v>10</c:v>
                </c:pt>
                <c:pt idx="1516">
                  <c:v>11</c:v>
                </c:pt>
                <c:pt idx="1517">
                  <c:v>12</c:v>
                </c:pt>
                <c:pt idx="1518">
                  <c:v>13</c:v>
                </c:pt>
                <c:pt idx="1519">
                  <c:v>14</c:v>
                </c:pt>
                <c:pt idx="1520">
                  <c:v>15</c:v>
                </c:pt>
                <c:pt idx="1521">
                  <c:v>-10</c:v>
                </c:pt>
                <c:pt idx="1522">
                  <c:v>-8</c:v>
                </c:pt>
                <c:pt idx="1523">
                  <c:v>-7</c:v>
                </c:pt>
                <c:pt idx="1524">
                  <c:v>-6</c:v>
                </c:pt>
                <c:pt idx="1525">
                  <c:v>-5</c:v>
                </c:pt>
                <c:pt idx="1526">
                  <c:v>-4</c:v>
                </c:pt>
                <c:pt idx="1527">
                  <c:v>-3</c:v>
                </c:pt>
                <c:pt idx="1528">
                  <c:v>-2</c:v>
                </c:pt>
                <c:pt idx="1529">
                  <c:v>-1</c:v>
                </c:pt>
                <c:pt idx="1530">
                  <c:v>0</c:v>
                </c:pt>
                <c:pt idx="1531">
                  <c:v>1</c:v>
                </c:pt>
                <c:pt idx="1532">
                  <c:v>2</c:v>
                </c:pt>
                <c:pt idx="1533">
                  <c:v>3</c:v>
                </c:pt>
                <c:pt idx="1534">
                  <c:v>4</c:v>
                </c:pt>
                <c:pt idx="1535">
                  <c:v>5</c:v>
                </c:pt>
                <c:pt idx="1536">
                  <c:v>6</c:v>
                </c:pt>
                <c:pt idx="1537">
                  <c:v>7</c:v>
                </c:pt>
                <c:pt idx="1538">
                  <c:v>8</c:v>
                </c:pt>
                <c:pt idx="1539">
                  <c:v>9</c:v>
                </c:pt>
                <c:pt idx="1540">
                  <c:v>10</c:v>
                </c:pt>
                <c:pt idx="1541">
                  <c:v>11</c:v>
                </c:pt>
                <c:pt idx="1542">
                  <c:v>12</c:v>
                </c:pt>
                <c:pt idx="1543">
                  <c:v>13</c:v>
                </c:pt>
                <c:pt idx="1544">
                  <c:v>14</c:v>
                </c:pt>
                <c:pt idx="1545">
                  <c:v>15</c:v>
                </c:pt>
                <c:pt idx="1546">
                  <c:v>-11</c:v>
                </c:pt>
                <c:pt idx="1547">
                  <c:v>-10</c:v>
                </c:pt>
                <c:pt idx="1548">
                  <c:v>-9</c:v>
                </c:pt>
                <c:pt idx="1549">
                  <c:v>-8</c:v>
                </c:pt>
                <c:pt idx="1550">
                  <c:v>-7</c:v>
                </c:pt>
                <c:pt idx="1551">
                  <c:v>-6</c:v>
                </c:pt>
                <c:pt idx="1552">
                  <c:v>-5</c:v>
                </c:pt>
                <c:pt idx="1553">
                  <c:v>-4</c:v>
                </c:pt>
                <c:pt idx="1554">
                  <c:v>-3</c:v>
                </c:pt>
                <c:pt idx="1555">
                  <c:v>-2</c:v>
                </c:pt>
                <c:pt idx="1556">
                  <c:v>-1</c:v>
                </c:pt>
                <c:pt idx="1557">
                  <c:v>0</c:v>
                </c:pt>
                <c:pt idx="1558">
                  <c:v>1</c:v>
                </c:pt>
                <c:pt idx="1559">
                  <c:v>2</c:v>
                </c:pt>
                <c:pt idx="1560">
                  <c:v>3</c:v>
                </c:pt>
                <c:pt idx="1561">
                  <c:v>4</c:v>
                </c:pt>
                <c:pt idx="1562">
                  <c:v>5</c:v>
                </c:pt>
                <c:pt idx="1563">
                  <c:v>6</c:v>
                </c:pt>
                <c:pt idx="1564">
                  <c:v>7</c:v>
                </c:pt>
                <c:pt idx="1565">
                  <c:v>8</c:v>
                </c:pt>
                <c:pt idx="1566">
                  <c:v>9</c:v>
                </c:pt>
                <c:pt idx="1567">
                  <c:v>10</c:v>
                </c:pt>
                <c:pt idx="1568">
                  <c:v>11</c:v>
                </c:pt>
                <c:pt idx="1569">
                  <c:v>12</c:v>
                </c:pt>
                <c:pt idx="1570">
                  <c:v>13</c:v>
                </c:pt>
                <c:pt idx="1571">
                  <c:v>14</c:v>
                </c:pt>
                <c:pt idx="1572">
                  <c:v>15</c:v>
                </c:pt>
                <c:pt idx="1573">
                  <c:v>16</c:v>
                </c:pt>
                <c:pt idx="1574">
                  <c:v>-10</c:v>
                </c:pt>
                <c:pt idx="1575">
                  <c:v>-9</c:v>
                </c:pt>
                <c:pt idx="1576">
                  <c:v>-8</c:v>
                </c:pt>
                <c:pt idx="1577">
                  <c:v>-7</c:v>
                </c:pt>
                <c:pt idx="1578">
                  <c:v>-6</c:v>
                </c:pt>
                <c:pt idx="1579">
                  <c:v>-5</c:v>
                </c:pt>
                <c:pt idx="1580">
                  <c:v>-4</c:v>
                </c:pt>
                <c:pt idx="1581">
                  <c:v>-3</c:v>
                </c:pt>
                <c:pt idx="1582">
                  <c:v>-2</c:v>
                </c:pt>
                <c:pt idx="1583">
                  <c:v>-1</c:v>
                </c:pt>
                <c:pt idx="1584">
                  <c:v>0</c:v>
                </c:pt>
                <c:pt idx="1585">
                  <c:v>1</c:v>
                </c:pt>
                <c:pt idx="1586">
                  <c:v>2</c:v>
                </c:pt>
                <c:pt idx="1587">
                  <c:v>3</c:v>
                </c:pt>
                <c:pt idx="1588">
                  <c:v>4</c:v>
                </c:pt>
                <c:pt idx="1589">
                  <c:v>5</c:v>
                </c:pt>
                <c:pt idx="1590">
                  <c:v>6</c:v>
                </c:pt>
                <c:pt idx="1591">
                  <c:v>7</c:v>
                </c:pt>
                <c:pt idx="1592">
                  <c:v>8</c:v>
                </c:pt>
                <c:pt idx="1593">
                  <c:v>9</c:v>
                </c:pt>
                <c:pt idx="1594">
                  <c:v>10</c:v>
                </c:pt>
                <c:pt idx="1595">
                  <c:v>11</c:v>
                </c:pt>
                <c:pt idx="1596">
                  <c:v>12</c:v>
                </c:pt>
                <c:pt idx="1597">
                  <c:v>14</c:v>
                </c:pt>
                <c:pt idx="1598">
                  <c:v>15</c:v>
                </c:pt>
                <c:pt idx="1599">
                  <c:v>-12</c:v>
                </c:pt>
                <c:pt idx="1600">
                  <c:v>-11</c:v>
                </c:pt>
                <c:pt idx="1601">
                  <c:v>-9</c:v>
                </c:pt>
                <c:pt idx="1602">
                  <c:v>-8</c:v>
                </c:pt>
                <c:pt idx="1603">
                  <c:v>-7</c:v>
                </c:pt>
                <c:pt idx="1604">
                  <c:v>-6</c:v>
                </c:pt>
                <c:pt idx="1605">
                  <c:v>-5</c:v>
                </c:pt>
                <c:pt idx="1606">
                  <c:v>-4</c:v>
                </c:pt>
                <c:pt idx="1607">
                  <c:v>-3</c:v>
                </c:pt>
                <c:pt idx="1608">
                  <c:v>-2</c:v>
                </c:pt>
                <c:pt idx="1609">
                  <c:v>-1</c:v>
                </c:pt>
                <c:pt idx="1610">
                  <c:v>0</c:v>
                </c:pt>
                <c:pt idx="1611">
                  <c:v>1</c:v>
                </c:pt>
                <c:pt idx="1612">
                  <c:v>2</c:v>
                </c:pt>
                <c:pt idx="1613">
                  <c:v>3</c:v>
                </c:pt>
                <c:pt idx="1614">
                  <c:v>4</c:v>
                </c:pt>
                <c:pt idx="1615">
                  <c:v>5</c:v>
                </c:pt>
                <c:pt idx="1616">
                  <c:v>6</c:v>
                </c:pt>
                <c:pt idx="1617">
                  <c:v>7</c:v>
                </c:pt>
                <c:pt idx="1618">
                  <c:v>8</c:v>
                </c:pt>
                <c:pt idx="1619">
                  <c:v>9</c:v>
                </c:pt>
                <c:pt idx="1620">
                  <c:v>10</c:v>
                </c:pt>
                <c:pt idx="1621">
                  <c:v>11</c:v>
                </c:pt>
                <c:pt idx="1622">
                  <c:v>12</c:v>
                </c:pt>
                <c:pt idx="1623">
                  <c:v>13</c:v>
                </c:pt>
                <c:pt idx="1624">
                  <c:v>14</c:v>
                </c:pt>
                <c:pt idx="1625">
                  <c:v>15</c:v>
                </c:pt>
                <c:pt idx="1626">
                  <c:v>16</c:v>
                </c:pt>
                <c:pt idx="1627">
                  <c:v>-12</c:v>
                </c:pt>
                <c:pt idx="1628">
                  <c:v>-8</c:v>
                </c:pt>
                <c:pt idx="1629">
                  <c:v>-7</c:v>
                </c:pt>
                <c:pt idx="1630">
                  <c:v>-6</c:v>
                </c:pt>
                <c:pt idx="1631">
                  <c:v>-5</c:v>
                </c:pt>
                <c:pt idx="1632">
                  <c:v>-4</c:v>
                </c:pt>
                <c:pt idx="1633">
                  <c:v>-3</c:v>
                </c:pt>
                <c:pt idx="1634">
                  <c:v>-2</c:v>
                </c:pt>
                <c:pt idx="1635">
                  <c:v>-1</c:v>
                </c:pt>
                <c:pt idx="1636">
                  <c:v>0</c:v>
                </c:pt>
                <c:pt idx="1637">
                  <c:v>1</c:v>
                </c:pt>
                <c:pt idx="1638">
                  <c:v>2</c:v>
                </c:pt>
                <c:pt idx="1639">
                  <c:v>3</c:v>
                </c:pt>
                <c:pt idx="1640">
                  <c:v>4</c:v>
                </c:pt>
                <c:pt idx="1641">
                  <c:v>5</c:v>
                </c:pt>
                <c:pt idx="1642">
                  <c:v>6</c:v>
                </c:pt>
                <c:pt idx="1643">
                  <c:v>7</c:v>
                </c:pt>
                <c:pt idx="1644">
                  <c:v>8</c:v>
                </c:pt>
                <c:pt idx="1645">
                  <c:v>9</c:v>
                </c:pt>
                <c:pt idx="1646">
                  <c:v>10</c:v>
                </c:pt>
                <c:pt idx="1647">
                  <c:v>11</c:v>
                </c:pt>
                <c:pt idx="1648">
                  <c:v>12</c:v>
                </c:pt>
                <c:pt idx="1649">
                  <c:v>13</c:v>
                </c:pt>
                <c:pt idx="1650">
                  <c:v>14</c:v>
                </c:pt>
                <c:pt idx="1651">
                  <c:v>17</c:v>
                </c:pt>
                <c:pt idx="1652">
                  <c:v>-9</c:v>
                </c:pt>
                <c:pt idx="1653">
                  <c:v>-8</c:v>
                </c:pt>
                <c:pt idx="1654">
                  <c:v>-7</c:v>
                </c:pt>
                <c:pt idx="1655">
                  <c:v>-6</c:v>
                </c:pt>
                <c:pt idx="1656">
                  <c:v>-5</c:v>
                </c:pt>
                <c:pt idx="1657">
                  <c:v>-4</c:v>
                </c:pt>
                <c:pt idx="1658">
                  <c:v>-3</c:v>
                </c:pt>
                <c:pt idx="1659">
                  <c:v>-2</c:v>
                </c:pt>
                <c:pt idx="1660">
                  <c:v>-1</c:v>
                </c:pt>
                <c:pt idx="1661">
                  <c:v>0</c:v>
                </c:pt>
                <c:pt idx="1662">
                  <c:v>1</c:v>
                </c:pt>
                <c:pt idx="1663">
                  <c:v>2</c:v>
                </c:pt>
                <c:pt idx="1664">
                  <c:v>3</c:v>
                </c:pt>
                <c:pt idx="1665">
                  <c:v>4</c:v>
                </c:pt>
                <c:pt idx="1666">
                  <c:v>5</c:v>
                </c:pt>
                <c:pt idx="1667">
                  <c:v>6</c:v>
                </c:pt>
                <c:pt idx="1668">
                  <c:v>7</c:v>
                </c:pt>
                <c:pt idx="1669">
                  <c:v>8</c:v>
                </c:pt>
                <c:pt idx="1670">
                  <c:v>9</c:v>
                </c:pt>
                <c:pt idx="1671">
                  <c:v>10</c:v>
                </c:pt>
                <c:pt idx="1672">
                  <c:v>11</c:v>
                </c:pt>
                <c:pt idx="1673">
                  <c:v>12</c:v>
                </c:pt>
                <c:pt idx="1674">
                  <c:v>13</c:v>
                </c:pt>
                <c:pt idx="1675">
                  <c:v>14</c:v>
                </c:pt>
                <c:pt idx="1676">
                  <c:v>15</c:v>
                </c:pt>
                <c:pt idx="1677">
                  <c:v>19</c:v>
                </c:pt>
                <c:pt idx="1678">
                  <c:v>-10</c:v>
                </c:pt>
                <c:pt idx="1679">
                  <c:v>-8</c:v>
                </c:pt>
                <c:pt idx="1680">
                  <c:v>-6</c:v>
                </c:pt>
                <c:pt idx="1681">
                  <c:v>-5</c:v>
                </c:pt>
                <c:pt idx="1682">
                  <c:v>-4</c:v>
                </c:pt>
                <c:pt idx="1683">
                  <c:v>-3</c:v>
                </c:pt>
                <c:pt idx="1684">
                  <c:v>-2</c:v>
                </c:pt>
                <c:pt idx="1685">
                  <c:v>-1</c:v>
                </c:pt>
                <c:pt idx="1686">
                  <c:v>0</c:v>
                </c:pt>
                <c:pt idx="1687">
                  <c:v>1</c:v>
                </c:pt>
                <c:pt idx="1688">
                  <c:v>2</c:v>
                </c:pt>
                <c:pt idx="1689">
                  <c:v>3</c:v>
                </c:pt>
                <c:pt idx="1690">
                  <c:v>4</c:v>
                </c:pt>
                <c:pt idx="1691">
                  <c:v>5</c:v>
                </c:pt>
                <c:pt idx="1692">
                  <c:v>6</c:v>
                </c:pt>
                <c:pt idx="1693">
                  <c:v>7</c:v>
                </c:pt>
                <c:pt idx="1694">
                  <c:v>8</c:v>
                </c:pt>
                <c:pt idx="1695">
                  <c:v>9</c:v>
                </c:pt>
                <c:pt idx="1696">
                  <c:v>10</c:v>
                </c:pt>
                <c:pt idx="1697">
                  <c:v>11</c:v>
                </c:pt>
                <c:pt idx="1698">
                  <c:v>12</c:v>
                </c:pt>
                <c:pt idx="1699">
                  <c:v>13</c:v>
                </c:pt>
                <c:pt idx="1700">
                  <c:v>14</c:v>
                </c:pt>
                <c:pt idx="1701">
                  <c:v>15</c:v>
                </c:pt>
                <c:pt idx="1702">
                  <c:v>17</c:v>
                </c:pt>
                <c:pt idx="1703">
                  <c:v>-10</c:v>
                </c:pt>
                <c:pt idx="1704">
                  <c:v>-7</c:v>
                </c:pt>
                <c:pt idx="1705">
                  <c:v>-6</c:v>
                </c:pt>
                <c:pt idx="1706">
                  <c:v>-5</c:v>
                </c:pt>
                <c:pt idx="1707">
                  <c:v>-4</c:v>
                </c:pt>
                <c:pt idx="1708">
                  <c:v>-3</c:v>
                </c:pt>
                <c:pt idx="1709">
                  <c:v>-2</c:v>
                </c:pt>
                <c:pt idx="1710">
                  <c:v>-1</c:v>
                </c:pt>
                <c:pt idx="1711">
                  <c:v>0</c:v>
                </c:pt>
                <c:pt idx="1712">
                  <c:v>1</c:v>
                </c:pt>
                <c:pt idx="1713">
                  <c:v>2</c:v>
                </c:pt>
                <c:pt idx="1714">
                  <c:v>3</c:v>
                </c:pt>
                <c:pt idx="1715">
                  <c:v>4</c:v>
                </c:pt>
                <c:pt idx="1716">
                  <c:v>5</c:v>
                </c:pt>
                <c:pt idx="1717">
                  <c:v>6</c:v>
                </c:pt>
                <c:pt idx="1718">
                  <c:v>7</c:v>
                </c:pt>
                <c:pt idx="1719">
                  <c:v>8</c:v>
                </c:pt>
                <c:pt idx="1720">
                  <c:v>9</c:v>
                </c:pt>
                <c:pt idx="1721">
                  <c:v>10</c:v>
                </c:pt>
                <c:pt idx="1722">
                  <c:v>11</c:v>
                </c:pt>
                <c:pt idx="1723">
                  <c:v>12</c:v>
                </c:pt>
                <c:pt idx="1724">
                  <c:v>13</c:v>
                </c:pt>
                <c:pt idx="1725">
                  <c:v>14</c:v>
                </c:pt>
                <c:pt idx="1726">
                  <c:v>-10</c:v>
                </c:pt>
                <c:pt idx="1727">
                  <c:v>-8</c:v>
                </c:pt>
                <c:pt idx="1728">
                  <c:v>-7</c:v>
                </c:pt>
                <c:pt idx="1729">
                  <c:v>-6</c:v>
                </c:pt>
                <c:pt idx="1730">
                  <c:v>-5</c:v>
                </c:pt>
                <c:pt idx="1731">
                  <c:v>-4</c:v>
                </c:pt>
                <c:pt idx="1732">
                  <c:v>-3</c:v>
                </c:pt>
                <c:pt idx="1733">
                  <c:v>-2</c:v>
                </c:pt>
                <c:pt idx="1734">
                  <c:v>-1</c:v>
                </c:pt>
                <c:pt idx="1735">
                  <c:v>0</c:v>
                </c:pt>
                <c:pt idx="1736">
                  <c:v>1</c:v>
                </c:pt>
                <c:pt idx="1737">
                  <c:v>2</c:v>
                </c:pt>
                <c:pt idx="1738">
                  <c:v>3</c:v>
                </c:pt>
                <c:pt idx="1739">
                  <c:v>4</c:v>
                </c:pt>
                <c:pt idx="1740">
                  <c:v>5</c:v>
                </c:pt>
                <c:pt idx="1741">
                  <c:v>6</c:v>
                </c:pt>
                <c:pt idx="1742">
                  <c:v>7</c:v>
                </c:pt>
                <c:pt idx="1743">
                  <c:v>8</c:v>
                </c:pt>
                <c:pt idx="1744">
                  <c:v>9</c:v>
                </c:pt>
                <c:pt idx="1745">
                  <c:v>10</c:v>
                </c:pt>
                <c:pt idx="1746">
                  <c:v>11</c:v>
                </c:pt>
                <c:pt idx="1747">
                  <c:v>12</c:v>
                </c:pt>
                <c:pt idx="1748">
                  <c:v>13</c:v>
                </c:pt>
                <c:pt idx="1749">
                  <c:v>14</c:v>
                </c:pt>
                <c:pt idx="1750">
                  <c:v>15</c:v>
                </c:pt>
                <c:pt idx="1751">
                  <c:v>16</c:v>
                </c:pt>
                <c:pt idx="1752">
                  <c:v>17</c:v>
                </c:pt>
                <c:pt idx="1753">
                  <c:v>-5</c:v>
                </c:pt>
                <c:pt idx="1754">
                  <c:v>-4</c:v>
                </c:pt>
                <c:pt idx="1755">
                  <c:v>-3</c:v>
                </c:pt>
                <c:pt idx="1756">
                  <c:v>-2</c:v>
                </c:pt>
                <c:pt idx="1757">
                  <c:v>-1</c:v>
                </c:pt>
                <c:pt idx="1758">
                  <c:v>0</c:v>
                </c:pt>
                <c:pt idx="1759">
                  <c:v>1</c:v>
                </c:pt>
                <c:pt idx="1760">
                  <c:v>2</c:v>
                </c:pt>
                <c:pt idx="1761">
                  <c:v>3</c:v>
                </c:pt>
                <c:pt idx="1762">
                  <c:v>4</c:v>
                </c:pt>
                <c:pt idx="1763">
                  <c:v>5</c:v>
                </c:pt>
                <c:pt idx="1764">
                  <c:v>6</c:v>
                </c:pt>
                <c:pt idx="1765">
                  <c:v>7</c:v>
                </c:pt>
                <c:pt idx="1766">
                  <c:v>8</c:v>
                </c:pt>
                <c:pt idx="1767">
                  <c:v>9</c:v>
                </c:pt>
                <c:pt idx="1768">
                  <c:v>10</c:v>
                </c:pt>
                <c:pt idx="1769">
                  <c:v>11</c:v>
                </c:pt>
                <c:pt idx="1770">
                  <c:v>12</c:v>
                </c:pt>
                <c:pt idx="1771">
                  <c:v>13</c:v>
                </c:pt>
                <c:pt idx="1772">
                  <c:v>14</c:v>
                </c:pt>
                <c:pt idx="1773">
                  <c:v>15</c:v>
                </c:pt>
                <c:pt idx="1774">
                  <c:v>-12</c:v>
                </c:pt>
                <c:pt idx="1775">
                  <c:v>-5</c:v>
                </c:pt>
                <c:pt idx="1776">
                  <c:v>-3</c:v>
                </c:pt>
                <c:pt idx="1777">
                  <c:v>-2</c:v>
                </c:pt>
                <c:pt idx="1778">
                  <c:v>-1</c:v>
                </c:pt>
                <c:pt idx="1779">
                  <c:v>0</c:v>
                </c:pt>
                <c:pt idx="1780">
                  <c:v>1</c:v>
                </c:pt>
                <c:pt idx="1781">
                  <c:v>2</c:v>
                </c:pt>
                <c:pt idx="1782">
                  <c:v>3</c:v>
                </c:pt>
                <c:pt idx="1783">
                  <c:v>4</c:v>
                </c:pt>
                <c:pt idx="1784">
                  <c:v>5</c:v>
                </c:pt>
                <c:pt idx="1785">
                  <c:v>6</c:v>
                </c:pt>
                <c:pt idx="1786">
                  <c:v>7</c:v>
                </c:pt>
                <c:pt idx="1787">
                  <c:v>8</c:v>
                </c:pt>
                <c:pt idx="1788">
                  <c:v>9</c:v>
                </c:pt>
                <c:pt idx="1789">
                  <c:v>10</c:v>
                </c:pt>
                <c:pt idx="1790">
                  <c:v>11</c:v>
                </c:pt>
                <c:pt idx="1791">
                  <c:v>12</c:v>
                </c:pt>
                <c:pt idx="1792">
                  <c:v>13</c:v>
                </c:pt>
                <c:pt idx="1793">
                  <c:v>14</c:v>
                </c:pt>
                <c:pt idx="1794">
                  <c:v>21</c:v>
                </c:pt>
                <c:pt idx="1795">
                  <c:v>-6</c:v>
                </c:pt>
                <c:pt idx="1796">
                  <c:v>-4</c:v>
                </c:pt>
                <c:pt idx="1797">
                  <c:v>-3</c:v>
                </c:pt>
                <c:pt idx="1798">
                  <c:v>-2</c:v>
                </c:pt>
                <c:pt idx="1799">
                  <c:v>-1</c:v>
                </c:pt>
                <c:pt idx="1800">
                  <c:v>0</c:v>
                </c:pt>
                <c:pt idx="1801">
                  <c:v>1</c:v>
                </c:pt>
                <c:pt idx="1802">
                  <c:v>2</c:v>
                </c:pt>
                <c:pt idx="1803">
                  <c:v>3</c:v>
                </c:pt>
                <c:pt idx="1804">
                  <c:v>4</c:v>
                </c:pt>
                <c:pt idx="1805">
                  <c:v>5</c:v>
                </c:pt>
                <c:pt idx="1806">
                  <c:v>6</c:v>
                </c:pt>
                <c:pt idx="1807">
                  <c:v>7</c:v>
                </c:pt>
                <c:pt idx="1808">
                  <c:v>8</c:v>
                </c:pt>
                <c:pt idx="1809">
                  <c:v>9</c:v>
                </c:pt>
                <c:pt idx="1810">
                  <c:v>10</c:v>
                </c:pt>
                <c:pt idx="1811">
                  <c:v>11</c:v>
                </c:pt>
                <c:pt idx="1812">
                  <c:v>12</c:v>
                </c:pt>
                <c:pt idx="1813">
                  <c:v>13</c:v>
                </c:pt>
                <c:pt idx="1814">
                  <c:v>14</c:v>
                </c:pt>
                <c:pt idx="1815">
                  <c:v>15</c:v>
                </c:pt>
                <c:pt idx="1816">
                  <c:v>16</c:v>
                </c:pt>
                <c:pt idx="1817">
                  <c:v>17</c:v>
                </c:pt>
                <c:pt idx="1818">
                  <c:v>19</c:v>
                </c:pt>
                <c:pt idx="1819">
                  <c:v>-11</c:v>
                </c:pt>
                <c:pt idx="1820">
                  <c:v>-6</c:v>
                </c:pt>
                <c:pt idx="1821">
                  <c:v>-5</c:v>
                </c:pt>
                <c:pt idx="1822">
                  <c:v>-3</c:v>
                </c:pt>
                <c:pt idx="1823">
                  <c:v>-2</c:v>
                </c:pt>
                <c:pt idx="1824">
                  <c:v>-1</c:v>
                </c:pt>
                <c:pt idx="1825">
                  <c:v>0</c:v>
                </c:pt>
                <c:pt idx="1826">
                  <c:v>1</c:v>
                </c:pt>
                <c:pt idx="1827">
                  <c:v>2</c:v>
                </c:pt>
                <c:pt idx="1828">
                  <c:v>3</c:v>
                </c:pt>
                <c:pt idx="1829">
                  <c:v>4</c:v>
                </c:pt>
                <c:pt idx="1830">
                  <c:v>5</c:v>
                </c:pt>
                <c:pt idx="1831">
                  <c:v>6</c:v>
                </c:pt>
                <c:pt idx="1832">
                  <c:v>7</c:v>
                </c:pt>
                <c:pt idx="1833">
                  <c:v>8</c:v>
                </c:pt>
                <c:pt idx="1834">
                  <c:v>9</c:v>
                </c:pt>
                <c:pt idx="1835">
                  <c:v>10</c:v>
                </c:pt>
                <c:pt idx="1836">
                  <c:v>11</c:v>
                </c:pt>
                <c:pt idx="1837">
                  <c:v>12</c:v>
                </c:pt>
                <c:pt idx="1838">
                  <c:v>13</c:v>
                </c:pt>
                <c:pt idx="1839">
                  <c:v>14</c:v>
                </c:pt>
                <c:pt idx="1840">
                  <c:v>15</c:v>
                </c:pt>
                <c:pt idx="1841">
                  <c:v>16</c:v>
                </c:pt>
                <c:pt idx="1842">
                  <c:v>-9</c:v>
                </c:pt>
                <c:pt idx="1843">
                  <c:v>-5</c:v>
                </c:pt>
                <c:pt idx="1844">
                  <c:v>-3</c:v>
                </c:pt>
                <c:pt idx="1845">
                  <c:v>0</c:v>
                </c:pt>
                <c:pt idx="1846">
                  <c:v>1</c:v>
                </c:pt>
                <c:pt idx="1847">
                  <c:v>2</c:v>
                </c:pt>
                <c:pt idx="1848">
                  <c:v>3</c:v>
                </c:pt>
                <c:pt idx="1849">
                  <c:v>4</c:v>
                </c:pt>
                <c:pt idx="1850">
                  <c:v>5</c:v>
                </c:pt>
                <c:pt idx="1851">
                  <c:v>6</c:v>
                </c:pt>
                <c:pt idx="1852">
                  <c:v>7</c:v>
                </c:pt>
                <c:pt idx="1853">
                  <c:v>8</c:v>
                </c:pt>
                <c:pt idx="1854">
                  <c:v>9</c:v>
                </c:pt>
                <c:pt idx="1855">
                  <c:v>10</c:v>
                </c:pt>
                <c:pt idx="1856">
                  <c:v>11</c:v>
                </c:pt>
                <c:pt idx="1857">
                  <c:v>12</c:v>
                </c:pt>
                <c:pt idx="1858">
                  <c:v>13</c:v>
                </c:pt>
                <c:pt idx="1859">
                  <c:v>14</c:v>
                </c:pt>
                <c:pt idx="1860">
                  <c:v>15</c:v>
                </c:pt>
                <c:pt idx="1861">
                  <c:v>16</c:v>
                </c:pt>
                <c:pt idx="1862">
                  <c:v>18</c:v>
                </c:pt>
                <c:pt idx="1863">
                  <c:v>-5</c:v>
                </c:pt>
                <c:pt idx="1864">
                  <c:v>-3</c:v>
                </c:pt>
                <c:pt idx="1865">
                  <c:v>-2</c:v>
                </c:pt>
                <c:pt idx="1866">
                  <c:v>-1</c:v>
                </c:pt>
                <c:pt idx="1867">
                  <c:v>0</c:v>
                </c:pt>
                <c:pt idx="1868">
                  <c:v>1</c:v>
                </c:pt>
                <c:pt idx="1869">
                  <c:v>2</c:v>
                </c:pt>
                <c:pt idx="1870">
                  <c:v>3</c:v>
                </c:pt>
                <c:pt idx="1871">
                  <c:v>4</c:v>
                </c:pt>
                <c:pt idx="1872">
                  <c:v>5</c:v>
                </c:pt>
                <c:pt idx="1873">
                  <c:v>6</c:v>
                </c:pt>
                <c:pt idx="1874">
                  <c:v>7</c:v>
                </c:pt>
                <c:pt idx="1875">
                  <c:v>8</c:v>
                </c:pt>
                <c:pt idx="1876">
                  <c:v>9</c:v>
                </c:pt>
                <c:pt idx="1877">
                  <c:v>10</c:v>
                </c:pt>
                <c:pt idx="1878">
                  <c:v>11</c:v>
                </c:pt>
                <c:pt idx="1879">
                  <c:v>12</c:v>
                </c:pt>
                <c:pt idx="1880">
                  <c:v>13</c:v>
                </c:pt>
                <c:pt idx="1881">
                  <c:v>14</c:v>
                </c:pt>
                <c:pt idx="1882">
                  <c:v>17</c:v>
                </c:pt>
                <c:pt idx="1883">
                  <c:v>-7</c:v>
                </c:pt>
                <c:pt idx="1884">
                  <c:v>-5</c:v>
                </c:pt>
                <c:pt idx="1885">
                  <c:v>-2</c:v>
                </c:pt>
                <c:pt idx="1886">
                  <c:v>-1</c:v>
                </c:pt>
                <c:pt idx="1887">
                  <c:v>0</c:v>
                </c:pt>
                <c:pt idx="1888">
                  <c:v>1</c:v>
                </c:pt>
                <c:pt idx="1889">
                  <c:v>2</c:v>
                </c:pt>
                <c:pt idx="1890">
                  <c:v>3</c:v>
                </c:pt>
                <c:pt idx="1891">
                  <c:v>4</c:v>
                </c:pt>
                <c:pt idx="1892">
                  <c:v>5</c:v>
                </c:pt>
                <c:pt idx="1893">
                  <c:v>6</c:v>
                </c:pt>
                <c:pt idx="1894">
                  <c:v>7</c:v>
                </c:pt>
                <c:pt idx="1895">
                  <c:v>8</c:v>
                </c:pt>
                <c:pt idx="1896">
                  <c:v>9</c:v>
                </c:pt>
                <c:pt idx="1897">
                  <c:v>10</c:v>
                </c:pt>
                <c:pt idx="1898">
                  <c:v>11</c:v>
                </c:pt>
                <c:pt idx="1899">
                  <c:v>12</c:v>
                </c:pt>
                <c:pt idx="1900">
                  <c:v>13</c:v>
                </c:pt>
                <c:pt idx="1901">
                  <c:v>14</c:v>
                </c:pt>
                <c:pt idx="1902">
                  <c:v>15</c:v>
                </c:pt>
                <c:pt idx="1903">
                  <c:v>17</c:v>
                </c:pt>
                <c:pt idx="1904">
                  <c:v>18</c:v>
                </c:pt>
                <c:pt idx="1905">
                  <c:v>-4</c:v>
                </c:pt>
                <c:pt idx="1906">
                  <c:v>-3</c:v>
                </c:pt>
                <c:pt idx="1907">
                  <c:v>-1</c:v>
                </c:pt>
                <c:pt idx="1908">
                  <c:v>0</c:v>
                </c:pt>
                <c:pt idx="1909">
                  <c:v>1</c:v>
                </c:pt>
                <c:pt idx="1910">
                  <c:v>2</c:v>
                </c:pt>
                <c:pt idx="1911">
                  <c:v>3</c:v>
                </c:pt>
                <c:pt idx="1912">
                  <c:v>4</c:v>
                </c:pt>
                <c:pt idx="1913">
                  <c:v>5</c:v>
                </c:pt>
                <c:pt idx="1914">
                  <c:v>6</c:v>
                </c:pt>
                <c:pt idx="1915">
                  <c:v>7</c:v>
                </c:pt>
                <c:pt idx="1916">
                  <c:v>8</c:v>
                </c:pt>
                <c:pt idx="1917">
                  <c:v>9</c:v>
                </c:pt>
                <c:pt idx="1918">
                  <c:v>10</c:v>
                </c:pt>
                <c:pt idx="1919">
                  <c:v>11</c:v>
                </c:pt>
                <c:pt idx="1920">
                  <c:v>12</c:v>
                </c:pt>
                <c:pt idx="1921">
                  <c:v>13</c:v>
                </c:pt>
                <c:pt idx="1922">
                  <c:v>15</c:v>
                </c:pt>
                <c:pt idx="1923">
                  <c:v>16</c:v>
                </c:pt>
                <c:pt idx="1924">
                  <c:v>-5</c:v>
                </c:pt>
                <c:pt idx="1925">
                  <c:v>1</c:v>
                </c:pt>
                <c:pt idx="1926">
                  <c:v>2</c:v>
                </c:pt>
                <c:pt idx="1927">
                  <c:v>3</c:v>
                </c:pt>
                <c:pt idx="1928">
                  <c:v>4</c:v>
                </c:pt>
                <c:pt idx="1929">
                  <c:v>5</c:v>
                </c:pt>
                <c:pt idx="1930">
                  <c:v>6</c:v>
                </c:pt>
                <c:pt idx="1931">
                  <c:v>7</c:v>
                </c:pt>
                <c:pt idx="1932">
                  <c:v>8</c:v>
                </c:pt>
                <c:pt idx="1933">
                  <c:v>9</c:v>
                </c:pt>
                <c:pt idx="1934">
                  <c:v>10</c:v>
                </c:pt>
                <c:pt idx="1935">
                  <c:v>11</c:v>
                </c:pt>
                <c:pt idx="1936">
                  <c:v>12</c:v>
                </c:pt>
                <c:pt idx="1937">
                  <c:v>13</c:v>
                </c:pt>
                <c:pt idx="1938">
                  <c:v>14</c:v>
                </c:pt>
                <c:pt idx="1939">
                  <c:v>15</c:v>
                </c:pt>
                <c:pt idx="1940">
                  <c:v>16</c:v>
                </c:pt>
                <c:pt idx="1941">
                  <c:v>19</c:v>
                </c:pt>
                <c:pt idx="1942">
                  <c:v>-6</c:v>
                </c:pt>
                <c:pt idx="1943">
                  <c:v>-3</c:v>
                </c:pt>
                <c:pt idx="1944">
                  <c:v>0</c:v>
                </c:pt>
                <c:pt idx="1945">
                  <c:v>1</c:v>
                </c:pt>
                <c:pt idx="1946">
                  <c:v>2</c:v>
                </c:pt>
                <c:pt idx="1947">
                  <c:v>3</c:v>
                </c:pt>
                <c:pt idx="1948">
                  <c:v>4</c:v>
                </c:pt>
                <c:pt idx="1949">
                  <c:v>5</c:v>
                </c:pt>
                <c:pt idx="1950">
                  <c:v>6</c:v>
                </c:pt>
                <c:pt idx="1951">
                  <c:v>7</c:v>
                </c:pt>
                <c:pt idx="1952">
                  <c:v>8</c:v>
                </c:pt>
                <c:pt idx="1953">
                  <c:v>9</c:v>
                </c:pt>
                <c:pt idx="1954">
                  <c:v>10</c:v>
                </c:pt>
                <c:pt idx="1955">
                  <c:v>11</c:v>
                </c:pt>
                <c:pt idx="1956">
                  <c:v>12</c:v>
                </c:pt>
                <c:pt idx="1957">
                  <c:v>13</c:v>
                </c:pt>
                <c:pt idx="1958">
                  <c:v>14</c:v>
                </c:pt>
                <c:pt idx="1959">
                  <c:v>15</c:v>
                </c:pt>
                <c:pt idx="1960">
                  <c:v>16</c:v>
                </c:pt>
                <c:pt idx="1961">
                  <c:v>19</c:v>
                </c:pt>
                <c:pt idx="1962">
                  <c:v>-4</c:v>
                </c:pt>
                <c:pt idx="1963">
                  <c:v>0</c:v>
                </c:pt>
                <c:pt idx="1964">
                  <c:v>1</c:v>
                </c:pt>
                <c:pt idx="1965">
                  <c:v>3</c:v>
                </c:pt>
                <c:pt idx="1966">
                  <c:v>4</c:v>
                </c:pt>
                <c:pt idx="1967">
                  <c:v>5</c:v>
                </c:pt>
                <c:pt idx="1968">
                  <c:v>6</c:v>
                </c:pt>
                <c:pt idx="1969">
                  <c:v>7</c:v>
                </c:pt>
                <c:pt idx="1970">
                  <c:v>8</c:v>
                </c:pt>
                <c:pt idx="1971">
                  <c:v>9</c:v>
                </c:pt>
                <c:pt idx="1972">
                  <c:v>10</c:v>
                </c:pt>
                <c:pt idx="1973">
                  <c:v>11</c:v>
                </c:pt>
                <c:pt idx="1974">
                  <c:v>12</c:v>
                </c:pt>
                <c:pt idx="1975">
                  <c:v>13</c:v>
                </c:pt>
                <c:pt idx="1976">
                  <c:v>14</c:v>
                </c:pt>
                <c:pt idx="1977">
                  <c:v>15</c:v>
                </c:pt>
                <c:pt idx="1978">
                  <c:v>16</c:v>
                </c:pt>
                <c:pt idx="1979">
                  <c:v>18</c:v>
                </c:pt>
                <c:pt idx="1980">
                  <c:v>-1</c:v>
                </c:pt>
                <c:pt idx="1981">
                  <c:v>3</c:v>
                </c:pt>
                <c:pt idx="1982">
                  <c:v>4</c:v>
                </c:pt>
                <c:pt idx="1983">
                  <c:v>5</c:v>
                </c:pt>
                <c:pt idx="1984">
                  <c:v>6</c:v>
                </c:pt>
                <c:pt idx="1985">
                  <c:v>7</c:v>
                </c:pt>
                <c:pt idx="1986">
                  <c:v>8</c:v>
                </c:pt>
                <c:pt idx="1987">
                  <c:v>9</c:v>
                </c:pt>
                <c:pt idx="1988">
                  <c:v>10</c:v>
                </c:pt>
                <c:pt idx="1989">
                  <c:v>11</c:v>
                </c:pt>
                <c:pt idx="1990">
                  <c:v>12</c:v>
                </c:pt>
                <c:pt idx="1991">
                  <c:v>13</c:v>
                </c:pt>
                <c:pt idx="1992">
                  <c:v>15</c:v>
                </c:pt>
                <c:pt idx="1993">
                  <c:v>16</c:v>
                </c:pt>
                <c:pt idx="1994">
                  <c:v>17</c:v>
                </c:pt>
                <c:pt idx="1995">
                  <c:v>-1</c:v>
                </c:pt>
                <c:pt idx="1996">
                  <c:v>0</c:v>
                </c:pt>
                <c:pt idx="1997">
                  <c:v>1</c:v>
                </c:pt>
                <c:pt idx="1998">
                  <c:v>3</c:v>
                </c:pt>
                <c:pt idx="1999">
                  <c:v>4</c:v>
                </c:pt>
                <c:pt idx="2000">
                  <c:v>5</c:v>
                </c:pt>
                <c:pt idx="2001">
                  <c:v>6</c:v>
                </c:pt>
                <c:pt idx="2002">
                  <c:v>7</c:v>
                </c:pt>
                <c:pt idx="2003">
                  <c:v>8</c:v>
                </c:pt>
                <c:pt idx="2004">
                  <c:v>9</c:v>
                </c:pt>
                <c:pt idx="2005">
                  <c:v>10</c:v>
                </c:pt>
                <c:pt idx="2006">
                  <c:v>11</c:v>
                </c:pt>
                <c:pt idx="2007">
                  <c:v>12</c:v>
                </c:pt>
                <c:pt idx="2008">
                  <c:v>13</c:v>
                </c:pt>
                <c:pt idx="2009">
                  <c:v>14</c:v>
                </c:pt>
                <c:pt idx="2010">
                  <c:v>16</c:v>
                </c:pt>
                <c:pt idx="2011">
                  <c:v>5</c:v>
                </c:pt>
                <c:pt idx="2012">
                  <c:v>6</c:v>
                </c:pt>
                <c:pt idx="2013">
                  <c:v>7</c:v>
                </c:pt>
                <c:pt idx="2014">
                  <c:v>8</c:v>
                </c:pt>
                <c:pt idx="2015">
                  <c:v>9</c:v>
                </c:pt>
                <c:pt idx="2016">
                  <c:v>10</c:v>
                </c:pt>
                <c:pt idx="2017">
                  <c:v>11</c:v>
                </c:pt>
                <c:pt idx="2018">
                  <c:v>12</c:v>
                </c:pt>
                <c:pt idx="2019">
                  <c:v>13</c:v>
                </c:pt>
                <c:pt idx="2020">
                  <c:v>14</c:v>
                </c:pt>
                <c:pt idx="2021">
                  <c:v>15</c:v>
                </c:pt>
                <c:pt idx="2022">
                  <c:v>16</c:v>
                </c:pt>
                <c:pt idx="2023">
                  <c:v>21</c:v>
                </c:pt>
                <c:pt idx="2024">
                  <c:v>1</c:v>
                </c:pt>
                <c:pt idx="2025">
                  <c:v>2</c:v>
                </c:pt>
                <c:pt idx="2026">
                  <c:v>4</c:v>
                </c:pt>
                <c:pt idx="2027">
                  <c:v>5</c:v>
                </c:pt>
                <c:pt idx="2028">
                  <c:v>6</c:v>
                </c:pt>
                <c:pt idx="2029">
                  <c:v>7</c:v>
                </c:pt>
                <c:pt idx="2030">
                  <c:v>8</c:v>
                </c:pt>
                <c:pt idx="2031">
                  <c:v>9</c:v>
                </c:pt>
                <c:pt idx="2032">
                  <c:v>10</c:v>
                </c:pt>
                <c:pt idx="2033">
                  <c:v>11</c:v>
                </c:pt>
                <c:pt idx="2034">
                  <c:v>13</c:v>
                </c:pt>
                <c:pt idx="2035">
                  <c:v>14</c:v>
                </c:pt>
                <c:pt idx="2036">
                  <c:v>15</c:v>
                </c:pt>
                <c:pt idx="2037">
                  <c:v>16</c:v>
                </c:pt>
                <c:pt idx="2038">
                  <c:v>18</c:v>
                </c:pt>
                <c:pt idx="2039">
                  <c:v>-3</c:v>
                </c:pt>
                <c:pt idx="2040">
                  <c:v>3</c:v>
                </c:pt>
                <c:pt idx="2041">
                  <c:v>4</c:v>
                </c:pt>
                <c:pt idx="2042">
                  <c:v>8</c:v>
                </c:pt>
                <c:pt idx="2043">
                  <c:v>9</c:v>
                </c:pt>
                <c:pt idx="2044">
                  <c:v>10</c:v>
                </c:pt>
                <c:pt idx="2045">
                  <c:v>11</c:v>
                </c:pt>
                <c:pt idx="2046">
                  <c:v>12</c:v>
                </c:pt>
                <c:pt idx="2047">
                  <c:v>13</c:v>
                </c:pt>
                <c:pt idx="2048">
                  <c:v>14</c:v>
                </c:pt>
                <c:pt idx="2049">
                  <c:v>16</c:v>
                </c:pt>
                <c:pt idx="2050">
                  <c:v>18</c:v>
                </c:pt>
                <c:pt idx="2051">
                  <c:v>-1</c:v>
                </c:pt>
                <c:pt idx="2052">
                  <c:v>3</c:v>
                </c:pt>
                <c:pt idx="2053">
                  <c:v>6</c:v>
                </c:pt>
                <c:pt idx="2054">
                  <c:v>7</c:v>
                </c:pt>
                <c:pt idx="2055">
                  <c:v>8</c:v>
                </c:pt>
                <c:pt idx="2056">
                  <c:v>9</c:v>
                </c:pt>
                <c:pt idx="2057">
                  <c:v>10</c:v>
                </c:pt>
                <c:pt idx="2058">
                  <c:v>12</c:v>
                </c:pt>
                <c:pt idx="2059">
                  <c:v>13</c:v>
                </c:pt>
                <c:pt idx="2060">
                  <c:v>14</c:v>
                </c:pt>
                <c:pt idx="2061">
                  <c:v>15</c:v>
                </c:pt>
                <c:pt idx="2062">
                  <c:v>2</c:v>
                </c:pt>
                <c:pt idx="2063">
                  <c:v>4</c:v>
                </c:pt>
                <c:pt idx="2064">
                  <c:v>5</c:v>
                </c:pt>
                <c:pt idx="2065">
                  <c:v>7</c:v>
                </c:pt>
                <c:pt idx="2066">
                  <c:v>8</c:v>
                </c:pt>
                <c:pt idx="2067">
                  <c:v>9</c:v>
                </c:pt>
                <c:pt idx="2068">
                  <c:v>10</c:v>
                </c:pt>
                <c:pt idx="2069">
                  <c:v>13</c:v>
                </c:pt>
                <c:pt idx="2070">
                  <c:v>14</c:v>
                </c:pt>
                <c:pt idx="2071">
                  <c:v>15</c:v>
                </c:pt>
                <c:pt idx="2072">
                  <c:v>16</c:v>
                </c:pt>
                <c:pt idx="2073">
                  <c:v>17</c:v>
                </c:pt>
                <c:pt idx="2074">
                  <c:v>23</c:v>
                </c:pt>
                <c:pt idx="2075">
                  <c:v>0</c:v>
                </c:pt>
                <c:pt idx="2076">
                  <c:v>1</c:v>
                </c:pt>
                <c:pt idx="2077">
                  <c:v>4</c:v>
                </c:pt>
                <c:pt idx="2078">
                  <c:v>5</c:v>
                </c:pt>
                <c:pt idx="2079">
                  <c:v>7</c:v>
                </c:pt>
                <c:pt idx="2080">
                  <c:v>9</c:v>
                </c:pt>
                <c:pt idx="2081">
                  <c:v>11</c:v>
                </c:pt>
                <c:pt idx="2082">
                  <c:v>12</c:v>
                </c:pt>
                <c:pt idx="2083">
                  <c:v>13</c:v>
                </c:pt>
                <c:pt idx="2084">
                  <c:v>3</c:v>
                </c:pt>
                <c:pt idx="2085">
                  <c:v>5</c:v>
                </c:pt>
                <c:pt idx="2086">
                  <c:v>6</c:v>
                </c:pt>
                <c:pt idx="2087">
                  <c:v>9</c:v>
                </c:pt>
                <c:pt idx="2088">
                  <c:v>10</c:v>
                </c:pt>
                <c:pt idx="2089">
                  <c:v>12</c:v>
                </c:pt>
                <c:pt idx="2090">
                  <c:v>13</c:v>
                </c:pt>
                <c:pt idx="2091">
                  <c:v>18</c:v>
                </c:pt>
                <c:pt idx="2092">
                  <c:v>-2</c:v>
                </c:pt>
                <c:pt idx="2093">
                  <c:v>3</c:v>
                </c:pt>
                <c:pt idx="2094">
                  <c:v>6</c:v>
                </c:pt>
                <c:pt idx="2095">
                  <c:v>7</c:v>
                </c:pt>
                <c:pt idx="2096">
                  <c:v>8</c:v>
                </c:pt>
                <c:pt idx="2097">
                  <c:v>10</c:v>
                </c:pt>
                <c:pt idx="2098">
                  <c:v>12</c:v>
                </c:pt>
                <c:pt idx="2099">
                  <c:v>14</c:v>
                </c:pt>
                <c:pt idx="2100">
                  <c:v>15</c:v>
                </c:pt>
                <c:pt idx="2101">
                  <c:v>16</c:v>
                </c:pt>
                <c:pt idx="2102">
                  <c:v>17</c:v>
                </c:pt>
                <c:pt idx="2103">
                  <c:v>18</c:v>
                </c:pt>
                <c:pt idx="2104">
                  <c:v>8</c:v>
                </c:pt>
                <c:pt idx="2105">
                  <c:v>9</c:v>
                </c:pt>
                <c:pt idx="2106">
                  <c:v>13</c:v>
                </c:pt>
                <c:pt idx="2107">
                  <c:v>20</c:v>
                </c:pt>
                <c:pt idx="2108">
                  <c:v>1</c:v>
                </c:pt>
                <c:pt idx="2109">
                  <c:v>4</c:v>
                </c:pt>
                <c:pt idx="2110">
                  <c:v>6</c:v>
                </c:pt>
                <c:pt idx="2111">
                  <c:v>9</c:v>
                </c:pt>
                <c:pt idx="2112">
                  <c:v>10</c:v>
                </c:pt>
                <c:pt idx="2113">
                  <c:v>15</c:v>
                </c:pt>
                <c:pt idx="2114">
                  <c:v>16</c:v>
                </c:pt>
                <c:pt idx="2115">
                  <c:v>20</c:v>
                </c:pt>
                <c:pt idx="2116">
                  <c:v>10</c:v>
                </c:pt>
                <c:pt idx="2117">
                  <c:v>13</c:v>
                </c:pt>
                <c:pt idx="2118">
                  <c:v>16</c:v>
                </c:pt>
                <c:pt idx="2119">
                  <c:v>17</c:v>
                </c:pt>
                <c:pt idx="2120">
                  <c:v>19</c:v>
                </c:pt>
                <c:pt idx="2121">
                  <c:v>9</c:v>
                </c:pt>
                <c:pt idx="2122">
                  <c:v>15</c:v>
                </c:pt>
                <c:pt idx="2123">
                  <c:v>7</c:v>
                </c:pt>
                <c:pt idx="2124">
                  <c:v>14</c:v>
                </c:pt>
                <c:pt idx="2125">
                  <c:v>15</c:v>
                </c:pt>
                <c:pt idx="2126">
                  <c:v>19</c:v>
                </c:pt>
                <c:pt idx="2127">
                  <c:v>8</c:v>
                </c:pt>
                <c:pt idx="2128">
                  <c:v>13</c:v>
                </c:pt>
                <c:pt idx="2129">
                  <c:v>20</c:v>
                </c:pt>
              </c:numCache>
            </c:numRef>
          </c:xVal>
          <c:yVal>
            <c:numRef>
              <c:f>Sheet1!$A$2:$A$2131</c:f>
              <c:numCache>
                <c:formatCode>General</c:formatCode>
                <c:ptCount val="2130"/>
                <c:pt idx="0">
                  <c:v>-84</c:v>
                </c:pt>
                <c:pt idx="1">
                  <c:v>-82</c:v>
                </c:pt>
                <c:pt idx="2">
                  <c:v>-81</c:v>
                </c:pt>
                <c:pt idx="3">
                  <c:v>-80</c:v>
                </c:pt>
                <c:pt idx="4">
                  <c:v>-78</c:v>
                </c:pt>
                <c:pt idx="5">
                  <c:v>-75</c:v>
                </c:pt>
                <c:pt idx="6">
                  <c:v>-72</c:v>
                </c:pt>
                <c:pt idx="7">
                  <c:v>-71</c:v>
                </c:pt>
                <c:pt idx="8">
                  <c:v>-70</c:v>
                </c:pt>
                <c:pt idx="9">
                  <c:v>-70</c:v>
                </c:pt>
                <c:pt idx="10">
                  <c:v>-66</c:v>
                </c:pt>
                <c:pt idx="11">
                  <c:v>-66</c:v>
                </c:pt>
                <c:pt idx="12">
                  <c:v>-66</c:v>
                </c:pt>
                <c:pt idx="13">
                  <c:v>-65</c:v>
                </c:pt>
                <c:pt idx="14">
                  <c:v>-64</c:v>
                </c:pt>
                <c:pt idx="15">
                  <c:v>-64</c:v>
                </c:pt>
                <c:pt idx="16">
                  <c:v>-63</c:v>
                </c:pt>
                <c:pt idx="17">
                  <c:v>-63</c:v>
                </c:pt>
                <c:pt idx="18">
                  <c:v>-63</c:v>
                </c:pt>
                <c:pt idx="19">
                  <c:v>-63</c:v>
                </c:pt>
                <c:pt idx="20">
                  <c:v>-62</c:v>
                </c:pt>
                <c:pt idx="21">
                  <c:v>-62</c:v>
                </c:pt>
                <c:pt idx="22">
                  <c:v>-62</c:v>
                </c:pt>
                <c:pt idx="23">
                  <c:v>-61</c:v>
                </c:pt>
                <c:pt idx="24">
                  <c:v>-61</c:v>
                </c:pt>
                <c:pt idx="25">
                  <c:v>-61</c:v>
                </c:pt>
                <c:pt idx="26">
                  <c:v>-61</c:v>
                </c:pt>
                <c:pt idx="27">
                  <c:v>-61</c:v>
                </c:pt>
                <c:pt idx="28">
                  <c:v>-60</c:v>
                </c:pt>
                <c:pt idx="29">
                  <c:v>-60</c:v>
                </c:pt>
                <c:pt idx="30">
                  <c:v>-60</c:v>
                </c:pt>
                <c:pt idx="31">
                  <c:v>-60</c:v>
                </c:pt>
                <c:pt idx="32">
                  <c:v>-59</c:v>
                </c:pt>
                <c:pt idx="33">
                  <c:v>-59</c:v>
                </c:pt>
                <c:pt idx="34">
                  <c:v>-59</c:v>
                </c:pt>
                <c:pt idx="35">
                  <c:v>-59</c:v>
                </c:pt>
                <c:pt idx="36">
                  <c:v>-58</c:v>
                </c:pt>
                <c:pt idx="37">
                  <c:v>-58</c:v>
                </c:pt>
                <c:pt idx="38">
                  <c:v>-58</c:v>
                </c:pt>
                <c:pt idx="39">
                  <c:v>-58</c:v>
                </c:pt>
                <c:pt idx="40">
                  <c:v>-57</c:v>
                </c:pt>
                <c:pt idx="41">
                  <c:v>-56</c:v>
                </c:pt>
                <c:pt idx="42">
                  <c:v>-56</c:v>
                </c:pt>
                <c:pt idx="43">
                  <c:v>-56</c:v>
                </c:pt>
                <c:pt idx="44">
                  <c:v>-56</c:v>
                </c:pt>
                <c:pt idx="45">
                  <c:v>-56</c:v>
                </c:pt>
                <c:pt idx="46">
                  <c:v>-56</c:v>
                </c:pt>
                <c:pt idx="47">
                  <c:v>-56</c:v>
                </c:pt>
                <c:pt idx="48">
                  <c:v>-56</c:v>
                </c:pt>
                <c:pt idx="49">
                  <c:v>-56</c:v>
                </c:pt>
                <c:pt idx="50">
                  <c:v>-55</c:v>
                </c:pt>
                <c:pt idx="51">
                  <c:v>-55</c:v>
                </c:pt>
                <c:pt idx="52">
                  <c:v>-55</c:v>
                </c:pt>
                <c:pt idx="53">
                  <c:v>-55</c:v>
                </c:pt>
                <c:pt idx="54">
                  <c:v>-54</c:v>
                </c:pt>
                <c:pt idx="55">
                  <c:v>-54</c:v>
                </c:pt>
                <c:pt idx="56">
                  <c:v>-54</c:v>
                </c:pt>
                <c:pt idx="57">
                  <c:v>-54</c:v>
                </c:pt>
                <c:pt idx="58">
                  <c:v>-53</c:v>
                </c:pt>
                <c:pt idx="59">
                  <c:v>-53</c:v>
                </c:pt>
                <c:pt idx="60">
                  <c:v>-52</c:v>
                </c:pt>
                <c:pt idx="61">
                  <c:v>-52</c:v>
                </c:pt>
                <c:pt idx="62">
                  <c:v>-52</c:v>
                </c:pt>
                <c:pt idx="63">
                  <c:v>-52</c:v>
                </c:pt>
                <c:pt idx="64">
                  <c:v>-52</c:v>
                </c:pt>
                <c:pt idx="65">
                  <c:v>-52</c:v>
                </c:pt>
                <c:pt idx="66">
                  <c:v>-52</c:v>
                </c:pt>
                <c:pt idx="67">
                  <c:v>-52</c:v>
                </c:pt>
                <c:pt idx="68">
                  <c:v>-52</c:v>
                </c:pt>
                <c:pt idx="69">
                  <c:v>-51</c:v>
                </c:pt>
                <c:pt idx="70">
                  <c:v>-51</c:v>
                </c:pt>
                <c:pt idx="71">
                  <c:v>-51</c:v>
                </c:pt>
                <c:pt idx="72">
                  <c:v>-51</c:v>
                </c:pt>
                <c:pt idx="73">
                  <c:v>-51</c:v>
                </c:pt>
                <c:pt idx="74">
                  <c:v>-51</c:v>
                </c:pt>
                <c:pt idx="75">
                  <c:v>-51</c:v>
                </c:pt>
                <c:pt idx="76">
                  <c:v>-51</c:v>
                </c:pt>
                <c:pt idx="77">
                  <c:v>-51</c:v>
                </c:pt>
                <c:pt idx="78">
                  <c:v>-50</c:v>
                </c:pt>
                <c:pt idx="79">
                  <c:v>-50</c:v>
                </c:pt>
                <c:pt idx="80">
                  <c:v>-50</c:v>
                </c:pt>
                <c:pt idx="81">
                  <c:v>-50</c:v>
                </c:pt>
                <c:pt idx="82">
                  <c:v>-50</c:v>
                </c:pt>
                <c:pt idx="83">
                  <c:v>-50</c:v>
                </c:pt>
                <c:pt idx="84">
                  <c:v>-50</c:v>
                </c:pt>
                <c:pt idx="85">
                  <c:v>-49</c:v>
                </c:pt>
                <c:pt idx="86">
                  <c:v>-49</c:v>
                </c:pt>
                <c:pt idx="87">
                  <c:v>-49</c:v>
                </c:pt>
                <c:pt idx="88">
                  <c:v>-49</c:v>
                </c:pt>
                <c:pt idx="89">
                  <c:v>-49</c:v>
                </c:pt>
                <c:pt idx="90">
                  <c:v>-49</c:v>
                </c:pt>
                <c:pt idx="91">
                  <c:v>-49</c:v>
                </c:pt>
                <c:pt idx="92">
                  <c:v>-49</c:v>
                </c:pt>
                <c:pt idx="93">
                  <c:v>-49</c:v>
                </c:pt>
                <c:pt idx="94">
                  <c:v>-49</c:v>
                </c:pt>
                <c:pt idx="95">
                  <c:v>-48</c:v>
                </c:pt>
                <c:pt idx="96">
                  <c:v>-48</c:v>
                </c:pt>
                <c:pt idx="97">
                  <c:v>-48</c:v>
                </c:pt>
                <c:pt idx="98">
                  <c:v>-48</c:v>
                </c:pt>
                <c:pt idx="99">
                  <c:v>-48</c:v>
                </c:pt>
                <c:pt idx="100">
                  <c:v>-48</c:v>
                </c:pt>
                <c:pt idx="101">
                  <c:v>-48</c:v>
                </c:pt>
                <c:pt idx="102">
                  <c:v>-48</c:v>
                </c:pt>
                <c:pt idx="103">
                  <c:v>-48</c:v>
                </c:pt>
                <c:pt idx="104">
                  <c:v>-48</c:v>
                </c:pt>
                <c:pt idx="105">
                  <c:v>-48</c:v>
                </c:pt>
                <c:pt idx="106">
                  <c:v>-48</c:v>
                </c:pt>
                <c:pt idx="107">
                  <c:v>-48</c:v>
                </c:pt>
                <c:pt idx="108">
                  <c:v>-48</c:v>
                </c:pt>
                <c:pt idx="109">
                  <c:v>-48</c:v>
                </c:pt>
                <c:pt idx="110">
                  <c:v>-47</c:v>
                </c:pt>
                <c:pt idx="111">
                  <c:v>-47</c:v>
                </c:pt>
                <c:pt idx="112">
                  <c:v>-47</c:v>
                </c:pt>
                <c:pt idx="113">
                  <c:v>-47</c:v>
                </c:pt>
                <c:pt idx="114">
                  <c:v>-47</c:v>
                </c:pt>
                <c:pt idx="115">
                  <c:v>-47</c:v>
                </c:pt>
                <c:pt idx="116">
                  <c:v>-47</c:v>
                </c:pt>
                <c:pt idx="117">
                  <c:v>-47</c:v>
                </c:pt>
                <c:pt idx="118">
                  <c:v>-47</c:v>
                </c:pt>
                <c:pt idx="119">
                  <c:v>-47</c:v>
                </c:pt>
                <c:pt idx="120">
                  <c:v>-47</c:v>
                </c:pt>
                <c:pt idx="121">
                  <c:v>-47</c:v>
                </c:pt>
                <c:pt idx="122">
                  <c:v>-46</c:v>
                </c:pt>
                <c:pt idx="123">
                  <c:v>-46</c:v>
                </c:pt>
                <c:pt idx="124">
                  <c:v>-46</c:v>
                </c:pt>
                <c:pt idx="125">
                  <c:v>-46</c:v>
                </c:pt>
                <c:pt idx="126">
                  <c:v>-46</c:v>
                </c:pt>
                <c:pt idx="127">
                  <c:v>-46</c:v>
                </c:pt>
                <c:pt idx="128">
                  <c:v>-46</c:v>
                </c:pt>
                <c:pt idx="129">
                  <c:v>-46</c:v>
                </c:pt>
                <c:pt idx="130">
                  <c:v>-46</c:v>
                </c:pt>
                <c:pt idx="131">
                  <c:v>-46</c:v>
                </c:pt>
                <c:pt idx="132">
                  <c:v>-45</c:v>
                </c:pt>
                <c:pt idx="133">
                  <c:v>-45</c:v>
                </c:pt>
                <c:pt idx="134">
                  <c:v>-45</c:v>
                </c:pt>
                <c:pt idx="135">
                  <c:v>-45</c:v>
                </c:pt>
                <c:pt idx="136">
                  <c:v>-45</c:v>
                </c:pt>
                <c:pt idx="137">
                  <c:v>-45</c:v>
                </c:pt>
                <c:pt idx="138">
                  <c:v>-45</c:v>
                </c:pt>
                <c:pt idx="139">
                  <c:v>-45</c:v>
                </c:pt>
                <c:pt idx="140">
                  <c:v>-45</c:v>
                </c:pt>
                <c:pt idx="141">
                  <c:v>-45</c:v>
                </c:pt>
                <c:pt idx="142">
                  <c:v>-45</c:v>
                </c:pt>
                <c:pt idx="143">
                  <c:v>-45</c:v>
                </c:pt>
                <c:pt idx="144">
                  <c:v>-44</c:v>
                </c:pt>
                <c:pt idx="145">
                  <c:v>-44</c:v>
                </c:pt>
                <c:pt idx="146">
                  <c:v>-44</c:v>
                </c:pt>
                <c:pt idx="147">
                  <c:v>-44</c:v>
                </c:pt>
                <c:pt idx="148">
                  <c:v>-44</c:v>
                </c:pt>
                <c:pt idx="149">
                  <c:v>-44</c:v>
                </c:pt>
                <c:pt idx="150">
                  <c:v>-44</c:v>
                </c:pt>
                <c:pt idx="151">
                  <c:v>-44</c:v>
                </c:pt>
                <c:pt idx="152">
                  <c:v>-44</c:v>
                </c:pt>
                <c:pt idx="153">
                  <c:v>-44</c:v>
                </c:pt>
                <c:pt idx="154">
                  <c:v>-43</c:v>
                </c:pt>
                <c:pt idx="155">
                  <c:v>-43</c:v>
                </c:pt>
                <c:pt idx="156">
                  <c:v>-43</c:v>
                </c:pt>
                <c:pt idx="157">
                  <c:v>-43</c:v>
                </c:pt>
                <c:pt idx="158">
                  <c:v>-43</c:v>
                </c:pt>
                <c:pt idx="159">
                  <c:v>-43</c:v>
                </c:pt>
                <c:pt idx="160">
                  <c:v>-43</c:v>
                </c:pt>
                <c:pt idx="161">
                  <c:v>-43</c:v>
                </c:pt>
                <c:pt idx="162">
                  <c:v>-43</c:v>
                </c:pt>
                <c:pt idx="163">
                  <c:v>-43</c:v>
                </c:pt>
                <c:pt idx="164">
                  <c:v>-43</c:v>
                </c:pt>
                <c:pt idx="165">
                  <c:v>-43</c:v>
                </c:pt>
                <c:pt idx="166">
                  <c:v>-43</c:v>
                </c:pt>
                <c:pt idx="167">
                  <c:v>-43</c:v>
                </c:pt>
                <c:pt idx="168">
                  <c:v>-42</c:v>
                </c:pt>
                <c:pt idx="169">
                  <c:v>-42</c:v>
                </c:pt>
                <c:pt idx="170">
                  <c:v>-42</c:v>
                </c:pt>
                <c:pt idx="171">
                  <c:v>-42</c:v>
                </c:pt>
                <c:pt idx="172">
                  <c:v>-42</c:v>
                </c:pt>
                <c:pt idx="173">
                  <c:v>-42</c:v>
                </c:pt>
                <c:pt idx="174">
                  <c:v>-42</c:v>
                </c:pt>
                <c:pt idx="175">
                  <c:v>-42</c:v>
                </c:pt>
                <c:pt idx="176">
                  <c:v>-42</c:v>
                </c:pt>
                <c:pt idx="177">
                  <c:v>-42</c:v>
                </c:pt>
                <c:pt idx="178">
                  <c:v>-42</c:v>
                </c:pt>
                <c:pt idx="179">
                  <c:v>-42</c:v>
                </c:pt>
                <c:pt idx="180">
                  <c:v>-42</c:v>
                </c:pt>
                <c:pt idx="181">
                  <c:v>-42</c:v>
                </c:pt>
                <c:pt idx="182">
                  <c:v>-42</c:v>
                </c:pt>
                <c:pt idx="183">
                  <c:v>-41</c:v>
                </c:pt>
                <c:pt idx="184">
                  <c:v>-41</c:v>
                </c:pt>
                <c:pt idx="185">
                  <c:v>-41</c:v>
                </c:pt>
                <c:pt idx="186">
                  <c:v>-41</c:v>
                </c:pt>
                <c:pt idx="187">
                  <c:v>-41</c:v>
                </c:pt>
                <c:pt idx="188">
                  <c:v>-41</c:v>
                </c:pt>
                <c:pt idx="189">
                  <c:v>-41</c:v>
                </c:pt>
                <c:pt idx="190">
                  <c:v>-41</c:v>
                </c:pt>
                <c:pt idx="191">
                  <c:v>-41</c:v>
                </c:pt>
                <c:pt idx="192">
                  <c:v>-41</c:v>
                </c:pt>
                <c:pt idx="193">
                  <c:v>-41</c:v>
                </c:pt>
                <c:pt idx="194">
                  <c:v>-41</c:v>
                </c:pt>
                <c:pt idx="195">
                  <c:v>-41</c:v>
                </c:pt>
                <c:pt idx="196">
                  <c:v>-40</c:v>
                </c:pt>
                <c:pt idx="197">
                  <c:v>-40</c:v>
                </c:pt>
                <c:pt idx="198">
                  <c:v>-40</c:v>
                </c:pt>
                <c:pt idx="199">
                  <c:v>-40</c:v>
                </c:pt>
                <c:pt idx="200">
                  <c:v>-40</c:v>
                </c:pt>
                <c:pt idx="201">
                  <c:v>-40</c:v>
                </c:pt>
                <c:pt idx="202">
                  <c:v>-40</c:v>
                </c:pt>
                <c:pt idx="203">
                  <c:v>-40</c:v>
                </c:pt>
                <c:pt idx="204">
                  <c:v>-40</c:v>
                </c:pt>
                <c:pt idx="205">
                  <c:v>-40</c:v>
                </c:pt>
                <c:pt idx="206">
                  <c:v>-40</c:v>
                </c:pt>
                <c:pt idx="207">
                  <c:v>-40</c:v>
                </c:pt>
                <c:pt idx="208">
                  <c:v>-40</c:v>
                </c:pt>
                <c:pt idx="209">
                  <c:v>-40</c:v>
                </c:pt>
                <c:pt idx="210">
                  <c:v>-40</c:v>
                </c:pt>
                <c:pt idx="211">
                  <c:v>-40</c:v>
                </c:pt>
                <c:pt idx="212">
                  <c:v>-40</c:v>
                </c:pt>
                <c:pt idx="213">
                  <c:v>-40</c:v>
                </c:pt>
                <c:pt idx="214">
                  <c:v>-40</c:v>
                </c:pt>
                <c:pt idx="215">
                  <c:v>-40</c:v>
                </c:pt>
                <c:pt idx="216">
                  <c:v>-39</c:v>
                </c:pt>
                <c:pt idx="217">
                  <c:v>-39</c:v>
                </c:pt>
                <c:pt idx="218">
                  <c:v>-39</c:v>
                </c:pt>
                <c:pt idx="219">
                  <c:v>-39</c:v>
                </c:pt>
                <c:pt idx="220">
                  <c:v>-39</c:v>
                </c:pt>
                <c:pt idx="221">
                  <c:v>-39</c:v>
                </c:pt>
                <c:pt idx="222">
                  <c:v>-39</c:v>
                </c:pt>
                <c:pt idx="223">
                  <c:v>-39</c:v>
                </c:pt>
                <c:pt idx="224">
                  <c:v>-39</c:v>
                </c:pt>
                <c:pt idx="225">
                  <c:v>-39</c:v>
                </c:pt>
                <c:pt idx="226">
                  <c:v>-39</c:v>
                </c:pt>
                <c:pt idx="227">
                  <c:v>-39</c:v>
                </c:pt>
                <c:pt idx="228">
                  <c:v>-39</c:v>
                </c:pt>
                <c:pt idx="229">
                  <c:v>-39</c:v>
                </c:pt>
                <c:pt idx="230">
                  <c:v>-39</c:v>
                </c:pt>
                <c:pt idx="231">
                  <c:v>-39</c:v>
                </c:pt>
                <c:pt idx="232">
                  <c:v>-39</c:v>
                </c:pt>
                <c:pt idx="233">
                  <c:v>-38</c:v>
                </c:pt>
                <c:pt idx="234">
                  <c:v>-38</c:v>
                </c:pt>
                <c:pt idx="235">
                  <c:v>-38</c:v>
                </c:pt>
                <c:pt idx="236">
                  <c:v>-38</c:v>
                </c:pt>
                <c:pt idx="237">
                  <c:v>-38</c:v>
                </c:pt>
                <c:pt idx="238">
                  <c:v>-38</c:v>
                </c:pt>
                <c:pt idx="239">
                  <c:v>-38</c:v>
                </c:pt>
                <c:pt idx="240">
                  <c:v>-38</c:v>
                </c:pt>
                <c:pt idx="241">
                  <c:v>-38</c:v>
                </c:pt>
                <c:pt idx="242">
                  <c:v>-38</c:v>
                </c:pt>
                <c:pt idx="243">
                  <c:v>-38</c:v>
                </c:pt>
                <c:pt idx="244">
                  <c:v>-38</c:v>
                </c:pt>
                <c:pt idx="245">
                  <c:v>-38</c:v>
                </c:pt>
                <c:pt idx="246">
                  <c:v>-38</c:v>
                </c:pt>
                <c:pt idx="247">
                  <c:v>-38</c:v>
                </c:pt>
                <c:pt idx="248">
                  <c:v>-38</c:v>
                </c:pt>
                <c:pt idx="249">
                  <c:v>-38</c:v>
                </c:pt>
                <c:pt idx="250">
                  <c:v>-38</c:v>
                </c:pt>
                <c:pt idx="251">
                  <c:v>-38</c:v>
                </c:pt>
                <c:pt idx="252">
                  <c:v>-38</c:v>
                </c:pt>
                <c:pt idx="253">
                  <c:v>-38</c:v>
                </c:pt>
                <c:pt idx="254">
                  <c:v>-37</c:v>
                </c:pt>
                <c:pt idx="255">
                  <c:v>-37</c:v>
                </c:pt>
                <c:pt idx="256">
                  <c:v>-37</c:v>
                </c:pt>
                <c:pt idx="257">
                  <c:v>-37</c:v>
                </c:pt>
                <c:pt idx="258">
                  <c:v>-37</c:v>
                </c:pt>
                <c:pt idx="259">
                  <c:v>-37</c:v>
                </c:pt>
                <c:pt idx="260">
                  <c:v>-37</c:v>
                </c:pt>
                <c:pt idx="261">
                  <c:v>-37</c:v>
                </c:pt>
                <c:pt idx="262">
                  <c:v>-37</c:v>
                </c:pt>
                <c:pt idx="263">
                  <c:v>-37</c:v>
                </c:pt>
                <c:pt idx="264">
                  <c:v>-37</c:v>
                </c:pt>
                <c:pt idx="265">
                  <c:v>-37</c:v>
                </c:pt>
                <c:pt idx="266">
                  <c:v>-37</c:v>
                </c:pt>
                <c:pt idx="267">
                  <c:v>-37</c:v>
                </c:pt>
                <c:pt idx="268">
                  <c:v>-37</c:v>
                </c:pt>
                <c:pt idx="269">
                  <c:v>-37</c:v>
                </c:pt>
                <c:pt idx="270">
                  <c:v>-37</c:v>
                </c:pt>
                <c:pt idx="271">
                  <c:v>-37</c:v>
                </c:pt>
                <c:pt idx="272">
                  <c:v>-37</c:v>
                </c:pt>
                <c:pt idx="273">
                  <c:v>-36</c:v>
                </c:pt>
                <c:pt idx="274">
                  <c:v>-36</c:v>
                </c:pt>
                <c:pt idx="275">
                  <c:v>-36</c:v>
                </c:pt>
                <c:pt idx="276">
                  <c:v>-36</c:v>
                </c:pt>
                <c:pt idx="277">
                  <c:v>-36</c:v>
                </c:pt>
                <c:pt idx="278">
                  <c:v>-36</c:v>
                </c:pt>
                <c:pt idx="279">
                  <c:v>-36</c:v>
                </c:pt>
                <c:pt idx="280">
                  <c:v>-36</c:v>
                </c:pt>
                <c:pt idx="281">
                  <c:v>-36</c:v>
                </c:pt>
                <c:pt idx="282">
                  <c:v>-36</c:v>
                </c:pt>
                <c:pt idx="283">
                  <c:v>-36</c:v>
                </c:pt>
                <c:pt idx="284">
                  <c:v>-36</c:v>
                </c:pt>
                <c:pt idx="285">
                  <c:v>-36</c:v>
                </c:pt>
                <c:pt idx="286">
                  <c:v>-36</c:v>
                </c:pt>
                <c:pt idx="287">
                  <c:v>-36</c:v>
                </c:pt>
                <c:pt idx="288">
                  <c:v>-36</c:v>
                </c:pt>
                <c:pt idx="289">
                  <c:v>-36</c:v>
                </c:pt>
                <c:pt idx="290">
                  <c:v>-36</c:v>
                </c:pt>
                <c:pt idx="291">
                  <c:v>-36</c:v>
                </c:pt>
                <c:pt idx="292">
                  <c:v>-35</c:v>
                </c:pt>
                <c:pt idx="293">
                  <c:v>-35</c:v>
                </c:pt>
                <c:pt idx="294">
                  <c:v>-35</c:v>
                </c:pt>
                <c:pt idx="295">
                  <c:v>-35</c:v>
                </c:pt>
                <c:pt idx="296">
                  <c:v>-35</c:v>
                </c:pt>
                <c:pt idx="297">
                  <c:v>-35</c:v>
                </c:pt>
                <c:pt idx="298">
                  <c:v>-35</c:v>
                </c:pt>
                <c:pt idx="299">
                  <c:v>-35</c:v>
                </c:pt>
                <c:pt idx="300">
                  <c:v>-35</c:v>
                </c:pt>
                <c:pt idx="301">
                  <c:v>-35</c:v>
                </c:pt>
                <c:pt idx="302">
                  <c:v>-35</c:v>
                </c:pt>
                <c:pt idx="303">
                  <c:v>-35</c:v>
                </c:pt>
                <c:pt idx="304">
                  <c:v>-35</c:v>
                </c:pt>
                <c:pt idx="305">
                  <c:v>-35</c:v>
                </c:pt>
                <c:pt idx="306">
                  <c:v>-35</c:v>
                </c:pt>
                <c:pt idx="307">
                  <c:v>-35</c:v>
                </c:pt>
                <c:pt idx="308">
                  <c:v>-35</c:v>
                </c:pt>
                <c:pt idx="309">
                  <c:v>-35</c:v>
                </c:pt>
                <c:pt idx="310">
                  <c:v>-34</c:v>
                </c:pt>
                <c:pt idx="311">
                  <c:v>-34</c:v>
                </c:pt>
                <c:pt idx="312">
                  <c:v>-34</c:v>
                </c:pt>
                <c:pt idx="313">
                  <c:v>-34</c:v>
                </c:pt>
                <c:pt idx="314">
                  <c:v>-34</c:v>
                </c:pt>
                <c:pt idx="315">
                  <c:v>-34</c:v>
                </c:pt>
                <c:pt idx="316">
                  <c:v>-34</c:v>
                </c:pt>
                <c:pt idx="317">
                  <c:v>-34</c:v>
                </c:pt>
                <c:pt idx="318">
                  <c:v>-34</c:v>
                </c:pt>
                <c:pt idx="319">
                  <c:v>-34</c:v>
                </c:pt>
                <c:pt idx="320">
                  <c:v>-34</c:v>
                </c:pt>
                <c:pt idx="321">
                  <c:v>-34</c:v>
                </c:pt>
                <c:pt idx="322">
                  <c:v>-34</c:v>
                </c:pt>
                <c:pt idx="323">
                  <c:v>-34</c:v>
                </c:pt>
                <c:pt idx="324">
                  <c:v>-34</c:v>
                </c:pt>
                <c:pt idx="325">
                  <c:v>-34</c:v>
                </c:pt>
                <c:pt idx="326">
                  <c:v>-34</c:v>
                </c:pt>
                <c:pt idx="327">
                  <c:v>-34</c:v>
                </c:pt>
                <c:pt idx="328">
                  <c:v>-34</c:v>
                </c:pt>
                <c:pt idx="329">
                  <c:v>-33</c:v>
                </c:pt>
                <c:pt idx="330">
                  <c:v>-33</c:v>
                </c:pt>
                <c:pt idx="331">
                  <c:v>-33</c:v>
                </c:pt>
                <c:pt idx="332">
                  <c:v>-33</c:v>
                </c:pt>
                <c:pt idx="333">
                  <c:v>-33</c:v>
                </c:pt>
                <c:pt idx="334">
                  <c:v>-33</c:v>
                </c:pt>
                <c:pt idx="335">
                  <c:v>-33</c:v>
                </c:pt>
                <c:pt idx="336">
                  <c:v>-33</c:v>
                </c:pt>
                <c:pt idx="337">
                  <c:v>-33</c:v>
                </c:pt>
                <c:pt idx="338">
                  <c:v>-33</c:v>
                </c:pt>
                <c:pt idx="339">
                  <c:v>-33</c:v>
                </c:pt>
                <c:pt idx="340">
                  <c:v>-33</c:v>
                </c:pt>
                <c:pt idx="341">
                  <c:v>-33</c:v>
                </c:pt>
                <c:pt idx="342">
                  <c:v>-33</c:v>
                </c:pt>
                <c:pt idx="343">
                  <c:v>-33</c:v>
                </c:pt>
                <c:pt idx="344">
                  <c:v>-33</c:v>
                </c:pt>
                <c:pt idx="345">
                  <c:v>-33</c:v>
                </c:pt>
                <c:pt idx="346">
                  <c:v>-33</c:v>
                </c:pt>
                <c:pt idx="347">
                  <c:v>-33</c:v>
                </c:pt>
                <c:pt idx="348">
                  <c:v>-33</c:v>
                </c:pt>
                <c:pt idx="349">
                  <c:v>-32</c:v>
                </c:pt>
                <c:pt idx="350">
                  <c:v>-32</c:v>
                </c:pt>
                <c:pt idx="351">
                  <c:v>-32</c:v>
                </c:pt>
                <c:pt idx="352">
                  <c:v>-32</c:v>
                </c:pt>
                <c:pt idx="353">
                  <c:v>-32</c:v>
                </c:pt>
                <c:pt idx="354">
                  <c:v>-32</c:v>
                </c:pt>
                <c:pt idx="355">
                  <c:v>-32</c:v>
                </c:pt>
                <c:pt idx="356">
                  <c:v>-32</c:v>
                </c:pt>
                <c:pt idx="357">
                  <c:v>-32</c:v>
                </c:pt>
                <c:pt idx="358">
                  <c:v>-32</c:v>
                </c:pt>
                <c:pt idx="359">
                  <c:v>-32</c:v>
                </c:pt>
                <c:pt idx="360">
                  <c:v>-32</c:v>
                </c:pt>
                <c:pt idx="361">
                  <c:v>-32</c:v>
                </c:pt>
                <c:pt idx="362">
                  <c:v>-32</c:v>
                </c:pt>
                <c:pt idx="363">
                  <c:v>-32</c:v>
                </c:pt>
                <c:pt idx="364">
                  <c:v>-32</c:v>
                </c:pt>
                <c:pt idx="365">
                  <c:v>-32</c:v>
                </c:pt>
                <c:pt idx="366">
                  <c:v>-32</c:v>
                </c:pt>
                <c:pt idx="367">
                  <c:v>-32</c:v>
                </c:pt>
                <c:pt idx="368">
                  <c:v>-32</c:v>
                </c:pt>
                <c:pt idx="369">
                  <c:v>-32</c:v>
                </c:pt>
                <c:pt idx="370">
                  <c:v>-31</c:v>
                </c:pt>
                <c:pt idx="371">
                  <c:v>-31</c:v>
                </c:pt>
                <c:pt idx="372">
                  <c:v>-31</c:v>
                </c:pt>
                <c:pt idx="373">
                  <c:v>-31</c:v>
                </c:pt>
                <c:pt idx="374">
                  <c:v>-31</c:v>
                </c:pt>
                <c:pt idx="375">
                  <c:v>-31</c:v>
                </c:pt>
                <c:pt idx="376">
                  <c:v>-31</c:v>
                </c:pt>
                <c:pt idx="377">
                  <c:v>-31</c:v>
                </c:pt>
                <c:pt idx="378">
                  <c:v>-31</c:v>
                </c:pt>
                <c:pt idx="379">
                  <c:v>-31</c:v>
                </c:pt>
                <c:pt idx="380">
                  <c:v>-31</c:v>
                </c:pt>
                <c:pt idx="381">
                  <c:v>-31</c:v>
                </c:pt>
                <c:pt idx="382">
                  <c:v>-31</c:v>
                </c:pt>
                <c:pt idx="383">
                  <c:v>-31</c:v>
                </c:pt>
                <c:pt idx="384">
                  <c:v>-31</c:v>
                </c:pt>
                <c:pt idx="385">
                  <c:v>-31</c:v>
                </c:pt>
                <c:pt idx="386">
                  <c:v>-31</c:v>
                </c:pt>
                <c:pt idx="387">
                  <c:v>-31</c:v>
                </c:pt>
                <c:pt idx="388">
                  <c:v>-31</c:v>
                </c:pt>
                <c:pt idx="389">
                  <c:v>-30</c:v>
                </c:pt>
                <c:pt idx="390">
                  <c:v>-30</c:v>
                </c:pt>
                <c:pt idx="391">
                  <c:v>-30</c:v>
                </c:pt>
                <c:pt idx="392">
                  <c:v>-30</c:v>
                </c:pt>
                <c:pt idx="393">
                  <c:v>-30</c:v>
                </c:pt>
                <c:pt idx="394">
                  <c:v>-30</c:v>
                </c:pt>
                <c:pt idx="395">
                  <c:v>-30</c:v>
                </c:pt>
                <c:pt idx="396">
                  <c:v>-30</c:v>
                </c:pt>
                <c:pt idx="397">
                  <c:v>-30</c:v>
                </c:pt>
                <c:pt idx="398">
                  <c:v>-30</c:v>
                </c:pt>
                <c:pt idx="399">
                  <c:v>-30</c:v>
                </c:pt>
                <c:pt idx="400">
                  <c:v>-30</c:v>
                </c:pt>
                <c:pt idx="401">
                  <c:v>-30</c:v>
                </c:pt>
                <c:pt idx="402">
                  <c:v>-30</c:v>
                </c:pt>
                <c:pt idx="403">
                  <c:v>-30</c:v>
                </c:pt>
                <c:pt idx="404">
                  <c:v>-30</c:v>
                </c:pt>
                <c:pt idx="405">
                  <c:v>-30</c:v>
                </c:pt>
                <c:pt idx="406">
                  <c:v>-30</c:v>
                </c:pt>
                <c:pt idx="407">
                  <c:v>-30</c:v>
                </c:pt>
                <c:pt idx="408">
                  <c:v>-30</c:v>
                </c:pt>
                <c:pt idx="409">
                  <c:v>-30</c:v>
                </c:pt>
                <c:pt idx="410">
                  <c:v>-29</c:v>
                </c:pt>
                <c:pt idx="411">
                  <c:v>-29</c:v>
                </c:pt>
                <c:pt idx="412">
                  <c:v>-29</c:v>
                </c:pt>
                <c:pt idx="413">
                  <c:v>-29</c:v>
                </c:pt>
                <c:pt idx="414">
                  <c:v>-29</c:v>
                </c:pt>
                <c:pt idx="415">
                  <c:v>-29</c:v>
                </c:pt>
                <c:pt idx="416">
                  <c:v>-29</c:v>
                </c:pt>
                <c:pt idx="417">
                  <c:v>-29</c:v>
                </c:pt>
                <c:pt idx="418">
                  <c:v>-29</c:v>
                </c:pt>
                <c:pt idx="419">
                  <c:v>-29</c:v>
                </c:pt>
                <c:pt idx="420">
                  <c:v>-29</c:v>
                </c:pt>
                <c:pt idx="421">
                  <c:v>-29</c:v>
                </c:pt>
                <c:pt idx="422">
                  <c:v>-29</c:v>
                </c:pt>
                <c:pt idx="423">
                  <c:v>-29</c:v>
                </c:pt>
                <c:pt idx="424">
                  <c:v>-29</c:v>
                </c:pt>
                <c:pt idx="425">
                  <c:v>-29</c:v>
                </c:pt>
                <c:pt idx="426">
                  <c:v>-29</c:v>
                </c:pt>
                <c:pt idx="427">
                  <c:v>-29</c:v>
                </c:pt>
                <c:pt idx="428">
                  <c:v>-28</c:v>
                </c:pt>
                <c:pt idx="429">
                  <c:v>-28</c:v>
                </c:pt>
                <c:pt idx="430">
                  <c:v>-28</c:v>
                </c:pt>
                <c:pt idx="431">
                  <c:v>-28</c:v>
                </c:pt>
                <c:pt idx="432">
                  <c:v>-28</c:v>
                </c:pt>
                <c:pt idx="433">
                  <c:v>-28</c:v>
                </c:pt>
                <c:pt idx="434">
                  <c:v>-28</c:v>
                </c:pt>
                <c:pt idx="435">
                  <c:v>-28</c:v>
                </c:pt>
                <c:pt idx="436">
                  <c:v>-28</c:v>
                </c:pt>
                <c:pt idx="437">
                  <c:v>-28</c:v>
                </c:pt>
                <c:pt idx="438">
                  <c:v>-28</c:v>
                </c:pt>
                <c:pt idx="439">
                  <c:v>-28</c:v>
                </c:pt>
                <c:pt idx="440">
                  <c:v>-28</c:v>
                </c:pt>
                <c:pt idx="441">
                  <c:v>-28</c:v>
                </c:pt>
                <c:pt idx="442">
                  <c:v>-28</c:v>
                </c:pt>
                <c:pt idx="443">
                  <c:v>-28</c:v>
                </c:pt>
                <c:pt idx="444">
                  <c:v>-28</c:v>
                </c:pt>
                <c:pt idx="445">
                  <c:v>-28</c:v>
                </c:pt>
                <c:pt idx="446">
                  <c:v>-28</c:v>
                </c:pt>
                <c:pt idx="447">
                  <c:v>-27</c:v>
                </c:pt>
                <c:pt idx="448">
                  <c:v>-27</c:v>
                </c:pt>
                <c:pt idx="449">
                  <c:v>-27</c:v>
                </c:pt>
                <c:pt idx="450">
                  <c:v>-27</c:v>
                </c:pt>
                <c:pt idx="451">
                  <c:v>-27</c:v>
                </c:pt>
                <c:pt idx="452">
                  <c:v>-27</c:v>
                </c:pt>
                <c:pt idx="453">
                  <c:v>-27</c:v>
                </c:pt>
                <c:pt idx="454">
                  <c:v>-27</c:v>
                </c:pt>
                <c:pt idx="455">
                  <c:v>-27</c:v>
                </c:pt>
                <c:pt idx="456">
                  <c:v>-27</c:v>
                </c:pt>
                <c:pt idx="457">
                  <c:v>-27</c:v>
                </c:pt>
                <c:pt idx="458">
                  <c:v>-27</c:v>
                </c:pt>
                <c:pt idx="459">
                  <c:v>-27</c:v>
                </c:pt>
                <c:pt idx="460">
                  <c:v>-27</c:v>
                </c:pt>
                <c:pt idx="461">
                  <c:v>-27</c:v>
                </c:pt>
                <c:pt idx="462">
                  <c:v>-27</c:v>
                </c:pt>
                <c:pt idx="463">
                  <c:v>-27</c:v>
                </c:pt>
                <c:pt idx="464">
                  <c:v>-27</c:v>
                </c:pt>
                <c:pt idx="465">
                  <c:v>-27</c:v>
                </c:pt>
                <c:pt idx="466">
                  <c:v>-27</c:v>
                </c:pt>
                <c:pt idx="467">
                  <c:v>-27</c:v>
                </c:pt>
                <c:pt idx="468">
                  <c:v>-26</c:v>
                </c:pt>
                <c:pt idx="469">
                  <c:v>-26</c:v>
                </c:pt>
                <c:pt idx="470">
                  <c:v>-26</c:v>
                </c:pt>
                <c:pt idx="471">
                  <c:v>-26</c:v>
                </c:pt>
                <c:pt idx="472">
                  <c:v>-26</c:v>
                </c:pt>
                <c:pt idx="473">
                  <c:v>-26</c:v>
                </c:pt>
                <c:pt idx="474">
                  <c:v>-26</c:v>
                </c:pt>
                <c:pt idx="475">
                  <c:v>-26</c:v>
                </c:pt>
                <c:pt idx="476">
                  <c:v>-26</c:v>
                </c:pt>
                <c:pt idx="477">
                  <c:v>-26</c:v>
                </c:pt>
                <c:pt idx="478">
                  <c:v>-26</c:v>
                </c:pt>
                <c:pt idx="479">
                  <c:v>-26</c:v>
                </c:pt>
                <c:pt idx="480">
                  <c:v>-26</c:v>
                </c:pt>
                <c:pt idx="481">
                  <c:v>-26</c:v>
                </c:pt>
                <c:pt idx="482">
                  <c:v>-26</c:v>
                </c:pt>
                <c:pt idx="483">
                  <c:v>-26</c:v>
                </c:pt>
                <c:pt idx="484">
                  <c:v>-26</c:v>
                </c:pt>
                <c:pt idx="485">
                  <c:v>-26</c:v>
                </c:pt>
                <c:pt idx="486">
                  <c:v>-26</c:v>
                </c:pt>
                <c:pt idx="487">
                  <c:v>-26</c:v>
                </c:pt>
                <c:pt idx="488">
                  <c:v>-26</c:v>
                </c:pt>
                <c:pt idx="489">
                  <c:v>-26</c:v>
                </c:pt>
                <c:pt idx="490">
                  <c:v>-26</c:v>
                </c:pt>
                <c:pt idx="491">
                  <c:v>-26</c:v>
                </c:pt>
                <c:pt idx="492">
                  <c:v>-25</c:v>
                </c:pt>
                <c:pt idx="493">
                  <c:v>-25</c:v>
                </c:pt>
                <c:pt idx="494">
                  <c:v>-25</c:v>
                </c:pt>
                <c:pt idx="495">
                  <c:v>-25</c:v>
                </c:pt>
                <c:pt idx="496">
                  <c:v>-25</c:v>
                </c:pt>
                <c:pt idx="497">
                  <c:v>-25</c:v>
                </c:pt>
                <c:pt idx="498">
                  <c:v>-25</c:v>
                </c:pt>
                <c:pt idx="499">
                  <c:v>-25</c:v>
                </c:pt>
                <c:pt idx="500">
                  <c:v>-25</c:v>
                </c:pt>
                <c:pt idx="501">
                  <c:v>-25</c:v>
                </c:pt>
                <c:pt idx="502">
                  <c:v>-25</c:v>
                </c:pt>
                <c:pt idx="503">
                  <c:v>-25</c:v>
                </c:pt>
                <c:pt idx="504">
                  <c:v>-25</c:v>
                </c:pt>
                <c:pt idx="505">
                  <c:v>-25</c:v>
                </c:pt>
                <c:pt idx="506">
                  <c:v>-25</c:v>
                </c:pt>
                <c:pt idx="507">
                  <c:v>-25</c:v>
                </c:pt>
                <c:pt idx="508">
                  <c:v>-25</c:v>
                </c:pt>
                <c:pt idx="509">
                  <c:v>-25</c:v>
                </c:pt>
                <c:pt idx="510">
                  <c:v>-25</c:v>
                </c:pt>
                <c:pt idx="511">
                  <c:v>-25</c:v>
                </c:pt>
                <c:pt idx="512">
                  <c:v>-25</c:v>
                </c:pt>
                <c:pt idx="513">
                  <c:v>-24</c:v>
                </c:pt>
                <c:pt idx="514">
                  <c:v>-24</c:v>
                </c:pt>
                <c:pt idx="515">
                  <c:v>-24</c:v>
                </c:pt>
                <c:pt idx="516">
                  <c:v>-24</c:v>
                </c:pt>
                <c:pt idx="517">
                  <c:v>-24</c:v>
                </c:pt>
                <c:pt idx="518">
                  <c:v>-24</c:v>
                </c:pt>
                <c:pt idx="519">
                  <c:v>-24</c:v>
                </c:pt>
                <c:pt idx="520">
                  <c:v>-24</c:v>
                </c:pt>
                <c:pt idx="521">
                  <c:v>-24</c:v>
                </c:pt>
                <c:pt idx="522">
                  <c:v>-24</c:v>
                </c:pt>
                <c:pt idx="523">
                  <c:v>-24</c:v>
                </c:pt>
                <c:pt idx="524">
                  <c:v>-24</c:v>
                </c:pt>
                <c:pt idx="525">
                  <c:v>-24</c:v>
                </c:pt>
                <c:pt idx="526">
                  <c:v>-24</c:v>
                </c:pt>
                <c:pt idx="527">
                  <c:v>-24</c:v>
                </c:pt>
                <c:pt idx="528">
                  <c:v>-24</c:v>
                </c:pt>
                <c:pt idx="529">
                  <c:v>-24</c:v>
                </c:pt>
                <c:pt idx="530">
                  <c:v>-24</c:v>
                </c:pt>
                <c:pt idx="531">
                  <c:v>-24</c:v>
                </c:pt>
                <c:pt idx="532">
                  <c:v>-24</c:v>
                </c:pt>
                <c:pt idx="533">
                  <c:v>-24</c:v>
                </c:pt>
                <c:pt idx="534">
                  <c:v>-24</c:v>
                </c:pt>
                <c:pt idx="535">
                  <c:v>-24</c:v>
                </c:pt>
                <c:pt idx="536">
                  <c:v>-24</c:v>
                </c:pt>
                <c:pt idx="537">
                  <c:v>-23</c:v>
                </c:pt>
                <c:pt idx="538">
                  <c:v>-23</c:v>
                </c:pt>
                <c:pt idx="539">
                  <c:v>-23</c:v>
                </c:pt>
                <c:pt idx="540">
                  <c:v>-23</c:v>
                </c:pt>
                <c:pt idx="541">
                  <c:v>-23</c:v>
                </c:pt>
                <c:pt idx="542">
                  <c:v>-23</c:v>
                </c:pt>
                <c:pt idx="543">
                  <c:v>-23</c:v>
                </c:pt>
                <c:pt idx="544">
                  <c:v>-23</c:v>
                </c:pt>
                <c:pt idx="545">
                  <c:v>-23</c:v>
                </c:pt>
                <c:pt idx="546">
                  <c:v>-23</c:v>
                </c:pt>
                <c:pt idx="547">
                  <c:v>-23</c:v>
                </c:pt>
                <c:pt idx="548">
                  <c:v>-23</c:v>
                </c:pt>
                <c:pt idx="549">
                  <c:v>-23</c:v>
                </c:pt>
                <c:pt idx="550">
                  <c:v>-23</c:v>
                </c:pt>
                <c:pt idx="551">
                  <c:v>-23</c:v>
                </c:pt>
                <c:pt idx="552">
                  <c:v>-23</c:v>
                </c:pt>
                <c:pt idx="553">
                  <c:v>-23</c:v>
                </c:pt>
                <c:pt idx="554">
                  <c:v>-23</c:v>
                </c:pt>
                <c:pt idx="555">
                  <c:v>-23</c:v>
                </c:pt>
                <c:pt idx="556">
                  <c:v>-23</c:v>
                </c:pt>
                <c:pt idx="557">
                  <c:v>-23</c:v>
                </c:pt>
                <c:pt idx="558">
                  <c:v>-23</c:v>
                </c:pt>
                <c:pt idx="559">
                  <c:v>-23</c:v>
                </c:pt>
                <c:pt idx="560">
                  <c:v>-22</c:v>
                </c:pt>
                <c:pt idx="561">
                  <c:v>-22</c:v>
                </c:pt>
                <c:pt idx="562">
                  <c:v>-22</c:v>
                </c:pt>
                <c:pt idx="563">
                  <c:v>-22</c:v>
                </c:pt>
                <c:pt idx="564">
                  <c:v>-22</c:v>
                </c:pt>
                <c:pt idx="565">
                  <c:v>-22</c:v>
                </c:pt>
                <c:pt idx="566">
                  <c:v>-22</c:v>
                </c:pt>
                <c:pt idx="567">
                  <c:v>-22</c:v>
                </c:pt>
                <c:pt idx="568">
                  <c:v>-22</c:v>
                </c:pt>
                <c:pt idx="569">
                  <c:v>-22</c:v>
                </c:pt>
                <c:pt idx="570">
                  <c:v>-22</c:v>
                </c:pt>
                <c:pt idx="571">
                  <c:v>-22</c:v>
                </c:pt>
                <c:pt idx="572">
                  <c:v>-22</c:v>
                </c:pt>
                <c:pt idx="573">
                  <c:v>-22</c:v>
                </c:pt>
                <c:pt idx="574">
                  <c:v>-22</c:v>
                </c:pt>
                <c:pt idx="575">
                  <c:v>-22</c:v>
                </c:pt>
                <c:pt idx="576">
                  <c:v>-22</c:v>
                </c:pt>
                <c:pt idx="577">
                  <c:v>-22</c:v>
                </c:pt>
                <c:pt idx="578">
                  <c:v>-21</c:v>
                </c:pt>
                <c:pt idx="579">
                  <c:v>-21</c:v>
                </c:pt>
                <c:pt idx="580">
                  <c:v>-21</c:v>
                </c:pt>
                <c:pt idx="581">
                  <c:v>-21</c:v>
                </c:pt>
                <c:pt idx="582">
                  <c:v>-21</c:v>
                </c:pt>
                <c:pt idx="583">
                  <c:v>-21</c:v>
                </c:pt>
                <c:pt idx="584">
                  <c:v>-21</c:v>
                </c:pt>
                <c:pt idx="585">
                  <c:v>-21</c:v>
                </c:pt>
                <c:pt idx="586">
                  <c:v>-21</c:v>
                </c:pt>
                <c:pt idx="587">
                  <c:v>-21</c:v>
                </c:pt>
                <c:pt idx="588">
                  <c:v>-21</c:v>
                </c:pt>
                <c:pt idx="589">
                  <c:v>-21</c:v>
                </c:pt>
                <c:pt idx="590">
                  <c:v>-21</c:v>
                </c:pt>
                <c:pt idx="591">
                  <c:v>-21</c:v>
                </c:pt>
                <c:pt idx="592">
                  <c:v>-21</c:v>
                </c:pt>
                <c:pt idx="593">
                  <c:v>-21</c:v>
                </c:pt>
                <c:pt idx="594">
                  <c:v>-21</c:v>
                </c:pt>
                <c:pt idx="595">
                  <c:v>-21</c:v>
                </c:pt>
                <c:pt idx="596">
                  <c:v>-21</c:v>
                </c:pt>
                <c:pt idx="597">
                  <c:v>-21</c:v>
                </c:pt>
                <c:pt idx="598">
                  <c:v>-21</c:v>
                </c:pt>
                <c:pt idx="599">
                  <c:v>-21</c:v>
                </c:pt>
                <c:pt idx="600">
                  <c:v>-20</c:v>
                </c:pt>
                <c:pt idx="601">
                  <c:v>-20</c:v>
                </c:pt>
                <c:pt idx="602">
                  <c:v>-20</c:v>
                </c:pt>
                <c:pt idx="603">
                  <c:v>-20</c:v>
                </c:pt>
                <c:pt idx="604">
                  <c:v>-20</c:v>
                </c:pt>
                <c:pt idx="605">
                  <c:v>-20</c:v>
                </c:pt>
                <c:pt idx="606">
                  <c:v>-20</c:v>
                </c:pt>
                <c:pt idx="607">
                  <c:v>-20</c:v>
                </c:pt>
                <c:pt idx="608">
                  <c:v>-20</c:v>
                </c:pt>
                <c:pt idx="609">
                  <c:v>-20</c:v>
                </c:pt>
                <c:pt idx="610">
                  <c:v>-20</c:v>
                </c:pt>
                <c:pt idx="611">
                  <c:v>-20</c:v>
                </c:pt>
                <c:pt idx="612">
                  <c:v>-20</c:v>
                </c:pt>
                <c:pt idx="613">
                  <c:v>-20</c:v>
                </c:pt>
                <c:pt idx="614">
                  <c:v>-20</c:v>
                </c:pt>
                <c:pt idx="615">
                  <c:v>-20</c:v>
                </c:pt>
                <c:pt idx="616">
                  <c:v>-20</c:v>
                </c:pt>
                <c:pt idx="617">
                  <c:v>-20</c:v>
                </c:pt>
                <c:pt idx="618">
                  <c:v>-20</c:v>
                </c:pt>
                <c:pt idx="619">
                  <c:v>-20</c:v>
                </c:pt>
                <c:pt idx="620">
                  <c:v>-20</c:v>
                </c:pt>
                <c:pt idx="621">
                  <c:v>-20</c:v>
                </c:pt>
                <c:pt idx="622">
                  <c:v>-20</c:v>
                </c:pt>
                <c:pt idx="623">
                  <c:v>-19</c:v>
                </c:pt>
                <c:pt idx="624">
                  <c:v>-19</c:v>
                </c:pt>
                <c:pt idx="625">
                  <c:v>-19</c:v>
                </c:pt>
                <c:pt idx="626">
                  <c:v>-19</c:v>
                </c:pt>
                <c:pt idx="627">
                  <c:v>-19</c:v>
                </c:pt>
                <c:pt idx="628">
                  <c:v>-19</c:v>
                </c:pt>
                <c:pt idx="629">
                  <c:v>-19</c:v>
                </c:pt>
                <c:pt idx="630">
                  <c:v>-19</c:v>
                </c:pt>
                <c:pt idx="631">
                  <c:v>-19</c:v>
                </c:pt>
                <c:pt idx="632">
                  <c:v>-19</c:v>
                </c:pt>
                <c:pt idx="633">
                  <c:v>-19</c:v>
                </c:pt>
                <c:pt idx="634">
                  <c:v>-19</c:v>
                </c:pt>
                <c:pt idx="635">
                  <c:v>-19</c:v>
                </c:pt>
                <c:pt idx="636">
                  <c:v>-19</c:v>
                </c:pt>
                <c:pt idx="637">
                  <c:v>-19</c:v>
                </c:pt>
                <c:pt idx="638">
                  <c:v>-19</c:v>
                </c:pt>
                <c:pt idx="639">
                  <c:v>-19</c:v>
                </c:pt>
                <c:pt idx="640">
                  <c:v>-19</c:v>
                </c:pt>
                <c:pt idx="641">
                  <c:v>-19</c:v>
                </c:pt>
                <c:pt idx="642">
                  <c:v>-19</c:v>
                </c:pt>
                <c:pt idx="643">
                  <c:v>-19</c:v>
                </c:pt>
                <c:pt idx="644">
                  <c:v>-19</c:v>
                </c:pt>
                <c:pt idx="645">
                  <c:v>-19</c:v>
                </c:pt>
                <c:pt idx="646">
                  <c:v>-19</c:v>
                </c:pt>
                <c:pt idx="647">
                  <c:v>-19</c:v>
                </c:pt>
                <c:pt idx="648">
                  <c:v>-18</c:v>
                </c:pt>
                <c:pt idx="649">
                  <c:v>-18</c:v>
                </c:pt>
                <c:pt idx="650">
                  <c:v>-18</c:v>
                </c:pt>
                <c:pt idx="651">
                  <c:v>-18</c:v>
                </c:pt>
                <c:pt idx="652">
                  <c:v>-18</c:v>
                </c:pt>
                <c:pt idx="653">
                  <c:v>-18</c:v>
                </c:pt>
                <c:pt idx="654">
                  <c:v>-18</c:v>
                </c:pt>
                <c:pt idx="655">
                  <c:v>-18</c:v>
                </c:pt>
                <c:pt idx="656">
                  <c:v>-18</c:v>
                </c:pt>
                <c:pt idx="657">
                  <c:v>-18</c:v>
                </c:pt>
                <c:pt idx="658">
                  <c:v>-18</c:v>
                </c:pt>
                <c:pt idx="659">
                  <c:v>-18</c:v>
                </c:pt>
                <c:pt idx="660">
                  <c:v>-18</c:v>
                </c:pt>
                <c:pt idx="661">
                  <c:v>-18</c:v>
                </c:pt>
                <c:pt idx="662">
                  <c:v>-18</c:v>
                </c:pt>
                <c:pt idx="663">
                  <c:v>-18</c:v>
                </c:pt>
                <c:pt idx="664">
                  <c:v>-18</c:v>
                </c:pt>
                <c:pt idx="665">
                  <c:v>-18</c:v>
                </c:pt>
                <c:pt idx="666">
                  <c:v>-18</c:v>
                </c:pt>
                <c:pt idx="667">
                  <c:v>-18</c:v>
                </c:pt>
                <c:pt idx="668">
                  <c:v>-18</c:v>
                </c:pt>
                <c:pt idx="669">
                  <c:v>-18</c:v>
                </c:pt>
                <c:pt idx="670">
                  <c:v>-18</c:v>
                </c:pt>
                <c:pt idx="671">
                  <c:v>-18</c:v>
                </c:pt>
                <c:pt idx="672">
                  <c:v>-18</c:v>
                </c:pt>
                <c:pt idx="673">
                  <c:v>-18</c:v>
                </c:pt>
                <c:pt idx="674">
                  <c:v>-17</c:v>
                </c:pt>
                <c:pt idx="675">
                  <c:v>-17</c:v>
                </c:pt>
                <c:pt idx="676">
                  <c:v>-17</c:v>
                </c:pt>
                <c:pt idx="677">
                  <c:v>-17</c:v>
                </c:pt>
                <c:pt idx="678">
                  <c:v>-17</c:v>
                </c:pt>
                <c:pt idx="679">
                  <c:v>-17</c:v>
                </c:pt>
                <c:pt idx="680">
                  <c:v>-17</c:v>
                </c:pt>
                <c:pt idx="681">
                  <c:v>-17</c:v>
                </c:pt>
                <c:pt idx="682">
                  <c:v>-17</c:v>
                </c:pt>
                <c:pt idx="683">
                  <c:v>-17</c:v>
                </c:pt>
                <c:pt idx="684">
                  <c:v>-17</c:v>
                </c:pt>
                <c:pt idx="685">
                  <c:v>-17</c:v>
                </c:pt>
                <c:pt idx="686">
                  <c:v>-17</c:v>
                </c:pt>
                <c:pt idx="687">
                  <c:v>-17</c:v>
                </c:pt>
                <c:pt idx="688">
                  <c:v>-17</c:v>
                </c:pt>
                <c:pt idx="689">
                  <c:v>-17</c:v>
                </c:pt>
                <c:pt idx="690">
                  <c:v>-17</c:v>
                </c:pt>
                <c:pt idx="691">
                  <c:v>-17</c:v>
                </c:pt>
                <c:pt idx="692">
                  <c:v>-17</c:v>
                </c:pt>
                <c:pt idx="693">
                  <c:v>-17</c:v>
                </c:pt>
                <c:pt idx="694">
                  <c:v>-17</c:v>
                </c:pt>
                <c:pt idx="695">
                  <c:v>-17</c:v>
                </c:pt>
                <c:pt idx="696">
                  <c:v>-17</c:v>
                </c:pt>
                <c:pt idx="697">
                  <c:v>-17</c:v>
                </c:pt>
                <c:pt idx="698">
                  <c:v>-17</c:v>
                </c:pt>
                <c:pt idx="699">
                  <c:v>-17</c:v>
                </c:pt>
                <c:pt idx="700">
                  <c:v>-16</c:v>
                </c:pt>
                <c:pt idx="701">
                  <c:v>-16</c:v>
                </c:pt>
                <c:pt idx="702">
                  <c:v>-16</c:v>
                </c:pt>
                <c:pt idx="703">
                  <c:v>-16</c:v>
                </c:pt>
                <c:pt idx="704">
                  <c:v>-16</c:v>
                </c:pt>
                <c:pt idx="705">
                  <c:v>-16</c:v>
                </c:pt>
                <c:pt idx="706">
                  <c:v>-16</c:v>
                </c:pt>
                <c:pt idx="707">
                  <c:v>-16</c:v>
                </c:pt>
                <c:pt idx="708">
                  <c:v>-16</c:v>
                </c:pt>
                <c:pt idx="709">
                  <c:v>-16</c:v>
                </c:pt>
                <c:pt idx="710">
                  <c:v>-16</c:v>
                </c:pt>
                <c:pt idx="711">
                  <c:v>-16</c:v>
                </c:pt>
                <c:pt idx="712">
                  <c:v>-16</c:v>
                </c:pt>
                <c:pt idx="713">
                  <c:v>-16</c:v>
                </c:pt>
                <c:pt idx="714">
                  <c:v>-16</c:v>
                </c:pt>
                <c:pt idx="715">
                  <c:v>-16</c:v>
                </c:pt>
                <c:pt idx="716">
                  <c:v>-16</c:v>
                </c:pt>
                <c:pt idx="717">
                  <c:v>-16</c:v>
                </c:pt>
                <c:pt idx="718">
                  <c:v>-16</c:v>
                </c:pt>
                <c:pt idx="719">
                  <c:v>-16</c:v>
                </c:pt>
                <c:pt idx="720">
                  <c:v>-16</c:v>
                </c:pt>
                <c:pt idx="721">
                  <c:v>-16</c:v>
                </c:pt>
                <c:pt idx="722">
                  <c:v>-16</c:v>
                </c:pt>
                <c:pt idx="723">
                  <c:v>-16</c:v>
                </c:pt>
                <c:pt idx="724">
                  <c:v>-16</c:v>
                </c:pt>
                <c:pt idx="725">
                  <c:v>-16</c:v>
                </c:pt>
                <c:pt idx="726">
                  <c:v>-16</c:v>
                </c:pt>
                <c:pt idx="727">
                  <c:v>-15</c:v>
                </c:pt>
                <c:pt idx="728">
                  <c:v>-15</c:v>
                </c:pt>
                <c:pt idx="729">
                  <c:v>-15</c:v>
                </c:pt>
                <c:pt idx="730">
                  <c:v>-15</c:v>
                </c:pt>
                <c:pt idx="731">
                  <c:v>-15</c:v>
                </c:pt>
                <c:pt idx="732">
                  <c:v>-15</c:v>
                </c:pt>
                <c:pt idx="733">
                  <c:v>-15</c:v>
                </c:pt>
                <c:pt idx="734">
                  <c:v>-15</c:v>
                </c:pt>
                <c:pt idx="735">
                  <c:v>-15</c:v>
                </c:pt>
                <c:pt idx="736">
                  <c:v>-15</c:v>
                </c:pt>
                <c:pt idx="737">
                  <c:v>-15</c:v>
                </c:pt>
                <c:pt idx="738">
                  <c:v>-15</c:v>
                </c:pt>
                <c:pt idx="739">
                  <c:v>-15</c:v>
                </c:pt>
                <c:pt idx="740">
                  <c:v>-15</c:v>
                </c:pt>
                <c:pt idx="741">
                  <c:v>-15</c:v>
                </c:pt>
                <c:pt idx="742">
                  <c:v>-15</c:v>
                </c:pt>
                <c:pt idx="743">
                  <c:v>-15</c:v>
                </c:pt>
                <c:pt idx="744">
                  <c:v>-15</c:v>
                </c:pt>
                <c:pt idx="745">
                  <c:v>-15</c:v>
                </c:pt>
                <c:pt idx="746">
                  <c:v>-15</c:v>
                </c:pt>
                <c:pt idx="747">
                  <c:v>-15</c:v>
                </c:pt>
                <c:pt idx="748">
                  <c:v>-15</c:v>
                </c:pt>
                <c:pt idx="749">
                  <c:v>-15</c:v>
                </c:pt>
                <c:pt idx="750">
                  <c:v>-15</c:v>
                </c:pt>
                <c:pt idx="751">
                  <c:v>-15</c:v>
                </c:pt>
                <c:pt idx="752">
                  <c:v>-14</c:v>
                </c:pt>
                <c:pt idx="753">
                  <c:v>-14</c:v>
                </c:pt>
                <c:pt idx="754">
                  <c:v>-14</c:v>
                </c:pt>
                <c:pt idx="755">
                  <c:v>-14</c:v>
                </c:pt>
                <c:pt idx="756">
                  <c:v>-14</c:v>
                </c:pt>
                <c:pt idx="757">
                  <c:v>-14</c:v>
                </c:pt>
                <c:pt idx="758">
                  <c:v>-14</c:v>
                </c:pt>
                <c:pt idx="759">
                  <c:v>-14</c:v>
                </c:pt>
                <c:pt idx="760">
                  <c:v>-14</c:v>
                </c:pt>
                <c:pt idx="761">
                  <c:v>-14</c:v>
                </c:pt>
                <c:pt idx="762">
                  <c:v>-14</c:v>
                </c:pt>
                <c:pt idx="763">
                  <c:v>-14</c:v>
                </c:pt>
                <c:pt idx="764">
                  <c:v>-14</c:v>
                </c:pt>
                <c:pt idx="765">
                  <c:v>-14</c:v>
                </c:pt>
                <c:pt idx="766">
                  <c:v>-14</c:v>
                </c:pt>
                <c:pt idx="767">
                  <c:v>-14</c:v>
                </c:pt>
                <c:pt idx="768">
                  <c:v>-14</c:v>
                </c:pt>
                <c:pt idx="769">
                  <c:v>-14</c:v>
                </c:pt>
                <c:pt idx="770">
                  <c:v>-14</c:v>
                </c:pt>
                <c:pt idx="771">
                  <c:v>-14</c:v>
                </c:pt>
                <c:pt idx="772">
                  <c:v>-14</c:v>
                </c:pt>
                <c:pt idx="773">
                  <c:v>-14</c:v>
                </c:pt>
                <c:pt idx="774">
                  <c:v>-14</c:v>
                </c:pt>
                <c:pt idx="775">
                  <c:v>-14</c:v>
                </c:pt>
                <c:pt idx="776">
                  <c:v>-14</c:v>
                </c:pt>
                <c:pt idx="777">
                  <c:v>-14</c:v>
                </c:pt>
                <c:pt idx="778">
                  <c:v>-13</c:v>
                </c:pt>
                <c:pt idx="779">
                  <c:v>-13</c:v>
                </c:pt>
                <c:pt idx="780">
                  <c:v>-13</c:v>
                </c:pt>
                <c:pt idx="781">
                  <c:v>-13</c:v>
                </c:pt>
                <c:pt idx="782">
                  <c:v>-13</c:v>
                </c:pt>
                <c:pt idx="783">
                  <c:v>-13</c:v>
                </c:pt>
                <c:pt idx="784">
                  <c:v>-13</c:v>
                </c:pt>
                <c:pt idx="785">
                  <c:v>-13</c:v>
                </c:pt>
                <c:pt idx="786">
                  <c:v>-13</c:v>
                </c:pt>
                <c:pt idx="787">
                  <c:v>-13</c:v>
                </c:pt>
                <c:pt idx="788">
                  <c:v>-13</c:v>
                </c:pt>
                <c:pt idx="789">
                  <c:v>-13</c:v>
                </c:pt>
                <c:pt idx="790">
                  <c:v>-13</c:v>
                </c:pt>
                <c:pt idx="791">
                  <c:v>-13</c:v>
                </c:pt>
                <c:pt idx="792">
                  <c:v>-13</c:v>
                </c:pt>
                <c:pt idx="793">
                  <c:v>-13</c:v>
                </c:pt>
                <c:pt idx="794">
                  <c:v>-13</c:v>
                </c:pt>
                <c:pt idx="795">
                  <c:v>-13</c:v>
                </c:pt>
                <c:pt idx="796">
                  <c:v>-13</c:v>
                </c:pt>
                <c:pt idx="797">
                  <c:v>-13</c:v>
                </c:pt>
                <c:pt idx="798">
                  <c:v>-13</c:v>
                </c:pt>
                <c:pt idx="799">
                  <c:v>-13</c:v>
                </c:pt>
                <c:pt idx="800">
                  <c:v>-13</c:v>
                </c:pt>
                <c:pt idx="801">
                  <c:v>-13</c:v>
                </c:pt>
                <c:pt idx="802">
                  <c:v>-12</c:v>
                </c:pt>
                <c:pt idx="803">
                  <c:v>-12</c:v>
                </c:pt>
                <c:pt idx="804">
                  <c:v>-12</c:v>
                </c:pt>
                <c:pt idx="805">
                  <c:v>-12</c:v>
                </c:pt>
                <c:pt idx="806">
                  <c:v>-12</c:v>
                </c:pt>
                <c:pt idx="807">
                  <c:v>-12</c:v>
                </c:pt>
                <c:pt idx="808">
                  <c:v>-12</c:v>
                </c:pt>
                <c:pt idx="809">
                  <c:v>-12</c:v>
                </c:pt>
                <c:pt idx="810">
                  <c:v>-12</c:v>
                </c:pt>
                <c:pt idx="811">
                  <c:v>-12</c:v>
                </c:pt>
                <c:pt idx="812">
                  <c:v>-12</c:v>
                </c:pt>
                <c:pt idx="813">
                  <c:v>-12</c:v>
                </c:pt>
                <c:pt idx="814">
                  <c:v>-12</c:v>
                </c:pt>
                <c:pt idx="815">
                  <c:v>-12</c:v>
                </c:pt>
                <c:pt idx="816">
                  <c:v>-12</c:v>
                </c:pt>
                <c:pt idx="817">
                  <c:v>-12</c:v>
                </c:pt>
                <c:pt idx="818">
                  <c:v>-12</c:v>
                </c:pt>
                <c:pt idx="819">
                  <c:v>-12</c:v>
                </c:pt>
                <c:pt idx="820">
                  <c:v>-12</c:v>
                </c:pt>
                <c:pt idx="821">
                  <c:v>-12</c:v>
                </c:pt>
                <c:pt idx="822">
                  <c:v>-12</c:v>
                </c:pt>
                <c:pt idx="823">
                  <c:v>-12</c:v>
                </c:pt>
                <c:pt idx="824">
                  <c:v>-12</c:v>
                </c:pt>
                <c:pt idx="825">
                  <c:v>-12</c:v>
                </c:pt>
                <c:pt idx="826">
                  <c:v>-11</c:v>
                </c:pt>
                <c:pt idx="827">
                  <c:v>-11</c:v>
                </c:pt>
                <c:pt idx="828">
                  <c:v>-11</c:v>
                </c:pt>
                <c:pt idx="829">
                  <c:v>-11</c:v>
                </c:pt>
                <c:pt idx="830">
                  <c:v>-11</c:v>
                </c:pt>
                <c:pt idx="831">
                  <c:v>-11</c:v>
                </c:pt>
                <c:pt idx="832">
                  <c:v>-11</c:v>
                </c:pt>
                <c:pt idx="833">
                  <c:v>-11</c:v>
                </c:pt>
                <c:pt idx="834">
                  <c:v>-11</c:v>
                </c:pt>
                <c:pt idx="835">
                  <c:v>-11</c:v>
                </c:pt>
                <c:pt idx="836">
                  <c:v>-11</c:v>
                </c:pt>
                <c:pt idx="837">
                  <c:v>-11</c:v>
                </c:pt>
                <c:pt idx="838">
                  <c:v>-11</c:v>
                </c:pt>
                <c:pt idx="839">
                  <c:v>-11</c:v>
                </c:pt>
                <c:pt idx="840">
                  <c:v>-11</c:v>
                </c:pt>
                <c:pt idx="841">
                  <c:v>-11</c:v>
                </c:pt>
                <c:pt idx="842">
                  <c:v>-11</c:v>
                </c:pt>
                <c:pt idx="843">
                  <c:v>-11</c:v>
                </c:pt>
                <c:pt idx="844">
                  <c:v>-11</c:v>
                </c:pt>
                <c:pt idx="845">
                  <c:v>-11</c:v>
                </c:pt>
                <c:pt idx="846">
                  <c:v>-11</c:v>
                </c:pt>
                <c:pt idx="847">
                  <c:v>-11</c:v>
                </c:pt>
                <c:pt idx="848">
                  <c:v>-11</c:v>
                </c:pt>
                <c:pt idx="849">
                  <c:v>-10</c:v>
                </c:pt>
                <c:pt idx="850">
                  <c:v>-10</c:v>
                </c:pt>
                <c:pt idx="851">
                  <c:v>-10</c:v>
                </c:pt>
                <c:pt idx="852">
                  <c:v>-10</c:v>
                </c:pt>
                <c:pt idx="853">
                  <c:v>-10</c:v>
                </c:pt>
                <c:pt idx="854">
                  <c:v>-10</c:v>
                </c:pt>
                <c:pt idx="855">
                  <c:v>-10</c:v>
                </c:pt>
                <c:pt idx="856">
                  <c:v>-10</c:v>
                </c:pt>
                <c:pt idx="857">
                  <c:v>-10</c:v>
                </c:pt>
                <c:pt idx="858">
                  <c:v>-10</c:v>
                </c:pt>
                <c:pt idx="859">
                  <c:v>-10</c:v>
                </c:pt>
                <c:pt idx="860">
                  <c:v>-10</c:v>
                </c:pt>
                <c:pt idx="861">
                  <c:v>-10</c:v>
                </c:pt>
                <c:pt idx="862">
                  <c:v>-10</c:v>
                </c:pt>
                <c:pt idx="863">
                  <c:v>-10</c:v>
                </c:pt>
                <c:pt idx="864">
                  <c:v>-10</c:v>
                </c:pt>
                <c:pt idx="865">
                  <c:v>-10</c:v>
                </c:pt>
                <c:pt idx="866">
                  <c:v>-10</c:v>
                </c:pt>
                <c:pt idx="867">
                  <c:v>-10</c:v>
                </c:pt>
                <c:pt idx="868">
                  <c:v>-10</c:v>
                </c:pt>
                <c:pt idx="869">
                  <c:v>-10</c:v>
                </c:pt>
                <c:pt idx="870">
                  <c:v>-10</c:v>
                </c:pt>
                <c:pt idx="871">
                  <c:v>-10</c:v>
                </c:pt>
                <c:pt idx="872">
                  <c:v>-10</c:v>
                </c:pt>
                <c:pt idx="873">
                  <c:v>-10</c:v>
                </c:pt>
                <c:pt idx="874">
                  <c:v>-9</c:v>
                </c:pt>
                <c:pt idx="875">
                  <c:v>-9</c:v>
                </c:pt>
                <c:pt idx="876">
                  <c:v>-9</c:v>
                </c:pt>
                <c:pt idx="877">
                  <c:v>-9</c:v>
                </c:pt>
                <c:pt idx="878">
                  <c:v>-9</c:v>
                </c:pt>
                <c:pt idx="879">
                  <c:v>-9</c:v>
                </c:pt>
                <c:pt idx="880">
                  <c:v>-9</c:v>
                </c:pt>
                <c:pt idx="881">
                  <c:v>-9</c:v>
                </c:pt>
                <c:pt idx="882">
                  <c:v>-9</c:v>
                </c:pt>
                <c:pt idx="883">
                  <c:v>-9</c:v>
                </c:pt>
                <c:pt idx="884">
                  <c:v>-9</c:v>
                </c:pt>
                <c:pt idx="885">
                  <c:v>-9</c:v>
                </c:pt>
                <c:pt idx="886">
                  <c:v>-9</c:v>
                </c:pt>
                <c:pt idx="887">
                  <c:v>-9</c:v>
                </c:pt>
                <c:pt idx="888">
                  <c:v>-9</c:v>
                </c:pt>
                <c:pt idx="889">
                  <c:v>-9</c:v>
                </c:pt>
                <c:pt idx="890">
                  <c:v>-9</c:v>
                </c:pt>
                <c:pt idx="891">
                  <c:v>-9</c:v>
                </c:pt>
                <c:pt idx="892">
                  <c:v>-9</c:v>
                </c:pt>
                <c:pt idx="893">
                  <c:v>-9</c:v>
                </c:pt>
                <c:pt idx="894">
                  <c:v>-9</c:v>
                </c:pt>
                <c:pt idx="895">
                  <c:v>-9</c:v>
                </c:pt>
                <c:pt idx="896">
                  <c:v>-9</c:v>
                </c:pt>
                <c:pt idx="897">
                  <c:v>-9</c:v>
                </c:pt>
                <c:pt idx="898">
                  <c:v>-8</c:v>
                </c:pt>
                <c:pt idx="899">
                  <c:v>-8</c:v>
                </c:pt>
                <c:pt idx="900">
                  <c:v>-8</c:v>
                </c:pt>
                <c:pt idx="901">
                  <c:v>-8</c:v>
                </c:pt>
                <c:pt idx="902">
                  <c:v>-8</c:v>
                </c:pt>
                <c:pt idx="903">
                  <c:v>-8</c:v>
                </c:pt>
                <c:pt idx="904">
                  <c:v>-8</c:v>
                </c:pt>
                <c:pt idx="905">
                  <c:v>-8</c:v>
                </c:pt>
                <c:pt idx="906">
                  <c:v>-8</c:v>
                </c:pt>
                <c:pt idx="907">
                  <c:v>-8</c:v>
                </c:pt>
                <c:pt idx="908">
                  <c:v>-8</c:v>
                </c:pt>
                <c:pt idx="909">
                  <c:v>-8</c:v>
                </c:pt>
                <c:pt idx="910">
                  <c:v>-8</c:v>
                </c:pt>
                <c:pt idx="911">
                  <c:v>-8</c:v>
                </c:pt>
                <c:pt idx="912">
                  <c:v>-8</c:v>
                </c:pt>
                <c:pt idx="913">
                  <c:v>-8</c:v>
                </c:pt>
                <c:pt idx="914">
                  <c:v>-8</c:v>
                </c:pt>
                <c:pt idx="915">
                  <c:v>-8</c:v>
                </c:pt>
                <c:pt idx="916">
                  <c:v>-8</c:v>
                </c:pt>
                <c:pt idx="917">
                  <c:v>-8</c:v>
                </c:pt>
                <c:pt idx="918">
                  <c:v>-8</c:v>
                </c:pt>
                <c:pt idx="919">
                  <c:v>-8</c:v>
                </c:pt>
                <c:pt idx="920">
                  <c:v>-8</c:v>
                </c:pt>
                <c:pt idx="921">
                  <c:v>-8</c:v>
                </c:pt>
                <c:pt idx="922">
                  <c:v>-8</c:v>
                </c:pt>
                <c:pt idx="923">
                  <c:v>-8</c:v>
                </c:pt>
                <c:pt idx="924">
                  <c:v>-7</c:v>
                </c:pt>
                <c:pt idx="925">
                  <c:v>-7</c:v>
                </c:pt>
                <c:pt idx="926">
                  <c:v>-7</c:v>
                </c:pt>
                <c:pt idx="927">
                  <c:v>-7</c:v>
                </c:pt>
                <c:pt idx="928">
                  <c:v>-7</c:v>
                </c:pt>
                <c:pt idx="929">
                  <c:v>-7</c:v>
                </c:pt>
                <c:pt idx="930">
                  <c:v>-7</c:v>
                </c:pt>
                <c:pt idx="931">
                  <c:v>-7</c:v>
                </c:pt>
                <c:pt idx="932">
                  <c:v>-7</c:v>
                </c:pt>
                <c:pt idx="933">
                  <c:v>-7</c:v>
                </c:pt>
                <c:pt idx="934">
                  <c:v>-7</c:v>
                </c:pt>
                <c:pt idx="935">
                  <c:v>-7</c:v>
                </c:pt>
                <c:pt idx="936">
                  <c:v>-7</c:v>
                </c:pt>
                <c:pt idx="937">
                  <c:v>-7</c:v>
                </c:pt>
                <c:pt idx="938">
                  <c:v>-7</c:v>
                </c:pt>
                <c:pt idx="939">
                  <c:v>-7</c:v>
                </c:pt>
                <c:pt idx="940">
                  <c:v>-7</c:v>
                </c:pt>
                <c:pt idx="941">
                  <c:v>-7</c:v>
                </c:pt>
                <c:pt idx="942">
                  <c:v>-7</c:v>
                </c:pt>
                <c:pt idx="943">
                  <c:v>-7</c:v>
                </c:pt>
                <c:pt idx="944">
                  <c:v>-7</c:v>
                </c:pt>
                <c:pt idx="945">
                  <c:v>-7</c:v>
                </c:pt>
                <c:pt idx="946">
                  <c:v>-7</c:v>
                </c:pt>
                <c:pt idx="947">
                  <c:v>-7</c:v>
                </c:pt>
                <c:pt idx="948">
                  <c:v>-7</c:v>
                </c:pt>
                <c:pt idx="949">
                  <c:v>-7</c:v>
                </c:pt>
                <c:pt idx="950">
                  <c:v>-7</c:v>
                </c:pt>
                <c:pt idx="951">
                  <c:v>-6</c:v>
                </c:pt>
                <c:pt idx="952">
                  <c:v>-6</c:v>
                </c:pt>
                <c:pt idx="953">
                  <c:v>-6</c:v>
                </c:pt>
                <c:pt idx="954">
                  <c:v>-6</c:v>
                </c:pt>
                <c:pt idx="955">
                  <c:v>-6</c:v>
                </c:pt>
                <c:pt idx="956">
                  <c:v>-6</c:v>
                </c:pt>
                <c:pt idx="957">
                  <c:v>-6</c:v>
                </c:pt>
                <c:pt idx="958">
                  <c:v>-6</c:v>
                </c:pt>
                <c:pt idx="959">
                  <c:v>-6</c:v>
                </c:pt>
                <c:pt idx="960">
                  <c:v>-6</c:v>
                </c:pt>
                <c:pt idx="961">
                  <c:v>-6</c:v>
                </c:pt>
                <c:pt idx="962">
                  <c:v>-6</c:v>
                </c:pt>
                <c:pt idx="963">
                  <c:v>-6</c:v>
                </c:pt>
                <c:pt idx="964">
                  <c:v>-6</c:v>
                </c:pt>
                <c:pt idx="965">
                  <c:v>-6</c:v>
                </c:pt>
                <c:pt idx="966">
                  <c:v>-6</c:v>
                </c:pt>
                <c:pt idx="967">
                  <c:v>-6</c:v>
                </c:pt>
                <c:pt idx="968">
                  <c:v>-6</c:v>
                </c:pt>
                <c:pt idx="969">
                  <c:v>-6</c:v>
                </c:pt>
                <c:pt idx="970">
                  <c:v>-6</c:v>
                </c:pt>
                <c:pt idx="971">
                  <c:v>-6</c:v>
                </c:pt>
                <c:pt idx="972">
                  <c:v>-6</c:v>
                </c:pt>
                <c:pt idx="973">
                  <c:v>-6</c:v>
                </c:pt>
                <c:pt idx="974">
                  <c:v>-6</c:v>
                </c:pt>
                <c:pt idx="975">
                  <c:v>-6</c:v>
                </c:pt>
                <c:pt idx="976">
                  <c:v>-5</c:v>
                </c:pt>
                <c:pt idx="977">
                  <c:v>-5</c:v>
                </c:pt>
                <c:pt idx="978">
                  <c:v>-5</c:v>
                </c:pt>
                <c:pt idx="979">
                  <c:v>-5</c:v>
                </c:pt>
                <c:pt idx="980">
                  <c:v>-5</c:v>
                </c:pt>
                <c:pt idx="981">
                  <c:v>-5</c:v>
                </c:pt>
                <c:pt idx="982">
                  <c:v>-5</c:v>
                </c:pt>
                <c:pt idx="983">
                  <c:v>-5</c:v>
                </c:pt>
                <c:pt idx="984">
                  <c:v>-5</c:v>
                </c:pt>
                <c:pt idx="985">
                  <c:v>-5</c:v>
                </c:pt>
                <c:pt idx="986">
                  <c:v>-5</c:v>
                </c:pt>
                <c:pt idx="987">
                  <c:v>-5</c:v>
                </c:pt>
                <c:pt idx="988">
                  <c:v>-5</c:v>
                </c:pt>
                <c:pt idx="989">
                  <c:v>-5</c:v>
                </c:pt>
                <c:pt idx="990">
                  <c:v>-5</c:v>
                </c:pt>
                <c:pt idx="991">
                  <c:v>-5</c:v>
                </c:pt>
                <c:pt idx="992">
                  <c:v>-5</c:v>
                </c:pt>
                <c:pt idx="993">
                  <c:v>-5</c:v>
                </c:pt>
                <c:pt idx="994">
                  <c:v>-5</c:v>
                </c:pt>
                <c:pt idx="995">
                  <c:v>-5</c:v>
                </c:pt>
                <c:pt idx="996">
                  <c:v>-5</c:v>
                </c:pt>
                <c:pt idx="997">
                  <c:v>-5</c:v>
                </c:pt>
                <c:pt idx="998">
                  <c:v>-5</c:v>
                </c:pt>
                <c:pt idx="999">
                  <c:v>-5</c:v>
                </c:pt>
                <c:pt idx="1000">
                  <c:v>-5</c:v>
                </c:pt>
                <c:pt idx="1001">
                  <c:v>-5</c:v>
                </c:pt>
                <c:pt idx="1002">
                  <c:v>-5</c:v>
                </c:pt>
                <c:pt idx="1003">
                  <c:v>-5</c:v>
                </c:pt>
                <c:pt idx="1004">
                  <c:v>-5</c:v>
                </c:pt>
                <c:pt idx="1005">
                  <c:v>-4</c:v>
                </c:pt>
                <c:pt idx="1006">
                  <c:v>-4</c:v>
                </c:pt>
                <c:pt idx="1007">
                  <c:v>-4</c:v>
                </c:pt>
                <c:pt idx="1008">
                  <c:v>-4</c:v>
                </c:pt>
                <c:pt idx="1009">
                  <c:v>-4</c:v>
                </c:pt>
                <c:pt idx="1010">
                  <c:v>-4</c:v>
                </c:pt>
                <c:pt idx="1011">
                  <c:v>-4</c:v>
                </c:pt>
                <c:pt idx="1012">
                  <c:v>-4</c:v>
                </c:pt>
                <c:pt idx="1013">
                  <c:v>-4</c:v>
                </c:pt>
                <c:pt idx="1014">
                  <c:v>-4</c:v>
                </c:pt>
                <c:pt idx="1015">
                  <c:v>-4</c:v>
                </c:pt>
                <c:pt idx="1016">
                  <c:v>-4</c:v>
                </c:pt>
                <c:pt idx="1017">
                  <c:v>-4</c:v>
                </c:pt>
                <c:pt idx="1018">
                  <c:v>-4</c:v>
                </c:pt>
                <c:pt idx="1019">
                  <c:v>-4</c:v>
                </c:pt>
                <c:pt idx="1020">
                  <c:v>-4</c:v>
                </c:pt>
                <c:pt idx="1021">
                  <c:v>-4</c:v>
                </c:pt>
                <c:pt idx="1022">
                  <c:v>-4</c:v>
                </c:pt>
                <c:pt idx="1023">
                  <c:v>-4</c:v>
                </c:pt>
                <c:pt idx="1024">
                  <c:v>-4</c:v>
                </c:pt>
                <c:pt idx="1025">
                  <c:v>-4</c:v>
                </c:pt>
                <c:pt idx="1026">
                  <c:v>-4</c:v>
                </c:pt>
                <c:pt idx="1027">
                  <c:v>-4</c:v>
                </c:pt>
                <c:pt idx="1028">
                  <c:v>-4</c:v>
                </c:pt>
                <c:pt idx="1029">
                  <c:v>-4</c:v>
                </c:pt>
                <c:pt idx="1030">
                  <c:v>-4</c:v>
                </c:pt>
                <c:pt idx="1031">
                  <c:v>-4</c:v>
                </c:pt>
                <c:pt idx="1032">
                  <c:v>-4</c:v>
                </c:pt>
                <c:pt idx="1033">
                  <c:v>-3</c:v>
                </c:pt>
                <c:pt idx="1034">
                  <c:v>-3</c:v>
                </c:pt>
                <c:pt idx="1035">
                  <c:v>-3</c:v>
                </c:pt>
                <c:pt idx="1036">
                  <c:v>-3</c:v>
                </c:pt>
                <c:pt idx="1037">
                  <c:v>-3</c:v>
                </c:pt>
                <c:pt idx="1038">
                  <c:v>-3</c:v>
                </c:pt>
                <c:pt idx="1039">
                  <c:v>-3</c:v>
                </c:pt>
                <c:pt idx="1040">
                  <c:v>-3</c:v>
                </c:pt>
                <c:pt idx="1041">
                  <c:v>-3</c:v>
                </c:pt>
                <c:pt idx="1042">
                  <c:v>-3</c:v>
                </c:pt>
                <c:pt idx="1043">
                  <c:v>-3</c:v>
                </c:pt>
                <c:pt idx="1044">
                  <c:v>-3</c:v>
                </c:pt>
                <c:pt idx="1045">
                  <c:v>-3</c:v>
                </c:pt>
                <c:pt idx="1046">
                  <c:v>-3</c:v>
                </c:pt>
                <c:pt idx="1047">
                  <c:v>-3</c:v>
                </c:pt>
                <c:pt idx="1048">
                  <c:v>-3</c:v>
                </c:pt>
                <c:pt idx="1049">
                  <c:v>-3</c:v>
                </c:pt>
                <c:pt idx="1050">
                  <c:v>-3</c:v>
                </c:pt>
                <c:pt idx="1051">
                  <c:v>-3</c:v>
                </c:pt>
                <c:pt idx="1052">
                  <c:v>-3</c:v>
                </c:pt>
                <c:pt idx="1053">
                  <c:v>-3</c:v>
                </c:pt>
                <c:pt idx="1054">
                  <c:v>-3</c:v>
                </c:pt>
                <c:pt idx="1055">
                  <c:v>-3</c:v>
                </c:pt>
                <c:pt idx="1056">
                  <c:v>-3</c:v>
                </c:pt>
                <c:pt idx="1057">
                  <c:v>-3</c:v>
                </c:pt>
                <c:pt idx="1058">
                  <c:v>-3</c:v>
                </c:pt>
                <c:pt idx="1059">
                  <c:v>-3</c:v>
                </c:pt>
                <c:pt idx="1060">
                  <c:v>-3</c:v>
                </c:pt>
                <c:pt idx="1061">
                  <c:v>-2</c:v>
                </c:pt>
                <c:pt idx="1062">
                  <c:v>-2</c:v>
                </c:pt>
                <c:pt idx="1063">
                  <c:v>-2</c:v>
                </c:pt>
                <c:pt idx="1064">
                  <c:v>-2</c:v>
                </c:pt>
                <c:pt idx="1065">
                  <c:v>-2</c:v>
                </c:pt>
                <c:pt idx="1066">
                  <c:v>-2</c:v>
                </c:pt>
                <c:pt idx="1067">
                  <c:v>-2</c:v>
                </c:pt>
                <c:pt idx="1068">
                  <c:v>-2</c:v>
                </c:pt>
                <c:pt idx="1069">
                  <c:v>-2</c:v>
                </c:pt>
                <c:pt idx="1070">
                  <c:v>-2</c:v>
                </c:pt>
                <c:pt idx="1071">
                  <c:v>-2</c:v>
                </c:pt>
                <c:pt idx="1072">
                  <c:v>-2</c:v>
                </c:pt>
                <c:pt idx="1073">
                  <c:v>-2</c:v>
                </c:pt>
                <c:pt idx="1074">
                  <c:v>-2</c:v>
                </c:pt>
                <c:pt idx="1075">
                  <c:v>-2</c:v>
                </c:pt>
                <c:pt idx="1076">
                  <c:v>-2</c:v>
                </c:pt>
                <c:pt idx="1077">
                  <c:v>-2</c:v>
                </c:pt>
                <c:pt idx="1078">
                  <c:v>-2</c:v>
                </c:pt>
                <c:pt idx="1079">
                  <c:v>-2</c:v>
                </c:pt>
                <c:pt idx="1080">
                  <c:v>-2</c:v>
                </c:pt>
                <c:pt idx="1081">
                  <c:v>-2</c:v>
                </c:pt>
                <c:pt idx="1082">
                  <c:v>-2</c:v>
                </c:pt>
                <c:pt idx="1083">
                  <c:v>-2</c:v>
                </c:pt>
                <c:pt idx="1084">
                  <c:v>-2</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1</c:v>
                </c:pt>
                <c:pt idx="1155">
                  <c:v>1</c:v>
                </c:pt>
                <c:pt idx="1156">
                  <c:v>1</c:v>
                </c:pt>
                <c:pt idx="1157">
                  <c:v>1</c:v>
                </c:pt>
                <c:pt idx="1158">
                  <c:v>1</c:v>
                </c:pt>
                <c:pt idx="1159">
                  <c:v>1</c:v>
                </c:pt>
                <c:pt idx="1160">
                  <c:v>1</c:v>
                </c:pt>
                <c:pt idx="1161">
                  <c:v>1</c:v>
                </c:pt>
                <c:pt idx="1162">
                  <c:v>1</c:v>
                </c:pt>
                <c:pt idx="1163">
                  <c:v>1</c:v>
                </c:pt>
                <c:pt idx="1164">
                  <c:v>1</c:v>
                </c:pt>
                <c:pt idx="1165">
                  <c:v>1</c:v>
                </c:pt>
                <c:pt idx="1166">
                  <c:v>1</c:v>
                </c:pt>
                <c:pt idx="1167">
                  <c:v>1</c:v>
                </c:pt>
                <c:pt idx="1168">
                  <c:v>2</c:v>
                </c:pt>
                <c:pt idx="1169">
                  <c:v>2</c:v>
                </c:pt>
                <c:pt idx="1170">
                  <c:v>2</c:v>
                </c:pt>
                <c:pt idx="1171">
                  <c:v>2</c:v>
                </c:pt>
                <c:pt idx="1172">
                  <c:v>2</c:v>
                </c:pt>
                <c:pt idx="1173">
                  <c:v>2</c:v>
                </c:pt>
                <c:pt idx="1174">
                  <c:v>2</c:v>
                </c:pt>
                <c:pt idx="1175">
                  <c:v>2</c:v>
                </c:pt>
                <c:pt idx="1176">
                  <c:v>2</c:v>
                </c:pt>
                <c:pt idx="1177">
                  <c:v>2</c:v>
                </c:pt>
                <c:pt idx="1178">
                  <c:v>2</c:v>
                </c:pt>
                <c:pt idx="1179">
                  <c:v>2</c:v>
                </c:pt>
                <c:pt idx="1180">
                  <c:v>2</c:v>
                </c:pt>
                <c:pt idx="1181">
                  <c:v>2</c:v>
                </c:pt>
                <c:pt idx="1182">
                  <c:v>2</c:v>
                </c:pt>
                <c:pt idx="1183">
                  <c:v>2</c:v>
                </c:pt>
                <c:pt idx="1184">
                  <c:v>2</c:v>
                </c:pt>
                <c:pt idx="1185">
                  <c:v>2</c:v>
                </c:pt>
                <c:pt idx="1186">
                  <c:v>2</c:v>
                </c:pt>
                <c:pt idx="1187">
                  <c:v>2</c:v>
                </c:pt>
                <c:pt idx="1188">
                  <c:v>2</c:v>
                </c:pt>
                <c:pt idx="1189">
                  <c:v>2</c:v>
                </c:pt>
                <c:pt idx="1190">
                  <c:v>2</c:v>
                </c:pt>
                <c:pt idx="1191">
                  <c:v>2</c:v>
                </c:pt>
                <c:pt idx="1192">
                  <c:v>2</c:v>
                </c:pt>
                <c:pt idx="1193">
                  <c:v>2</c:v>
                </c:pt>
                <c:pt idx="1194">
                  <c:v>3</c:v>
                </c:pt>
                <c:pt idx="1195">
                  <c:v>3</c:v>
                </c:pt>
                <c:pt idx="1196">
                  <c:v>3</c:v>
                </c:pt>
                <c:pt idx="1197">
                  <c:v>3</c:v>
                </c:pt>
                <c:pt idx="1198">
                  <c:v>3</c:v>
                </c:pt>
                <c:pt idx="1199">
                  <c:v>3</c:v>
                </c:pt>
                <c:pt idx="1200">
                  <c:v>3</c:v>
                </c:pt>
                <c:pt idx="1201">
                  <c:v>3</c:v>
                </c:pt>
                <c:pt idx="1202">
                  <c:v>3</c:v>
                </c:pt>
                <c:pt idx="1203">
                  <c:v>3</c:v>
                </c:pt>
                <c:pt idx="1204">
                  <c:v>3</c:v>
                </c:pt>
                <c:pt idx="1205">
                  <c:v>3</c:v>
                </c:pt>
                <c:pt idx="1206">
                  <c:v>3</c:v>
                </c:pt>
                <c:pt idx="1207">
                  <c:v>3</c:v>
                </c:pt>
                <c:pt idx="1208">
                  <c:v>3</c:v>
                </c:pt>
                <c:pt idx="1209">
                  <c:v>3</c:v>
                </c:pt>
                <c:pt idx="1210">
                  <c:v>3</c:v>
                </c:pt>
                <c:pt idx="1211">
                  <c:v>3</c:v>
                </c:pt>
                <c:pt idx="1212">
                  <c:v>3</c:v>
                </c:pt>
                <c:pt idx="1213">
                  <c:v>3</c:v>
                </c:pt>
                <c:pt idx="1214">
                  <c:v>3</c:v>
                </c:pt>
                <c:pt idx="1215">
                  <c:v>3</c:v>
                </c:pt>
                <c:pt idx="1216">
                  <c:v>3</c:v>
                </c:pt>
                <c:pt idx="1217">
                  <c:v>3</c:v>
                </c:pt>
                <c:pt idx="1218">
                  <c:v>3</c:v>
                </c:pt>
                <c:pt idx="1219">
                  <c:v>3</c:v>
                </c:pt>
                <c:pt idx="1220">
                  <c:v>3</c:v>
                </c:pt>
                <c:pt idx="1221">
                  <c:v>4</c:v>
                </c:pt>
                <c:pt idx="1222">
                  <c:v>4</c:v>
                </c:pt>
                <c:pt idx="1223">
                  <c:v>4</c:v>
                </c:pt>
                <c:pt idx="1224">
                  <c:v>4</c:v>
                </c:pt>
                <c:pt idx="1225">
                  <c:v>4</c:v>
                </c:pt>
                <c:pt idx="1226">
                  <c:v>4</c:v>
                </c:pt>
                <c:pt idx="1227">
                  <c:v>4</c:v>
                </c:pt>
                <c:pt idx="1228">
                  <c:v>4</c:v>
                </c:pt>
                <c:pt idx="1229">
                  <c:v>4</c:v>
                </c:pt>
                <c:pt idx="1230">
                  <c:v>4</c:v>
                </c:pt>
                <c:pt idx="1231">
                  <c:v>4</c:v>
                </c:pt>
                <c:pt idx="1232">
                  <c:v>4</c:v>
                </c:pt>
                <c:pt idx="1233">
                  <c:v>4</c:v>
                </c:pt>
                <c:pt idx="1234">
                  <c:v>4</c:v>
                </c:pt>
                <c:pt idx="1235">
                  <c:v>4</c:v>
                </c:pt>
                <c:pt idx="1236">
                  <c:v>4</c:v>
                </c:pt>
                <c:pt idx="1237">
                  <c:v>4</c:v>
                </c:pt>
                <c:pt idx="1238">
                  <c:v>4</c:v>
                </c:pt>
                <c:pt idx="1239">
                  <c:v>4</c:v>
                </c:pt>
                <c:pt idx="1240">
                  <c:v>4</c:v>
                </c:pt>
                <c:pt idx="1241">
                  <c:v>4</c:v>
                </c:pt>
                <c:pt idx="1242">
                  <c:v>4</c:v>
                </c:pt>
                <c:pt idx="1243">
                  <c:v>4</c:v>
                </c:pt>
                <c:pt idx="1244">
                  <c:v>4</c:v>
                </c:pt>
                <c:pt idx="1245">
                  <c:v>4</c:v>
                </c:pt>
                <c:pt idx="1246">
                  <c:v>4</c:v>
                </c:pt>
                <c:pt idx="1247">
                  <c:v>4</c:v>
                </c:pt>
                <c:pt idx="1248">
                  <c:v>5</c:v>
                </c:pt>
                <c:pt idx="1249">
                  <c:v>5</c:v>
                </c:pt>
                <c:pt idx="1250">
                  <c:v>5</c:v>
                </c:pt>
                <c:pt idx="1251">
                  <c:v>5</c:v>
                </c:pt>
                <c:pt idx="1252">
                  <c:v>5</c:v>
                </c:pt>
                <c:pt idx="1253">
                  <c:v>5</c:v>
                </c:pt>
                <c:pt idx="1254">
                  <c:v>5</c:v>
                </c:pt>
                <c:pt idx="1255">
                  <c:v>5</c:v>
                </c:pt>
                <c:pt idx="1256">
                  <c:v>5</c:v>
                </c:pt>
                <c:pt idx="1257">
                  <c:v>5</c:v>
                </c:pt>
                <c:pt idx="1258">
                  <c:v>5</c:v>
                </c:pt>
                <c:pt idx="1259">
                  <c:v>5</c:v>
                </c:pt>
                <c:pt idx="1260">
                  <c:v>5</c:v>
                </c:pt>
                <c:pt idx="1261">
                  <c:v>5</c:v>
                </c:pt>
                <c:pt idx="1262">
                  <c:v>5</c:v>
                </c:pt>
                <c:pt idx="1263">
                  <c:v>5</c:v>
                </c:pt>
                <c:pt idx="1264">
                  <c:v>5</c:v>
                </c:pt>
                <c:pt idx="1265">
                  <c:v>5</c:v>
                </c:pt>
                <c:pt idx="1266">
                  <c:v>5</c:v>
                </c:pt>
                <c:pt idx="1267">
                  <c:v>5</c:v>
                </c:pt>
                <c:pt idx="1268">
                  <c:v>5</c:v>
                </c:pt>
                <c:pt idx="1269">
                  <c:v>5</c:v>
                </c:pt>
                <c:pt idx="1270">
                  <c:v>5</c:v>
                </c:pt>
                <c:pt idx="1271">
                  <c:v>5</c:v>
                </c:pt>
                <c:pt idx="1272">
                  <c:v>5</c:v>
                </c:pt>
                <c:pt idx="1273">
                  <c:v>5</c:v>
                </c:pt>
                <c:pt idx="1274">
                  <c:v>5</c:v>
                </c:pt>
                <c:pt idx="1275">
                  <c:v>5</c:v>
                </c:pt>
                <c:pt idx="1276">
                  <c:v>5</c:v>
                </c:pt>
                <c:pt idx="1277">
                  <c:v>5</c:v>
                </c:pt>
                <c:pt idx="1278">
                  <c:v>6</c:v>
                </c:pt>
                <c:pt idx="1279">
                  <c:v>6</c:v>
                </c:pt>
                <c:pt idx="1280">
                  <c:v>6</c:v>
                </c:pt>
                <c:pt idx="1281">
                  <c:v>6</c:v>
                </c:pt>
                <c:pt idx="1282">
                  <c:v>6</c:v>
                </c:pt>
                <c:pt idx="1283">
                  <c:v>6</c:v>
                </c:pt>
                <c:pt idx="1284">
                  <c:v>6</c:v>
                </c:pt>
                <c:pt idx="1285">
                  <c:v>6</c:v>
                </c:pt>
                <c:pt idx="1286">
                  <c:v>6</c:v>
                </c:pt>
                <c:pt idx="1287">
                  <c:v>6</c:v>
                </c:pt>
                <c:pt idx="1288">
                  <c:v>6</c:v>
                </c:pt>
                <c:pt idx="1289">
                  <c:v>6</c:v>
                </c:pt>
                <c:pt idx="1290">
                  <c:v>6</c:v>
                </c:pt>
                <c:pt idx="1291">
                  <c:v>6</c:v>
                </c:pt>
                <c:pt idx="1292">
                  <c:v>6</c:v>
                </c:pt>
                <c:pt idx="1293">
                  <c:v>6</c:v>
                </c:pt>
                <c:pt idx="1294">
                  <c:v>6</c:v>
                </c:pt>
                <c:pt idx="1295">
                  <c:v>6</c:v>
                </c:pt>
                <c:pt idx="1296">
                  <c:v>6</c:v>
                </c:pt>
                <c:pt idx="1297">
                  <c:v>6</c:v>
                </c:pt>
                <c:pt idx="1298">
                  <c:v>6</c:v>
                </c:pt>
                <c:pt idx="1299">
                  <c:v>6</c:v>
                </c:pt>
                <c:pt idx="1300">
                  <c:v>6</c:v>
                </c:pt>
                <c:pt idx="1301">
                  <c:v>6</c:v>
                </c:pt>
                <c:pt idx="1302">
                  <c:v>6</c:v>
                </c:pt>
                <c:pt idx="1303">
                  <c:v>6</c:v>
                </c:pt>
                <c:pt idx="1304">
                  <c:v>7</c:v>
                </c:pt>
                <c:pt idx="1305">
                  <c:v>7</c:v>
                </c:pt>
                <c:pt idx="1306">
                  <c:v>7</c:v>
                </c:pt>
                <c:pt idx="1307">
                  <c:v>7</c:v>
                </c:pt>
                <c:pt idx="1308">
                  <c:v>7</c:v>
                </c:pt>
                <c:pt idx="1309">
                  <c:v>7</c:v>
                </c:pt>
                <c:pt idx="1310">
                  <c:v>7</c:v>
                </c:pt>
                <c:pt idx="1311">
                  <c:v>7</c:v>
                </c:pt>
                <c:pt idx="1312">
                  <c:v>7</c:v>
                </c:pt>
                <c:pt idx="1313">
                  <c:v>7</c:v>
                </c:pt>
                <c:pt idx="1314">
                  <c:v>7</c:v>
                </c:pt>
                <c:pt idx="1315">
                  <c:v>7</c:v>
                </c:pt>
                <c:pt idx="1316">
                  <c:v>7</c:v>
                </c:pt>
                <c:pt idx="1317">
                  <c:v>7</c:v>
                </c:pt>
                <c:pt idx="1318">
                  <c:v>7</c:v>
                </c:pt>
                <c:pt idx="1319">
                  <c:v>7</c:v>
                </c:pt>
                <c:pt idx="1320">
                  <c:v>7</c:v>
                </c:pt>
                <c:pt idx="1321">
                  <c:v>7</c:v>
                </c:pt>
                <c:pt idx="1322">
                  <c:v>7</c:v>
                </c:pt>
                <c:pt idx="1323">
                  <c:v>7</c:v>
                </c:pt>
                <c:pt idx="1324">
                  <c:v>7</c:v>
                </c:pt>
                <c:pt idx="1325">
                  <c:v>7</c:v>
                </c:pt>
                <c:pt idx="1326">
                  <c:v>7</c:v>
                </c:pt>
                <c:pt idx="1327">
                  <c:v>7</c:v>
                </c:pt>
                <c:pt idx="1328">
                  <c:v>7</c:v>
                </c:pt>
                <c:pt idx="1329">
                  <c:v>7</c:v>
                </c:pt>
                <c:pt idx="1330">
                  <c:v>8</c:v>
                </c:pt>
                <c:pt idx="1331">
                  <c:v>8</c:v>
                </c:pt>
                <c:pt idx="1332">
                  <c:v>8</c:v>
                </c:pt>
                <c:pt idx="1333">
                  <c:v>8</c:v>
                </c:pt>
                <c:pt idx="1334">
                  <c:v>8</c:v>
                </c:pt>
                <c:pt idx="1335">
                  <c:v>8</c:v>
                </c:pt>
                <c:pt idx="1336">
                  <c:v>8</c:v>
                </c:pt>
                <c:pt idx="1337">
                  <c:v>8</c:v>
                </c:pt>
                <c:pt idx="1338">
                  <c:v>8</c:v>
                </c:pt>
                <c:pt idx="1339">
                  <c:v>8</c:v>
                </c:pt>
                <c:pt idx="1340">
                  <c:v>8</c:v>
                </c:pt>
                <c:pt idx="1341">
                  <c:v>8</c:v>
                </c:pt>
                <c:pt idx="1342">
                  <c:v>8</c:v>
                </c:pt>
                <c:pt idx="1343">
                  <c:v>8</c:v>
                </c:pt>
                <c:pt idx="1344">
                  <c:v>8</c:v>
                </c:pt>
                <c:pt idx="1345">
                  <c:v>8</c:v>
                </c:pt>
                <c:pt idx="1346">
                  <c:v>8</c:v>
                </c:pt>
                <c:pt idx="1347">
                  <c:v>8</c:v>
                </c:pt>
                <c:pt idx="1348">
                  <c:v>8</c:v>
                </c:pt>
                <c:pt idx="1349">
                  <c:v>8</c:v>
                </c:pt>
                <c:pt idx="1350">
                  <c:v>8</c:v>
                </c:pt>
                <c:pt idx="1351">
                  <c:v>8</c:v>
                </c:pt>
                <c:pt idx="1352">
                  <c:v>8</c:v>
                </c:pt>
                <c:pt idx="1353">
                  <c:v>8</c:v>
                </c:pt>
                <c:pt idx="1354">
                  <c:v>8</c:v>
                </c:pt>
                <c:pt idx="1355">
                  <c:v>9</c:v>
                </c:pt>
                <c:pt idx="1356">
                  <c:v>9</c:v>
                </c:pt>
                <c:pt idx="1357">
                  <c:v>9</c:v>
                </c:pt>
                <c:pt idx="1358">
                  <c:v>9</c:v>
                </c:pt>
                <c:pt idx="1359">
                  <c:v>9</c:v>
                </c:pt>
                <c:pt idx="1360">
                  <c:v>9</c:v>
                </c:pt>
                <c:pt idx="1361">
                  <c:v>9</c:v>
                </c:pt>
                <c:pt idx="1362">
                  <c:v>9</c:v>
                </c:pt>
                <c:pt idx="1363">
                  <c:v>9</c:v>
                </c:pt>
                <c:pt idx="1364">
                  <c:v>9</c:v>
                </c:pt>
                <c:pt idx="1365">
                  <c:v>9</c:v>
                </c:pt>
                <c:pt idx="1366">
                  <c:v>9</c:v>
                </c:pt>
                <c:pt idx="1367">
                  <c:v>9</c:v>
                </c:pt>
                <c:pt idx="1368">
                  <c:v>9</c:v>
                </c:pt>
                <c:pt idx="1369">
                  <c:v>9</c:v>
                </c:pt>
                <c:pt idx="1370">
                  <c:v>9</c:v>
                </c:pt>
                <c:pt idx="1371">
                  <c:v>9</c:v>
                </c:pt>
                <c:pt idx="1372">
                  <c:v>9</c:v>
                </c:pt>
                <c:pt idx="1373">
                  <c:v>9</c:v>
                </c:pt>
                <c:pt idx="1374">
                  <c:v>9</c:v>
                </c:pt>
                <c:pt idx="1375">
                  <c:v>9</c:v>
                </c:pt>
                <c:pt idx="1376">
                  <c:v>9</c:v>
                </c:pt>
                <c:pt idx="1377">
                  <c:v>9</c:v>
                </c:pt>
                <c:pt idx="1378">
                  <c:v>9</c:v>
                </c:pt>
                <c:pt idx="1379">
                  <c:v>9</c:v>
                </c:pt>
                <c:pt idx="1380">
                  <c:v>9</c:v>
                </c:pt>
                <c:pt idx="1381">
                  <c:v>9</c:v>
                </c:pt>
                <c:pt idx="1382">
                  <c:v>9</c:v>
                </c:pt>
                <c:pt idx="1383">
                  <c:v>9</c:v>
                </c:pt>
                <c:pt idx="1384">
                  <c:v>10</c:v>
                </c:pt>
                <c:pt idx="1385">
                  <c:v>10</c:v>
                </c:pt>
                <c:pt idx="1386">
                  <c:v>10</c:v>
                </c:pt>
                <c:pt idx="1387">
                  <c:v>10</c:v>
                </c:pt>
                <c:pt idx="1388">
                  <c:v>10</c:v>
                </c:pt>
                <c:pt idx="1389">
                  <c:v>10</c:v>
                </c:pt>
                <c:pt idx="1390">
                  <c:v>10</c:v>
                </c:pt>
                <c:pt idx="1391">
                  <c:v>10</c:v>
                </c:pt>
                <c:pt idx="1392">
                  <c:v>10</c:v>
                </c:pt>
                <c:pt idx="1393">
                  <c:v>10</c:v>
                </c:pt>
                <c:pt idx="1394">
                  <c:v>10</c:v>
                </c:pt>
                <c:pt idx="1395">
                  <c:v>10</c:v>
                </c:pt>
                <c:pt idx="1396">
                  <c:v>10</c:v>
                </c:pt>
                <c:pt idx="1397">
                  <c:v>10</c:v>
                </c:pt>
                <c:pt idx="1398">
                  <c:v>10</c:v>
                </c:pt>
                <c:pt idx="1399">
                  <c:v>10</c:v>
                </c:pt>
                <c:pt idx="1400">
                  <c:v>10</c:v>
                </c:pt>
                <c:pt idx="1401">
                  <c:v>10</c:v>
                </c:pt>
                <c:pt idx="1402">
                  <c:v>10</c:v>
                </c:pt>
                <c:pt idx="1403">
                  <c:v>10</c:v>
                </c:pt>
                <c:pt idx="1404">
                  <c:v>10</c:v>
                </c:pt>
                <c:pt idx="1405">
                  <c:v>10</c:v>
                </c:pt>
                <c:pt idx="1406">
                  <c:v>10</c:v>
                </c:pt>
                <c:pt idx="1407">
                  <c:v>10</c:v>
                </c:pt>
                <c:pt idx="1408">
                  <c:v>10</c:v>
                </c:pt>
                <c:pt idx="1409">
                  <c:v>10</c:v>
                </c:pt>
                <c:pt idx="1410">
                  <c:v>10</c:v>
                </c:pt>
                <c:pt idx="1411">
                  <c:v>10</c:v>
                </c:pt>
                <c:pt idx="1412">
                  <c:v>10</c:v>
                </c:pt>
                <c:pt idx="1413">
                  <c:v>11</c:v>
                </c:pt>
                <c:pt idx="1414">
                  <c:v>11</c:v>
                </c:pt>
                <c:pt idx="1415">
                  <c:v>11</c:v>
                </c:pt>
                <c:pt idx="1416">
                  <c:v>11</c:v>
                </c:pt>
                <c:pt idx="1417">
                  <c:v>11</c:v>
                </c:pt>
                <c:pt idx="1418">
                  <c:v>11</c:v>
                </c:pt>
                <c:pt idx="1419">
                  <c:v>11</c:v>
                </c:pt>
                <c:pt idx="1420">
                  <c:v>11</c:v>
                </c:pt>
                <c:pt idx="1421">
                  <c:v>11</c:v>
                </c:pt>
                <c:pt idx="1422">
                  <c:v>11</c:v>
                </c:pt>
                <c:pt idx="1423">
                  <c:v>11</c:v>
                </c:pt>
                <c:pt idx="1424">
                  <c:v>11</c:v>
                </c:pt>
                <c:pt idx="1425">
                  <c:v>11</c:v>
                </c:pt>
                <c:pt idx="1426">
                  <c:v>11</c:v>
                </c:pt>
                <c:pt idx="1427">
                  <c:v>11</c:v>
                </c:pt>
                <c:pt idx="1428">
                  <c:v>11</c:v>
                </c:pt>
                <c:pt idx="1429">
                  <c:v>11</c:v>
                </c:pt>
                <c:pt idx="1430">
                  <c:v>11</c:v>
                </c:pt>
                <c:pt idx="1431">
                  <c:v>11</c:v>
                </c:pt>
                <c:pt idx="1432">
                  <c:v>11</c:v>
                </c:pt>
                <c:pt idx="1433">
                  <c:v>11</c:v>
                </c:pt>
                <c:pt idx="1434">
                  <c:v>11</c:v>
                </c:pt>
                <c:pt idx="1435">
                  <c:v>11</c:v>
                </c:pt>
                <c:pt idx="1436">
                  <c:v>11</c:v>
                </c:pt>
                <c:pt idx="1437">
                  <c:v>11</c:v>
                </c:pt>
                <c:pt idx="1438">
                  <c:v>11</c:v>
                </c:pt>
                <c:pt idx="1439">
                  <c:v>11</c:v>
                </c:pt>
                <c:pt idx="1440">
                  <c:v>11</c:v>
                </c:pt>
                <c:pt idx="1441">
                  <c:v>12</c:v>
                </c:pt>
                <c:pt idx="1442">
                  <c:v>12</c:v>
                </c:pt>
                <c:pt idx="1443">
                  <c:v>12</c:v>
                </c:pt>
                <c:pt idx="1444">
                  <c:v>12</c:v>
                </c:pt>
                <c:pt idx="1445">
                  <c:v>12</c:v>
                </c:pt>
                <c:pt idx="1446">
                  <c:v>12</c:v>
                </c:pt>
                <c:pt idx="1447">
                  <c:v>12</c:v>
                </c:pt>
                <c:pt idx="1448">
                  <c:v>12</c:v>
                </c:pt>
                <c:pt idx="1449">
                  <c:v>12</c:v>
                </c:pt>
                <c:pt idx="1450">
                  <c:v>12</c:v>
                </c:pt>
                <c:pt idx="1451">
                  <c:v>12</c:v>
                </c:pt>
                <c:pt idx="1452">
                  <c:v>12</c:v>
                </c:pt>
                <c:pt idx="1453">
                  <c:v>12</c:v>
                </c:pt>
                <c:pt idx="1454">
                  <c:v>12</c:v>
                </c:pt>
                <c:pt idx="1455">
                  <c:v>12</c:v>
                </c:pt>
                <c:pt idx="1456">
                  <c:v>12</c:v>
                </c:pt>
                <c:pt idx="1457">
                  <c:v>12</c:v>
                </c:pt>
                <c:pt idx="1458">
                  <c:v>12</c:v>
                </c:pt>
                <c:pt idx="1459">
                  <c:v>12</c:v>
                </c:pt>
                <c:pt idx="1460">
                  <c:v>12</c:v>
                </c:pt>
                <c:pt idx="1461">
                  <c:v>12</c:v>
                </c:pt>
                <c:pt idx="1462">
                  <c:v>12</c:v>
                </c:pt>
                <c:pt idx="1463">
                  <c:v>12</c:v>
                </c:pt>
                <c:pt idx="1464">
                  <c:v>12</c:v>
                </c:pt>
                <c:pt idx="1465">
                  <c:v>12</c:v>
                </c:pt>
                <c:pt idx="1466">
                  <c:v>12</c:v>
                </c:pt>
                <c:pt idx="1467">
                  <c:v>13</c:v>
                </c:pt>
                <c:pt idx="1468">
                  <c:v>13</c:v>
                </c:pt>
                <c:pt idx="1469">
                  <c:v>13</c:v>
                </c:pt>
                <c:pt idx="1470">
                  <c:v>13</c:v>
                </c:pt>
                <c:pt idx="1471">
                  <c:v>13</c:v>
                </c:pt>
                <c:pt idx="1472">
                  <c:v>13</c:v>
                </c:pt>
                <c:pt idx="1473">
                  <c:v>13</c:v>
                </c:pt>
                <c:pt idx="1474">
                  <c:v>13</c:v>
                </c:pt>
                <c:pt idx="1475">
                  <c:v>13</c:v>
                </c:pt>
                <c:pt idx="1476">
                  <c:v>13</c:v>
                </c:pt>
                <c:pt idx="1477">
                  <c:v>13</c:v>
                </c:pt>
                <c:pt idx="1478">
                  <c:v>13</c:v>
                </c:pt>
                <c:pt idx="1479">
                  <c:v>13</c:v>
                </c:pt>
                <c:pt idx="1480">
                  <c:v>13</c:v>
                </c:pt>
                <c:pt idx="1481">
                  <c:v>13</c:v>
                </c:pt>
                <c:pt idx="1482">
                  <c:v>13</c:v>
                </c:pt>
                <c:pt idx="1483">
                  <c:v>13</c:v>
                </c:pt>
                <c:pt idx="1484">
                  <c:v>13</c:v>
                </c:pt>
                <c:pt idx="1485">
                  <c:v>13</c:v>
                </c:pt>
                <c:pt idx="1486">
                  <c:v>13</c:v>
                </c:pt>
                <c:pt idx="1487">
                  <c:v>13</c:v>
                </c:pt>
                <c:pt idx="1488">
                  <c:v>13</c:v>
                </c:pt>
                <c:pt idx="1489">
                  <c:v>13</c:v>
                </c:pt>
                <c:pt idx="1490">
                  <c:v>13</c:v>
                </c:pt>
                <c:pt idx="1491">
                  <c:v>13</c:v>
                </c:pt>
                <c:pt idx="1492">
                  <c:v>13</c:v>
                </c:pt>
                <c:pt idx="1493">
                  <c:v>13</c:v>
                </c:pt>
                <c:pt idx="1494">
                  <c:v>14</c:v>
                </c:pt>
                <c:pt idx="1495">
                  <c:v>14</c:v>
                </c:pt>
                <c:pt idx="1496">
                  <c:v>14</c:v>
                </c:pt>
                <c:pt idx="1497">
                  <c:v>14</c:v>
                </c:pt>
                <c:pt idx="1498">
                  <c:v>14</c:v>
                </c:pt>
                <c:pt idx="1499">
                  <c:v>14</c:v>
                </c:pt>
                <c:pt idx="1500">
                  <c:v>14</c:v>
                </c:pt>
                <c:pt idx="1501">
                  <c:v>14</c:v>
                </c:pt>
                <c:pt idx="1502">
                  <c:v>14</c:v>
                </c:pt>
                <c:pt idx="1503">
                  <c:v>14</c:v>
                </c:pt>
                <c:pt idx="1504">
                  <c:v>14</c:v>
                </c:pt>
                <c:pt idx="1505">
                  <c:v>14</c:v>
                </c:pt>
                <c:pt idx="1506">
                  <c:v>14</c:v>
                </c:pt>
                <c:pt idx="1507">
                  <c:v>14</c:v>
                </c:pt>
                <c:pt idx="1508">
                  <c:v>14</c:v>
                </c:pt>
                <c:pt idx="1509">
                  <c:v>14</c:v>
                </c:pt>
                <c:pt idx="1510">
                  <c:v>14</c:v>
                </c:pt>
                <c:pt idx="1511">
                  <c:v>14</c:v>
                </c:pt>
                <c:pt idx="1512">
                  <c:v>14</c:v>
                </c:pt>
                <c:pt idx="1513">
                  <c:v>14</c:v>
                </c:pt>
                <c:pt idx="1514">
                  <c:v>14</c:v>
                </c:pt>
                <c:pt idx="1515">
                  <c:v>14</c:v>
                </c:pt>
                <c:pt idx="1516">
                  <c:v>14</c:v>
                </c:pt>
                <c:pt idx="1517">
                  <c:v>14</c:v>
                </c:pt>
                <c:pt idx="1518">
                  <c:v>14</c:v>
                </c:pt>
                <c:pt idx="1519">
                  <c:v>14</c:v>
                </c:pt>
                <c:pt idx="1520">
                  <c:v>14</c:v>
                </c:pt>
                <c:pt idx="1521">
                  <c:v>15</c:v>
                </c:pt>
                <c:pt idx="1522">
                  <c:v>15</c:v>
                </c:pt>
                <c:pt idx="1523">
                  <c:v>15</c:v>
                </c:pt>
                <c:pt idx="1524">
                  <c:v>15</c:v>
                </c:pt>
                <c:pt idx="1525">
                  <c:v>15</c:v>
                </c:pt>
                <c:pt idx="1526">
                  <c:v>15</c:v>
                </c:pt>
                <c:pt idx="1527">
                  <c:v>15</c:v>
                </c:pt>
                <c:pt idx="1528">
                  <c:v>15</c:v>
                </c:pt>
                <c:pt idx="1529">
                  <c:v>15</c:v>
                </c:pt>
                <c:pt idx="1530">
                  <c:v>15</c:v>
                </c:pt>
                <c:pt idx="1531">
                  <c:v>15</c:v>
                </c:pt>
                <c:pt idx="1532">
                  <c:v>15</c:v>
                </c:pt>
                <c:pt idx="1533">
                  <c:v>15</c:v>
                </c:pt>
                <c:pt idx="1534">
                  <c:v>15</c:v>
                </c:pt>
                <c:pt idx="1535">
                  <c:v>15</c:v>
                </c:pt>
                <c:pt idx="1536">
                  <c:v>15</c:v>
                </c:pt>
                <c:pt idx="1537">
                  <c:v>15</c:v>
                </c:pt>
                <c:pt idx="1538">
                  <c:v>15</c:v>
                </c:pt>
                <c:pt idx="1539">
                  <c:v>15</c:v>
                </c:pt>
                <c:pt idx="1540">
                  <c:v>15</c:v>
                </c:pt>
                <c:pt idx="1541">
                  <c:v>15</c:v>
                </c:pt>
                <c:pt idx="1542">
                  <c:v>15</c:v>
                </c:pt>
                <c:pt idx="1543">
                  <c:v>15</c:v>
                </c:pt>
                <c:pt idx="1544">
                  <c:v>15</c:v>
                </c:pt>
                <c:pt idx="1545">
                  <c:v>15</c:v>
                </c:pt>
                <c:pt idx="1546">
                  <c:v>16</c:v>
                </c:pt>
                <c:pt idx="1547">
                  <c:v>16</c:v>
                </c:pt>
                <c:pt idx="1548">
                  <c:v>16</c:v>
                </c:pt>
                <c:pt idx="1549">
                  <c:v>16</c:v>
                </c:pt>
                <c:pt idx="1550">
                  <c:v>16</c:v>
                </c:pt>
                <c:pt idx="1551">
                  <c:v>16</c:v>
                </c:pt>
                <c:pt idx="1552">
                  <c:v>16</c:v>
                </c:pt>
                <c:pt idx="1553">
                  <c:v>16</c:v>
                </c:pt>
                <c:pt idx="1554">
                  <c:v>16</c:v>
                </c:pt>
                <c:pt idx="1555">
                  <c:v>16</c:v>
                </c:pt>
                <c:pt idx="1556">
                  <c:v>16</c:v>
                </c:pt>
                <c:pt idx="1557">
                  <c:v>16</c:v>
                </c:pt>
                <c:pt idx="1558">
                  <c:v>16</c:v>
                </c:pt>
                <c:pt idx="1559">
                  <c:v>16</c:v>
                </c:pt>
                <c:pt idx="1560">
                  <c:v>16</c:v>
                </c:pt>
                <c:pt idx="1561">
                  <c:v>16</c:v>
                </c:pt>
                <c:pt idx="1562">
                  <c:v>16</c:v>
                </c:pt>
                <c:pt idx="1563">
                  <c:v>16</c:v>
                </c:pt>
                <c:pt idx="1564">
                  <c:v>16</c:v>
                </c:pt>
                <c:pt idx="1565">
                  <c:v>16</c:v>
                </c:pt>
                <c:pt idx="1566">
                  <c:v>16</c:v>
                </c:pt>
                <c:pt idx="1567">
                  <c:v>16</c:v>
                </c:pt>
                <c:pt idx="1568">
                  <c:v>16</c:v>
                </c:pt>
                <c:pt idx="1569">
                  <c:v>16</c:v>
                </c:pt>
                <c:pt idx="1570">
                  <c:v>16</c:v>
                </c:pt>
                <c:pt idx="1571">
                  <c:v>16</c:v>
                </c:pt>
                <c:pt idx="1572">
                  <c:v>16</c:v>
                </c:pt>
                <c:pt idx="1573">
                  <c:v>16</c:v>
                </c:pt>
                <c:pt idx="1574">
                  <c:v>17</c:v>
                </c:pt>
                <c:pt idx="1575">
                  <c:v>17</c:v>
                </c:pt>
                <c:pt idx="1576">
                  <c:v>17</c:v>
                </c:pt>
                <c:pt idx="1577">
                  <c:v>17</c:v>
                </c:pt>
                <c:pt idx="1578">
                  <c:v>17</c:v>
                </c:pt>
                <c:pt idx="1579">
                  <c:v>17</c:v>
                </c:pt>
                <c:pt idx="1580">
                  <c:v>17</c:v>
                </c:pt>
                <c:pt idx="1581">
                  <c:v>17</c:v>
                </c:pt>
                <c:pt idx="1582">
                  <c:v>17</c:v>
                </c:pt>
                <c:pt idx="1583">
                  <c:v>17</c:v>
                </c:pt>
                <c:pt idx="1584">
                  <c:v>17</c:v>
                </c:pt>
                <c:pt idx="1585">
                  <c:v>17</c:v>
                </c:pt>
                <c:pt idx="1586">
                  <c:v>17</c:v>
                </c:pt>
                <c:pt idx="1587">
                  <c:v>17</c:v>
                </c:pt>
                <c:pt idx="1588">
                  <c:v>17</c:v>
                </c:pt>
                <c:pt idx="1589">
                  <c:v>17</c:v>
                </c:pt>
                <c:pt idx="1590">
                  <c:v>17</c:v>
                </c:pt>
                <c:pt idx="1591">
                  <c:v>17</c:v>
                </c:pt>
                <c:pt idx="1592">
                  <c:v>17</c:v>
                </c:pt>
                <c:pt idx="1593">
                  <c:v>17</c:v>
                </c:pt>
                <c:pt idx="1594">
                  <c:v>17</c:v>
                </c:pt>
                <c:pt idx="1595">
                  <c:v>17</c:v>
                </c:pt>
                <c:pt idx="1596">
                  <c:v>17</c:v>
                </c:pt>
                <c:pt idx="1597">
                  <c:v>17</c:v>
                </c:pt>
                <c:pt idx="1598">
                  <c:v>17</c:v>
                </c:pt>
                <c:pt idx="1599">
                  <c:v>18</c:v>
                </c:pt>
                <c:pt idx="1600">
                  <c:v>18</c:v>
                </c:pt>
                <c:pt idx="1601">
                  <c:v>18</c:v>
                </c:pt>
                <c:pt idx="1602">
                  <c:v>18</c:v>
                </c:pt>
                <c:pt idx="1603">
                  <c:v>18</c:v>
                </c:pt>
                <c:pt idx="1604">
                  <c:v>18</c:v>
                </c:pt>
                <c:pt idx="1605">
                  <c:v>18</c:v>
                </c:pt>
                <c:pt idx="1606">
                  <c:v>18</c:v>
                </c:pt>
                <c:pt idx="1607">
                  <c:v>18</c:v>
                </c:pt>
                <c:pt idx="1608">
                  <c:v>18</c:v>
                </c:pt>
                <c:pt idx="1609">
                  <c:v>18</c:v>
                </c:pt>
                <c:pt idx="1610">
                  <c:v>18</c:v>
                </c:pt>
                <c:pt idx="1611">
                  <c:v>18</c:v>
                </c:pt>
                <c:pt idx="1612">
                  <c:v>18</c:v>
                </c:pt>
                <c:pt idx="1613">
                  <c:v>18</c:v>
                </c:pt>
                <c:pt idx="1614">
                  <c:v>18</c:v>
                </c:pt>
                <c:pt idx="1615">
                  <c:v>18</c:v>
                </c:pt>
                <c:pt idx="1616">
                  <c:v>18</c:v>
                </c:pt>
                <c:pt idx="1617">
                  <c:v>18</c:v>
                </c:pt>
                <c:pt idx="1618">
                  <c:v>18</c:v>
                </c:pt>
                <c:pt idx="1619">
                  <c:v>18</c:v>
                </c:pt>
                <c:pt idx="1620">
                  <c:v>18</c:v>
                </c:pt>
                <c:pt idx="1621">
                  <c:v>18</c:v>
                </c:pt>
                <c:pt idx="1622">
                  <c:v>18</c:v>
                </c:pt>
                <c:pt idx="1623">
                  <c:v>18</c:v>
                </c:pt>
                <c:pt idx="1624">
                  <c:v>18</c:v>
                </c:pt>
                <c:pt idx="1625">
                  <c:v>18</c:v>
                </c:pt>
                <c:pt idx="1626">
                  <c:v>18</c:v>
                </c:pt>
                <c:pt idx="1627">
                  <c:v>19</c:v>
                </c:pt>
                <c:pt idx="1628">
                  <c:v>19</c:v>
                </c:pt>
                <c:pt idx="1629">
                  <c:v>19</c:v>
                </c:pt>
                <c:pt idx="1630">
                  <c:v>19</c:v>
                </c:pt>
                <c:pt idx="1631">
                  <c:v>19</c:v>
                </c:pt>
                <c:pt idx="1632">
                  <c:v>19</c:v>
                </c:pt>
                <c:pt idx="1633">
                  <c:v>19</c:v>
                </c:pt>
                <c:pt idx="1634">
                  <c:v>19</c:v>
                </c:pt>
                <c:pt idx="1635">
                  <c:v>19</c:v>
                </c:pt>
                <c:pt idx="1636">
                  <c:v>19</c:v>
                </c:pt>
                <c:pt idx="1637">
                  <c:v>19</c:v>
                </c:pt>
                <c:pt idx="1638">
                  <c:v>19</c:v>
                </c:pt>
                <c:pt idx="1639">
                  <c:v>19</c:v>
                </c:pt>
                <c:pt idx="1640">
                  <c:v>19</c:v>
                </c:pt>
                <c:pt idx="1641">
                  <c:v>19</c:v>
                </c:pt>
                <c:pt idx="1642">
                  <c:v>19</c:v>
                </c:pt>
                <c:pt idx="1643">
                  <c:v>19</c:v>
                </c:pt>
                <c:pt idx="1644">
                  <c:v>19</c:v>
                </c:pt>
                <c:pt idx="1645">
                  <c:v>19</c:v>
                </c:pt>
                <c:pt idx="1646">
                  <c:v>19</c:v>
                </c:pt>
                <c:pt idx="1647">
                  <c:v>19</c:v>
                </c:pt>
                <c:pt idx="1648">
                  <c:v>19</c:v>
                </c:pt>
                <c:pt idx="1649">
                  <c:v>19</c:v>
                </c:pt>
                <c:pt idx="1650">
                  <c:v>19</c:v>
                </c:pt>
                <c:pt idx="1651">
                  <c:v>19</c:v>
                </c:pt>
                <c:pt idx="1652">
                  <c:v>20</c:v>
                </c:pt>
                <c:pt idx="1653">
                  <c:v>20</c:v>
                </c:pt>
                <c:pt idx="1654">
                  <c:v>20</c:v>
                </c:pt>
                <c:pt idx="1655">
                  <c:v>20</c:v>
                </c:pt>
                <c:pt idx="1656">
                  <c:v>20</c:v>
                </c:pt>
                <c:pt idx="1657">
                  <c:v>20</c:v>
                </c:pt>
                <c:pt idx="1658">
                  <c:v>20</c:v>
                </c:pt>
                <c:pt idx="1659">
                  <c:v>20</c:v>
                </c:pt>
                <c:pt idx="1660">
                  <c:v>20</c:v>
                </c:pt>
                <c:pt idx="1661">
                  <c:v>20</c:v>
                </c:pt>
                <c:pt idx="1662">
                  <c:v>20</c:v>
                </c:pt>
                <c:pt idx="1663">
                  <c:v>20</c:v>
                </c:pt>
                <c:pt idx="1664">
                  <c:v>20</c:v>
                </c:pt>
                <c:pt idx="1665">
                  <c:v>20</c:v>
                </c:pt>
                <c:pt idx="1666">
                  <c:v>20</c:v>
                </c:pt>
                <c:pt idx="1667">
                  <c:v>20</c:v>
                </c:pt>
                <c:pt idx="1668">
                  <c:v>20</c:v>
                </c:pt>
                <c:pt idx="1669">
                  <c:v>20</c:v>
                </c:pt>
                <c:pt idx="1670">
                  <c:v>20</c:v>
                </c:pt>
                <c:pt idx="1671">
                  <c:v>20</c:v>
                </c:pt>
                <c:pt idx="1672">
                  <c:v>20</c:v>
                </c:pt>
                <c:pt idx="1673">
                  <c:v>20</c:v>
                </c:pt>
                <c:pt idx="1674">
                  <c:v>20</c:v>
                </c:pt>
                <c:pt idx="1675">
                  <c:v>20</c:v>
                </c:pt>
                <c:pt idx="1676">
                  <c:v>20</c:v>
                </c:pt>
                <c:pt idx="1677">
                  <c:v>20</c:v>
                </c:pt>
                <c:pt idx="1678">
                  <c:v>21</c:v>
                </c:pt>
                <c:pt idx="1679">
                  <c:v>21</c:v>
                </c:pt>
                <c:pt idx="1680">
                  <c:v>21</c:v>
                </c:pt>
                <c:pt idx="1681">
                  <c:v>21</c:v>
                </c:pt>
                <c:pt idx="1682">
                  <c:v>21</c:v>
                </c:pt>
                <c:pt idx="1683">
                  <c:v>21</c:v>
                </c:pt>
                <c:pt idx="1684">
                  <c:v>21</c:v>
                </c:pt>
                <c:pt idx="1685">
                  <c:v>21</c:v>
                </c:pt>
                <c:pt idx="1686">
                  <c:v>21</c:v>
                </c:pt>
                <c:pt idx="1687">
                  <c:v>21</c:v>
                </c:pt>
                <c:pt idx="1688">
                  <c:v>21</c:v>
                </c:pt>
                <c:pt idx="1689">
                  <c:v>21</c:v>
                </c:pt>
                <c:pt idx="1690">
                  <c:v>21</c:v>
                </c:pt>
                <c:pt idx="1691">
                  <c:v>21</c:v>
                </c:pt>
                <c:pt idx="1692">
                  <c:v>21</c:v>
                </c:pt>
                <c:pt idx="1693">
                  <c:v>21</c:v>
                </c:pt>
                <c:pt idx="1694">
                  <c:v>21</c:v>
                </c:pt>
                <c:pt idx="1695">
                  <c:v>21</c:v>
                </c:pt>
                <c:pt idx="1696">
                  <c:v>21</c:v>
                </c:pt>
                <c:pt idx="1697">
                  <c:v>21</c:v>
                </c:pt>
                <c:pt idx="1698">
                  <c:v>21</c:v>
                </c:pt>
                <c:pt idx="1699">
                  <c:v>21</c:v>
                </c:pt>
                <c:pt idx="1700">
                  <c:v>21</c:v>
                </c:pt>
                <c:pt idx="1701">
                  <c:v>21</c:v>
                </c:pt>
                <c:pt idx="1702">
                  <c:v>21</c:v>
                </c:pt>
                <c:pt idx="1703">
                  <c:v>22</c:v>
                </c:pt>
                <c:pt idx="1704">
                  <c:v>22</c:v>
                </c:pt>
                <c:pt idx="1705">
                  <c:v>22</c:v>
                </c:pt>
                <c:pt idx="1706">
                  <c:v>22</c:v>
                </c:pt>
                <c:pt idx="1707">
                  <c:v>22</c:v>
                </c:pt>
                <c:pt idx="1708">
                  <c:v>22</c:v>
                </c:pt>
                <c:pt idx="1709">
                  <c:v>22</c:v>
                </c:pt>
                <c:pt idx="1710">
                  <c:v>22</c:v>
                </c:pt>
                <c:pt idx="1711">
                  <c:v>22</c:v>
                </c:pt>
                <c:pt idx="1712">
                  <c:v>22</c:v>
                </c:pt>
                <c:pt idx="1713">
                  <c:v>22</c:v>
                </c:pt>
                <c:pt idx="1714">
                  <c:v>22</c:v>
                </c:pt>
                <c:pt idx="1715">
                  <c:v>22</c:v>
                </c:pt>
                <c:pt idx="1716">
                  <c:v>22</c:v>
                </c:pt>
                <c:pt idx="1717">
                  <c:v>22</c:v>
                </c:pt>
                <c:pt idx="1718">
                  <c:v>22</c:v>
                </c:pt>
                <c:pt idx="1719">
                  <c:v>22</c:v>
                </c:pt>
                <c:pt idx="1720">
                  <c:v>22</c:v>
                </c:pt>
                <c:pt idx="1721">
                  <c:v>22</c:v>
                </c:pt>
                <c:pt idx="1722">
                  <c:v>22</c:v>
                </c:pt>
                <c:pt idx="1723">
                  <c:v>22</c:v>
                </c:pt>
                <c:pt idx="1724">
                  <c:v>22</c:v>
                </c:pt>
                <c:pt idx="1725">
                  <c:v>22</c:v>
                </c:pt>
                <c:pt idx="1726">
                  <c:v>23</c:v>
                </c:pt>
                <c:pt idx="1727">
                  <c:v>23</c:v>
                </c:pt>
                <c:pt idx="1728">
                  <c:v>23</c:v>
                </c:pt>
                <c:pt idx="1729">
                  <c:v>23</c:v>
                </c:pt>
                <c:pt idx="1730">
                  <c:v>23</c:v>
                </c:pt>
                <c:pt idx="1731">
                  <c:v>23</c:v>
                </c:pt>
                <c:pt idx="1732">
                  <c:v>23</c:v>
                </c:pt>
                <c:pt idx="1733">
                  <c:v>23</c:v>
                </c:pt>
                <c:pt idx="1734">
                  <c:v>23</c:v>
                </c:pt>
                <c:pt idx="1735">
                  <c:v>23</c:v>
                </c:pt>
                <c:pt idx="1736">
                  <c:v>23</c:v>
                </c:pt>
                <c:pt idx="1737">
                  <c:v>23</c:v>
                </c:pt>
                <c:pt idx="1738">
                  <c:v>23</c:v>
                </c:pt>
                <c:pt idx="1739">
                  <c:v>23</c:v>
                </c:pt>
                <c:pt idx="1740">
                  <c:v>23</c:v>
                </c:pt>
                <c:pt idx="1741">
                  <c:v>23</c:v>
                </c:pt>
                <c:pt idx="1742">
                  <c:v>23</c:v>
                </c:pt>
                <c:pt idx="1743">
                  <c:v>23</c:v>
                </c:pt>
                <c:pt idx="1744">
                  <c:v>23</c:v>
                </c:pt>
                <c:pt idx="1745">
                  <c:v>23</c:v>
                </c:pt>
                <c:pt idx="1746">
                  <c:v>23</c:v>
                </c:pt>
                <c:pt idx="1747">
                  <c:v>23</c:v>
                </c:pt>
                <c:pt idx="1748">
                  <c:v>23</c:v>
                </c:pt>
                <c:pt idx="1749">
                  <c:v>23</c:v>
                </c:pt>
                <c:pt idx="1750">
                  <c:v>23</c:v>
                </c:pt>
                <c:pt idx="1751">
                  <c:v>23</c:v>
                </c:pt>
                <c:pt idx="1752">
                  <c:v>23</c:v>
                </c:pt>
                <c:pt idx="1753">
                  <c:v>24</c:v>
                </c:pt>
                <c:pt idx="1754">
                  <c:v>24</c:v>
                </c:pt>
                <c:pt idx="1755">
                  <c:v>24</c:v>
                </c:pt>
                <c:pt idx="1756">
                  <c:v>24</c:v>
                </c:pt>
                <c:pt idx="1757">
                  <c:v>24</c:v>
                </c:pt>
                <c:pt idx="1758">
                  <c:v>24</c:v>
                </c:pt>
                <c:pt idx="1759">
                  <c:v>24</c:v>
                </c:pt>
                <c:pt idx="1760">
                  <c:v>24</c:v>
                </c:pt>
                <c:pt idx="1761">
                  <c:v>24</c:v>
                </c:pt>
                <c:pt idx="1762">
                  <c:v>24</c:v>
                </c:pt>
                <c:pt idx="1763">
                  <c:v>24</c:v>
                </c:pt>
                <c:pt idx="1764">
                  <c:v>24</c:v>
                </c:pt>
                <c:pt idx="1765">
                  <c:v>24</c:v>
                </c:pt>
                <c:pt idx="1766">
                  <c:v>24</c:v>
                </c:pt>
                <c:pt idx="1767">
                  <c:v>24</c:v>
                </c:pt>
                <c:pt idx="1768">
                  <c:v>24</c:v>
                </c:pt>
                <c:pt idx="1769">
                  <c:v>24</c:v>
                </c:pt>
                <c:pt idx="1770">
                  <c:v>24</c:v>
                </c:pt>
                <c:pt idx="1771">
                  <c:v>24</c:v>
                </c:pt>
                <c:pt idx="1772">
                  <c:v>24</c:v>
                </c:pt>
                <c:pt idx="1773">
                  <c:v>24</c:v>
                </c:pt>
                <c:pt idx="1774">
                  <c:v>25</c:v>
                </c:pt>
                <c:pt idx="1775">
                  <c:v>25</c:v>
                </c:pt>
                <c:pt idx="1776">
                  <c:v>25</c:v>
                </c:pt>
                <c:pt idx="1777">
                  <c:v>25</c:v>
                </c:pt>
                <c:pt idx="1778">
                  <c:v>25</c:v>
                </c:pt>
                <c:pt idx="1779">
                  <c:v>25</c:v>
                </c:pt>
                <c:pt idx="1780">
                  <c:v>25</c:v>
                </c:pt>
                <c:pt idx="1781">
                  <c:v>25</c:v>
                </c:pt>
                <c:pt idx="1782">
                  <c:v>25</c:v>
                </c:pt>
                <c:pt idx="1783">
                  <c:v>25</c:v>
                </c:pt>
                <c:pt idx="1784">
                  <c:v>25</c:v>
                </c:pt>
                <c:pt idx="1785">
                  <c:v>25</c:v>
                </c:pt>
                <c:pt idx="1786">
                  <c:v>25</c:v>
                </c:pt>
                <c:pt idx="1787">
                  <c:v>25</c:v>
                </c:pt>
                <c:pt idx="1788">
                  <c:v>25</c:v>
                </c:pt>
                <c:pt idx="1789">
                  <c:v>25</c:v>
                </c:pt>
                <c:pt idx="1790">
                  <c:v>25</c:v>
                </c:pt>
                <c:pt idx="1791">
                  <c:v>25</c:v>
                </c:pt>
                <c:pt idx="1792">
                  <c:v>25</c:v>
                </c:pt>
                <c:pt idx="1793">
                  <c:v>25</c:v>
                </c:pt>
                <c:pt idx="1794">
                  <c:v>25</c:v>
                </c:pt>
                <c:pt idx="1795">
                  <c:v>26</c:v>
                </c:pt>
                <c:pt idx="1796">
                  <c:v>26</c:v>
                </c:pt>
                <c:pt idx="1797">
                  <c:v>26</c:v>
                </c:pt>
                <c:pt idx="1798">
                  <c:v>26</c:v>
                </c:pt>
                <c:pt idx="1799">
                  <c:v>26</c:v>
                </c:pt>
                <c:pt idx="1800">
                  <c:v>26</c:v>
                </c:pt>
                <c:pt idx="1801">
                  <c:v>26</c:v>
                </c:pt>
                <c:pt idx="1802">
                  <c:v>26</c:v>
                </c:pt>
                <c:pt idx="1803">
                  <c:v>26</c:v>
                </c:pt>
                <c:pt idx="1804">
                  <c:v>26</c:v>
                </c:pt>
                <c:pt idx="1805">
                  <c:v>26</c:v>
                </c:pt>
                <c:pt idx="1806">
                  <c:v>26</c:v>
                </c:pt>
                <c:pt idx="1807">
                  <c:v>26</c:v>
                </c:pt>
                <c:pt idx="1808">
                  <c:v>26</c:v>
                </c:pt>
                <c:pt idx="1809">
                  <c:v>26</c:v>
                </c:pt>
                <c:pt idx="1810">
                  <c:v>26</c:v>
                </c:pt>
                <c:pt idx="1811">
                  <c:v>26</c:v>
                </c:pt>
                <c:pt idx="1812">
                  <c:v>26</c:v>
                </c:pt>
                <c:pt idx="1813">
                  <c:v>26</c:v>
                </c:pt>
                <c:pt idx="1814">
                  <c:v>26</c:v>
                </c:pt>
                <c:pt idx="1815">
                  <c:v>26</c:v>
                </c:pt>
                <c:pt idx="1816">
                  <c:v>26</c:v>
                </c:pt>
                <c:pt idx="1817">
                  <c:v>26</c:v>
                </c:pt>
                <c:pt idx="1818">
                  <c:v>26</c:v>
                </c:pt>
                <c:pt idx="1819">
                  <c:v>27</c:v>
                </c:pt>
                <c:pt idx="1820">
                  <c:v>27</c:v>
                </c:pt>
                <c:pt idx="1821">
                  <c:v>27</c:v>
                </c:pt>
                <c:pt idx="1822">
                  <c:v>27</c:v>
                </c:pt>
                <c:pt idx="1823">
                  <c:v>27</c:v>
                </c:pt>
                <c:pt idx="1824">
                  <c:v>27</c:v>
                </c:pt>
                <c:pt idx="1825">
                  <c:v>27</c:v>
                </c:pt>
                <c:pt idx="1826">
                  <c:v>27</c:v>
                </c:pt>
                <c:pt idx="1827">
                  <c:v>27</c:v>
                </c:pt>
                <c:pt idx="1828">
                  <c:v>27</c:v>
                </c:pt>
                <c:pt idx="1829">
                  <c:v>27</c:v>
                </c:pt>
                <c:pt idx="1830">
                  <c:v>27</c:v>
                </c:pt>
                <c:pt idx="1831">
                  <c:v>27</c:v>
                </c:pt>
                <c:pt idx="1832">
                  <c:v>27</c:v>
                </c:pt>
                <c:pt idx="1833">
                  <c:v>27</c:v>
                </c:pt>
                <c:pt idx="1834">
                  <c:v>27</c:v>
                </c:pt>
                <c:pt idx="1835">
                  <c:v>27</c:v>
                </c:pt>
                <c:pt idx="1836">
                  <c:v>27</c:v>
                </c:pt>
                <c:pt idx="1837">
                  <c:v>27</c:v>
                </c:pt>
                <c:pt idx="1838">
                  <c:v>27</c:v>
                </c:pt>
                <c:pt idx="1839">
                  <c:v>27</c:v>
                </c:pt>
                <c:pt idx="1840">
                  <c:v>27</c:v>
                </c:pt>
                <c:pt idx="1841">
                  <c:v>27</c:v>
                </c:pt>
                <c:pt idx="1842">
                  <c:v>28</c:v>
                </c:pt>
                <c:pt idx="1843">
                  <c:v>28</c:v>
                </c:pt>
                <c:pt idx="1844">
                  <c:v>28</c:v>
                </c:pt>
                <c:pt idx="1845">
                  <c:v>28</c:v>
                </c:pt>
                <c:pt idx="1846">
                  <c:v>28</c:v>
                </c:pt>
                <c:pt idx="1847">
                  <c:v>28</c:v>
                </c:pt>
                <c:pt idx="1848">
                  <c:v>28</c:v>
                </c:pt>
                <c:pt idx="1849">
                  <c:v>28</c:v>
                </c:pt>
                <c:pt idx="1850">
                  <c:v>28</c:v>
                </c:pt>
                <c:pt idx="1851">
                  <c:v>28</c:v>
                </c:pt>
                <c:pt idx="1852">
                  <c:v>28</c:v>
                </c:pt>
                <c:pt idx="1853">
                  <c:v>28</c:v>
                </c:pt>
                <c:pt idx="1854">
                  <c:v>28</c:v>
                </c:pt>
                <c:pt idx="1855">
                  <c:v>28</c:v>
                </c:pt>
                <c:pt idx="1856">
                  <c:v>28</c:v>
                </c:pt>
                <c:pt idx="1857">
                  <c:v>28</c:v>
                </c:pt>
                <c:pt idx="1858">
                  <c:v>28</c:v>
                </c:pt>
                <c:pt idx="1859">
                  <c:v>28</c:v>
                </c:pt>
                <c:pt idx="1860">
                  <c:v>28</c:v>
                </c:pt>
                <c:pt idx="1861">
                  <c:v>28</c:v>
                </c:pt>
                <c:pt idx="1862">
                  <c:v>28</c:v>
                </c:pt>
                <c:pt idx="1863">
                  <c:v>29</c:v>
                </c:pt>
                <c:pt idx="1864">
                  <c:v>29</c:v>
                </c:pt>
                <c:pt idx="1865">
                  <c:v>29</c:v>
                </c:pt>
                <c:pt idx="1866">
                  <c:v>29</c:v>
                </c:pt>
                <c:pt idx="1867">
                  <c:v>29</c:v>
                </c:pt>
                <c:pt idx="1868">
                  <c:v>29</c:v>
                </c:pt>
                <c:pt idx="1869">
                  <c:v>29</c:v>
                </c:pt>
                <c:pt idx="1870">
                  <c:v>29</c:v>
                </c:pt>
                <c:pt idx="1871">
                  <c:v>29</c:v>
                </c:pt>
                <c:pt idx="1872">
                  <c:v>29</c:v>
                </c:pt>
                <c:pt idx="1873">
                  <c:v>29</c:v>
                </c:pt>
                <c:pt idx="1874">
                  <c:v>29</c:v>
                </c:pt>
                <c:pt idx="1875">
                  <c:v>29</c:v>
                </c:pt>
                <c:pt idx="1876">
                  <c:v>29</c:v>
                </c:pt>
                <c:pt idx="1877">
                  <c:v>29</c:v>
                </c:pt>
                <c:pt idx="1878">
                  <c:v>29</c:v>
                </c:pt>
                <c:pt idx="1879">
                  <c:v>29</c:v>
                </c:pt>
                <c:pt idx="1880">
                  <c:v>29</c:v>
                </c:pt>
                <c:pt idx="1881">
                  <c:v>29</c:v>
                </c:pt>
                <c:pt idx="1882">
                  <c:v>29</c:v>
                </c:pt>
                <c:pt idx="1883">
                  <c:v>30</c:v>
                </c:pt>
                <c:pt idx="1884">
                  <c:v>30</c:v>
                </c:pt>
                <c:pt idx="1885">
                  <c:v>30</c:v>
                </c:pt>
                <c:pt idx="1886">
                  <c:v>30</c:v>
                </c:pt>
                <c:pt idx="1887">
                  <c:v>30</c:v>
                </c:pt>
                <c:pt idx="1888">
                  <c:v>30</c:v>
                </c:pt>
                <c:pt idx="1889">
                  <c:v>30</c:v>
                </c:pt>
                <c:pt idx="1890">
                  <c:v>30</c:v>
                </c:pt>
                <c:pt idx="1891">
                  <c:v>30</c:v>
                </c:pt>
                <c:pt idx="1892">
                  <c:v>30</c:v>
                </c:pt>
                <c:pt idx="1893">
                  <c:v>30</c:v>
                </c:pt>
                <c:pt idx="1894">
                  <c:v>30</c:v>
                </c:pt>
                <c:pt idx="1895">
                  <c:v>30</c:v>
                </c:pt>
                <c:pt idx="1896">
                  <c:v>30</c:v>
                </c:pt>
                <c:pt idx="1897">
                  <c:v>30</c:v>
                </c:pt>
                <c:pt idx="1898">
                  <c:v>30</c:v>
                </c:pt>
                <c:pt idx="1899">
                  <c:v>30</c:v>
                </c:pt>
                <c:pt idx="1900">
                  <c:v>30</c:v>
                </c:pt>
                <c:pt idx="1901">
                  <c:v>30</c:v>
                </c:pt>
                <c:pt idx="1902">
                  <c:v>30</c:v>
                </c:pt>
                <c:pt idx="1903">
                  <c:v>30</c:v>
                </c:pt>
                <c:pt idx="1904">
                  <c:v>30</c:v>
                </c:pt>
                <c:pt idx="1905">
                  <c:v>31</c:v>
                </c:pt>
                <c:pt idx="1906">
                  <c:v>31</c:v>
                </c:pt>
                <c:pt idx="1907">
                  <c:v>31</c:v>
                </c:pt>
                <c:pt idx="1908">
                  <c:v>31</c:v>
                </c:pt>
                <c:pt idx="1909">
                  <c:v>31</c:v>
                </c:pt>
                <c:pt idx="1910">
                  <c:v>31</c:v>
                </c:pt>
                <c:pt idx="1911">
                  <c:v>31</c:v>
                </c:pt>
                <c:pt idx="1912">
                  <c:v>31</c:v>
                </c:pt>
                <c:pt idx="1913">
                  <c:v>31</c:v>
                </c:pt>
                <c:pt idx="1914">
                  <c:v>31</c:v>
                </c:pt>
                <c:pt idx="1915">
                  <c:v>31</c:v>
                </c:pt>
                <c:pt idx="1916">
                  <c:v>31</c:v>
                </c:pt>
                <c:pt idx="1917">
                  <c:v>31</c:v>
                </c:pt>
                <c:pt idx="1918">
                  <c:v>31</c:v>
                </c:pt>
                <c:pt idx="1919">
                  <c:v>31</c:v>
                </c:pt>
                <c:pt idx="1920">
                  <c:v>31</c:v>
                </c:pt>
                <c:pt idx="1921">
                  <c:v>31</c:v>
                </c:pt>
                <c:pt idx="1922">
                  <c:v>31</c:v>
                </c:pt>
                <c:pt idx="1923">
                  <c:v>31</c:v>
                </c:pt>
                <c:pt idx="1924">
                  <c:v>32</c:v>
                </c:pt>
                <c:pt idx="1925">
                  <c:v>32</c:v>
                </c:pt>
                <c:pt idx="1926">
                  <c:v>32</c:v>
                </c:pt>
                <c:pt idx="1927">
                  <c:v>32</c:v>
                </c:pt>
                <c:pt idx="1928">
                  <c:v>32</c:v>
                </c:pt>
                <c:pt idx="1929">
                  <c:v>32</c:v>
                </c:pt>
                <c:pt idx="1930">
                  <c:v>32</c:v>
                </c:pt>
                <c:pt idx="1931">
                  <c:v>32</c:v>
                </c:pt>
                <c:pt idx="1932">
                  <c:v>32</c:v>
                </c:pt>
                <c:pt idx="1933">
                  <c:v>32</c:v>
                </c:pt>
                <c:pt idx="1934">
                  <c:v>32</c:v>
                </c:pt>
                <c:pt idx="1935">
                  <c:v>32</c:v>
                </c:pt>
                <c:pt idx="1936">
                  <c:v>32</c:v>
                </c:pt>
                <c:pt idx="1937">
                  <c:v>32</c:v>
                </c:pt>
                <c:pt idx="1938">
                  <c:v>32</c:v>
                </c:pt>
                <c:pt idx="1939">
                  <c:v>32</c:v>
                </c:pt>
                <c:pt idx="1940">
                  <c:v>32</c:v>
                </c:pt>
                <c:pt idx="1941">
                  <c:v>32</c:v>
                </c:pt>
                <c:pt idx="1942">
                  <c:v>33</c:v>
                </c:pt>
                <c:pt idx="1943">
                  <c:v>33</c:v>
                </c:pt>
                <c:pt idx="1944">
                  <c:v>33</c:v>
                </c:pt>
                <c:pt idx="1945">
                  <c:v>33</c:v>
                </c:pt>
                <c:pt idx="1946">
                  <c:v>33</c:v>
                </c:pt>
                <c:pt idx="1947">
                  <c:v>33</c:v>
                </c:pt>
                <c:pt idx="1948">
                  <c:v>33</c:v>
                </c:pt>
                <c:pt idx="1949">
                  <c:v>33</c:v>
                </c:pt>
                <c:pt idx="1950">
                  <c:v>33</c:v>
                </c:pt>
                <c:pt idx="1951">
                  <c:v>33</c:v>
                </c:pt>
                <c:pt idx="1952">
                  <c:v>33</c:v>
                </c:pt>
                <c:pt idx="1953">
                  <c:v>33</c:v>
                </c:pt>
                <c:pt idx="1954">
                  <c:v>33</c:v>
                </c:pt>
                <c:pt idx="1955">
                  <c:v>33</c:v>
                </c:pt>
                <c:pt idx="1956">
                  <c:v>33</c:v>
                </c:pt>
                <c:pt idx="1957">
                  <c:v>33</c:v>
                </c:pt>
                <c:pt idx="1958">
                  <c:v>33</c:v>
                </c:pt>
                <c:pt idx="1959">
                  <c:v>33</c:v>
                </c:pt>
                <c:pt idx="1960">
                  <c:v>33</c:v>
                </c:pt>
                <c:pt idx="1961">
                  <c:v>33</c:v>
                </c:pt>
                <c:pt idx="1962">
                  <c:v>34</c:v>
                </c:pt>
                <c:pt idx="1963">
                  <c:v>34</c:v>
                </c:pt>
                <c:pt idx="1964">
                  <c:v>34</c:v>
                </c:pt>
                <c:pt idx="1965">
                  <c:v>34</c:v>
                </c:pt>
                <c:pt idx="1966">
                  <c:v>34</c:v>
                </c:pt>
                <c:pt idx="1967">
                  <c:v>34</c:v>
                </c:pt>
                <c:pt idx="1968">
                  <c:v>34</c:v>
                </c:pt>
                <c:pt idx="1969">
                  <c:v>34</c:v>
                </c:pt>
                <c:pt idx="1970">
                  <c:v>34</c:v>
                </c:pt>
                <c:pt idx="1971">
                  <c:v>34</c:v>
                </c:pt>
                <c:pt idx="1972">
                  <c:v>34</c:v>
                </c:pt>
                <c:pt idx="1973">
                  <c:v>34</c:v>
                </c:pt>
                <c:pt idx="1974">
                  <c:v>34</c:v>
                </c:pt>
                <c:pt idx="1975">
                  <c:v>34</c:v>
                </c:pt>
                <c:pt idx="1976">
                  <c:v>34</c:v>
                </c:pt>
                <c:pt idx="1977">
                  <c:v>34</c:v>
                </c:pt>
                <c:pt idx="1978">
                  <c:v>34</c:v>
                </c:pt>
                <c:pt idx="1979">
                  <c:v>34</c:v>
                </c:pt>
                <c:pt idx="1980">
                  <c:v>35</c:v>
                </c:pt>
                <c:pt idx="1981">
                  <c:v>35</c:v>
                </c:pt>
                <c:pt idx="1982">
                  <c:v>35</c:v>
                </c:pt>
                <c:pt idx="1983">
                  <c:v>35</c:v>
                </c:pt>
                <c:pt idx="1984">
                  <c:v>35</c:v>
                </c:pt>
                <c:pt idx="1985">
                  <c:v>35</c:v>
                </c:pt>
                <c:pt idx="1986">
                  <c:v>35</c:v>
                </c:pt>
                <c:pt idx="1987">
                  <c:v>35</c:v>
                </c:pt>
                <c:pt idx="1988">
                  <c:v>35</c:v>
                </c:pt>
                <c:pt idx="1989">
                  <c:v>35</c:v>
                </c:pt>
                <c:pt idx="1990">
                  <c:v>35</c:v>
                </c:pt>
                <c:pt idx="1991">
                  <c:v>35</c:v>
                </c:pt>
                <c:pt idx="1992">
                  <c:v>35</c:v>
                </c:pt>
                <c:pt idx="1993">
                  <c:v>35</c:v>
                </c:pt>
                <c:pt idx="1994">
                  <c:v>35</c:v>
                </c:pt>
                <c:pt idx="1995">
                  <c:v>36</c:v>
                </c:pt>
                <c:pt idx="1996">
                  <c:v>36</c:v>
                </c:pt>
                <c:pt idx="1997">
                  <c:v>36</c:v>
                </c:pt>
                <c:pt idx="1998">
                  <c:v>36</c:v>
                </c:pt>
                <c:pt idx="1999">
                  <c:v>36</c:v>
                </c:pt>
                <c:pt idx="2000">
                  <c:v>36</c:v>
                </c:pt>
                <c:pt idx="2001">
                  <c:v>36</c:v>
                </c:pt>
                <c:pt idx="2002">
                  <c:v>36</c:v>
                </c:pt>
                <c:pt idx="2003">
                  <c:v>36</c:v>
                </c:pt>
                <c:pt idx="2004">
                  <c:v>36</c:v>
                </c:pt>
                <c:pt idx="2005">
                  <c:v>36</c:v>
                </c:pt>
                <c:pt idx="2006">
                  <c:v>36</c:v>
                </c:pt>
                <c:pt idx="2007">
                  <c:v>36</c:v>
                </c:pt>
                <c:pt idx="2008">
                  <c:v>36</c:v>
                </c:pt>
                <c:pt idx="2009">
                  <c:v>36</c:v>
                </c:pt>
                <c:pt idx="2010">
                  <c:v>36</c:v>
                </c:pt>
                <c:pt idx="2011">
                  <c:v>37</c:v>
                </c:pt>
                <c:pt idx="2012">
                  <c:v>37</c:v>
                </c:pt>
                <c:pt idx="2013">
                  <c:v>37</c:v>
                </c:pt>
                <c:pt idx="2014">
                  <c:v>37</c:v>
                </c:pt>
                <c:pt idx="2015">
                  <c:v>37</c:v>
                </c:pt>
                <c:pt idx="2016">
                  <c:v>37</c:v>
                </c:pt>
                <c:pt idx="2017">
                  <c:v>37</c:v>
                </c:pt>
                <c:pt idx="2018">
                  <c:v>37</c:v>
                </c:pt>
                <c:pt idx="2019">
                  <c:v>37</c:v>
                </c:pt>
                <c:pt idx="2020">
                  <c:v>37</c:v>
                </c:pt>
                <c:pt idx="2021">
                  <c:v>37</c:v>
                </c:pt>
                <c:pt idx="2022">
                  <c:v>37</c:v>
                </c:pt>
                <c:pt idx="2023">
                  <c:v>37</c:v>
                </c:pt>
                <c:pt idx="2024">
                  <c:v>38</c:v>
                </c:pt>
                <c:pt idx="2025">
                  <c:v>38</c:v>
                </c:pt>
                <c:pt idx="2026">
                  <c:v>38</c:v>
                </c:pt>
                <c:pt idx="2027">
                  <c:v>38</c:v>
                </c:pt>
                <c:pt idx="2028">
                  <c:v>38</c:v>
                </c:pt>
                <c:pt idx="2029">
                  <c:v>38</c:v>
                </c:pt>
                <c:pt idx="2030">
                  <c:v>38</c:v>
                </c:pt>
                <c:pt idx="2031">
                  <c:v>38</c:v>
                </c:pt>
                <c:pt idx="2032">
                  <c:v>38</c:v>
                </c:pt>
                <c:pt idx="2033">
                  <c:v>38</c:v>
                </c:pt>
                <c:pt idx="2034">
                  <c:v>38</c:v>
                </c:pt>
                <c:pt idx="2035">
                  <c:v>38</c:v>
                </c:pt>
                <c:pt idx="2036">
                  <c:v>38</c:v>
                </c:pt>
                <c:pt idx="2037">
                  <c:v>38</c:v>
                </c:pt>
                <c:pt idx="2038">
                  <c:v>38</c:v>
                </c:pt>
                <c:pt idx="2039">
                  <c:v>39</c:v>
                </c:pt>
                <c:pt idx="2040">
                  <c:v>39</c:v>
                </c:pt>
                <c:pt idx="2041">
                  <c:v>39</c:v>
                </c:pt>
                <c:pt idx="2042">
                  <c:v>39</c:v>
                </c:pt>
                <c:pt idx="2043">
                  <c:v>39</c:v>
                </c:pt>
                <c:pt idx="2044">
                  <c:v>39</c:v>
                </c:pt>
                <c:pt idx="2045">
                  <c:v>39</c:v>
                </c:pt>
                <c:pt idx="2046">
                  <c:v>39</c:v>
                </c:pt>
                <c:pt idx="2047">
                  <c:v>39</c:v>
                </c:pt>
                <c:pt idx="2048">
                  <c:v>39</c:v>
                </c:pt>
                <c:pt idx="2049">
                  <c:v>39</c:v>
                </c:pt>
                <c:pt idx="2050">
                  <c:v>39</c:v>
                </c:pt>
                <c:pt idx="2051">
                  <c:v>40</c:v>
                </c:pt>
                <c:pt idx="2052">
                  <c:v>40</c:v>
                </c:pt>
                <c:pt idx="2053">
                  <c:v>40</c:v>
                </c:pt>
                <c:pt idx="2054">
                  <c:v>40</c:v>
                </c:pt>
                <c:pt idx="2055">
                  <c:v>40</c:v>
                </c:pt>
                <c:pt idx="2056">
                  <c:v>40</c:v>
                </c:pt>
                <c:pt idx="2057">
                  <c:v>40</c:v>
                </c:pt>
                <c:pt idx="2058">
                  <c:v>40</c:v>
                </c:pt>
                <c:pt idx="2059">
                  <c:v>40</c:v>
                </c:pt>
                <c:pt idx="2060">
                  <c:v>40</c:v>
                </c:pt>
                <c:pt idx="2061">
                  <c:v>40</c:v>
                </c:pt>
                <c:pt idx="2062">
                  <c:v>41</c:v>
                </c:pt>
                <c:pt idx="2063">
                  <c:v>41</c:v>
                </c:pt>
                <c:pt idx="2064">
                  <c:v>41</c:v>
                </c:pt>
                <c:pt idx="2065">
                  <c:v>41</c:v>
                </c:pt>
                <c:pt idx="2066">
                  <c:v>41</c:v>
                </c:pt>
                <c:pt idx="2067">
                  <c:v>41</c:v>
                </c:pt>
                <c:pt idx="2068">
                  <c:v>41</c:v>
                </c:pt>
                <c:pt idx="2069">
                  <c:v>41</c:v>
                </c:pt>
                <c:pt idx="2070">
                  <c:v>41</c:v>
                </c:pt>
                <c:pt idx="2071">
                  <c:v>41</c:v>
                </c:pt>
                <c:pt idx="2072">
                  <c:v>41</c:v>
                </c:pt>
                <c:pt idx="2073">
                  <c:v>41</c:v>
                </c:pt>
                <c:pt idx="2074">
                  <c:v>41</c:v>
                </c:pt>
                <c:pt idx="2075">
                  <c:v>42</c:v>
                </c:pt>
                <c:pt idx="2076">
                  <c:v>42</c:v>
                </c:pt>
                <c:pt idx="2077">
                  <c:v>42</c:v>
                </c:pt>
                <c:pt idx="2078">
                  <c:v>42</c:v>
                </c:pt>
                <c:pt idx="2079">
                  <c:v>42</c:v>
                </c:pt>
                <c:pt idx="2080">
                  <c:v>42</c:v>
                </c:pt>
                <c:pt idx="2081">
                  <c:v>42</c:v>
                </c:pt>
                <c:pt idx="2082">
                  <c:v>42</c:v>
                </c:pt>
                <c:pt idx="2083">
                  <c:v>42</c:v>
                </c:pt>
                <c:pt idx="2084">
                  <c:v>43</c:v>
                </c:pt>
                <c:pt idx="2085">
                  <c:v>43</c:v>
                </c:pt>
                <c:pt idx="2086">
                  <c:v>43</c:v>
                </c:pt>
                <c:pt idx="2087">
                  <c:v>43</c:v>
                </c:pt>
                <c:pt idx="2088">
                  <c:v>43</c:v>
                </c:pt>
                <c:pt idx="2089">
                  <c:v>43</c:v>
                </c:pt>
                <c:pt idx="2090">
                  <c:v>43</c:v>
                </c:pt>
                <c:pt idx="2091">
                  <c:v>43</c:v>
                </c:pt>
                <c:pt idx="2092">
                  <c:v>44</c:v>
                </c:pt>
                <c:pt idx="2093">
                  <c:v>44</c:v>
                </c:pt>
                <c:pt idx="2094">
                  <c:v>44</c:v>
                </c:pt>
                <c:pt idx="2095">
                  <c:v>44</c:v>
                </c:pt>
                <c:pt idx="2096">
                  <c:v>44</c:v>
                </c:pt>
                <c:pt idx="2097">
                  <c:v>44</c:v>
                </c:pt>
                <c:pt idx="2098">
                  <c:v>44</c:v>
                </c:pt>
                <c:pt idx="2099">
                  <c:v>44</c:v>
                </c:pt>
                <c:pt idx="2100">
                  <c:v>44</c:v>
                </c:pt>
                <c:pt idx="2101">
                  <c:v>44</c:v>
                </c:pt>
                <c:pt idx="2102">
                  <c:v>44</c:v>
                </c:pt>
                <c:pt idx="2103">
                  <c:v>44</c:v>
                </c:pt>
                <c:pt idx="2104">
                  <c:v>45</c:v>
                </c:pt>
                <c:pt idx="2105">
                  <c:v>45</c:v>
                </c:pt>
                <c:pt idx="2106">
                  <c:v>45</c:v>
                </c:pt>
                <c:pt idx="2107">
                  <c:v>45</c:v>
                </c:pt>
                <c:pt idx="2108">
                  <c:v>46</c:v>
                </c:pt>
                <c:pt idx="2109">
                  <c:v>46</c:v>
                </c:pt>
                <c:pt idx="2110">
                  <c:v>46</c:v>
                </c:pt>
                <c:pt idx="2111">
                  <c:v>46</c:v>
                </c:pt>
                <c:pt idx="2112">
                  <c:v>46</c:v>
                </c:pt>
                <c:pt idx="2113">
                  <c:v>46</c:v>
                </c:pt>
                <c:pt idx="2114">
                  <c:v>46</c:v>
                </c:pt>
                <c:pt idx="2115">
                  <c:v>46</c:v>
                </c:pt>
                <c:pt idx="2116">
                  <c:v>47</c:v>
                </c:pt>
                <c:pt idx="2117">
                  <c:v>47</c:v>
                </c:pt>
                <c:pt idx="2118">
                  <c:v>47</c:v>
                </c:pt>
                <c:pt idx="2119">
                  <c:v>47</c:v>
                </c:pt>
                <c:pt idx="2120">
                  <c:v>47</c:v>
                </c:pt>
                <c:pt idx="2121">
                  <c:v>48</c:v>
                </c:pt>
                <c:pt idx="2122">
                  <c:v>48</c:v>
                </c:pt>
                <c:pt idx="2123">
                  <c:v>49</c:v>
                </c:pt>
                <c:pt idx="2124">
                  <c:v>49</c:v>
                </c:pt>
                <c:pt idx="2125">
                  <c:v>49</c:v>
                </c:pt>
                <c:pt idx="2126">
                  <c:v>49</c:v>
                </c:pt>
                <c:pt idx="2127">
                  <c:v>50</c:v>
                </c:pt>
                <c:pt idx="2128">
                  <c:v>52</c:v>
                </c:pt>
                <c:pt idx="2129">
                  <c:v>52</c:v>
                </c:pt>
              </c:numCache>
            </c:numRef>
          </c:yVal>
          <c:bubbleSize>
            <c:numRef>
              <c:f>Sheet1!$C$2:$C$2131</c:f>
              <c:numCache>
                <c:formatCode>General</c:formatCode>
                <c:ptCount val="213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3</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2</c:v>
                </c:pt>
                <c:pt idx="62">
                  <c:v>1</c:v>
                </c:pt>
                <c:pt idx="63">
                  <c:v>1</c:v>
                </c:pt>
                <c:pt idx="64">
                  <c:v>1</c:v>
                </c:pt>
                <c:pt idx="65">
                  <c:v>3</c:v>
                </c:pt>
                <c:pt idx="66">
                  <c:v>1</c:v>
                </c:pt>
                <c:pt idx="67">
                  <c:v>1</c:v>
                </c:pt>
                <c:pt idx="68">
                  <c:v>1</c:v>
                </c:pt>
                <c:pt idx="69">
                  <c:v>1</c:v>
                </c:pt>
                <c:pt idx="70">
                  <c:v>1</c:v>
                </c:pt>
                <c:pt idx="71">
                  <c:v>1</c:v>
                </c:pt>
                <c:pt idx="72">
                  <c:v>1</c:v>
                </c:pt>
                <c:pt idx="73">
                  <c:v>1</c:v>
                </c:pt>
                <c:pt idx="74">
                  <c:v>2</c:v>
                </c:pt>
                <c:pt idx="75">
                  <c:v>2</c:v>
                </c:pt>
                <c:pt idx="76">
                  <c:v>1</c:v>
                </c:pt>
                <c:pt idx="77">
                  <c:v>1</c:v>
                </c:pt>
                <c:pt idx="78">
                  <c:v>2</c:v>
                </c:pt>
                <c:pt idx="79">
                  <c:v>1</c:v>
                </c:pt>
                <c:pt idx="80">
                  <c:v>1</c:v>
                </c:pt>
                <c:pt idx="81">
                  <c:v>1</c:v>
                </c:pt>
                <c:pt idx="82">
                  <c:v>1</c:v>
                </c:pt>
                <c:pt idx="83">
                  <c:v>1</c:v>
                </c:pt>
                <c:pt idx="84">
                  <c:v>1</c:v>
                </c:pt>
                <c:pt idx="85">
                  <c:v>1</c:v>
                </c:pt>
                <c:pt idx="86">
                  <c:v>1</c:v>
                </c:pt>
                <c:pt idx="87">
                  <c:v>2</c:v>
                </c:pt>
                <c:pt idx="88">
                  <c:v>2</c:v>
                </c:pt>
                <c:pt idx="89">
                  <c:v>2</c:v>
                </c:pt>
                <c:pt idx="90">
                  <c:v>1</c:v>
                </c:pt>
                <c:pt idx="91">
                  <c:v>2</c:v>
                </c:pt>
                <c:pt idx="92">
                  <c:v>1</c:v>
                </c:pt>
                <c:pt idx="93">
                  <c:v>1</c:v>
                </c:pt>
                <c:pt idx="94">
                  <c:v>2</c:v>
                </c:pt>
                <c:pt idx="95">
                  <c:v>1</c:v>
                </c:pt>
                <c:pt idx="96">
                  <c:v>1</c:v>
                </c:pt>
                <c:pt idx="97">
                  <c:v>1</c:v>
                </c:pt>
                <c:pt idx="98">
                  <c:v>1</c:v>
                </c:pt>
                <c:pt idx="99">
                  <c:v>2</c:v>
                </c:pt>
                <c:pt idx="100">
                  <c:v>2</c:v>
                </c:pt>
                <c:pt idx="101">
                  <c:v>1</c:v>
                </c:pt>
                <c:pt idx="102">
                  <c:v>2</c:v>
                </c:pt>
                <c:pt idx="103">
                  <c:v>5</c:v>
                </c:pt>
                <c:pt idx="104">
                  <c:v>1</c:v>
                </c:pt>
                <c:pt idx="105">
                  <c:v>3</c:v>
                </c:pt>
                <c:pt idx="106">
                  <c:v>2</c:v>
                </c:pt>
                <c:pt idx="107">
                  <c:v>1</c:v>
                </c:pt>
                <c:pt idx="108">
                  <c:v>1</c:v>
                </c:pt>
                <c:pt idx="109">
                  <c:v>1</c:v>
                </c:pt>
                <c:pt idx="110">
                  <c:v>1</c:v>
                </c:pt>
                <c:pt idx="111">
                  <c:v>1</c:v>
                </c:pt>
                <c:pt idx="112">
                  <c:v>2</c:v>
                </c:pt>
                <c:pt idx="113">
                  <c:v>1</c:v>
                </c:pt>
                <c:pt idx="114">
                  <c:v>1</c:v>
                </c:pt>
                <c:pt idx="115">
                  <c:v>1</c:v>
                </c:pt>
                <c:pt idx="116">
                  <c:v>1</c:v>
                </c:pt>
                <c:pt idx="117">
                  <c:v>1</c:v>
                </c:pt>
                <c:pt idx="118">
                  <c:v>1</c:v>
                </c:pt>
                <c:pt idx="119">
                  <c:v>1</c:v>
                </c:pt>
                <c:pt idx="120">
                  <c:v>1</c:v>
                </c:pt>
                <c:pt idx="121">
                  <c:v>1</c:v>
                </c:pt>
                <c:pt idx="122">
                  <c:v>2</c:v>
                </c:pt>
                <c:pt idx="123">
                  <c:v>1</c:v>
                </c:pt>
                <c:pt idx="124">
                  <c:v>1</c:v>
                </c:pt>
                <c:pt idx="125">
                  <c:v>1</c:v>
                </c:pt>
                <c:pt idx="126">
                  <c:v>2</c:v>
                </c:pt>
                <c:pt idx="127">
                  <c:v>2</c:v>
                </c:pt>
                <c:pt idx="128">
                  <c:v>2</c:v>
                </c:pt>
                <c:pt idx="129">
                  <c:v>2</c:v>
                </c:pt>
                <c:pt idx="130">
                  <c:v>3</c:v>
                </c:pt>
                <c:pt idx="131">
                  <c:v>2</c:v>
                </c:pt>
                <c:pt idx="132">
                  <c:v>2</c:v>
                </c:pt>
                <c:pt idx="133">
                  <c:v>1</c:v>
                </c:pt>
                <c:pt idx="134">
                  <c:v>1</c:v>
                </c:pt>
                <c:pt idx="135">
                  <c:v>1</c:v>
                </c:pt>
                <c:pt idx="136">
                  <c:v>2</c:v>
                </c:pt>
                <c:pt idx="137">
                  <c:v>1</c:v>
                </c:pt>
                <c:pt idx="138">
                  <c:v>3</c:v>
                </c:pt>
                <c:pt idx="139">
                  <c:v>1</c:v>
                </c:pt>
                <c:pt idx="140">
                  <c:v>3</c:v>
                </c:pt>
                <c:pt idx="141">
                  <c:v>2</c:v>
                </c:pt>
                <c:pt idx="142">
                  <c:v>2</c:v>
                </c:pt>
                <c:pt idx="143">
                  <c:v>1</c:v>
                </c:pt>
                <c:pt idx="144">
                  <c:v>1</c:v>
                </c:pt>
                <c:pt idx="145">
                  <c:v>1</c:v>
                </c:pt>
                <c:pt idx="146">
                  <c:v>2</c:v>
                </c:pt>
                <c:pt idx="147">
                  <c:v>2</c:v>
                </c:pt>
                <c:pt idx="148">
                  <c:v>2</c:v>
                </c:pt>
                <c:pt idx="149">
                  <c:v>5</c:v>
                </c:pt>
                <c:pt idx="150">
                  <c:v>2</c:v>
                </c:pt>
                <c:pt idx="151">
                  <c:v>2</c:v>
                </c:pt>
                <c:pt idx="152">
                  <c:v>1</c:v>
                </c:pt>
                <c:pt idx="153">
                  <c:v>2</c:v>
                </c:pt>
                <c:pt idx="154">
                  <c:v>1</c:v>
                </c:pt>
                <c:pt idx="155">
                  <c:v>1</c:v>
                </c:pt>
                <c:pt idx="156">
                  <c:v>2</c:v>
                </c:pt>
                <c:pt idx="157">
                  <c:v>1</c:v>
                </c:pt>
                <c:pt idx="158">
                  <c:v>2</c:v>
                </c:pt>
                <c:pt idx="159">
                  <c:v>2</c:v>
                </c:pt>
                <c:pt idx="160">
                  <c:v>1</c:v>
                </c:pt>
                <c:pt idx="161">
                  <c:v>3</c:v>
                </c:pt>
                <c:pt idx="162">
                  <c:v>5</c:v>
                </c:pt>
                <c:pt idx="163">
                  <c:v>4</c:v>
                </c:pt>
                <c:pt idx="164">
                  <c:v>2</c:v>
                </c:pt>
                <c:pt idx="165">
                  <c:v>1</c:v>
                </c:pt>
                <c:pt idx="166">
                  <c:v>2</c:v>
                </c:pt>
                <c:pt idx="167">
                  <c:v>1</c:v>
                </c:pt>
                <c:pt idx="168">
                  <c:v>1</c:v>
                </c:pt>
                <c:pt idx="169">
                  <c:v>1</c:v>
                </c:pt>
                <c:pt idx="170">
                  <c:v>1</c:v>
                </c:pt>
                <c:pt idx="171">
                  <c:v>1</c:v>
                </c:pt>
                <c:pt idx="172">
                  <c:v>1</c:v>
                </c:pt>
                <c:pt idx="173">
                  <c:v>2</c:v>
                </c:pt>
                <c:pt idx="174">
                  <c:v>2</c:v>
                </c:pt>
                <c:pt idx="175">
                  <c:v>1</c:v>
                </c:pt>
                <c:pt idx="176">
                  <c:v>5</c:v>
                </c:pt>
                <c:pt idx="177">
                  <c:v>2</c:v>
                </c:pt>
                <c:pt idx="178">
                  <c:v>3</c:v>
                </c:pt>
                <c:pt idx="179">
                  <c:v>1</c:v>
                </c:pt>
                <c:pt idx="180">
                  <c:v>1</c:v>
                </c:pt>
                <c:pt idx="181">
                  <c:v>1</c:v>
                </c:pt>
                <c:pt idx="182">
                  <c:v>1</c:v>
                </c:pt>
                <c:pt idx="183">
                  <c:v>1</c:v>
                </c:pt>
                <c:pt idx="184">
                  <c:v>1</c:v>
                </c:pt>
                <c:pt idx="185">
                  <c:v>5</c:v>
                </c:pt>
                <c:pt idx="186">
                  <c:v>1</c:v>
                </c:pt>
                <c:pt idx="187">
                  <c:v>8</c:v>
                </c:pt>
                <c:pt idx="188">
                  <c:v>1</c:v>
                </c:pt>
                <c:pt idx="189">
                  <c:v>1</c:v>
                </c:pt>
                <c:pt idx="190">
                  <c:v>5</c:v>
                </c:pt>
                <c:pt idx="191">
                  <c:v>2</c:v>
                </c:pt>
                <c:pt idx="192">
                  <c:v>2</c:v>
                </c:pt>
                <c:pt idx="193">
                  <c:v>2</c:v>
                </c:pt>
                <c:pt idx="194">
                  <c:v>2</c:v>
                </c:pt>
                <c:pt idx="195">
                  <c:v>1</c:v>
                </c:pt>
                <c:pt idx="196">
                  <c:v>1</c:v>
                </c:pt>
                <c:pt idx="197">
                  <c:v>1</c:v>
                </c:pt>
                <c:pt idx="198">
                  <c:v>1</c:v>
                </c:pt>
                <c:pt idx="199">
                  <c:v>2</c:v>
                </c:pt>
                <c:pt idx="200">
                  <c:v>2</c:v>
                </c:pt>
                <c:pt idx="201">
                  <c:v>3</c:v>
                </c:pt>
                <c:pt idx="202">
                  <c:v>1</c:v>
                </c:pt>
                <c:pt idx="203">
                  <c:v>3</c:v>
                </c:pt>
                <c:pt idx="204">
                  <c:v>1</c:v>
                </c:pt>
                <c:pt idx="205">
                  <c:v>2</c:v>
                </c:pt>
                <c:pt idx="206">
                  <c:v>2</c:v>
                </c:pt>
                <c:pt idx="207">
                  <c:v>5</c:v>
                </c:pt>
                <c:pt idx="208">
                  <c:v>3</c:v>
                </c:pt>
                <c:pt idx="209">
                  <c:v>3</c:v>
                </c:pt>
                <c:pt idx="210">
                  <c:v>2</c:v>
                </c:pt>
                <c:pt idx="211">
                  <c:v>1</c:v>
                </c:pt>
                <c:pt idx="212">
                  <c:v>2</c:v>
                </c:pt>
                <c:pt idx="213">
                  <c:v>1</c:v>
                </c:pt>
                <c:pt idx="214">
                  <c:v>1</c:v>
                </c:pt>
                <c:pt idx="215">
                  <c:v>1</c:v>
                </c:pt>
                <c:pt idx="216">
                  <c:v>1</c:v>
                </c:pt>
                <c:pt idx="217">
                  <c:v>1</c:v>
                </c:pt>
                <c:pt idx="218">
                  <c:v>1</c:v>
                </c:pt>
                <c:pt idx="219">
                  <c:v>4</c:v>
                </c:pt>
                <c:pt idx="220">
                  <c:v>3</c:v>
                </c:pt>
                <c:pt idx="221">
                  <c:v>2</c:v>
                </c:pt>
                <c:pt idx="222">
                  <c:v>6</c:v>
                </c:pt>
                <c:pt idx="223">
                  <c:v>4</c:v>
                </c:pt>
                <c:pt idx="224">
                  <c:v>3</c:v>
                </c:pt>
                <c:pt idx="225">
                  <c:v>5</c:v>
                </c:pt>
                <c:pt idx="226">
                  <c:v>4</c:v>
                </c:pt>
                <c:pt idx="227">
                  <c:v>2</c:v>
                </c:pt>
                <c:pt idx="228">
                  <c:v>4</c:v>
                </c:pt>
                <c:pt idx="229">
                  <c:v>5</c:v>
                </c:pt>
                <c:pt idx="230">
                  <c:v>2</c:v>
                </c:pt>
                <c:pt idx="231">
                  <c:v>1</c:v>
                </c:pt>
                <c:pt idx="232">
                  <c:v>1</c:v>
                </c:pt>
                <c:pt idx="233">
                  <c:v>1</c:v>
                </c:pt>
                <c:pt idx="234">
                  <c:v>1</c:v>
                </c:pt>
                <c:pt idx="235">
                  <c:v>1</c:v>
                </c:pt>
                <c:pt idx="236">
                  <c:v>1</c:v>
                </c:pt>
                <c:pt idx="237">
                  <c:v>2</c:v>
                </c:pt>
                <c:pt idx="238">
                  <c:v>5</c:v>
                </c:pt>
                <c:pt idx="239">
                  <c:v>1</c:v>
                </c:pt>
                <c:pt idx="240">
                  <c:v>3</c:v>
                </c:pt>
                <c:pt idx="241">
                  <c:v>1</c:v>
                </c:pt>
                <c:pt idx="242">
                  <c:v>2</c:v>
                </c:pt>
                <c:pt idx="243">
                  <c:v>6</c:v>
                </c:pt>
                <c:pt idx="244">
                  <c:v>4</c:v>
                </c:pt>
                <c:pt idx="245">
                  <c:v>3</c:v>
                </c:pt>
                <c:pt idx="246">
                  <c:v>3</c:v>
                </c:pt>
                <c:pt idx="247">
                  <c:v>4</c:v>
                </c:pt>
                <c:pt idx="248">
                  <c:v>3</c:v>
                </c:pt>
                <c:pt idx="249">
                  <c:v>4</c:v>
                </c:pt>
                <c:pt idx="250">
                  <c:v>3</c:v>
                </c:pt>
                <c:pt idx="251">
                  <c:v>1</c:v>
                </c:pt>
                <c:pt idx="252">
                  <c:v>1</c:v>
                </c:pt>
                <c:pt idx="253">
                  <c:v>1</c:v>
                </c:pt>
                <c:pt idx="254">
                  <c:v>1</c:v>
                </c:pt>
                <c:pt idx="255">
                  <c:v>1</c:v>
                </c:pt>
                <c:pt idx="256">
                  <c:v>1</c:v>
                </c:pt>
                <c:pt idx="257">
                  <c:v>2</c:v>
                </c:pt>
                <c:pt idx="258">
                  <c:v>3</c:v>
                </c:pt>
                <c:pt idx="259">
                  <c:v>3</c:v>
                </c:pt>
                <c:pt idx="260">
                  <c:v>1</c:v>
                </c:pt>
                <c:pt idx="261">
                  <c:v>10</c:v>
                </c:pt>
                <c:pt idx="262">
                  <c:v>3</c:v>
                </c:pt>
                <c:pt idx="263">
                  <c:v>7</c:v>
                </c:pt>
                <c:pt idx="264">
                  <c:v>5</c:v>
                </c:pt>
                <c:pt idx="265">
                  <c:v>2</c:v>
                </c:pt>
                <c:pt idx="266">
                  <c:v>7</c:v>
                </c:pt>
                <c:pt idx="267">
                  <c:v>5</c:v>
                </c:pt>
                <c:pt idx="268">
                  <c:v>5</c:v>
                </c:pt>
                <c:pt idx="269">
                  <c:v>1</c:v>
                </c:pt>
                <c:pt idx="270">
                  <c:v>1</c:v>
                </c:pt>
                <c:pt idx="271">
                  <c:v>1</c:v>
                </c:pt>
                <c:pt idx="272">
                  <c:v>1</c:v>
                </c:pt>
                <c:pt idx="273">
                  <c:v>2</c:v>
                </c:pt>
                <c:pt idx="274">
                  <c:v>1</c:v>
                </c:pt>
                <c:pt idx="275">
                  <c:v>1</c:v>
                </c:pt>
                <c:pt idx="276">
                  <c:v>2</c:v>
                </c:pt>
                <c:pt idx="277">
                  <c:v>2</c:v>
                </c:pt>
                <c:pt idx="278">
                  <c:v>1</c:v>
                </c:pt>
                <c:pt idx="279">
                  <c:v>2</c:v>
                </c:pt>
                <c:pt idx="280">
                  <c:v>5</c:v>
                </c:pt>
                <c:pt idx="281">
                  <c:v>2</c:v>
                </c:pt>
                <c:pt idx="282">
                  <c:v>3</c:v>
                </c:pt>
                <c:pt idx="283">
                  <c:v>4</c:v>
                </c:pt>
                <c:pt idx="284">
                  <c:v>3</c:v>
                </c:pt>
                <c:pt idx="285">
                  <c:v>6</c:v>
                </c:pt>
                <c:pt idx="286">
                  <c:v>7</c:v>
                </c:pt>
                <c:pt idx="287">
                  <c:v>5</c:v>
                </c:pt>
                <c:pt idx="288">
                  <c:v>5</c:v>
                </c:pt>
                <c:pt idx="289">
                  <c:v>4</c:v>
                </c:pt>
                <c:pt idx="290">
                  <c:v>1</c:v>
                </c:pt>
                <c:pt idx="291">
                  <c:v>1</c:v>
                </c:pt>
                <c:pt idx="292">
                  <c:v>1</c:v>
                </c:pt>
                <c:pt idx="293">
                  <c:v>1</c:v>
                </c:pt>
                <c:pt idx="294">
                  <c:v>2</c:v>
                </c:pt>
                <c:pt idx="295">
                  <c:v>2</c:v>
                </c:pt>
                <c:pt idx="296">
                  <c:v>1</c:v>
                </c:pt>
                <c:pt idx="297">
                  <c:v>3</c:v>
                </c:pt>
                <c:pt idx="298">
                  <c:v>4</c:v>
                </c:pt>
                <c:pt idx="299">
                  <c:v>11</c:v>
                </c:pt>
                <c:pt idx="300">
                  <c:v>1</c:v>
                </c:pt>
                <c:pt idx="301">
                  <c:v>9</c:v>
                </c:pt>
                <c:pt idx="302">
                  <c:v>7</c:v>
                </c:pt>
                <c:pt idx="303">
                  <c:v>3</c:v>
                </c:pt>
                <c:pt idx="304">
                  <c:v>7</c:v>
                </c:pt>
                <c:pt idx="305">
                  <c:v>2</c:v>
                </c:pt>
                <c:pt idx="306">
                  <c:v>5</c:v>
                </c:pt>
                <c:pt idx="307">
                  <c:v>6</c:v>
                </c:pt>
                <c:pt idx="308">
                  <c:v>2</c:v>
                </c:pt>
                <c:pt idx="309">
                  <c:v>1</c:v>
                </c:pt>
                <c:pt idx="310">
                  <c:v>1</c:v>
                </c:pt>
                <c:pt idx="311">
                  <c:v>2</c:v>
                </c:pt>
                <c:pt idx="312">
                  <c:v>2</c:v>
                </c:pt>
                <c:pt idx="313">
                  <c:v>3</c:v>
                </c:pt>
                <c:pt idx="314">
                  <c:v>1</c:v>
                </c:pt>
                <c:pt idx="315">
                  <c:v>5</c:v>
                </c:pt>
                <c:pt idx="316">
                  <c:v>3</c:v>
                </c:pt>
                <c:pt idx="317">
                  <c:v>3</c:v>
                </c:pt>
                <c:pt idx="318">
                  <c:v>4</c:v>
                </c:pt>
                <c:pt idx="319">
                  <c:v>13</c:v>
                </c:pt>
                <c:pt idx="320">
                  <c:v>12</c:v>
                </c:pt>
                <c:pt idx="321">
                  <c:v>3</c:v>
                </c:pt>
                <c:pt idx="322">
                  <c:v>12</c:v>
                </c:pt>
                <c:pt idx="323">
                  <c:v>6</c:v>
                </c:pt>
                <c:pt idx="324">
                  <c:v>2</c:v>
                </c:pt>
                <c:pt idx="325">
                  <c:v>5</c:v>
                </c:pt>
                <c:pt idx="326">
                  <c:v>2</c:v>
                </c:pt>
                <c:pt idx="327">
                  <c:v>3</c:v>
                </c:pt>
                <c:pt idx="328">
                  <c:v>1</c:v>
                </c:pt>
                <c:pt idx="329">
                  <c:v>1</c:v>
                </c:pt>
                <c:pt idx="330">
                  <c:v>1</c:v>
                </c:pt>
                <c:pt idx="331">
                  <c:v>2</c:v>
                </c:pt>
                <c:pt idx="332">
                  <c:v>2</c:v>
                </c:pt>
                <c:pt idx="333">
                  <c:v>3</c:v>
                </c:pt>
                <c:pt idx="334">
                  <c:v>6</c:v>
                </c:pt>
                <c:pt idx="335">
                  <c:v>3</c:v>
                </c:pt>
                <c:pt idx="336">
                  <c:v>4</c:v>
                </c:pt>
                <c:pt idx="337">
                  <c:v>5</c:v>
                </c:pt>
                <c:pt idx="338">
                  <c:v>12</c:v>
                </c:pt>
                <c:pt idx="339">
                  <c:v>6</c:v>
                </c:pt>
                <c:pt idx="340">
                  <c:v>5</c:v>
                </c:pt>
                <c:pt idx="341">
                  <c:v>12</c:v>
                </c:pt>
                <c:pt idx="342">
                  <c:v>6</c:v>
                </c:pt>
                <c:pt idx="343">
                  <c:v>3</c:v>
                </c:pt>
                <c:pt idx="344">
                  <c:v>7</c:v>
                </c:pt>
                <c:pt idx="345">
                  <c:v>2</c:v>
                </c:pt>
                <c:pt idx="346">
                  <c:v>1</c:v>
                </c:pt>
                <c:pt idx="347">
                  <c:v>2</c:v>
                </c:pt>
                <c:pt idx="348">
                  <c:v>1</c:v>
                </c:pt>
                <c:pt idx="349">
                  <c:v>1</c:v>
                </c:pt>
                <c:pt idx="350">
                  <c:v>1</c:v>
                </c:pt>
                <c:pt idx="351">
                  <c:v>1</c:v>
                </c:pt>
                <c:pt idx="352">
                  <c:v>3</c:v>
                </c:pt>
                <c:pt idx="353">
                  <c:v>4</c:v>
                </c:pt>
                <c:pt idx="354">
                  <c:v>3</c:v>
                </c:pt>
                <c:pt idx="355">
                  <c:v>1</c:v>
                </c:pt>
                <c:pt idx="356">
                  <c:v>5</c:v>
                </c:pt>
                <c:pt idx="357">
                  <c:v>8</c:v>
                </c:pt>
                <c:pt idx="358">
                  <c:v>6</c:v>
                </c:pt>
                <c:pt idx="359">
                  <c:v>8</c:v>
                </c:pt>
                <c:pt idx="360">
                  <c:v>4</c:v>
                </c:pt>
                <c:pt idx="361">
                  <c:v>7</c:v>
                </c:pt>
                <c:pt idx="362">
                  <c:v>8</c:v>
                </c:pt>
                <c:pt idx="363">
                  <c:v>8</c:v>
                </c:pt>
                <c:pt idx="364">
                  <c:v>3</c:v>
                </c:pt>
                <c:pt idx="365">
                  <c:v>5</c:v>
                </c:pt>
                <c:pt idx="366">
                  <c:v>2</c:v>
                </c:pt>
                <c:pt idx="367">
                  <c:v>2</c:v>
                </c:pt>
                <c:pt idx="368">
                  <c:v>3</c:v>
                </c:pt>
                <c:pt idx="369">
                  <c:v>1</c:v>
                </c:pt>
                <c:pt idx="370">
                  <c:v>1</c:v>
                </c:pt>
                <c:pt idx="371">
                  <c:v>1</c:v>
                </c:pt>
                <c:pt idx="372">
                  <c:v>3</c:v>
                </c:pt>
                <c:pt idx="373">
                  <c:v>2</c:v>
                </c:pt>
                <c:pt idx="374">
                  <c:v>7</c:v>
                </c:pt>
                <c:pt idx="375">
                  <c:v>6</c:v>
                </c:pt>
                <c:pt idx="376">
                  <c:v>7</c:v>
                </c:pt>
                <c:pt idx="377">
                  <c:v>5</c:v>
                </c:pt>
                <c:pt idx="378">
                  <c:v>9</c:v>
                </c:pt>
                <c:pt idx="379">
                  <c:v>9</c:v>
                </c:pt>
                <c:pt idx="380">
                  <c:v>3</c:v>
                </c:pt>
                <c:pt idx="381">
                  <c:v>15</c:v>
                </c:pt>
                <c:pt idx="382">
                  <c:v>3</c:v>
                </c:pt>
                <c:pt idx="383">
                  <c:v>10</c:v>
                </c:pt>
                <c:pt idx="384">
                  <c:v>6</c:v>
                </c:pt>
                <c:pt idx="385">
                  <c:v>2</c:v>
                </c:pt>
                <c:pt idx="386">
                  <c:v>1</c:v>
                </c:pt>
                <c:pt idx="387">
                  <c:v>2</c:v>
                </c:pt>
                <c:pt idx="388">
                  <c:v>1</c:v>
                </c:pt>
                <c:pt idx="389">
                  <c:v>1</c:v>
                </c:pt>
                <c:pt idx="390">
                  <c:v>1</c:v>
                </c:pt>
                <c:pt idx="391">
                  <c:v>1</c:v>
                </c:pt>
                <c:pt idx="392">
                  <c:v>2</c:v>
                </c:pt>
                <c:pt idx="393">
                  <c:v>4</c:v>
                </c:pt>
                <c:pt idx="394">
                  <c:v>8</c:v>
                </c:pt>
                <c:pt idx="395">
                  <c:v>12</c:v>
                </c:pt>
                <c:pt idx="396">
                  <c:v>7</c:v>
                </c:pt>
                <c:pt idx="397">
                  <c:v>5</c:v>
                </c:pt>
                <c:pt idx="398">
                  <c:v>15</c:v>
                </c:pt>
                <c:pt idx="399">
                  <c:v>10</c:v>
                </c:pt>
                <c:pt idx="400">
                  <c:v>10</c:v>
                </c:pt>
                <c:pt idx="401">
                  <c:v>12</c:v>
                </c:pt>
                <c:pt idx="402">
                  <c:v>12</c:v>
                </c:pt>
                <c:pt idx="403">
                  <c:v>10</c:v>
                </c:pt>
                <c:pt idx="404">
                  <c:v>5</c:v>
                </c:pt>
                <c:pt idx="405">
                  <c:v>5</c:v>
                </c:pt>
                <c:pt idx="406">
                  <c:v>4</c:v>
                </c:pt>
                <c:pt idx="407">
                  <c:v>1</c:v>
                </c:pt>
                <c:pt idx="408">
                  <c:v>1</c:v>
                </c:pt>
                <c:pt idx="409">
                  <c:v>1</c:v>
                </c:pt>
                <c:pt idx="410">
                  <c:v>1</c:v>
                </c:pt>
                <c:pt idx="411">
                  <c:v>1</c:v>
                </c:pt>
                <c:pt idx="412">
                  <c:v>6</c:v>
                </c:pt>
                <c:pt idx="413">
                  <c:v>5</c:v>
                </c:pt>
                <c:pt idx="414">
                  <c:v>1</c:v>
                </c:pt>
                <c:pt idx="415">
                  <c:v>9</c:v>
                </c:pt>
                <c:pt idx="416">
                  <c:v>2</c:v>
                </c:pt>
                <c:pt idx="417">
                  <c:v>7</c:v>
                </c:pt>
                <c:pt idx="418">
                  <c:v>18</c:v>
                </c:pt>
                <c:pt idx="419">
                  <c:v>12</c:v>
                </c:pt>
                <c:pt idx="420">
                  <c:v>4</c:v>
                </c:pt>
                <c:pt idx="421">
                  <c:v>9</c:v>
                </c:pt>
                <c:pt idx="422">
                  <c:v>10</c:v>
                </c:pt>
                <c:pt idx="423">
                  <c:v>9</c:v>
                </c:pt>
                <c:pt idx="424">
                  <c:v>3</c:v>
                </c:pt>
                <c:pt idx="425">
                  <c:v>2</c:v>
                </c:pt>
                <c:pt idx="426">
                  <c:v>2</c:v>
                </c:pt>
                <c:pt idx="427">
                  <c:v>3</c:v>
                </c:pt>
                <c:pt idx="428">
                  <c:v>1</c:v>
                </c:pt>
                <c:pt idx="429">
                  <c:v>2</c:v>
                </c:pt>
                <c:pt idx="430">
                  <c:v>3</c:v>
                </c:pt>
                <c:pt idx="431">
                  <c:v>3</c:v>
                </c:pt>
                <c:pt idx="432">
                  <c:v>6</c:v>
                </c:pt>
                <c:pt idx="433">
                  <c:v>1</c:v>
                </c:pt>
                <c:pt idx="434">
                  <c:v>12</c:v>
                </c:pt>
                <c:pt idx="435">
                  <c:v>7</c:v>
                </c:pt>
                <c:pt idx="436">
                  <c:v>13</c:v>
                </c:pt>
                <c:pt idx="437">
                  <c:v>12</c:v>
                </c:pt>
                <c:pt idx="438">
                  <c:v>7</c:v>
                </c:pt>
                <c:pt idx="439">
                  <c:v>11</c:v>
                </c:pt>
                <c:pt idx="440">
                  <c:v>10</c:v>
                </c:pt>
                <c:pt idx="441">
                  <c:v>5</c:v>
                </c:pt>
                <c:pt idx="442">
                  <c:v>12</c:v>
                </c:pt>
                <c:pt idx="443">
                  <c:v>2</c:v>
                </c:pt>
                <c:pt idx="444">
                  <c:v>1</c:v>
                </c:pt>
                <c:pt idx="445">
                  <c:v>2</c:v>
                </c:pt>
                <c:pt idx="446">
                  <c:v>1</c:v>
                </c:pt>
                <c:pt idx="447">
                  <c:v>1</c:v>
                </c:pt>
                <c:pt idx="448">
                  <c:v>2</c:v>
                </c:pt>
                <c:pt idx="449">
                  <c:v>2</c:v>
                </c:pt>
                <c:pt idx="450">
                  <c:v>4</c:v>
                </c:pt>
                <c:pt idx="451">
                  <c:v>4</c:v>
                </c:pt>
                <c:pt idx="452">
                  <c:v>9</c:v>
                </c:pt>
                <c:pt idx="453">
                  <c:v>5</c:v>
                </c:pt>
                <c:pt idx="454">
                  <c:v>8</c:v>
                </c:pt>
                <c:pt idx="455">
                  <c:v>10</c:v>
                </c:pt>
                <c:pt idx="456">
                  <c:v>20</c:v>
                </c:pt>
                <c:pt idx="457">
                  <c:v>13</c:v>
                </c:pt>
                <c:pt idx="458">
                  <c:v>17</c:v>
                </c:pt>
                <c:pt idx="459">
                  <c:v>16</c:v>
                </c:pt>
                <c:pt idx="460">
                  <c:v>6</c:v>
                </c:pt>
                <c:pt idx="461">
                  <c:v>9</c:v>
                </c:pt>
                <c:pt idx="462">
                  <c:v>5</c:v>
                </c:pt>
                <c:pt idx="463">
                  <c:v>2</c:v>
                </c:pt>
                <c:pt idx="464">
                  <c:v>5</c:v>
                </c:pt>
                <c:pt idx="465">
                  <c:v>2</c:v>
                </c:pt>
                <c:pt idx="466">
                  <c:v>1</c:v>
                </c:pt>
                <c:pt idx="467">
                  <c:v>1</c:v>
                </c:pt>
                <c:pt idx="468">
                  <c:v>1</c:v>
                </c:pt>
                <c:pt idx="469">
                  <c:v>1</c:v>
                </c:pt>
                <c:pt idx="470">
                  <c:v>1</c:v>
                </c:pt>
                <c:pt idx="471">
                  <c:v>3</c:v>
                </c:pt>
                <c:pt idx="472">
                  <c:v>7</c:v>
                </c:pt>
                <c:pt idx="473">
                  <c:v>2</c:v>
                </c:pt>
                <c:pt idx="474">
                  <c:v>4</c:v>
                </c:pt>
                <c:pt idx="475">
                  <c:v>6</c:v>
                </c:pt>
                <c:pt idx="476">
                  <c:v>7</c:v>
                </c:pt>
                <c:pt idx="477">
                  <c:v>6</c:v>
                </c:pt>
                <c:pt idx="478">
                  <c:v>11</c:v>
                </c:pt>
                <c:pt idx="479">
                  <c:v>17</c:v>
                </c:pt>
                <c:pt idx="480">
                  <c:v>15</c:v>
                </c:pt>
                <c:pt idx="481">
                  <c:v>13</c:v>
                </c:pt>
                <c:pt idx="482">
                  <c:v>16</c:v>
                </c:pt>
                <c:pt idx="483">
                  <c:v>9</c:v>
                </c:pt>
                <c:pt idx="484">
                  <c:v>9</c:v>
                </c:pt>
                <c:pt idx="485">
                  <c:v>11</c:v>
                </c:pt>
                <c:pt idx="486">
                  <c:v>8</c:v>
                </c:pt>
                <c:pt idx="487">
                  <c:v>3</c:v>
                </c:pt>
                <c:pt idx="488">
                  <c:v>5</c:v>
                </c:pt>
                <c:pt idx="489">
                  <c:v>1</c:v>
                </c:pt>
                <c:pt idx="490">
                  <c:v>1</c:v>
                </c:pt>
                <c:pt idx="491">
                  <c:v>1</c:v>
                </c:pt>
                <c:pt idx="492">
                  <c:v>1</c:v>
                </c:pt>
                <c:pt idx="493">
                  <c:v>4</c:v>
                </c:pt>
                <c:pt idx="494">
                  <c:v>2</c:v>
                </c:pt>
                <c:pt idx="495">
                  <c:v>4</c:v>
                </c:pt>
                <c:pt idx="496">
                  <c:v>6</c:v>
                </c:pt>
                <c:pt idx="497">
                  <c:v>13</c:v>
                </c:pt>
                <c:pt idx="498">
                  <c:v>13</c:v>
                </c:pt>
                <c:pt idx="499">
                  <c:v>9</c:v>
                </c:pt>
                <c:pt idx="500">
                  <c:v>16</c:v>
                </c:pt>
                <c:pt idx="501">
                  <c:v>13</c:v>
                </c:pt>
                <c:pt idx="502">
                  <c:v>16</c:v>
                </c:pt>
                <c:pt idx="503">
                  <c:v>22</c:v>
                </c:pt>
                <c:pt idx="504">
                  <c:v>13</c:v>
                </c:pt>
                <c:pt idx="505">
                  <c:v>9</c:v>
                </c:pt>
                <c:pt idx="506">
                  <c:v>3</c:v>
                </c:pt>
                <c:pt idx="507">
                  <c:v>8</c:v>
                </c:pt>
                <c:pt idx="508">
                  <c:v>7</c:v>
                </c:pt>
                <c:pt idx="509">
                  <c:v>3</c:v>
                </c:pt>
                <c:pt idx="510">
                  <c:v>1</c:v>
                </c:pt>
                <c:pt idx="511">
                  <c:v>1</c:v>
                </c:pt>
                <c:pt idx="512">
                  <c:v>1</c:v>
                </c:pt>
                <c:pt idx="513">
                  <c:v>1</c:v>
                </c:pt>
                <c:pt idx="514">
                  <c:v>2</c:v>
                </c:pt>
                <c:pt idx="515">
                  <c:v>2</c:v>
                </c:pt>
                <c:pt idx="516">
                  <c:v>6</c:v>
                </c:pt>
                <c:pt idx="517">
                  <c:v>5</c:v>
                </c:pt>
                <c:pt idx="518">
                  <c:v>5</c:v>
                </c:pt>
                <c:pt idx="519">
                  <c:v>11</c:v>
                </c:pt>
                <c:pt idx="520">
                  <c:v>4</c:v>
                </c:pt>
                <c:pt idx="521">
                  <c:v>9</c:v>
                </c:pt>
                <c:pt idx="522">
                  <c:v>5</c:v>
                </c:pt>
                <c:pt idx="523">
                  <c:v>11</c:v>
                </c:pt>
                <c:pt idx="524">
                  <c:v>11</c:v>
                </c:pt>
                <c:pt idx="525">
                  <c:v>23</c:v>
                </c:pt>
                <c:pt idx="526">
                  <c:v>19</c:v>
                </c:pt>
                <c:pt idx="527">
                  <c:v>12</c:v>
                </c:pt>
                <c:pt idx="528">
                  <c:v>9</c:v>
                </c:pt>
                <c:pt idx="529">
                  <c:v>14</c:v>
                </c:pt>
                <c:pt idx="530">
                  <c:v>6</c:v>
                </c:pt>
                <c:pt idx="531">
                  <c:v>5</c:v>
                </c:pt>
                <c:pt idx="532">
                  <c:v>8</c:v>
                </c:pt>
                <c:pt idx="533">
                  <c:v>2</c:v>
                </c:pt>
                <c:pt idx="534">
                  <c:v>3</c:v>
                </c:pt>
                <c:pt idx="535">
                  <c:v>2</c:v>
                </c:pt>
                <c:pt idx="536">
                  <c:v>1</c:v>
                </c:pt>
                <c:pt idx="537">
                  <c:v>1</c:v>
                </c:pt>
                <c:pt idx="538">
                  <c:v>2</c:v>
                </c:pt>
                <c:pt idx="539">
                  <c:v>4</c:v>
                </c:pt>
                <c:pt idx="540">
                  <c:v>3</c:v>
                </c:pt>
                <c:pt idx="541">
                  <c:v>4</c:v>
                </c:pt>
                <c:pt idx="542">
                  <c:v>3</c:v>
                </c:pt>
                <c:pt idx="543">
                  <c:v>7</c:v>
                </c:pt>
                <c:pt idx="544">
                  <c:v>8</c:v>
                </c:pt>
                <c:pt idx="545">
                  <c:v>10</c:v>
                </c:pt>
                <c:pt idx="546">
                  <c:v>10</c:v>
                </c:pt>
                <c:pt idx="547">
                  <c:v>21</c:v>
                </c:pt>
                <c:pt idx="548">
                  <c:v>13</c:v>
                </c:pt>
                <c:pt idx="549">
                  <c:v>10</c:v>
                </c:pt>
                <c:pt idx="550">
                  <c:v>30</c:v>
                </c:pt>
                <c:pt idx="551">
                  <c:v>13</c:v>
                </c:pt>
                <c:pt idx="552">
                  <c:v>16</c:v>
                </c:pt>
                <c:pt idx="553">
                  <c:v>17</c:v>
                </c:pt>
                <c:pt idx="554">
                  <c:v>4</c:v>
                </c:pt>
                <c:pt idx="555">
                  <c:v>4</c:v>
                </c:pt>
                <c:pt idx="556">
                  <c:v>9</c:v>
                </c:pt>
                <c:pt idx="557">
                  <c:v>4</c:v>
                </c:pt>
                <c:pt idx="558">
                  <c:v>2</c:v>
                </c:pt>
                <c:pt idx="559">
                  <c:v>1</c:v>
                </c:pt>
                <c:pt idx="560">
                  <c:v>2</c:v>
                </c:pt>
                <c:pt idx="561">
                  <c:v>2</c:v>
                </c:pt>
                <c:pt idx="562">
                  <c:v>7</c:v>
                </c:pt>
                <c:pt idx="563">
                  <c:v>5</c:v>
                </c:pt>
                <c:pt idx="564">
                  <c:v>10</c:v>
                </c:pt>
                <c:pt idx="565">
                  <c:v>15</c:v>
                </c:pt>
                <c:pt idx="566">
                  <c:v>10</c:v>
                </c:pt>
                <c:pt idx="567">
                  <c:v>20</c:v>
                </c:pt>
                <c:pt idx="568">
                  <c:v>11</c:v>
                </c:pt>
                <c:pt idx="569">
                  <c:v>11</c:v>
                </c:pt>
                <c:pt idx="570">
                  <c:v>23</c:v>
                </c:pt>
                <c:pt idx="571">
                  <c:v>16</c:v>
                </c:pt>
                <c:pt idx="572">
                  <c:v>20</c:v>
                </c:pt>
                <c:pt idx="573">
                  <c:v>10</c:v>
                </c:pt>
                <c:pt idx="574">
                  <c:v>15</c:v>
                </c:pt>
                <c:pt idx="575">
                  <c:v>5</c:v>
                </c:pt>
                <c:pt idx="576">
                  <c:v>3</c:v>
                </c:pt>
                <c:pt idx="577">
                  <c:v>4</c:v>
                </c:pt>
                <c:pt idx="578">
                  <c:v>1</c:v>
                </c:pt>
                <c:pt idx="579">
                  <c:v>2</c:v>
                </c:pt>
                <c:pt idx="580">
                  <c:v>3</c:v>
                </c:pt>
                <c:pt idx="581">
                  <c:v>3</c:v>
                </c:pt>
                <c:pt idx="582">
                  <c:v>5</c:v>
                </c:pt>
                <c:pt idx="583">
                  <c:v>4</c:v>
                </c:pt>
                <c:pt idx="584">
                  <c:v>9</c:v>
                </c:pt>
                <c:pt idx="585">
                  <c:v>7</c:v>
                </c:pt>
                <c:pt idx="586">
                  <c:v>10</c:v>
                </c:pt>
                <c:pt idx="587">
                  <c:v>23</c:v>
                </c:pt>
                <c:pt idx="588">
                  <c:v>13</c:v>
                </c:pt>
                <c:pt idx="589">
                  <c:v>25</c:v>
                </c:pt>
                <c:pt idx="590">
                  <c:v>31</c:v>
                </c:pt>
                <c:pt idx="591">
                  <c:v>18</c:v>
                </c:pt>
                <c:pt idx="592">
                  <c:v>11</c:v>
                </c:pt>
                <c:pt idx="593">
                  <c:v>14</c:v>
                </c:pt>
                <c:pt idx="594">
                  <c:v>8</c:v>
                </c:pt>
                <c:pt idx="595">
                  <c:v>5</c:v>
                </c:pt>
                <c:pt idx="596">
                  <c:v>6</c:v>
                </c:pt>
                <c:pt idx="597">
                  <c:v>1</c:v>
                </c:pt>
                <c:pt idx="598">
                  <c:v>2</c:v>
                </c:pt>
                <c:pt idx="599">
                  <c:v>1</c:v>
                </c:pt>
                <c:pt idx="600">
                  <c:v>1</c:v>
                </c:pt>
                <c:pt idx="601">
                  <c:v>1</c:v>
                </c:pt>
                <c:pt idx="602">
                  <c:v>3</c:v>
                </c:pt>
                <c:pt idx="603">
                  <c:v>1</c:v>
                </c:pt>
                <c:pt idx="604">
                  <c:v>1</c:v>
                </c:pt>
                <c:pt idx="605">
                  <c:v>6</c:v>
                </c:pt>
                <c:pt idx="606">
                  <c:v>7</c:v>
                </c:pt>
                <c:pt idx="607">
                  <c:v>17</c:v>
                </c:pt>
                <c:pt idx="608">
                  <c:v>17</c:v>
                </c:pt>
                <c:pt idx="609">
                  <c:v>17</c:v>
                </c:pt>
                <c:pt idx="610">
                  <c:v>23</c:v>
                </c:pt>
                <c:pt idx="611">
                  <c:v>16</c:v>
                </c:pt>
                <c:pt idx="612">
                  <c:v>25</c:v>
                </c:pt>
                <c:pt idx="613">
                  <c:v>32</c:v>
                </c:pt>
                <c:pt idx="614">
                  <c:v>15</c:v>
                </c:pt>
                <c:pt idx="615">
                  <c:v>15</c:v>
                </c:pt>
                <c:pt idx="616">
                  <c:v>27</c:v>
                </c:pt>
                <c:pt idx="617">
                  <c:v>9</c:v>
                </c:pt>
                <c:pt idx="618">
                  <c:v>9</c:v>
                </c:pt>
                <c:pt idx="619">
                  <c:v>7</c:v>
                </c:pt>
                <c:pt idx="620">
                  <c:v>4</c:v>
                </c:pt>
                <c:pt idx="621">
                  <c:v>4</c:v>
                </c:pt>
                <c:pt idx="622">
                  <c:v>5</c:v>
                </c:pt>
                <c:pt idx="623">
                  <c:v>1</c:v>
                </c:pt>
                <c:pt idx="624">
                  <c:v>3</c:v>
                </c:pt>
                <c:pt idx="625">
                  <c:v>2</c:v>
                </c:pt>
                <c:pt idx="626">
                  <c:v>5</c:v>
                </c:pt>
                <c:pt idx="627">
                  <c:v>3</c:v>
                </c:pt>
                <c:pt idx="628">
                  <c:v>5</c:v>
                </c:pt>
                <c:pt idx="629">
                  <c:v>2</c:v>
                </c:pt>
                <c:pt idx="630">
                  <c:v>11</c:v>
                </c:pt>
                <c:pt idx="631">
                  <c:v>15</c:v>
                </c:pt>
                <c:pt idx="632">
                  <c:v>13</c:v>
                </c:pt>
                <c:pt idx="633">
                  <c:v>29</c:v>
                </c:pt>
                <c:pt idx="634">
                  <c:v>19</c:v>
                </c:pt>
                <c:pt idx="635">
                  <c:v>22</c:v>
                </c:pt>
                <c:pt idx="636">
                  <c:v>33</c:v>
                </c:pt>
                <c:pt idx="637">
                  <c:v>20</c:v>
                </c:pt>
                <c:pt idx="638">
                  <c:v>17</c:v>
                </c:pt>
                <c:pt idx="639">
                  <c:v>21</c:v>
                </c:pt>
                <c:pt idx="640">
                  <c:v>15</c:v>
                </c:pt>
                <c:pt idx="641">
                  <c:v>12</c:v>
                </c:pt>
                <c:pt idx="642">
                  <c:v>11</c:v>
                </c:pt>
                <c:pt idx="643">
                  <c:v>6</c:v>
                </c:pt>
                <c:pt idx="644">
                  <c:v>3</c:v>
                </c:pt>
                <c:pt idx="645">
                  <c:v>2</c:v>
                </c:pt>
                <c:pt idx="646">
                  <c:v>5</c:v>
                </c:pt>
                <c:pt idx="647">
                  <c:v>1</c:v>
                </c:pt>
                <c:pt idx="648">
                  <c:v>1</c:v>
                </c:pt>
                <c:pt idx="649">
                  <c:v>3</c:v>
                </c:pt>
                <c:pt idx="650">
                  <c:v>2</c:v>
                </c:pt>
                <c:pt idx="651">
                  <c:v>6</c:v>
                </c:pt>
                <c:pt idx="652">
                  <c:v>4</c:v>
                </c:pt>
                <c:pt idx="653">
                  <c:v>4</c:v>
                </c:pt>
                <c:pt idx="654">
                  <c:v>13</c:v>
                </c:pt>
                <c:pt idx="655">
                  <c:v>12</c:v>
                </c:pt>
                <c:pt idx="656">
                  <c:v>11</c:v>
                </c:pt>
                <c:pt idx="657">
                  <c:v>19</c:v>
                </c:pt>
                <c:pt idx="658">
                  <c:v>21</c:v>
                </c:pt>
                <c:pt idx="659">
                  <c:v>19</c:v>
                </c:pt>
                <c:pt idx="660">
                  <c:v>22</c:v>
                </c:pt>
                <c:pt idx="661">
                  <c:v>45</c:v>
                </c:pt>
                <c:pt idx="662">
                  <c:v>14</c:v>
                </c:pt>
                <c:pt idx="663">
                  <c:v>22</c:v>
                </c:pt>
                <c:pt idx="664">
                  <c:v>25</c:v>
                </c:pt>
                <c:pt idx="665">
                  <c:v>21</c:v>
                </c:pt>
                <c:pt idx="666">
                  <c:v>9</c:v>
                </c:pt>
                <c:pt idx="667">
                  <c:v>17</c:v>
                </c:pt>
                <c:pt idx="668">
                  <c:v>6</c:v>
                </c:pt>
                <c:pt idx="669">
                  <c:v>3</c:v>
                </c:pt>
                <c:pt idx="670">
                  <c:v>6</c:v>
                </c:pt>
                <c:pt idx="671">
                  <c:v>1</c:v>
                </c:pt>
                <c:pt idx="672">
                  <c:v>1</c:v>
                </c:pt>
                <c:pt idx="673">
                  <c:v>1</c:v>
                </c:pt>
                <c:pt idx="674">
                  <c:v>2</c:v>
                </c:pt>
                <c:pt idx="675">
                  <c:v>1</c:v>
                </c:pt>
                <c:pt idx="676">
                  <c:v>1</c:v>
                </c:pt>
                <c:pt idx="677">
                  <c:v>2</c:v>
                </c:pt>
                <c:pt idx="678">
                  <c:v>4</c:v>
                </c:pt>
                <c:pt idx="679">
                  <c:v>1</c:v>
                </c:pt>
                <c:pt idx="680">
                  <c:v>5</c:v>
                </c:pt>
                <c:pt idx="681">
                  <c:v>5</c:v>
                </c:pt>
                <c:pt idx="682">
                  <c:v>13</c:v>
                </c:pt>
                <c:pt idx="683">
                  <c:v>19</c:v>
                </c:pt>
                <c:pt idx="684">
                  <c:v>11</c:v>
                </c:pt>
                <c:pt idx="685">
                  <c:v>17</c:v>
                </c:pt>
                <c:pt idx="686">
                  <c:v>21</c:v>
                </c:pt>
                <c:pt idx="687">
                  <c:v>25</c:v>
                </c:pt>
                <c:pt idx="688">
                  <c:v>26</c:v>
                </c:pt>
                <c:pt idx="689">
                  <c:v>34</c:v>
                </c:pt>
                <c:pt idx="690">
                  <c:v>24</c:v>
                </c:pt>
                <c:pt idx="691">
                  <c:v>28</c:v>
                </c:pt>
                <c:pt idx="692">
                  <c:v>18</c:v>
                </c:pt>
                <c:pt idx="693">
                  <c:v>7</c:v>
                </c:pt>
                <c:pt idx="694">
                  <c:v>16</c:v>
                </c:pt>
                <c:pt idx="695">
                  <c:v>5</c:v>
                </c:pt>
                <c:pt idx="696">
                  <c:v>3</c:v>
                </c:pt>
                <c:pt idx="697">
                  <c:v>6</c:v>
                </c:pt>
                <c:pt idx="698">
                  <c:v>1</c:v>
                </c:pt>
                <c:pt idx="699">
                  <c:v>2</c:v>
                </c:pt>
                <c:pt idx="700">
                  <c:v>1</c:v>
                </c:pt>
                <c:pt idx="701">
                  <c:v>2</c:v>
                </c:pt>
                <c:pt idx="702">
                  <c:v>1</c:v>
                </c:pt>
                <c:pt idx="703">
                  <c:v>2</c:v>
                </c:pt>
                <c:pt idx="704">
                  <c:v>2</c:v>
                </c:pt>
                <c:pt idx="705">
                  <c:v>6</c:v>
                </c:pt>
                <c:pt idx="706">
                  <c:v>8</c:v>
                </c:pt>
                <c:pt idx="707">
                  <c:v>13</c:v>
                </c:pt>
                <c:pt idx="708">
                  <c:v>12</c:v>
                </c:pt>
                <c:pt idx="709">
                  <c:v>8</c:v>
                </c:pt>
                <c:pt idx="710">
                  <c:v>32</c:v>
                </c:pt>
                <c:pt idx="711">
                  <c:v>18</c:v>
                </c:pt>
                <c:pt idx="712">
                  <c:v>33</c:v>
                </c:pt>
                <c:pt idx="713">
                  <c:v>51</c:v>
                </c:pt>
                <c:pt idx="714">
                  <c:v>21</c:v>
                </c:pt>
                <c:pt idx="715">
                  <c:v>19</c:v>
                </c:pt>
                <c:pt idx="716">
                  <c:v>35</c:v>
                </c:pt>
                <c:pt idx="717">
                  <c:v>23</c:v>
                </c:pt>
                <c:pt idx="718">
                  <c:v>13</c:v>
                </c:pt>
                <c:pt idx="719">
                  <c:v>13</c:v>
                </c:pt>
                <c:pt idx="720">
                  <c:v>7</c:v>
                </c:pt>
                <c:pt idx="721">
                  <c:v>4</c:v>
                </c:pt>
                <c:pt idx="722">
                  <c:v>4</c:v>
                </c:pt>
                <c:pt idx="723">
                  <c:v>3</c:v>
                </c:pt>
                <c:pt idx="724">
                  <c:v>1</c:v>
                </c:pt>
                <c:pt idx="725">
                  <c:v>1</c:v>
                </c:pt>
                <c:pt idx="726">
                  <c:v>1</c:v>
                </c:pt>
                <c:pt idx="727">
                  <c:v>1</c:v>
                </c:pt>
                <c:pt idx="728">
                  <c:v>1</c:v>
                </c:pt>
                <c:pt idx="729">
                  <c:v>4</c:v>
                </c:pt>
                <c:pt idx="730">
                  <c:v>2</c:v>
                </c:pt>
                <c:pt idx="731">
                  <c:v>5</c:v>
                </c:pt>
                <c:pt idx="732">
                  <c:v>8</c:v>
                </c:pt>
                <c:pt idx="733">
                  <c:v>6</c:v>
                </c:pt>
                <c:pt idx="734">
                  <c:v>16</c:v>
                </c:pt>
                <c:pt idx="735">
                  <c:v>17</c:v>
                </c:pt>
                <c:pt idx="736">
                  <c:v>14</c:v>
                </c:pt>
                <c:pt idx="737">
                  <c:v>44</c:v>
                </c:pt>
                <c:pt idx="738">
                  <c:v>23</c:v>
                </c:pt>
                <c:pt idx="739">
                  <c:v>33</c:v>
                </c:pt>
                <c:pt idx="740">
                  <c:v>47</c:v>
                </c:pt>
                <c:pt idx="741">
                  <c:v>19</c:v>
                </c:pt>
                <c:pt idx="742">
                  <c:v>28</c:v>
                </c:pt>
                <c:pt idx="743">
                  <c:v>38</c:v>
                </c:pt>
                <c:pt idx="744">
                  <c:v>29</c:v>
                </c:pt>
                <c:pt idx="745">
                  <c:v>13</c:v>
                </c:pt>
                <c:pt idx="746">
                  <c:v>13</c:v>
                </c:pt>
                <c:pt idx="747">
                  <c:v>7</c:v>
                </c:pt>
                <c:pt idx="748">
                  <c:v>5</c:v>
                </c:pt>
                <c:pt idx="749">
                  <c:v>4</c:v>
                </c:pt>
                <c:pt idx="750">
                  <c:v>7</c:v>
                </c:pt>
                <c:pt idx="751">
                  <c:v>1</c:v>
                </c:pt>
                <c:pt idx="752">
                  <c:v>1</c:v>
                </c:pt>
                <c:pt idx="753">
                  <c:v>2</c:v>
                </c:pt>
                <c:pt idx="754">
                  <c:v>2</c:v>
                </c:pt>
                <c:pt idx="755">
                  <c:v>2</c:v>
                </c:pt>
                <c:pt idx="756">
                  <c:v>6</c:v>
                </c:pt>
                <c:pt idx="757">
                  <c:v>6</c:v>
                </c:pt>
                <c:pt idx="758">
                  <c:v>6</c:v>
                </c:pt>
                <c:pt idx="759">
                  <c:v>9</c:v>
                </c:pt>
                <c:pt idx="760">
                  <c:v>15</c:v>
                </c:pt>
                <c:pt idx="761">
                  <c:v>18</c:v>
                </c:pt>
                <c:pt idx="762">
                  <c:v>25</c:v>
                </c:pt>
                <c:pt idx="763">
                  <c:v>31</c:v>
                </c:pt>
                <c:pt idx="764">
                  <c:v>33</c:v>
                </c:pt>
                <c:pt idx="765">
                  <c:v>37</c:v>
                </c:pt>
                <c:pt idx="766">
                  <c:v>25</c:v>
                </c:pt>
                <c:pt idx="767">
                  <c:v>30</c:v>
                </c:pt>
                <c:pt idx="768">
                  <c:v>38</c:v>
                </c:pt>
                <c:pt idx="769">
                  <c:v>29</c:v>
                </c:pt>
                <c:pt idx="770">
                  <c:v>17</c:v>
                </c:pt>
                <c:pt idx="771">
                  <c:v>18</c:v>
                </c:pt>
                <c:pt idx="772">
                  <c:v>7</c:v>
                </c:pt>
                <c:pt idx="773">
                  <c:v>8</c:v>
                </c:pt>
                <c:pt idx="774">
                  <c:v>2</c:v>
                </c:pt>
                <c:pt idx="775">
                  <c:v>3</c:v>
                </c:pt>
                <c:pt idx="776">
                  <c:v>2</c:v>
                </c:pt>
                <c:pt idx="777">
                  <c:v>2</c:v>
                </c:pt>
                <c:pt idx="778">
                  <c:v>2</c:v>
                </c:pt>
                <c:pt idx="779">
                  <c:v>2</c:v>
                </c:pt>
                <c:pt idx="780">
                  <c:v>3</c:v>
                </c:pt>
                <c:pt idx="781">
                  <c:v>4</c:v>
                </c:pt>
                <c:pt idx="782">
                  <c:v>11</c:v>
                </c:pt>
                <c:pt idx="783">
                  <c:v>7</c:v>
                </c:pt>
                <c:pt idx="784">
                  <c:v>11</c:v>
                </c:pt>
                <c:pt idx="785">
                  <c:v>18</c:v>
                </c:pt>
                <c:pt idx="786">
                  <c:v>17</c:v>
                </c:pt>
                <c:pt idx="787">
                  <c:v>35</c:v>
                </c:pt>
                <c:pt idx="788">
                  <c:v>23</c:v>
                </c:pt>
                <c:pt idx="789">
                  <c:v>28</c:v>
                </c:pt>
                <c:pt idx="790">
                  <c:v>49</c:v>
                </c:pt>
                <c:pt idx="791">
                  <c:v>28</c:v>
                </c:pt>
                <c:pt idx="792">
                  <c:v>30</c:v>
                </c:pt>
                <c:pt idx="793">
                  <c:v>49</c:v>
                </c:pt>
                <c:pt idx="794">
                  <c:v>27</c:v>
                </c:pt>
                <c:pt idx="795">
                  <c:v>15</c:v>
                </c:pt>
                <c:pt idx="796">
                  <c:v>27</c:v>
                </c:pt>
                <c:pt idx="797">
                  <c:v>18</c:v>
                </c:pt>
                <c:pt idx="798">
                  <c:v>9</c:v>
                </c:pt>
                <c:pt idx="799">
                  <c:v>5</c:v>
                </c:pt>
                <c:pt idx="800">
                  <c:v>4</c:v>
                </c:pt>
                <c:pt idx="801">
                  <c:v>1</c:v>
                </c:pt>
                <c:pt idx="802">
                  <c:v>1</c:v>
                </c:pt>
                <c:pt idx="803">
                  <c:v>4</c:v>
                </c:pt>
                <c:pt idx="804">
                  <c:v>1</c:v>
                </c:pt>
                <c:pt idx="805">
                  <c:v>3</c:v>
                </c:pt>
                <c:pt idx="806">
                  <c:v>14</c:v>
                </c:pt>
                <c:pt idx="807">
                  <c:v>16</c:v>
                </c:pt>
                <c:pt idx="808">
                  <c:v>11</c:v>
                </c:pt>
                <c:pt idx="809">
                  <c:v>23</c:v>
                </c:pt>
                <c:pt idx="810">
                  <c:v>35</c:v>
                </c:pt>
                <c:pt idx="811">
                  <c:v>29</c:v>
                </c:pt>
                <c:pt idx="812">
                  <c:v>30</c:v>
                </c:pt>
                <c:pt idx="813">
                  <c:v>56</c:v>
                </c:pt>
                <c:pt idx="814">
                  <c:v>40</c:v>
                </c:pt>
                <c:pt idx="815">
                  <c:v>37</c:v>
                </c:pt>
                <c:pt idx="816">
                  <c:v>41</c:v>
                </c:pt>
                <c:pt idx="817">
                  <c:v>22</c:v>
                </c:pt>
                <c:pt idx="818">
                  <c:v>18</c:v>
                </c:pt>
                <c:pt idx="819">
                  <c:v>23</c:v>
                </c:pt>
                <c:pt idx="820">
                  <c:v>14</c:v>
                </c:pt>
                <c:pt idx="821">
                  <c:v>16</c:v>
                </c:pt>
                <c:pt idx="822">
                  <c:v>4</c:v>
                </c:pt>
                <c:pt idx="823">
                  <c:v>9</c:v>
                </c:pt>
                <c:pt idx="824">
                  <c:v>4</c:v>
                </c:pt>
                <c:pt idx="825">
                  <c:v>3</c:v>
                </c:pt>
                <c:pt idx="826">
                  <c:v>1</c:v>
                </c:pt>
                <c:pt idx="827">
                  <c:v>3</c:v>
                </c:pt>
                <c:pt idx="828">
                  <c:v>3</c:v>
                </c:pt>
                <c:pt idx="829">
                  <c:v>5</c:v>
                </c:pt>
                <c:pt idx="830">
                  <c:v>6</c:v>
                </c:pt>
                <c:pt idx="831">
                  <c:v>14</c:v>
                </c:pt>
                <c:pt idx="832">
                  <c:v>24</c:v>
                </c:pt>
                <c:pt idx="833">
                  <c:v>15</c:v>
                </c:pt>
                <c:pt idx="834">
                  <c:v>28</c:v>
                </c:pt>
                <c:pt idx="835">
                  <c:v>20</c:v>
                </c:pt>
                <c:pt idx="836">
                  <c:v>30</c:v>
                </c:pt>
                <c:pt idx="837">
                  <c:v>58</c:v>
                </c:pt>
                <c:pt idx="838">
                  <c:v>33</c:v>
                </c:pt>
                <c:pt idx="839">
                  <c:v>50</c:v>
                </c:pt>
                <c:pt idx="840">
                  <c:v>49</c:v>
                </c:pt>
                <c:pt idx="841">
                  <c:v>30</c:v>
                </c:pt>
                <c:pt idx="842">
                  <c:v>24</c:v>
                </c:pt>
                <c:pt idx="843">
                  <c:v>24</c:v>
                </c:pt>
                <c:pt idx="844">
                  <c:v>20</c:v>
                </c:pt>
                <c:pt idx="845">
                  <c:v>4</c:v>
                </c:pt>
                <c:pt idx="846">
                  <c:v>6</c:v>
                </c:pt>
                <c:pt idx="847">
                  <c:v>9</c:v>
                </c:pt>
                <c:pt idx="848">
                  <c:v>4</c:v>
                </c:pt>
                <c:pt idx="849">
                  <c:v>5</c:v>
                </c:pt>
                <c:pt idx="850">
                  <c:v>4</c:v>
                </c:pt>
                <c:pt idx="851">
                  <c:v>2</c:v>
                </c:pt>
                <c:pt idx="852">
                  <c:v>2</c:v>
                </c:pt>
                <c:pt idx="853">
                  <c:v>5</c:v>
                </c:pt>
                <c:pt idx="854">
                  <c:v>14</c:v>
                </c:pt>
                <c:pt idx="855">
                  <c:v>17</c:v>
                </c:pt>
                <c:pt idx="856">
                  <c:v>20</c:v>
                </c:pt>
                <c:pt idx="857">
                  <c:v>40</c:v>
                </c:pt>
                <c:pt idx="858">
                  <c:v>22</c:v>
                </c:pt>
                <c:pt idx="859">
                  <c:v>44</c:v>
                </c:pt>
                <c:pt idx="860">
                  <c:v>58</c:v>
                </c:pt>
                <c:pt idx="861">
                  <c:v>30</c:v>
                </c:pt>
                <c:pt idx="862">
                  <c:v>42</c:v>
                </c:pt>
                <c:pt idx="863">
                  <c:v>47</c:v>
                </c:pt>
                <c:pt idx="864">
                  <c:v>34</c:v>
                </c:pt>
                <c:pt idx="865">
                  <c:v>18</c:v>
                </c:pt>
                <c:pt idx="866">
                  <c:v>35</c:v>
                </c:pt>
                <c:pt idx="867">
                  <c:v>18</c:v>
                </c:pt>
                <c:pt idx="868">
                  <c:v>10</c:v>
                </c:pt>
                <c:pt idx="869">
                  <c:v>6</c:v>
                </c:pt>
                <c:pt idx="870">
                  <c:v>3</c:v>
                </c:pt>
                <c:pt idx="871">
                  <c:v>2</c:v>
                </c:pt>
                <c:pt idx="872">
                  <c:v>1</c:v>
                </c:pt>
                <c:pt idx="873">
                  <c:v>1</c:v>
                </c:pt>
                <c:pt idx="874">
                  <c:v>2</c:v>
                </c:pt>
                <c:pt idx="875">
                  <c:v>4</c:v>
                </c:pt>
                <c:pt idx="876">
                  <c:v>2</c:v>
                </c:pt>
                <c:pt idx="877">
                  <c:v>8</c:v>
                </c:pt>
                <c:pt idx="878">
                  <c:v>10</c:v>
                </c:pt>
                <c:pt idx="879">
                  <c:v>7</c:v>
                </c:pt>
                <c:pt idx="880">
                  <c:v>27</c:v>
                </c:pt>
                <c:pt idx="881">
                  <c:v>42</c:v>
                </c:pt>
                <c:pt idx="882">
                  <c:v>23</c:v>
                </c:pt>
                <c:pt idx="883">
                  <c:v>38</c:v>
                </c:pt>
                <c:pt idx="884">
                  <c:v>71</c:v>
                </c:pt>
                <c:pt idx="885">
                  <c:v>44</c:v>
                </c:pt>
                <c:pt idx="886">
                  <c:v>44</c:v>
                </c:pt>
                <c:pt idx="887">
                  <c:v>42</c:v>
                </c:pt>
                <c:pt idx="888">
                  <c:v>41</c:v>
                </c:pt>
                <c:pt idx="889">
                  <c:v>31</c:v>
                </c:pt>
                <c:pt idx="890">
                  <c:v>38</c:v>
                </c:pt>
                <c:pt idx="891">
                  <c:v>16</c:v>
                </c:pt>
                <c:pt idx="892">
                  <c:v>11</c:v>
                </c:pt>
                <c:pt idx="893">
                  <c:v>13</c:v>
                </c:pt>
                <c:pt idx="894">
                  <c:v>10</c:v>
                </c:pt>
                <c:pt idx="895">
                  <c:v>4</c:v>
                </c:pt>
                <c:pt idx="896">
                  <c:v>4</c:v>
                </c:pt>
                <c:pt idx="897">
                  <c:v>1</c:v>
                </c:pt>
                <c:pt idx="898">
                  <c:v>1</c:v>
                </c:pt>
                <c:pt idx="899">
                  <c:v>2</c:v>
                </c:pt>
                <c:pt idx="900">
                  <c:v>5</c:v>
                </c:pt>
                <c:pt idx="901">
                  <c:v>5</c:v>
                </c:pt>
                <c:pt idx="902">
                  <c:v>10</c:v>
                </c:pt>
                <c:pt idx="903">
                  <c:v>14</c:v>
                </c:pt>
                <c:pt idx="904">
                  <c:v>13</c:v>
                </c:pt>
                <c:pt idx="905">
                  <c:v>18</c:v>
                </c:pt>
                <c:pt idx="906">
                  <c:v>30</c:v>
                </c:pt>
                <c:pt idx="907">
                  <c:v>35</c:v>
                </c:pt>
                <c:pt idx="908">
                  <c:v>30</c:v>
                </c:pt>
                <c:pt idx="909">
                  <c:v>65</c:v>
                </c:pt>
                <c:pt idx="910">
                  <c:v>38</c:v>
                </c:pt>
                <c:pt idx="911">
                  <c:v>54</c:v>
                </c:pt>
                <c:pt idx="912">
                  <c:v>64</c:v>
                </c:pt>
                <c:pt idx="913">
                  <c:v>47</c:v>
                </c:pt>
                <c:pt idx="914">
                  <c:v>30</c:v>
                </c:pt>
                <c:pt idx="915">
                  <c:v>42</c:v>
                </c:pt>
                <c:pt idx="916">
                  <c:v>32</c:v>
                </c:pt>
                <c:pt idx="917">
                  <c:v>10</c:v>
                </c:pt>
                <c:pt idx="918">
                  <c:v>11</c:v>
                </c:pt>
                <c:pt idx="919">
                  <c:v>13</c:v>
                </c:pt>
                <c:pt idx="920">
                  <c:v>5</c:v>
                </c:pt>
                <c:pt idx="921">
                  <c:v>3</c:v>
                </c:pt>
                <c:pt idx="922">
                  <c:v>1</c:v>
                </c:pt>
                <c:pt idx="923">
                  <c:v>1</c:v>
                </c:pt>
                <c:pt idx="924">
                  <c:v>1</c:v>
                </c:pt>
                <c:pt idx="925">
                  <c:v>1</c:v>
                </c:pt>
                <c:pt idx="926">
                  <c:v>2</c:v>
                </c:pt>
                <c:pt idx="927">
                  <c:v>4</c:v>
                </c:pt>
                <c:pt idx="928">
                  <c:v>8</c:v>
                </c:pt>
                <c:pt idx="929">
                  <c:v>6</c:v>
                </c:pt>
                <c:pt idx="930">
                  <c:v>10</c:v>
                </c:pt>
                <c:pt idx="931">
                  <c:v>17</c:v>
                </c:pt>
                <c:pt idx="932">
                  <c:v>18</c:v>
                </c:pt>
                <c:pt idx="933">
                  <c:v>32</c:v>
                </c:pt>
                <c:pt idx="934">
                  <c:v>30</c:v>
                </c:pt>
                <c:pt idx="935">
                  <c:v>35</c:v>
                </c:pt>
                <c:pt idx="936">
                  <c:v>66</c:v>
                </c:pt>
                <c:pt idx="937">
                  <c:v>51</c:v>
                </c:pt>
                <c:pt idx="938">
                  <c:v>56</c:v>
                </c:pt>
                <c:pt idx="939">
                  <c:v>61</c:v>
                </c:pt>
                <c:pt idx="940">
                  <c:v>46</c:v>
                </c:pt>
                <c:pt idx="941">
                  <c:v>22</c:v>
                </c:pt>
                <c:pt idx="942">
                  <c:v>43</c:v>
                </c:pt>
                <c:pt idx="943">
                  <c:v>21</c:v>
                </c:pt>
                <c:pt idx="944">
                  <c:v>19</c:v>
                </c:pt>
                <c:pt idx="945">
                  <c:v>13</c:v>
                </c:pt>
                <c:pt idx="946">
                  <c:v>8</c:v>
                </c:pt>
                <c:pt idx="947">
                  <c:v>8</c:v>
                </c:pt>
                <c:pt idx="948">
                  <c:v>2</c:v>
                </c:pt>
                <c:pt idx="949">
                  <c:v>3</c:v>
                </c:pt>
                <c:pt idx="950">
                  <c:v>2</c:v>
                </c:pt>
                <c:pt idx="951">
                  <c:v>1</c:v>
                </c:pt>
                <c:pt idx="952">
                  <c:v>2</c:v>
                </c:pt>
                <c:pt idx="953">
                  <c:v>4</c:v>
                </c:pt>
                <c:pt idx="954">
                  <c:v>8</c:v>
                </c:pt>
                <c:pt idx="955">
                  <c:v>14</c:v>
                </c:pt>
                <c:pt idx="956">
                  <c:v>17</c:v>
                </c:pt>
                <c:pt idx="957">
                  <c:v>14</c:v>
                </c:pt>
                <c:pt idx="958">
                  <c:v>44</c:v>
                </c:pt>
                <c:pt idx="959">
                  <c:v>32</c:v>
                </c:pt>
                <c:pt idx="960">
                  <c:v>27</c:v>
                </c:pt>
                <c:pt idx="961">
                  <c:v>54</c:v>
                </c:pt>
                <c:pt idx="962">
                  <c:v>38</c:v>
                </c:pt>
                <c:pt idx="963">
                  <c:v>48</c:v>
                </c:pt>
                <c:pt idx="964">
                  <c:v>65</c:v>
                </c:pt>
                <c:pt idx="965">
                  <c:v>69</c:v>
                </c:pt>
                <c:pt idx="966">
                  <c:v>34</c:v>
                </c:pt>
                <c:pt idx="967">
                  <c:v>38</c:v>
                </c:pt>
                <c:pt idx="968">
                  <c:v>39</c:v>
                </c:pt>
                <c:pt idx="969">
                  <c:v>17</c:v>
                </c:pt>
                <c:pt idx="970">
                  <c:v>8</c:v>
                </c:pt>
                <c:pt idx="971">
                  <c:v>11</c:v>
                </c:pt>
                <c:pt idx="972">
                  <c:v>7</c:v>
                </c:pt>
                <c:pt idx="973">
                  <c:v>1</c:v>
                </c:pt>
                <c:pt idx="974">
                  <c:v>3</c:v>
                </c:pt>
                <c:pt idx="975">
                  <c:v>2</c:v>
                </c:pt>
                <c:pt idx="976">
                  <c:v>1</c:v>
                </c:pt>
                <c:pt idx="977">
                  <c:v>1</c:v>
                </c:pt>
                <c:pt idx="978">
                  <c:v>1</c:v>
                </c:pt>
                <c:pt idx="979">
                  <c:v>1</c:v>
                </c:pt>
                <c:pt idx="980">
                  <c:v>2</c:v>
                </c:pt>
                <c:pt idx="981">
                  <c:v>10</c:v>
                </c:pt>
                <c:pt idx="982">
                  <c:v>5</c:v>
                </c:pt>
                <c:pt idx="983">
                  <c:v>11</c:v>
                </c:pt>
                <c:pt idx="984">
                  <c:v>16</c:v>
                </c:pt>
                <c:pt idx="985">
                  <c:v>16</c:v>
                </c:pt>
                <c:pt idx="986">
                  <c:v>32</c:v>
                </c:pt>
                <c:pt idx="987">
                  <c:v>34</c:v>
                </c:pt>
                <c:pt idx="988">
                  <c:v>46</c:v>
                </c:pt>
                <c:pt idx="989">
                  <c:v>69</c:v>
                </c:pt>
                <c:pt idx="990">
                  <c:v>34</c:v>
                </c:pt>
                <c:pt idx="991">
                  <c:v>50</c:v>
                </c:pt>
                <c:pt idx="992">
                  <c:v>64</c:v>
                </c:pt>
                <c:pt idx="993">
                  <c:v>55</c:v>
                </c:pt>
                <c:pt idx="994">
                  <c:v>27</c:v>
                </c:pt>
                <c:pt idx="995">
                  <c:v>58</c:v>
                </c:pt>
                <c:pt idx="996">
                  <c:v>20</c:v>
                </c:pt>
                <c:pt idx="997">
                  <c:v>17</c:v>
                </c:pt>
                <c:pt idx="998">
                  <c:v>20</c:v>
                </c:pt>
                <c:pt idx="999">
                  <c:v>6</c:v>
                </c:pt>
                <c:pt idx="1000">
                  <c:v>7</c:v>
                </c:pt>
                <c:pt idx="1001">
                  <c:v>2</c:v>
                </c:pt>
                <c:pt idx="1002">
                  <c:v>1</c:v>
                </c:pt>
                <c:pt idx="1003">
                  <c:v>1</c:v>
                </c:pt>
                <c:pt idx="1004">
                  <c:v>1</c:v>
                </c:pt>
                <c:pt idx="1005">
                  <c:v>1</c:v>
                </c:pt>
                <c:pt idx="1006">
                  <c:v>1</c:v>
                </c:pt>
                <c:pt idx="1007">
                  <c:v>2</c:v>
                </c:pt>
                <c:pt idx="1008">
                  <c:v>3</c:v>
                </c:pt>
                <c:pt idx="1009">
                  <c:v>4</c:v>
                </c:pt>
                <c:pt idx="1010">
                  <c:v>4</c:v>
                </c:pt>
                <c:pt idx="1011">
                  <c:v>14</c:v>
                </c:pt>
                <c:pt idx="1012">
                  <c:v>17</c:v>
                </c:pt>
                <c:pt idx="1013">
                  <c:v>16</c:v>
                </c:pt>
                <c:pt idx="1014">
                  <c:v>27</c:v>
                </c:pt>
                <c:pt idx="1015">
                  <c:v>29</c:v>
                </c:pt>
                <c:pt idx="1016">
                  <c:v>29</c:v>
                </c:pt>
                <c:pt idx="1017">
                  <c:v>64</c:v>
                </c:pt>
                <c:pt idx="1018">
                  <c:v>46</c:v>
                </c:pt>
                <c:pt idx="1019">
                  <c:v>64</c:v>
                </c:pt>
                <c:pt idx="1020">
                  <c:v>66</c:v>
                </c:pt>
                <c:pt idx="1021">
                  <c:v>71</c:v>
                </c:pt>
                <c:pt idx="1022">
                  <c:v>36</c:v>
                </c:pt>
                <c:pt idx="1023">
                  <c:v>45</c:v>
                </c:pt>
                <c:pt idx="1024">
                  <c:v>38</c:v>
                </c:pt>
                <c:pt idx="1025">
                  <c:v>31</c:v>
                </c:pt>
                <c:pt idx="1026">
                  <c:v>19</c:v>
                </c:pt>
                <c:pt idx="1027">
                  <c:v>13</c:v>
                </c:pt>
                <c:pt idx="1028">
                  <c:v>9</c:v>
                </c:pt>
                <c:pt idx="1029">
                  <c:v>2</c:v>
                </c:pt>
                <c:pt idx="1030">
                  <c:v>5</c:v>
                </c:pt>
                <c:pt idx="1031">
                  <c:v>1</c:v>
                </c:pt>
                <c:pt idx="1032">
                  <c:v>3</c:v>
                </c:pt>
                <c:pt idx="1033">
                  <c:v>1</c:v>
                </c:pt>
                <c:pt idx="1034">
                  <c:v>3</c:v>
                </c:pt>
                <c:pt idx="1035">
                  <c:v>1</c:v>
                </c:pt>
                <c:pt idx="1036">
                  <c:v>3</c:v>
                </c:pt>
                <c:pt idx="1037">
                  <c:v>11</c:v>
                </c:pt>
                <c:pt idx="1038">
                  <c:v>6</c:v>
                </c:pt>
                <c:pt idx="1039">
                  <c:v>15</c:v>
                </c:pt>
                <c:pt idx="1040">
                  <c:v>14</c:v>
                </c:pt>
                <c:pt idx="1041">
                  <c:v>31</c:v>
                </c:pt>
                <c:pt idx="1042">
                  <c:v>19</c:v>
                </c:pt>
                <c:pt idx="1043">
                  <c:v>39</c:v>
                </c:pt>
                <c:pt idx="1044">
                  <c:v>78</c:v>
                </c:pt>
                <c:pt idx="1045">
                  <c:v>39</c:v>
                </c:pt>
                <c:pt idx="1046">
                  <c:v>60</c:v>
                </c:pt>
                <c:pt idx="1047">
                  <c:v>88</c:v>
                </c:pt>
                <c:pt idx="1048">
                  <c:v>56</c:v>
                </c:pt>
                <c:pt idx="1049">
                  <c:v>38</c:v>
                </c:pt>
                <c:pt idx="1050">
                  <c:v>76</c:v>
                </c:pt>
                <c:pt idx="1051">
                  <c:v>35</c:v>
                </c:pt>
                <c:pt idx="1052">
                  <c:v>28</c:v>
                </c:pt>
                <c:pt idx="1053">
                  <c:v>15</c:v>
                </c:pt>
                <c:pt idx="1054">
                  <c:v>13</c:v>
                </c:pt>
                <c:pt idx="1055">
                  <c:v>7</c:v>
                </c:pt>
                <c:pt idx="1056">
                  <c:v>9</c:v>
                </c:pt>
                <c:pt idx="1057">
                  <c:v>1</c:v>
                </c:pt>
                <c:pt idx="1058">
                  <c:v>1</c:v>
                </c:pt>
                <c:pt idx="1059">
                  <c:v>1</c:v>
                </c:pt>
                <c:pt idx="1060">
                  <c:v>1</c:v>
                </c:pt>
                <c:pt idx="1061">
                  <c:v>1</c:v>
                </c:pt>
                <c:pt idx="1062">
                  <c:v>3</c:v>
                </c:pt>
                <c:pt idx="1063">
                  <c:v>4</c:v>
                </c:pt>
                <c:pt idx="1064">
                  <c:v>16</c:v>
                </c:pt>
                <c:pt idx="1065">
                  <c:v>9</c:v>
                </c:pt>
                <c:pt idx="1066">
                  <c:v>15</c:v>
                </c:pt>
                <c:pt idx="1067">
                  <c:v>43</c:v>
                </c:pt>
                <c:pt idx="1068">
                  <c:v>31</c:v>
                </c:pt>
                <c:pt idx="1069">
                  <c:v>38</c:v>
                </c:pt>
                <c:pt idx="1070">
                  <c:v>77</c:v>
                </c:pt>
                <c:pt idx="1071">
                  <c:v>49</c:v>
                </c:pt>
                <c:pt idx="1072">
                  <c:v>61</c:v>
                </c:pt>
                <c:pt idx="1073">
                  <c:v>88</c:v>
                </c:pt>
                <c:pt idx="1074">
                  <c:v>56</c:v>
                </c:pt>
                <c:pt idx="1075">
                  <c:v>37</c:v>
                </c:pt>
                <c:pt idx="1076">
                  <c:v>66</c:v>
                </c:pt>
                <c:pt idx="1077">
                  <c:v>38</c:v>
                </c:pt>
                <c:pt idx="1078">
                  <c:v>22</c:v>
                </c:pt>
                <c:pt idx="1079">
                  <c:v>23</c:v>
                </c:pt>
                <c:pt idx="1080">
                  <c:v>18</c:v>
                </c:pt>
                <c:pt idx="1081">
                  <c:v>7</c:v>
                </c:pt>
                <c:pt idx="1082">
                  <c:v>8</c:v>
                </c:pt>
                <c:pt idx="1083">
                  <c:v>5</c:v>
                </c:pt>
                <c:pt idx="1084">
                  <c:v>4</c:v>
                </c:pt>
                <c:pt idx="1085">
                  <c:v>2</c:v>
                </c:pt>
                <c:pt idx="1086">
                  <c:v>3</c:v>
                </c:pt>
                <c:pt idx="1087">
                  <c:v>3</c:v>
                </c:pt>
                <c:pt idx="1088">
                  <c:v>3</c:v>
                </c:pt>
                <c:pt idx="1089">
                  <c:v>7</c:v>
                </c:pt>
                <c:pt idx="1090">
                  <c:v>13</c:v>
                </c:pt>
                <c:pt idx="1091">
                  <c:v>14</c:v>
                </c:pt>
                <c:pt idx="1092">
                  <c:v>28</c:v>
                </c:pt>
                <c:pt idx="1093">
                  <c:v>27</c:v>
                </c:pt>
                <c:pt idx="1094">
                  <c:v>35</c:v>
                </c:pt>
                <c:pt idx="1095">
                  <c:v>53</c:v>
                </c:pt>
                <c:pt idx="1096">
                  <c:v>50</c:v>
                </c:pt>
                <c:pt idx="1097">
                  <c:v>63</c:v>
                </c:pt>
                <c:pt idx="1098">
                  <c:v>82</c:v>
                </c:pt>
                <c:pt idx="1099">
                  <c:v>47</c:v>
                </c:pt>
                <c:pt idx="1100">
                  <c:v>49</c:v>
                </c:pt>
                <c:pt idx="1101">
                  <c:v>66</c:v>
                </c:pt>
                <c:pt idx="1102">
                  <c:v>39</c:v>
                </c:pt>
                <c:pt idx="1103">
                  <c:v>27</c:v>
                </c:pt>
                <c:pt idx="1104">
                  <c:v>25</c:v>
                </c:pt>
                <c:pt idx="1105">
                  <c:v>18</c:v>
                </c:pt>
                <c:pt idx="1106">
                  <c:v>19</c:v>
                </c:pt>
                <c:pt idx="1107">
                  <c:v>5</c:v>
                </c:pt>
                <c:pt idx="1108">
                  <c:v>2</c:v>
                </c:pt>
                <c:pt idx="1109">
                  <c:v>3</c:v>
                </c:pt>
                <c:pt idx="1110">
                  <c:v>1</c:v>
                </c:pt>
                <c:pt idx="1111">
                  <c:v>2</c:v>
                </c:pt>
                <c:pt idx="1112">
                  <c:v>1</c:v>
                </c:pt>
                <c:pt idx="1113">
                  <c:v>1</c:v>
                </c:pt>
                <c:pt idx="1114">
                  <c:v>1</c:v>
                </c:pt>
                <c:pt idx="1115">
                  <c:v>2</c:v>
                </c:pt>
                <c:pt idx="1116">
                  <c:v>3</c:v>
                </c:pt>
                <c:pt idx="1117">
                  <c:v>4</c:v>
                </c:pt>
                <c:pt idx="1118">
                  <c:v>9</c:v>
                </c:pt>
                <c:pt idx="1119">
                  <c:v>7</c:v>
                </c:pt>
                <c:pt idx="1120">
                  <c:v>9</c:v>
                </c:pt>
                <c:pt idx="1121">
                  <c:v>30</c:v>
                </c:pt>
                <c:pt idx="1122">
                  <c:v>20</c:v>
                </c:pt>
                <c:pt idx="1123">
                  <c:v>46</c:v>
                </c:pt>
                <c:pt idx="1124">
                  <c:v>63</c:v>
                </c:pt>
                <c:pt idx="1125">
                  <c:v>45</c:v>
                </c:pt>
                <c:pt idx="1126">
                  <c:v>63</c:v>
                </c:pt>
                <c:pt idx="1127">
                  <c:v>84</c:v>
                </c:pt>
                <c:pt idx="1128">
                  <c:v>76</c:v>
                </c:pt>
                <c:pt idx="1129">
                  <c:v>44</c:v>
                </c:pt>
                <c:pt idx="1130">
                  <c:v>61</c:v>
                </c:pt>
                <c:pt idx="1131">
                  <c:v>50</c:v>
                </c:pt>
                <c:pt idx="1132">
                  <c:v>22</c:v>
                </c:pt>
                <c:pt idx="1133">
                  <c:v>24</c:v>
                </c:pt>
                <c:pt idx="1134">
                  <c:v>24</c:v>
                </c:pt>
                <c:pt idx="1135">
                  <c:v>9</c:v>
                </c:pt>
                <c:pt idx="1136">
                  <c:v>7</c:v>
                </c:pt>
                <c:pt idx="1137">
                  <c:v>3</c:v>
                </c:pt>
                <c:pt idx="1138">
                  <c:v>2</c:v>
                </c:pt>
                <c:pt idx="1139">
                  <c:v>1</c:v>
                </c:pt>
                <c:pt idx="1140">
                  <c:v>1</c:v>
                </c:pt>
                <c:pt idx="1141">
                  <c:v>1</c:v>
                </c:pt>
                <c:pt idx="1142">
                  <c:v>4</c:v>
                </c:pt>
                <c:pt idx="1143">
                  <c:v>5</c:v>
                </c:pt>
                <c:pt idx="1144">
                  <c:v>5</c:v>
                </c:pt>
                <c:pt idx="1145">
                  <c:v>9</c:v>
                </c:pt>
                <c:pt idx="1146">
                  <c:v>9</c:v>
                </c:pt>
                <c:pt idx="1147">
                  <c:v>9</c:v>
                </c:pt>
                <c:pt idx="1148">
                  <c:v>26</c:v>
                </c:pt>
                <c:pt idx="1149">
                  <c:v>17</c:v>
                </c:pt>
                <c:pt idx="1150">
                  <c:v>29</c:v>
                </c:pt>
                <c:pt idx="1151">
                  <c:v>67</c:v>
                </c:pt>
                <c:pt idx="1152">
                  <c:v>36</c:v>
                </c:pt>
                <c:pt idx="1153">
                  <c:v>49</c:v>
                </c:pt>
                <c:pt idx="1154">
                  <c:v>80</c:v>
                </c:pt>
                <c:pt idx="1155">
                  <c:v>51</c:v>
                </c:pt>
                <c:pt idx="1156">
                  <c:v>44</c:v>
                </c:pt>
                <c:pt idx="1157">
                  <c:v>61</c:v>
                </c:pt>
                <c:pt idx="1158">
                  <c:v>46</c:v>
                </c:pt>
                <c:pt idx="1159">
                  <c:v>29</c:v>
                </c:pt>
                <c:pt idx="1160">
                  <c:v>34</c:v>
                </c:pt>
                <c:pt idx="1161">
                  <c:v>19</c:v>
                </c:pt>
                <c:pt idx="1162">
                  <c:v>8</c:v>
                </c:pt>
                <c:pt idx="1163">
                  <c:v>2</c:v>
                </c:pt>
                <c:pt idx="1164">
                  <c:v>1</c:v>
                </c:pt>
                <c:pt idx="1165">
                  <c:v>4</c:v>
                </c:pt>
                <c:pt idx="1166">
                  <c:v>2</c:v>
                </c:pt>
                <c:pt idx="1167">
                  <c:v>1</c:v>
                </c:pt>
                <c:pt idx="1168">
                  <c:v>2</c:v>
                </c:pt>
                <c:pt idx="1169">
                  <c:v>1</c:v>
                </c:pt>
                <c:pt idx="1170">
                  <c:v>2</c:v>
                </c:pt>
                <c:pt idx="1171">
                  <c:v>4</c:v>
                </c:pt>
                <c:pt idx="1172">
                  <c:v>7</c:v>
                </c:pt>
                <c:pt idx="1173">
                  <c:v>12</c:v>
                </c:pt>
                <c:pt idx="1174">
                  <c:v>13</c:v>
                </c:pt>
                <c:pt idx="1175">
                  <c:v>27</c:v>
                </c:pt>
                <c:pt idx="1176">
                  <c:v>26</c:v>
                </c:pt>
                <c:pt idx="1177">
                  <c:v>26</c:v>
                </c:pt>
                <c:pt idx="1178">
                  <c:v>61</c:v>
                </c:pt>
                <c:pt idx="1179">
                  <c:v>37</c:v>
                </c:pt>
                <c:pt idx="1180">
                  <c:v>52</c:v>
                </c:pt>
                <c:pt idx="1181">
                  <c:v>78</c:v>
                </c:pt>
                <c:pt idx="1182">
                  <c:v>73</c:v>
                </c:pt>
                <c:pt idx="1183">
                  <c:v>28</c:v>
                </c:pt>
                <c:pt idx="1184">
                  <c:v>72</c:v>
                </c:pt>
                <c:pt idx="1185">
                  <c:v>48</c:v>
                </c:pt>
                <c:pt idx="1186">
                  <c:v>29</c:v>
                </c:pt>
                <c:pt idx="1187">
                  <c:v>18</c:v>
                </c:pt>
                <c:pt idx="1188">
                  <c:v>27</c:v>
                </c:pt>
                <c:pt idx="1189">
                  <c:v>9</c:v>
                </c:pt>
                <c:pt idx="1190">
                  <c:v>6</c:v>
                </c:pt>
                <c:pt idx="1191">
                  <c:v>3</c:v>
                </c:pt>
                <c:pt idx="1192">
                  <c:v>2</c:v>
                </c:pt>
                <c:pt idx="1193">
                  <c:v>1</c:v>
                </c:pt>
                <c:pt idx="1194">
                  <c:v>1</c:v>
                </c:pt>
                <c:pt idx="1195">
                  <c:v>2</c:v>
                </c:pt>
                <c:pt idx="1196">
                  <c:v>2</c:v>
                </c:pt>
                <c:pt idx="1197">
                  <c:v>5</c:v>
                </c:pt>
                <c:pt idx="1198">
                  <c:v>12</c:v>
                </c:pt>
                <c:pt idx="1199">
                  <c:v>3</c:v>
                </c:pt>
                <c:pt idx="1200">
                  <c:v>11</c:v>
                </c:pt>
                <c:pt idx="1201">
                  <c:v>23</c:v>
                </c:pt>
                <c:pt idx="1202">
                  <c:v>22</c:v>
                </c:pt>
                <c:pt idx="1203">
                  <c:v>30</c:v>
                </c:pt>
                <c:pt idx="1204">
                  <c:v>53</c:v>
                </c:pt>
                <c:pt idx="1205">
                  <c:v>55</c:v>
                </c:pt>
                <c:pt idx="1206">
                  <c:v>38</c:v>
                </c:pt>
                <c:pt idx="1207">
                  <c:v>73</c:v>
                </c:pt>
                <c:pt idx="1208">
                  <c:v>60</c:v>
                </c:pt>
                <c:pt idx="1209">
                  <c:v>40</c:v>
                </c:pt>
                <c:pt idx="1210">
                  <c:v>66</c:v>
                </c:pt>
                <c:pt idx="1211">
                  <c:v>46</c:v>
                </c:pt>
                <c:pt idx="1212">
                  <c:v>37</c:v>
                </c:pt>
                <c:pt idx="1213">
                  <c:v>23</c:v>
                </c:pt>
                <c:pt idx="1214">
                  <c:v>22</c:v>
                </c:pt>
                <c:pt idx="1215">
                  <c:v>11</c:v>
                </c:pt>
                <c:pt idx="1216">
                  <c:v>7</c:v>
                </c:pt>
                <c:pt idx="1217">
                  <c:v>6</c:v>
                </c:pt>
                <c:pt idx="1218">
                  <c:v>3</c:v>
                </c:pt>
                <c:pt idx="1219">
                  <c:v>2</c:v>
                </c:pt>
                <c:pt idx="1220">
                  <c:v>1</c:v>
                </c:pt>
                <c:pt idx="1221">
                  <c:v>1</c:v>
                </c:pt>
                <c:pt idx="1222">
                  <c:v>1</c:v>
                </c:pt>
                <c:pt idx="1223">
                  <c:v>2</c:v>
                </c:pt>
                <c:pt idx="1224">
                  <c:v>3</c:v>
                </c:pt>
                <c:pt idx="1225">
                  <c:v>5</c:v>
                </c:pt>
                <c:pt idx="1226">
                  <c:v>9</c:v>
                </c:pt>
                <c:pt idx="1227">
                  <c:v>12</c:v>
                </c:pt>
                <c:pt idx="1228">
                  <c:v>30</c:v>
                </c:pt>
                <c:pt idx="1229">
                  <c:v>22</c:v>
                </c:pt>
                <c:pt idx="1230">
                  <c:v>23</c:v>
                </c:pt>
                <c:pt idx="1231">
                  <c:v>48</c:v>
                </c:pt>
                <c:pt idx="1232">
                  <c:v>38</c:v>
                </c:pt>
                <c:pt idx="1233">
                  <c:v>52</c:v>
                </c:pt>
                <c:pt idx="1234">
                  <c:v>91</c:v>
                </c:pt>
                <c:pt idx="1235">
                  <c:v>62</c:v>
                </c:pt>
                <c:pt idx="1236">
                  <c:v>48</c:v>
                </c:pt>
                <c:pt idx="1237">
                  <c:v>70</c:v>
                </c:pt>
                <c:pt idx="1238">
                  <c:v>65</c:v>
                </c:pt>
                <c:pt idx="1239">
                  <c:v>15</c:v>
                </c:pt>
                <c:pt idx="1240">
                  <c:v>39</c:v>
                </c:pt>
                <c:pt idx="1241">
                  <c:v>18</c:v>
                </c:pt>
                <c:pt idx="1242">
                  <c:v>16</c:v>
                </c:pt>
                <c:pt idx="1243">
                  <c:v>10</c:v>
                </c:pt>
                <c:pt idx="1244">
                  <c:v>9</c:v>
                </c:pt>
                <c:pt idx="1245">
                  <c:v>6</c:v>
                </c:pt>
                <c:pt idx="1246">
                  <c:v>2</c:v>
                </c:pt>
                <c:pt idx="1247">
                  <c:v>1</c:v>
                </c:pt>
                <c:pt idx="1248">
                  <c:v>1</c:v>
                </c:pt>
                <c:pt idx="1249">
                  <c:v>1</c:v>
                </c:pt>
                <c:pt idx="1250">
                  <c:v>2</c:v>
                </c:pt>
                <c:pt idx="1251">
                  <c:v>1</c:v>
                </c:pt>
                <c:pt idx="1252">
                  <c:v>5</c:v>
                </c:pt>
                <c:pt idx="1253">
                  <c:v>5</c:v>
                </c:pt>
                <c:pt idx="1254">
                  <c:v>4</c:v>
                </c:pt>
                <c:pt idx="1255">
                  <c:v>11</c:v>
                </c:pt>
                <c:pt idx="1256">
                  <c:v>11</c:v>
                </c:pt>
                <c:pt idx="1257">
                  <c:v>18</c:v>
                </c:pt>
                <c:pt idx="1258">
                  <c:v>29</c:v>
                </c:pt>
                <c:pt idx="1259">
                  <c:v>49</c:v>
                </c:pt>
                <c:pt idx="1260">
                  <c:v>39</c:v>
                </c:pt>
                <c:pt idx="1261">
                  <c:v>41</c:v>
                </c:pt>
                <c:pt idx="1262">
                  <c:v>56</c:v>
                </c:pt>
                <c:pt idx="1263">
                  <c:v>57</c:v>
                </c:pt>
                <c:pt idx="1264">
                  <c:v>38</c:v>
                </c:pt>
                <c:pt idx="1265">
                  <c:v>73</c:v>
                </c:pt>
                <c:pt idx="1266">
                  <c:v>45</c:v>
                </c:pt>
                <c:pt idx="1267">
                  <c:v>31</c:v>
                </c:pt>
                <c:pt idx="1268">
                  <c:v>40</c:v>
                </c:pt>
                <c:pt idx="1269">
                  <c:v>30</c:v>
                </c:pt>
                <c:pt idx="1270">
                  <c:v>23</c:v>
                </c:pt>
                <c:pt idx="1271">
                  <c:v>14</c:v>
                </c:pt>
                <c:pt idx="1272">
                  <c:v>12</c:v>
                </c:pt>
                <c:pt idx="1273">
                  <c:v>6</c:v>
                </c:pt>
                <c:pt idx="1274">
                  <c:v>2</c:v>
                </c:pt>
                <c:pt idx="1275">
                  <c:v>1</c:v>
                </c:pt>
                <c:pt idx="1276">
                  <c:v>1</c:v>
                </c:pt>
                <c:pt idx="1277">
                  <c:v>2</c:v>
                </c:pt>
                <c:pt idx="1278">
                  <c:v>1</c:v>
                </c:pt>
                <c:pt idx="1279">
                  <c:v>1</c:v>
                </c:pt>
                <c:pt idx="1280">
                  <c:v>2</c:v>
                </c:pt>
                <c:pt idx="1281">
                  <c:v>3</c:v>
                </c:pt>
                <c:pt idx="1282">
                  <c:v>5</c:v>
                </c:pt>
                <c:pt idx="1283">
                  <c:v>8</c:v>
                </c:pt>
                <c:pt idx="1284">
                  <c:v>10</c:v>
                </c:pt>
                <c:pt idx="1285">
                  <c:v>21</c:v>
                </c:pt>
                <c:pt idx="1286">
                  <c:v>19</c:v>
                </c:pt>
                <c:pt idx="1287">
                  <c:v>12</c:v>
                </c:pt>
                <c:pt idx="1288">
                  <c:v>60</c:v>
                </c:pt>
                <c:pt idx="1289">
                  <c:v>42</c:v>
                </c:pt>
                <c:pt idx="1290">
                  <c:v>36</c:v>
                </c:pt>
                <c:pt idx="1291">
                  <c:v>63</c:v>
                </c:pt>
                <c:pt idx="1292">
                  <c:v>54</c:v>
                </c:pt>
                <c:pt idx="1293">
                  <c:v>42</c:v>
                </c:pt>
                <c:pt idx="1294">
                  <c:v>55</c:v>
                </c:pt>
                <c:pt idx="1295">
                  <c:v>61</c:v>
                </c:pt>
                <c:pt idx="1296">
                  <c:v>35</c:v>
                </c:pt>
                <c:pt idx="1297">
                  <c:v>26</c:v>
                </c:pt>
                <c:pt idx="1298">
                  <c:v>35</c:v>
                </c:pt>
                <c:pt idx="1299">
                  <c:v>18</c:v>
                </c:pt>
                <c:pt idx="1300">
                  <c:v>7</c:v>
                </c:pt>
                <c:pt idx="1301">
                  <c:v>8</c:v>
                </c:pt>
                <c:pt idx="1302">
                  <c:v>8</c:v>
                </c:pt>
                <c:pt idx="1303">
                  <c:v>1</c:v>
                </c:pt>
                <c:pt idx="1304">
                  <c:v>2</c:v>
                </c:pt>
                <c:pt idx="1305">
                  <c:v>5</c:v>
                </c:pt>
                <c:pt idx="1306">
                  <c:v>2</c:v>
                </c:pt>
                <c:pt idx="1307">
                  <c:v>8</c:v>
                </c:pt>
                <c:pt idx="1308">
                  <c:v>6</c:v>
                </c:pt>
                <c:pt idx="1309">
                  <c:v>11</c:v>
                </c:pt>
                <c:pt idx="1310">
                  <c:v>21</c:v>
                </c:pt>
                <c:pt idx="1311">
                  <c:v>22</c:v>
                </c:pt>
                <c:pt idx="1312">
                  <c:v>40</c:v>
                </c:pt>
                <c:pt idx="1313">
                  <c:v>33</c:v>
                </c:pt>
                <c:pt idx="1314">
                  <c:v>47</c:v>
                </c:pt>
                <c:pt idx="1315">
                  <c:v>64</c:v>
                </c:pt>
                <c:pt idx="1316">
                  <c:v>39</c:v>
                </c:pt>
                <c:pt idx="1317">
                  <c:v>37</c:v>
                </c:pt>
                <c:pt idx="1318">
                  <c:v>54</c:v>
                </c:pt>
                <c:pt idx="1319">
                  <c:v>47</c:v>
                </c:pt>
                <c:pt idx="1320">
                  <c:v>33</c:v>
                </c:pt>
                <c:pt idx="1321">
                  <c:v>34</c:v>
                </c:pt>
                <c:pt idx="1322">
                  <c:v>29</c:v>
                </c:pt>
                <c:pt idx="1323">
                  <c:v>20</c:v>
                </c:pt>
                <c:pt idx="1324">
                  <c:v>9</c:v>
                </c:pt>
                <c:pt idx="1325">
                  <c:v>5</c:v>
                </c:pt>
                <c:pt idx="1326">
                  <c:v>5</c:v>
                </c:pt>
                <c:pt idx="1327">
                  <c:v>2</c:v>
                </c:pt>
                <c:pt idx="1328">
                  <c:v>5</c:v>
                </c:pt>
                <c:pt idx="1329">
                  <c:v>1</c:v>
                </c:pt>
                <c:pt idx="1330">
                  <c:v>1</c:v>
                </c:pt>
                <c:pt idx="1331">
                  <c:v>1</c:v>
                </c:pt>
                <c:pt idx="1332">
                  <c:v>4</c:v>
                </c:pt>
                <c:pt idx="1333">
                  <c:v>3</c:v>
                </c:pt>
                <c:pt idx="1334">
                  <c:v>8</c:v>
                </c:pt>
                <c:pt idx="1335">
                  <c:v>16</c:v>
                </c:pt>
                <c:pt idx="1336">
                  <c:v>15</c:v>
                </c:pt>
                <c:pt idx="1337">
                  <c:v>18</c:v>
                </c:pt>
                <c:pt idx="1338">
                  <c:v>44</c:v>
                </c:pt>
                <c:pt idx="1339">
                  <c:v>22</c:v>
                </c:pt>
                <c:pt idx="1340">
                  <c:v>42</c:v>
                </c:pt>
                <c:pt idx="1341">
                  <c:v>51</c:v>
                </c:pt>
                <c:pt idx="1342">
                  <c:v>36</c:v>
                </c:pt>
                <c:pt idx="1343">
                  <c:v>55</c:v>
                </c:pt>
                <c:pt idx="1344">
                  <c:v>64</c:v>
                </c:pt>
                <c:pt idx="1345">
                  <c:v>46</c:v>
                </c:pt>
                <c:pt idx="1346">
                  <c:v>36</c:v>
                </c:pt>
                <c:pt idx="1347">
                  <c:v>45</c:v>
                </c:pt>
                <c:pt idx="1348">
                  <c:v>25</c:v>
                </c:pt>
                <c:pt idx="1349">
                  <c:v>14</c:v>
                </c:pt>
                <c:pt idx="1350">
                  <c:v>13</c:v>
                </c:pt>
                <c:pt idx="1351">
                  <c:v>4</c:v>
                </c:pt>
                <c:pt idx="1352">
                  <c:v>5</c:v>
                </c:pt>
                <c:pt idx="1353">
                  <c:v>2</c:v>
                </c:pt>
                <c:pt idx="1354">
                  <c:v>1</c:v>
                </c:pt>
                <c:pt idx="1355">
                  <c:v>1</c:v>
                </c:pt>
                <c:pt idx="1356">
                  <c:v>1</c:v>
                </c:pt>
                <c:pt idx="1357">
                  <c:v>2</c:v>
                </c:pt>
                <c:pt idx="1358">
                  <c:v>2</c:v>
                </c:pt>
                <c:pt idx="1359">
                  <c:v>8</c:v>
                </c:pt>
                <c:pt idx="1360">
                  <c:v>8</c:v>
                </c:pt>
                <c:pt idx="1361">
                  <c:v>11</c:v>
                </c:pt>
                <c:pt idx="1362">
                  <c:v>16</c:v>
                </c:pt>
                <c:pt idx="1363">
                  <c:v>14</c:v>
                </c:pt>
                <c:pt idx="1364">
                  <c:v>26</c:v>
                </c:pt>
                <c:pt idx="1365">
                  <c:v>27</c:v>
                </c:pt>
                <c:pt idx="1366">
                  <c:v>29</c:v>
                </c:pt>
                <c:pt idx="1367">
                  <c:v>62</c:v>
                </c:pt>
                <c:pt idx="1368">
                  <c:v>52</c:v>
                </c:pt>
                <c:pt idx="1369">
                  <c:v>44</c:v>
                </c:pt>
                <c:pt idx="1370">
                  <c:v>72</c:v>
                </c:pt>
                <c:pt idx="1371">
                  <c:v>44</c:v>
                </c:pt>
                <c:pt idx="1372">
                  <c:v>32</c:v>
                </c:pt>
                <c:pt idx="1373">
                  <c:v>31</c:v>
                </c:pt>
                <c:pt idx="1374">
                  <c:v>23</c:v>
                </c:pt>
                <c:pt idx="1375">
                  <c:v>22</c:v>
                </c:pt>
                <c:pt idx="1376">
                  <c:v>14</c:v>
                </c:pt>
                <c:pt idx="1377">
                  <c:v>7</c:v>
                </c:pt>
                <c:pt idx="1378">
                  <c:v>8</c:v>
                </c:pt>
                <c:pt idx="1379">
                  <c:v>8</c:v>
                </c:pt>
                <c:pt idx="1380">
                  <c:v>1</c:v>
                </c:pt>
                <c:pt idx="1381">
                  <c:v>1</c:v>
                </c:pt>
                <c:pt idx="1382">
                  <c:v>1</c:v>
                </c:pt>
                <c:pt idx="1383">
                  <c:v>1</c:v>
                </c:pt>
                <c:pt idx="1384">
                  <c:v>1</c:v>
                </c:pt>
                <c:pt idx="1385">
                  <c:v>1</c:v>
                </c:pt>
                <c:pt idx="1386">
                  <c:v>1</c:v>
                </c:pt>
                <c:pt idx="1387">
                  <c:v>1</c:v>
                </c:pt>
                <c:pt idx="1388">
                  <c:v>2</c:v>
                </c:pt>
                <c:pt idx="1389">
                  <c:v>4</c:v>
                </c:pt>
                <c:pt idx="1390">
                  <c:v>4</c:v>
                </c:pt>
                <c:pt idx="1391">
                  <c:v>8</c:v>
                </c:pt>
                <c:pt idx="1392">
                  <c:v>15</c:v>
                </c:pt>
                <c:pt idx="1393">
                  <c:v>16</c:v>
                </c:pt>
                <c:pt idx="1394">
                  <c:v>16</c:v>
                </c:pt>
                <c:pt idx="1395">
                  <c:v>33</c:v>
                </c:pt>
                <c:pt idx="1396">
                  <c:v>22</c:v>
                </c:pt>
                <c:pt idx="1397">
                  <c:v>26</c:v>
                </c:pt>
                <c:pt idx="1398">
                  <c:v>49</c:v>
                </c:pt>
                <c:pt idx="1399">
                  <c:v>46</c:v>
                </c:pt>
                <c:pt idx="1400">
                  <c:v>35</c:v>
                </c:pt>
                <c:pt idx="1401">
                  <c:v>56</c:v>
                </c:pt>
                <c:pt idx="1402">
                  <c:v>48</c:v>
                </c:pt>
                <c:pt idx="1403">
                  <c:v>33</c:v>
                </c:pt>
                <c:pt idx="1404">
                  <c:v>27</c:v>
                </c:pt>
                <c:pt idx="1405">
                  <c:v>23</c:v>
                </c:pt>
                <c:pt idx="1406">
                  <c:v>21</c:v>
                </c:pt>
                <c:pt idx="1407">
                  <c:v>14</c:v>
                </c:pt>
                <c:pt idx="1408">
                  <c:v>10</c:v>
                </c:pt>
                <c:pt idx="1409">
                  <c:v>9</c:v>
                </c:pt>
                <c:pt idx="1410">
                  <c:v>1</c:v>
                </c:pt>
                <c:pt idx="1411">
                  <c:v>1</c:v>
                </c:pt>
                <c:pt idx="1412">
                  <c:v>2</c:v>
                </c:pt>
                <c:pt idx="1413">
                  <c:v>1</c:v>
                </c:pt>
                <c:pt idx="1414">
                  <c:v>2</c:v>
                </c:pt>
                <c:pt idx="1415">
                  <c:v>2</c:v>
                </c:pt>
                <c:pt idx="1416">
                  <c:v>2</c:v>
                </c:pt>
                <c:pt idx="1417">
                  <c:v>5</c:v>
                </c:pt>
                <c:pt idx="1418">
                  <c:v>3</c:v>
                </c:pt>
                <c:pt idx="1419">
                  <c:v>12</c:v>
                </c:pt>
                <c:pt idx="1420">
                  <c:v>16</c:v>
                </c:pt>
                <c:pt idx="1421">
                  <c:v>14</c:v>
                </c:pt>
                <c:pt idx="1422">
                  <c:v>30</c:v>
                </c:pt>
                <c:pt idx="1423">
                  <c:v>16</c:v>
                </c:pt>
                <c:pt idx="1424">
                  <c:v>23</c:v>
                </c:pt>
                <c:pt idx="1425">
                  <c:v>56</c:v>
                </c:pt>
                <c:pt idx="1426">
                  <c:v>59</c:v>
                </c:pt>
                <c:pt idx="1427">
                  <c:v>27</c:v>
                </c:pt>
                <c:pt idx="1428">
                  <c:v>51</c:v>
                </c:pt>
                <c:pt idx="1429">
                  <c:v>54</c:v>
                </c:pt>
                <c:pt idx="1430">
                  <c:v>27</c:v>
                </c:pt>
                <c:pt idx="1431">
                  <c:v>33</c:v>
                </c:pt>
                <c:pt idx="1432">
                  <c:v>33</c:v>
                </c:pt>
                <c:pt idx="1433">
                  <c:v>25</c:v>
                </c:pt>
                <c:pt idx="1434">
                  <c:v>16</c:v>
                </c:pt>
                <c:pt idx="1435">
                  <c:v>5</c:v>
                </c:pt>
                <c:pt idx="1436">
                  <c:v>6</c:v>
                </c:pt>
                <c:pt idx="1437">
                  <c:v>4</c:v>
                </c:pt>
                <c:pt idx="1438">
                  <c:v>5</c:v>
                </c:pt>
                <c:pt idx="1439">
                  <c:v>2</c:v>
                </c:pt>
                <c:pt idx="1440">
                  <c:v>1</c:v>
                </c:pt>
                <c:pt idx="1441">
                  <c:v>1</c:v>
                </c:pt>
                <c:pt idx="1442">
                  <c:v>1</c:v>
                </c:pt>
                <c:pt idx="1443">
                  <c:v>1</c:v>
                </c:pt>
                <c:pt idx="1444">
                  <c:v>2</c:v>
                </c:pt>
                <c:pt idx="1445">
                  <c:v>4</c:v>
                </c:pt>
                <c:pt idx="1446">
                  <c:v>3</c:v>
                </c:pt>
                <c:pt idx="1447">
                  <c:v>8</c:v>
                </c:pt>
                <c:pt idx="1448">
                  <c:v>13</c:v>
                </c:pt>
                <c:pt idx="1449">
                  <c:v>14</c:v>
                </c:pt>
                <c:pt idx="1450">
                  <c:v>33</c:v>
                </c:pt>
                <c:pt idx="1451">
                  <c:v>28</c:v>
                </c:pt>
                <c:pt idx="1452">
                  <c:v>21</c:v>
                </c:pt>
                <c:pt idx="1453">
                  <c:v>43</c:v>
                </c:pt>
                <c:pt idx="1454">
                  <c:v>30</c:v>
                </c:pt>
                <c:pt idx="1455">
                  <c:v>38</c:v>
                </c:pt>
                <c:pt idx="1456">
                  <c:v>57</c:v>
                </c:pt>
                <c:pt idx="1457">
                  <c:v>45</c:v>
                </c:pt>
                <c:pt idx="1458">
                  <c:v>40</c:v>
                </c:pt>
                <c:pt idx="1459">
                  <c:v>29</c:v>
                </c:pt>
                <c:pt idx="1460">
                  <c:v>37</c:v>
                </c:pt>
                <c:pt idx="1461">
                  <c:v>16</c:v>
                </c:pt>
                <c:pt idx="1462">
                  <c:v>15</c:v>
                </c:pt>
                <c:pt idx="1463">
                  <c:v>11</c:v>
                </c:pt>
                <c:pt idx="1464">
                  <c:v>9</c:v>
                </c:pt>
                <c:pt idx="1465">
                  <c:v>5</c:v>
                </c:pt>
                <c:pt idx="1466">
                  <c:v>2</c:v>
                </c:pt>
                <c:pt idx="1467">
                  <c:v>1</c:v>
                </c:pt>
                <c:pt idx="1468">
                  <c:v>1</c:v>
                </c:pt>
                <c:pt idx="1469">
                  <c:v>1</c:v>
                </c:pt>
                <c:pt idx="1470">
                  <c:v>4</c:v>
                </c:pt>
                <c:pt idx="1471">
                  <c:v>4</c:v>
                </c:pt>
                <c:pt idx="1472">
                  <c:v>2</c:v>
                </c:pt>
                <c:pt idx="1473">
                  <c:v>12</c:v>
                </c:pt>
                <c:pt idx="1474">
                  <c:v>15</c:v>
                </c:pt>
                <c:pt idx="1475">
                  <c:v>22</c:v>
                </c:pt>
                <c:pt idx="1476">
                  <c:v>13</c:v>
                </c:pt>
                <c:pt idx="1477">
                  <c:v>29</c:v>
                </c:pt>
                <c:pt idx="1478">
                  <c:v>44</c:v>
                </c:pt>
                <c:pt idx="1479">
                  <c:v>37</c:v>
                </c:pt>
                <c:pt idx="1480">
                  <c:v>27</c:v>
                </c:pt>
                <c:pt idx="1481">
                  <c:v>52</c:v>
                </c:pt>
                <c:pt idx="1482">
                  <c:v>48</c:v>
                </c:pt>
                <c:pt idx="1483">
                  <c:v>26</c:v>
                </c:pt>
                <c:pt idx="1484">
                  <c:v>34</c:v>
                </c:pt>
                <c:pt idx="1485">
                  <c:v>24</c:v>
                </c:pt>
                <c:pt idx="1486">
                  <c:v>21</c:v>
                </c:pt>
                <c:pt idx="1487">
                  <c:v>17</c:v>
                </c:pt>
                <c:pt idx="1488">
                  <c:v>17</c:v>
                </c:pt>
                <c:pt idx="1489">
                  <c:v>13</c:v>
                </c:pt>
                <c:pt idx="1490">
                  <c:v>4</c:v>
                </c:pt>
                <c:pt idx="1491">
                  <c:v>2</c:v>
                </c:pt>
                <c:pt idx="1492">
                  <c:v>2</c:v>
                </c:pt>
                <c:pt idx="1493">
                  <c:v>1</c:v>
                </c:pt>
                <c:pt idx="1494">
                  <c:v>1</c:v>
                </c:pt>
                <c:pt idx="1495">
                  <c:v>3</c:v>
                </c:pt>
                <c:pt idx="1496">
                  <c:v>1</c:v>
                </c:pt>
                <c:pt idx="1497">
                  <c:v>3</c:v>
                </c:pt>
                <c:pt idx="1498">
                  <c:v>4</c:v>
                </c:pt>
                <c:pt idx="1499">
                  <c:v>11</c:v>
                </c:pt>
                <c:pt idx="1500">
                  <c:v>12</c:v>
                </c:pt>
                <c:pt idx="1501">
                  <c:v>10</c:v>
                </c:pt>
                <c:pt idx="1502">
                  <c:v>15</c:v>
                </c:pt>
                <c:pt idx="1503">
                  <c:v>17</c:v>
                </c:pt>
                <c:pt idx="1504">
                  <c:v>34</c:v>
                </c:pt>
                <c:pt idx="1505">
                  <c:v>35</c:v>
                </c:pt>
                <c:pt idx="1506">
                  <c:v>42</c:v>
                </c:pt>
                <c:pt idx="1507">
                  <c:v>26</c:v>
                </c:pt>
                <c:pt idx="1508">
                  <c:v>44</c:v>
                </c:pt>
                <c:pt idx="1509">
                  <c:v>41</c:v>
                </c:pt>
                <c:pt idx="1510">
                  <c:v>27</c:v>
                </c:pt>
                <c:pt idx="1511">
                  <c:v>35</c:v>
                </c:pt>
                <c:pt idx="1512">
                  <c:v>21</c:v>
                </c:pt>
                <c:pt idx="1513">
                  <c:v>20</c:v>
                </c:pt>
                <c:pt idx="1514">
                  <c:v>19</c:v>
                </c:pt>
                <c:pt idx="1515">
                  <c:v>19</c:v>
                </c:pt>
                <c:pt idx="1516">
                  <c:v>5</c:v>
                </c:pt>
                <c:pt idx="1517">
                  <c:v>3</c:v>
                </c:pt>
                <c:pt idx="1518">
                  <c:v>4</c:v>
                </c:pt>
                <c:pt idx="1519">
                  <c:v>3</c:v>
                </c:pt>
                <c:pt idx="1520">
                  <c:v>1</c:v>
                </c:pt>
                <c:pt idx="1521">
                  <c:v>1</c:v>
                </c:pt>
                <c:pt idx="1522">
                  <c:v>4</c:v>
                </c:pt>
                <c:pt idx="1523">
                  <c:v>3</c:v>
                </c:pt>
                <c:pt idx="1524">
                  <c:v>3</c:v>
                </c:pt>
                <c:pt idx="1525">
                  <c:v>5</c:v>
                </c:pt>
                <c:pt idx="1526">
                  <c:v>7</c:v>
                </c:pt>
                <c:pt idx="1527">
                  <c:v>15</c:v>
                </c:pt>
                <c:pt idx="1528">
                  <c:v>14</c:v>
                </c:pt>
                <c:pt idx="1529">
                  <c:v>26</c:v>
                </c:pt>
                <c:pt idx="1530">
                  <c:v>33</c:v>
                </c:pt>
                <c:pt idx="1531">
                  <c:v>30</c:v>
                </c:pt>
                <c:pt idx="1532">
                  <c:v>25</c:v>
                </c:pt>
                <c:pt idx="1533">
                  <c:v>39</c:v>
                </c:pt>
                <c:pt idx="1534">
                  <c:v>38</c:v>
                </c:pt>
                <c:pt idx="1535">
                  <c:v>29</c:v>
                </c:pt>
                <c:pt idx="1536">
                  <c:v>29</c:v>
                </c:pt>
                <c:pt idx="1537">
                  <c:v>27</c:v>
                </c:pt>
                <c:pt idx="1538">
                  <c:v>29</c:v>
                </c:pt>
                <c:pt idx="1539">
                  <c:v>13</c:v>
                </c:pt>
                <c:pt idx="1540">
                  <c:v>12</c:v>
                </c:pt>
                <c:pt idx="1541">
                  <c:v>9</c:v>
                </c:pt>
                <c:pt idx="1542">
                  <c:v>4</c:v>
                </c:pt>
                <c:pt idx="1543">
                  <c:v>3</c:v>
                </c:pt>
                <c:pt idx="1544">
                  <c:v>2</c:v>
                </c:pt>
                <c:pt idx="1545">
                  <c:v>1</c:v>
                </c:pt>
                <c:pt idx="1546">
                  <c:v>1</c:v>
                </c:pt>
                <c:pt idx="1547">
                  <c:v>2</c:v>
                </c:pt>
                <c:pt idx="1548">
                  <c:v>2</c:v>
                </c:pt>
                <c:pt idx="1549">
                  <c:v>1</c:v>
                </c:pt>
                <c:pt idx="1550">
                  <c:v>3</c:v>
                </c:pt>
                <c:pt idx="1551">
                  <c:v>3</c:v>
                </c:pt>
                <c:pt idx="1552">
                  <c:v>5</c:v>
                </c:pt>
                <c:pt idx="1553">
                  <c:v>8</c:v>
                </c:pt>
                <c:pt idx="1554">
                  <c:v>14</c:v>
                </c:pt>
                <c:pt idx="1555">
                  <c:v>16</c:v>
                </c:pt>
                <c:pt idx="1556">
                  <c:v>18</c:v>
                </c:pt>
                <c:pt idx="1557">
                  <c:v>34</c:v>
                </c:pt>
                <c:pt idx="1558">
                  <c:v>25</c:v>
                </c:pt>
                <c:pt idx="1559">
                  <c:v>20</c:v>
                </c:pt>
                <c:pt idx="1560">
                  <c:v>54</c:v>
                </c:pt>
                <c:pt idx="1561">
                  <c:v>23</c:v>
                </c:pt>
                <c:pt idx="1562">
                  <c:v>29</c:v>
                </c:pt>
                <c:pt idx="1563">
                  <c:v>36</c:v>
                </c:pt>
                <c:pt idx="1564">
                  <c:v>32</c:v>
                </c:pt>
                <c:pt idx="1565">
                  <c:v>25</c:v>
                </c:pt>
                <c:pt idx="1566">
                  <c:v>14</c:v>
                </c:pt>
                <c:pt idx="1567">
                  <c:v>12</c:v>
                </c:pt>
                <c:pt idx="1568">
                  <c:v>7</c:v>
                </c:pt>
                <c:pt idx="1569">
                  <c:v>7</c:v>
                </c:pt>
                <c:pt idx="1570">
                  <c:v>2</c:v>
                </c:pt>
                <c:pt idx="1571">
                  <c:v>3</c:v>
                </c:pt>
                <c:pt idx="1572">
                  <c:v>2</c:v>
                </c:pt>
                <c:pt idx="1573">
                  <c:v>1</c:v>
                </c:pt>
                <c:pt idx="1574">
                  <c:v>3</c:v>
                </c:pt>
                <c:pt idx="1575">
                  <c:v>1</c:v>
                </c:pt>
                <c:pt idx="1576">
                  <c:v>3</c:v>
                </c:pt>
                <c:pt idx="1577">
                  <c:v>1</c:v>
                </c:pt>
                <c:pt idx="1578">
                  <c:v>6</c:v>
                </c:pt>
                <c:pt idx="1579">
                  <c:v>2</c:v>
                </c:pt>
                <c:pt idx="1580">
                  <c:v>7</c:v>
                </c:pt>
                <c:pt idx="1581">
                  <c:v>14</c:v>
                </c:pt>
                <c:pt idx="1582">
                  <c:v>19</c:v>
                </c:pt>
                <c:pt idx="1583">
                  <c:v>21</c:v>
                </c:pt>
                <c:pt idx="1584">
                  <c:v>20</c:v>
                </c:pt>
                <c:pt idx="1585">
                  <c:v>27</c:v>
                </c:pt>
                <c:pt idx="1586">
                  <c:v>14</c:v>
                </c:pt>
                <c:pt idx="1587">
                  <c:v>38</c:v>
                </c:pt>
                <c:pt idx="1588">
                  <c:v>37</c:v>
                </c:pt>
                <c:pt idx="1589">
                  <c:v>29</c:v>
                </c:pt>
                <c:pt idx="1590">
                  <c:v>23</c:v>
                </c:pt>
                <c:pt idx="1591">
                  <c:v>26</c:v>
                </c:pt>
                <c:pt idx="1592">
                  <c:v>16</c:v>
                </c:pt>
                <c:pt idx="1593">
                  <c:v>13</c:v>
                </c:pt>
                <c:pt idx="1594">
                  <c:v>9</c:v>
                </c:pt>
                <c:pt idx="1595">
                  <c:v>7</c:v>
                </c:pt>
                <c:pt idx="1596">
                  <c:v>4</c:v>
                </c:pt>
                <c:pt idx="1597">
                  <c:v>1</c:v>
                </c:pt>
                <c:pt idx="1598">
                  <c:v>1</c:v>
                </c:pt>
                <c:pt idx="1599">
                  <c:v>1</c:v>
                </c:pt>
                <c:pt idx="1600">
                  <c:v>1</c:v>
                </c:pt>
                <c:pt idx="1601">
                  <c:v>3</c:v>
                </c:pt>
                <c:pt idx="1602">
                  <c:v>1</c:v>
                </c:pt>
                <c:pt idx="1603">
                  <c:v>1</c:v>
                </c:pt>
                <c:pt idx="1604">
                  <c:v>3</c:v>
                </c:pt>
                <c:pt idx="1605">
                  <c:v>7</c:v>
                </c:pt>
                <c:pt idx="1606">
                  <c:v>4</c:v>
                </c:pt>
                <c:pt idx="1607">
                  <c:v>6</c:v>
                </c:pt>
                <c:pt idx="1608">
                  <c:v>8</c:v>
                </c:pt>
                <c:pt idx="1609">
                  <c:v>11</c:v>
                </c:pt>
                <c:pt idx="1610">
                  <c:v>20</c:v>
                </c:pt>
                <c:pt idx="1611">
                  <c:v>32</c:v>
                </c:pt>
                <c:pt idx="1612">
                  <c:v>15</c:v>
                </c:pt>
                <c:pt idx="1613">
                  <c:v>35</c:v>
                </c:pt>
                <c:pt idx="1614">
                  <c:v>28</c:v>
                </c:pt>
                <c:pt idx="1615">
                  <c:v>20</c:v>
                </c:pt>
                <c:pt idx="1616">
                  <c:v>36</c:v>
                </c:pt>
                <c:pt idx="1617">
                  <c:v>26</c:v>
                </c:pt>
                <c:pt idx="1618">
                  <c:v>22</c:v>
                </c:pt>
                <c:pt idx="1619">
                  <c:v>16</c:v>
                </c:pt>
                <c:pt idx="1620">
                  <c:v>9</c:v>
                </c:pt>
                <c:pt idx="1621">
                  <c:v>11</c:v>
                </c:pt>
                <c:pt idx="1622">
                  <c:v>9</c:v>
                </c:pt>
                <c:pt idx="1623">
                  <c:v>2</c:v>
                </c:pt>
                <c:pt idx="1624">
                  <c:v>3</c:v>
                </c:pt>
                <c:pt idx="1625">
                  <c:v>1</c:v>
                </c:pt>
                <c:pt idx="1626">
                  <c:v>1</c:v>
                </c:pt>
                <c:pt idx="1627">
                  <c:v>1</c:v>
                </c:pt>
                <c:pt idx="1628">
                  <c:v>1</c:v>
                </c:pt>
                <c:pt idx="1629">
                  <c:v>2</c:v>
                </c:pt>
                <c:pt idx="1630">
                  <c:v>2</c:v>
                </c:pt>
                <c:pt idx="1631">
                  <c:v>2</c:v>
                </c:pt>
                <c:pt idx="1632">
                  <c:v>5</c:v>
                </c:pt>
                <c:pt idx="1633">
                  <c:v>11</c:v>
                </c:pt>
                <c:pt idx="1634">
                  <c:v>15</c:v>
                </c:pt>
                <c:pt idx="1635">
                  <c:v>9</c:v>
                </c:pt>
                <c:pt idx="1636">
                  <c:v>27</c:v>
                </c:pt>
                <c:pt idx="1637">
                  <c:v>20</c:v>
                </c:pt>
                <c:pt idx="1638">
                  <c:v>7</c:v>
                </c:pt>
                <c:pt idx="1639">
                  <c:v>26</c:v>
                </c:pt>
                <c:pt idx="1640">
                  <c:v>27</c:v>
                </c:pt>
                <c:pt idx="1641">
                  <c:v>11</c:v>
                </c:pt>
                <c:pt idx="1642">
                  <c:v>17</c:v>
                </c:pt>
                <c:pt idx="1643">
                  <c:v>27</c:v>
                </c:pt>
                <c:pt idx="1644">
                  <c:v>17</c:v>
                </c:pt>
                <c:pt idx="1645">
                  <c:v>14</c:v>
                </c:pt>
                <c:pt idx="1646">
                  <c:v>10</c:v>
                </c:pt>
                <c:pt idx="1647">
                  <c:v>10</c:v>
                </c:pt>
                <c:pt idx="1648">
                  <c:v>5</c:v>
                </c:pt>
                <c:pt idx="1649">
                  <c:v>4</c:v>
                </c:pt>
                <c:pt idx="1650">
                  <c:v>1</c:v>
                </c:pt>
                <c:pt idx="1651">
                  <c:v>1</c:v>
                </c:pt>
                <c:pt idx="1652">
                  <c:v>1</c:v>
                </c:pt>
                <c:pt idx="1653">
                  <c:v>4</c:v>
                </c:pt>
                <c:pt idx="1654">
                  <c:v>2</c:v>
                </c:pt>
                <c:pt idx="1655">
                  <c:v>4</c:v>
                </c:pt>
                <c:pt idx="1656">
                  <c:v>3</c:v>
                </c:pt>
                <c:pt idx="1657">
                  <c:v>7</c:v>
                </c:pt>
                <c:pt idx="1658">
                  <c:v>12</c:v>
                </c:pt>
                <c:pt idx="1659">
                  <c:v>12</c:v>
                </c:pt>
                <c:pt idx="1660">
                  <c:v>17</c:v>
                </c:pt>
                <c:pt idx="1661">
                  <c:v>12</c:v>
                </c:pt>
                <c:pt idx="1662">
                  <c:v>20</c:v>
                </c:pt>
                <c:pt idx="1663">
                  <c:v>14</c:v>
                </c:pt>
                <c:pt idx="1664">
                  <c:v>27</c:v>
                </c:pt>
                <c:pt idx="1665">
                  <c:v>25</c:v>
                </c:pt>
                <c:pt idx="1666">
                  <c:v>25</c:v>
                </c:pt>
                <c:pt idx="1667">
                  <c:v>26</c:v>
                </c:pt>
                <c:pt idx="1668">
                  <c:v>25</c:v>
                </c:pt>
                <c:pt idx="1669">
                  <c:v>23</c:v>
                </c:pt>
                <c:pt idx="1670">
                  <c:v>17</c:v>
                </c:pt>
                <c:pt idx="1671">
                  <c:v>15</c:v>
                </c:pt>
                <c:pt idx="1672">
                  <c:v>11</c:v>
                </c:pt>
                <c:pt idx="1673">
                  <c:v>7</c:v>
                </c:pt>
                <c:pt idx="1674">
                  <c:v>2</c:v>
                </c:pt>
                <c:pt idx="1675">
                  <c:v>1</c:v>
                </c:pt>
                <c:pt idx="1676">
                  <c:v>2</c:v>
                </c:pt>
                <c:pt idx="1677">
                  <c:v>1</c:v>
                </c:pt>
                <c:pt idx="1678">
                  <c:v>1</c:v>
                </c:pt>
                <c:pt idx="1679">
                  <c:v>1</c:v>
                </c:pt>
                <c:pt idx="1680">
                  <c:v>1</c:v>
                </c:pt>
                <c:pt idx="1681">
                  <c:v>5</c:v>
                </c:pt>
                <c:pt idx="1682">
                  <c:v>2</c:v>
                </c:pt>
                <c:pt idx="1683">
                  <c:v>7</c:v>
                </c:pt>
                <c:pt idx="1684">
                  <c:v>4</c:v>
                </c:pt>
                <c:pt idx="1685">
                  <c:v>9</c:v>
                </c:pt>
                <c:pt idx="1686">
                  <c:v>18</c:v>
                </c:pt>
                <c:pt idx="1687">
                  <c:v>17</c:v>
                </c:pt>
                <c:pt idx="1688">
                  <c:v>16</c:v>
                </c:pt>
                <c:pt idx="1689">
                  <c:v>23</c:v>
                </c:pt>
                <c:pt idx="1690">
                  <c:v>19</c:v>
                </c:pt>
                <c:pt idx="1691">
                  <c:v>22</c:v>
                </c:pt>
                <c:pt idx="1692">
                  <c:v>24</c:v>
                </c:pt>
                <c:pt idx="1693">
                  <c:v>21</c:v>
                </c:pt>
                <c:pt idx="1694">
                  <c:v>17</c:v>
                </c:pt>
                <c:pt idx="1695">
                  <c:v>15</c:v>
                </c:pt>
                <c:pt idx="1696">
                  <c:v>13</c:v>
                </c:pt>
                <c:pt idx="1697">
                  <c:v>8</c:v>
                </c:pt>
                <c:pt idx="1698">
                  <c:v>9</c:v>
                </c:pt>
                <c:pt idx="1699">
                  <c:v>2</c:v>
                </c:pt>
                <c:pt idx="1700">
                  <c:v>3</c:v>
                </c:pt>
                <c:pt idx="1701">
                  <c:v>4</c:v>
                </c:pt>
                <c:pt idx="1702">
                  <c:v>1</c:v>
                </c:pt>
                <c:pt idx="1703">
                  <c:v>1</c:v>
                </c:pt>
                <c:pt idx="1704">
                  <c:v>1</c:v>
                </c:pt>
                <c:pt idx="1705">
                  <c:v>1</c:v>
                </c:pt>
                <c:pt idx="1706">
                  <c:v>4</c:v>
                </c:pt>
                <c:pt idx="1707">
                  <c:v>1</c:v>
                </c:pt>
                <c:pt idx="1708">
                  <c:v>5</c:v>
                </c:pt>
                <c:pt idx="1709">
                  <c:v>5</c:v>
                </c:pt>
                <c:pt idx="1710">
                  <c:v>8</c:v>
                </c:pt>
                <c:pt idx="1711">
                  <c:v>9</c:v>
                </c:pt>
                <c:pt idx="1712">
                  <c:v>16</c:v>
                </c:pt>
                <c:pt idx="1713">
                  <c:v>11</c:v>
                </c:pt>
                <c:pt idx="1714">
                  <c:v>15</c:v>
                </c:pt>
                <c:pt idx="1715">
                  <c:v>22</c:v>
                </c:pt>
                <c:pt idx="1716">
                  <c:v>18</c:v>
                </c:pt>
                <c:pt idx="1717">
                  <c:v>24</c:v>
                </c:pt>
                <c:pt idx="1718">
                  <c:v>25</c:v>
                </c:pt>
                <c:pt idx="1719">
                  <c:v>19</c:v>
                </c:pt>
                <c:pt idx="1720">
                  <c:v>12</c:v>
                </c:pt>
                <c:pt idx="1721">
                  <c:v>8</c:v>
                </c:pt>
                <c:pt idx="1722">
                  <c:v>7</c:v>
                </c:pt>
                <c:pt idx="1723">
                  <c:v>5</c:v>
                </c:pt>
                <c:pt idx="1724">
                  <c:v>5</c:v>
                </c:pt>
                <c:pt idx="1725">
                  <c:v>6</c:v>
                </c:pt>
                <c:pt idx="1726">
                  <c:v>1</c:v>
                </c:pt>
                <c:pt idx="1727">
                  <c:v>1</c:v>
                </c:pt>
                <c:pt idx="1728">
                  <c:v>1</c:v>
                </c:pt>
                <c:pt idx="1729">
                  <c:v>2</c:v>
                </c:pt>
                <c:pt idx="1730">
                  <c:v>2</c:v>
                </c:pt>
                <c:pt idx="1731">
                  <c:v>2</c:v>
                </c:pt>
                <c:pt idx="1732">
                  <c:v>9</c:v>
                </c:pt>
                <c:pt idx="1733">
                  <c:v>6</c:v>
                </c:pt>
                <c:pt idx="1734">
                  <c:v>8</c:v>
                </c:pt>
                <c:pt idx="1735">
                  <c:v>17</c:v>
                </c:pt>
                <c:pt idx="1736">
                  <c:v>20</c:v>
                </c:pt>
                <c:pt idx="1737">
                  <c:v>11</c:v>
                </c:pt>
                <c:pt idx="1738">
                  <c:v>19</c:v>
                </c:pt>
                <c:pt idx="1739">
                  <c:v>21</c:v>
                </c:pt>
                <c:pt idx="1740">
                  <c:v>14</c:v>
                </c:pt>
                <c:pt idx="1741">
                  <c:v>9</c:v>
                </c:pt>
                <c:pt idx="1742">
                  <c:v>9</c:v>
                </c:pt>
                <c:pt idx="1743">
                  <c:v>16</c:v>
                </c:pt>
                <c:pt idx="1744">
                  <c:v>11</c:v>
                </c:pt>
                <c:pt idx="1745">
                  <c:v>13</c:v>
                </c:pt>
                <c:pt idx="1746">
                  <c:v>12</c:v>
                </c:pt>
                <c:pt idx="1747">
                  <c:v>6</c:v>
                </c:pt>
                <c:pt idx="1748">
                  <c:v>6</c:v>
                </c:pt>
                <c:pt idx="1749">
                  <c:v>2</c:v>
                </c:pt>
                <c:pt idx="1750">
                  <c:v>1</c:v>
                </c:pt>
                <c:pt idx="1751">
                  <c:v>1</c:v>
                </c:pt>
                <c:pt idx="1752">
                  <c:v>1</c:v>
                </c:pt>
                <c:pt idx="1753">
                  <c:v>2</c:v>
                </c:pt>
                <c:pt idx="1754">
                  <c:v>2</c:v>
                </c:pt>
                <c:pt idx="1755">
                  <c:v>3</c:v>
                </c:pt>
                <c:pt idx="1756">
                  <c:v>5</c:v>
                </c:pt>
                <c:pt idx="1757">
                  <c:v>1</c:v>
                </c:pt>
                <c:pt idx="1758">
                  <c:v>15</c:v>
                </c:pt>
                <c:pt idx="1759">
                  <c:v>13</c:v>
                </c:pt>
                <c:pt idx="1760">
                  <c:v>8</c:v>
                </c:pt>
                <c:pt idx="1761">
                  <c:v>26</c:v>
                </c:pt>
                <c:pt idx="1762">
                  <c:v>20</c:v>
                </c:pt>
                <c:pt idx="1763">
                  <c:v>18</c:v>
                </c:pt>
                <c:pt idx="1764">
                  <c:v>18</c:v>
                </c:pt>
                <c:pt idx="1765">
                  <c:v>14</c:v>
                </c:pt>
                <c:pt idx="1766">
                  <c:v>15</c:v>
                </c:pt>
                <c:pt idx="1767">
                  <c:v>13</c:v>
                </c:pt>
                <c:pt idx="1768">
                  <c:v>21</c:v>
                </c:pt>
                <c:pt idx="1769">
                  <c:v>5</c:v>
                </c:pt>
                <c:pt idx="1770">
                  <c:v>6</c:v>
                </c:pt>
                <c:pt idx="1771">
                  <c:v>5</c:v>
                </c:pt>
                <c:pt idx="1772">
                  <c:v>2</c:v>
                </c:pt>
                <c:pt idx="1773">
                  <c:v>2</c:v>
                </c:pt>
                <c:pt idx="1774">
                  <c:v>1</c:v>
                </c:pt>
                <c:pt idx="1775">
                  <c:v>1</c:v>
                </c:pt>
                <c:pt idx="1776">
                  <c:v>7</c:v>
                </c:pt>
                <c:pt idx="1777">
                  <c:v>7</c:v>
                </c:pt>
                <c:pt idx="1778">
                  <c:v>4</c:v>
                </c:pt>
                <c:pt idx="1779">
                  <c:v>14</c:v>
                </c:pt>
                <c:pt idx="1780">
                  <c:v>10</c:v>
                </c:pt>
                <c:pt idx="1781">
                  <c:v>7</c:v>
                </c:pt>
                <c:pt idx="1782">
                  <c:v>13</c:v>
                </c:pt>
                <c:pt idx="1783">
                  <c:v>21</c:v>
                </c:pt>
                <c:pt idx="1784">
                  <c:v>14</c:v>
                </c:pt>
                <c:pt idx="1785">
                  <c:v>17</c:v>
                </c:pt>
                <c:pt idx="1786">
                  <c:v>21</c:v>
                </c:pt>
                <c:pt idx="1787">
                  <c:v>10</c:v>
                </c:pt>
                <c:pt idx="1788">
                  <c:v>16</c:v>
                </c:pt>
                <c:pt idx="1789">
                  <c:v>6</c:v>
                </c:pt>
                <c:pt idx="1790">
                  <c:v>15</c:v>
                </c:pt>
                <c:pt idx="1791">
                  <c:v>3</c:v>
                </c:pt>
                <c:pt idx="1792">
                  <c:v>6</c:v>
                </c:pt>
                <c:pt idx="1793">
                  <c:v>3</c:v>
                </c:pt>
                <c:pt idx="1794">
                  <c:v>1</c:v>
                </c:pt>
                <c:pt idx="1795">
                  <c:v>2</c:v>
                </c:pt>
                <c:pt idx="1796">
                  <c:v>1</c:v>
                </c:pt>
                <c:pt idx="1797">
                  <c:v>3</c:v>
                </c:pt>
                <c:pt idx="1798">
                  <c:v>5</c:v>
                </c:pt>
                <c:pt idx="1799">
                  <c:v>1</c:v>
                </c:pt>
                <c:pt idx="1800">
                  <c:v>8</c:v>
                </c:pt>
                <c:pt idx="1801">
                  <c:v>8</c:v>
                </c:pt>
                <c:pt idx="1802">
                  <c:v>7</c:v>
                </c:pt>
                <c:pt idx="1803">
                  <c:v>13</c:v>
                </c:pt>
                <c:pt idx="1804">
                  <c:v>15</c:v>
                </c:pt>
                <c:pt idx="1805">
                  <c:v>7</c:v>
                </c:pt>
                <c:pt idx="1806">
                  <c:v>22</c:v>
                </c:pt>
                <c:pt idx="1807">
                  <c:v>18</c:v>
                </c:pt>
                <c:pt idx="1808">
                  <c:v>15</c:v>
                </c:pt>
                <c:pt idx="1809">
                  <c:v>5</c:v>
                </c:pt>
                <c:pt idx="1810">
                  <c:v>7</c:v>
                </c:pt>
                <c:pt idx="1811">
                  <c:v>10</c:v>
                </c:pt>
                <c:pt idx="1812">
                  <c:v>7</c:v>
                </c:pt>
                <c:pt idx="1813">
                  <c:v>6</c:v>
                </c:pt>
                <c:pt idx="1814">
                  <c:v>4</c:v>
                </c:pt>
                <c:pt idx="1815">
                  <c:v>2</c:v>
                </c:pt>
                <c:pt idx="1816">
                  <c:v>5</c:v>
                </c:pt>
                <c:pt idx="1817">
                  <c:v>1</c:v>
                </c:pt>
                <c:pt idx="1818">
                  <c:v>1</c:v>
                </c:pt>
                <c:pt idx="1819">
                  <c:v>1</c:v>
                </c:pt>
                <c:pt idx="1820">
                  <c:v>1</c:v>
                </c:pt>
                <c:pt idx="1821">
                  <c:v>1</c:v>
                </c:pt>
                <c:pt idx="1822">
                  <c:v>2</c:v>
                </c:pt>
                <c:pt idx="1823">
                  <c:v>2</c:v>
                </c:pt>
                <c:pt idx="1824">
                  <c:v>1</c:v>
                </c:pt>
                <c:pt idx="1825">
                  <c:v>5</c:v>
                </c:pt>
                <c:pt idx="1826">
                  <c:v>9</c:v>
                </c:pt>
                <c:pt idx="1827">
                  <c:v>2</c:v>
                </c:pt>
                <c:pt idx="1828">
                  <c:v>12</c:v>
                </c:pt>
                <c:pt idx="1829">
                  <c:v>14</c:v>
                </c:pt>
                <c:pt idx="1830">
                  <c:v>13</c:v>
                </c:pt>
                <c:pt idx="1831">
                  <c:v>8</c:v>
                </c:pt>
                <c:pt idx="1832">
                  <c:v>15</c:v>
                </c:pt>
                <c:pt idx="1833">
                  <c:v>4</c:v>
                </c:pt>
                <c:pt idx="1834">
                  <c:v>13</c:v>
                </c:pt>
                <c:pt idx="1835">
                  <c:v>12</c:v>
                </c:pt>
                <c:pt idx="1836">
                  <c:v>8</c:v>
                </c:pt>
                <c:pt idx="1837">
                  <c:v>8</c:v>
                </c:pt>
                <c:pt idx="1838">
                  <c:v>6</c:v>
                </c:pt>
                <c:pt idx="1839">
                  <c:v>3</c:v>
                </c:pt>
                <c:pt idx="1840">
                  <c:v>1</c:v>
                </c:pt>
                <c:pt idx="1841">
                  <c:v>1</c:v>
                </c:pt>
                <c:pt idx="1842">
                  <c:v>1</c:v>
                </c:pt>
                <c:pt idx="1843">
                  <c:v>1</c:v>
                </c:pt>
                <c:pt idx="1844">
                  <c:v>2</c:v>
                </c:pt>
                <c:pt idx="1845">
                  <c:v>4</c:v>
                </c:pt>
                <c:pt idx="1846">
                  <c:v>5</c:v>
                </c:pt>
                <c:pt idx="1847">
                  <c:v>2</c:v>
                </c:pt>
                <c:pt idx="1848">
                  <c:v>14</c:v>
                </c:pt>
                <c:pt idx="1849">
                  <c:v>10</c:v>
                </c:pt>
                <c:pt idx="1850">
                  <c:v>8</c:v>
                </c:pt>
                <c:pt idx="1851">
                  <c:v>12</c:v>
                </c:pt>
                <c:pt idx="1852">
                  <c:v>13</c:v>
                </c:pt>
                <c:pt idx="1853">
                  <c:v>17</c:v>
                </c:pt>
                <c:pt idx="1854">
                  <c:v>9</c:v>
                </c:pt>
                <c:pt idx="1855">
                  <c:v>8</c:v>
                </c:pt>
                <c:pt idx="1856">
                  <c:v>8</c:v>
                </c:pt>
                <c:pt idx="1857">
                  <c:v>5</c:v>
                </c:pt>
                <c:pt idx="1858">
                  <c:v>2</c:v>
                </c:pt>
                <c:pt idx="1859">
                  <c:v>4</c:v>
                </c:pt>
                <c:pt idx="1860">
                  <c:v>5</c:v>
                </c:pt>
                <c:pt idx="1861">
                  <c:v>3</c:v>
                </c:pt>
                <c:pt idx="1862">
                  <c:v>2</c:v>
                </c:pt>
                <c:pt idx="1863">
                  <c:v>1</c:v>
                </c:pt>
                <c:pt idx="1864">
                  <c:v>5</c:v>
                </c:pt>
                <c:pt idx="1865">
                  <c:v>1</c:v>
                </c:pt>
                <c:pt idx="1866">
                  <c:v>2</c:v>
                </c:pt>
                <c:pt idx="1867">
                  <c:v>3</c:v>
                </c:pt>
                <c:pt idx="1868">
                  <c:v>6</c:v>
                </c:pt>
                <c:pt idx="1869">
                  <c:v>8</c:v>
                </c:pt>
                <c:pt idx="1870">
                  <c:v>10</c:v>
                </c:pt>
                <c:pt idx="1871">
                  <c:v>11</c:v>
                </c:pt>
                <c:pt idx="1872">
                  <c:v>6</c:v>
                </c:pt>
                <c:pt idx="1873">
                  <c:v>11</c:v>
                </c:pt>
                <c:pt idx="1874">
                  <c:v>16</c:v>
                </c:pt>
                <c:pt idx="1875">
                  <c:v>14</c:v>
                </c:pt>
                <c:pt idx="1876">
                  <c:v>15</c:v>
                </c:pt>
                <c:pt idx="1877">
                  <c:v>9</c:v>
                </c:pt>
                <c:pt idx="1878">
                  <c:v>4</c:v>
                </c:pt>
                <c:pt idx="1879">
                  <c:v>2</c:v>
                </c:pt>
                <c:pt idx="1880">
                  <c:v>3</c:v>
                </c:pt>
                <c:pt idx="1881">
                  <c:v>3</c:v>
                </c:pt>
                <c:pt idx="1882">
                  <c:v>1</c:v>
                </c:pt>
                <c:pt idx="1883">
                  <c:v>1</c:v>
                </c:pt>
                <c:pt idx="1884">
                  <c:v>3</c:v>
                </c:pt>
                <c:pt idx="1885">
                  <c:v>3</c:v>
                </c:pt>
                <c:pt idx="1886">
                  <c:v>5</c:v>
                </c:pt>
                <c:pt idx="1887">
                  <c:v>2</c:v>
                </c:pt>
                <c:pt idx="1888">
                  <c:v>5</c:v>
                </c:pt>
                <c:pt idx="1889">
                  <c:v>5</c:v>
                </c:pt>
                <c:pt idx="1890">
                  <c:v>5</c:v>
                </c:pt>
                <c:pt idx="1891">
                  <c:v>7</c:v>
                </c:pt>
                <c:pt idx="1892">
                  <c:v>2</c:v>
                </c:pt>
                <c:pt idx="1893">
                  <c:v>7</c:v>
                </c:pt>
                <c:pt idx="1894">
                  <c:v>11</c:v>
                </c:pt>
                <c:pt idx="1895">
                  <c:v>6</c:v>
                </c:pt>
                <c:pt idx="1896">
                  <c:v>11</c:v>
                </c:pt>
                <c:pt idx="1897">
                  <c:v>7</c:v>
                </c:pt>
                <c:pt idx="1898">
                  <c:v>3</c:v>
                </c:pt>
                <c:pt idx="1899">
                  <c:v>4</c:v>
                </c:pt>
                <c:pt idx="1900">
                  <c:v>3</c:v>
                </c:pt>
                <c:pt idx="1901">
                  <c:v>4</c:v>
                </c:pt>
                <c:pt idx="1902">
                  <c:v>1</c:v>
                </c:pt>
                <c:pt idx="1903">
                  <c:v>2</c:v>
                </c:pt>
                <c:pt idx="1904">
                  <c:v>1</c:v>
                </c:pt>
                <c:pt idx="1905">
                  <c:v>1</c:v>
                </c:pt>
                <c:pt idx="1906">
                  <c:v>1</c:v>
                </c:pt>
                <c:pt idx="1907">
                  <c:v>2</c:v>
                </c:pt>
                <c:pt idx="1908">
                  <c:v>5</c:v>
                </c:pt>
                <c:pt idx="1909">
                  <c:v>1</c:v>
                </c:pt>
                <c:pt idx="1910">
                  <c:v>4</c:v>
                </c:pt>
                <c:pt idx="1911">
                  <c:v>5</c:v>
                </c:pt>
                <c:pt idx="1912">
                  <c:v>3</c:v>
                </c:pt>
                <c:pt idx="1913">
                  <c:v>6</c:v>
                </c:pt>
                <c:pt idx="1914">
                  <c:v>6</c:v>
                </c:pt>
                <c:pt idx="1915">
                  <c:v>10</c:v>
                </c:pt>
                <c:pt idx="1916">
                  <c:v>5</c:v>
                </c:pt>
                <c:pt idx="1917">
                  <c:v>13</c:v>
                </c:pt>
                <c:pt idx="1918">
                  <c:v>2</c:v>
                </c:pt>
                <c:pt idx="1919">
                  <c:v>4</c:v>
                </c:pt>
                <c:pt idx="1920">
                  <c:v>2</c:v>
                </c:pt>
                <c:pt idx="1921">
                  <c:v>3</c:v>
                </c:pt>
                <c:pt idx="1922">
                  <c:v>1</c:v>
                </c:pt>
                <c:pt idx="1923">
                  <c:v>2</c:v>
                </c:pt>
                <c:pt idx="1924">
                  <c:v>1</c:v>
                </c:pt>
                <c:pt idx="1925">
                  <c:v>3</c:v>
                </c:pt>
                <c:pt idx="1926">
                  <c:v>2</c:v>
                </c:pt>
                <c:pt idx="1927">
                  <c:v>9</c:v>
                </c:pt>
                <c:pt idx="1928">
                  <c:v>7</c:v>
                </c:pt>
                <c:pt idx="1929">
                  <c:v>11</c:v>
                </c:pt>
                <c:pt idx="1930">
                  <c:v>9</c:v>
                </c:pt>
                <c:pt idx="1931">
                  <c:v>10</c:v>
                </c:pt>
                <c:pt idx="1932">
                  <c:v>4</c:v>
                </c:pt>
                <c:pt idx="1933">
                  <c:v>2</c:v>
                </c:pt>
                <c:pt idx="1934">
                  <c:v>11</c:v>
                </c:pt>
                <c:pt idx="1935">
                  <c:v>10</c:v>
                </c:pt>
                <c:pt idx="1936">
                  <c:v>6</c:v>
                </c:pt>
                <c:pt idx="1937">
                  <c:v>3</c:v>
                </c:pt>
                <c:pt idx="1938">
                  <c:v>2</c:v>
                </c:pt>
                <c:pt idx="1939">
                  <c:v>1</c:v>
                </c:pt>
                <c:pt idx="1940">
                  <c:v>2</c:v>
                </c:pt>
                <c:pt idx="1941">
                  <c:v>1</c:v>
                </c:pt>
                <c:pt idx="1942">
                  <c:v>1</c:v>
                </c:pt>
                <c:pt idx="1943">
                  <c:v>1</c:v>
                </c:pt>
                <c:pt idx="1944">
                  <c:v>1</c:v>
                </c:pt>
                <c:pt idx="1945">
                  <c:v>4</c:v>
                </c:pt>
                <c:pt idx="1946">
                  <c:v>4</c:v>
                </c:pt>
                <c:pt idx="1947">
                  <c:v>5</c:v>
                </c:pt>
                <c:pt idx="1948">
                  <c:v>2</c:v>
                </c:pt>
                <c:pt idx="1949">
                  <c:v>3</c:v>
                </c:pt>
                <c:pt idx="1950">
                  <c:v>7</c:v>
                </c:pt>
                <c:pt idx="1951">
                  <c:v>6</c:v>
                </c:pt>
                <c:pt idx="1952">
                  <c:v>4</c:v>
                </c:pt>
                <c:pt idx="1953">
                  <c:v>6</c:v>
                </c:pt>
                <c:pt idx="1954">
                  <c:v>10</c:v>
                </c:pt>
                <c:pt idx="1955">
                  <c:v>5</c:v>
                </c:pt>
                <c:pt idx="1956">
                  <c:v>4</c:v>
                </c:pt>
                <c:pt idx="1957">
                  <c:v>7</c:v>
                </c:pt>
                <c:pt idx="1958">
                  <c:v>3</c:v>
                </c:pt>
                <c:pt idx="1959">
                  <c:v>2</c:v>
                </c:pt>
                <c:pt idx="1960">
                  <c:v>2</c:v>
                </c:pt>
                <c:pt idx="1961">
                  <c:v>1</c:v>
                </c:pt>
                <c:pt idx="1962">
                  <c:v>1</c:v>
                </c:pt>
                <c:pt idx="1963">
                  <c:v>2</c:v>
                </c:pt>
                <c:pt idx="1964">
                  <c:v>1</c:v>
                </c:pt>
                <c:pt idx="1965">
                  <c:v>4</c:v>
                </c:pt>
                <c:pt idx="1966">
                  <c:v>3</c:v>
                </c:pt>
                <c:pt idx="1967">
                  <c:v>6</c:v>
                </c:pt>
                <c:pt idx="1968">
                  <c:v>3</c:v>
                </c:pt>
                <c:pt idx="1969">
                  <c:v>8</c:v>
                </c:pt>
                <c:pt idx="1970">
                  <c:v>6</c:v>
                </c:pt>
                <c:pt idx="1971">
                  <c:v>7</c:v>
                </c:pt>
                <c:pt idx="1972">
                  <c:v>3</c:v>
                </c:pt>
                <c:pt idx="1973">
                  <c:v>8</c:v>
                </c:pt>
                <c:pt idx="1974">
                  <c:v>3</c:v>
                </c:pt>
                <c:pt idx="1975">
                  <c:v>5</c:v>
                </c:pt>
                <c:pt idx="1976">
                  <c:v>5</c:v>
                </c:pt>
                <c:pt idx="1977">
                  <c:v>2</c:v>
                </c:pt>
                <c:pt idx="1978">
                  <c:v>3</c:v>
                </c:pt>
                <c:pt idx="1979">
                  <c:v>1</c:v>
                </c:pt>
                <c:pt idx="1980">
                  <c:v>1</c:v>
                </c:pt>
                <c:pt idx="1981">
                  <c:v>3</c:v>
                </c:pt>
                <c:pt idx="1982">
                  <c:v>1</c:v>
                </c:pt>
                <c:pt idx="1983">
                  <c:v>2</c:v>
                </c:pt>
                <c:pt idx="1984">
                  <c:v>8</c:v>
                </c:pt>
                <c:pt idx="1985">
                  <c:v>5</c:v>
                </c:pt>
                <c:pt idx="1986">
                  <c:v>6</c:v>
                </c:pt>
                <c:pt idx="1987">
                  <c:v>2</c:v>
                </c:pt>
                <c:pt idx="1988">
                  <c:v>6</c:v>
                </c:pt>
                <c:pt idx="1989">
                  <c:v>4</c:v>
                </c:pt>
                <c:pt idx="1990">
                  <c:v>5</c:v>
                </c:pt>
                <c:pt idx="1991">
                  <c:v>1</c:v>
                </c:pt>
                <c:pt idx="1992">
                  <c:v>1</c:v>
                </c:pt>
                <c:pt idx="1993">
                  <c:v>1</c:v>
                </c:pt>
                <c:pt idx="1994">
                  <c:v>1</c:v>
                </c:pt>
                <c:pt idx="1995">
                  <c:v>1</c:v>
                </c:pt>
                <c:pt idx="1996">
                  <c:v>1</c:v>
                </c:pt>
                <c:pt idx="1997">
                  <c:v>1</c:v>
                </c:pt>
                <c:pt idx="1998">
                  <c:v>1</c:v>
                </c:pt>
                <c:pt idx="1999">
                  <c:v>2</c:v>
                </c:pt>
                <c:pt idx="2000">
                  <c:v>3</c:v>
                </c:pt>
                <c:pt idx="2001">
                  <c:v>3</c:v>
                </c:pt>
                <c:pt idx="2002">
                  <c:v>1</c:v>
                </c:pt>
                <c:pt idx="2003">
                  <c:v>4</c:v>
                </c:pt>
                <c:pt idx="2004">
                  <c:v>4</c:v>
                </c:pt>
                <c:pt idx="2005">
                  <c:v>4</c:v>
                </c:pt>
                <c:pt idx="2006">
                  <c:v>6</c:v>
                </c:pt>
                <c:pt idx="2007">
                  <c:v>7</c:v>
                </c:pt>
                <c:pt idx="2008">
                  <c:v>1</c:v>
                </c:pt>
                <c:pt idx="2009">
                  <c:v>3</c:v>
                </c:pt>
                <c:pt idx="2010">
                  <c:v>2</c:v>
                </c:pt>
                <c:pt idx="2011">
                  <c:v>2</c:v>
                </c:pt>
                <c:pt idx="2012">
                  <c:v>2</c:v>
                </c:pt>
                <c:pt idx="2013">
                  <c:v>2</c:v>
                </c:pt>
                <c:pt idx="2014">
                  <c:v>7</c:v>
                </c:pt>
                <c:pt idx="2015">
                  <c:v>3</c:v>
                </c:pt>
                <c:pt idx="2016">
                  <c:v>3</c:v>
                </c:pt>
                <c:pt idx="2017">
                  <c:v>6</c:v>
                </c:pt>
                <c:pt idx="2018">
                  <c:v>3</c:v>
                </c:pt>
                <c:pt idx="2019">
                  <c:v>4</c:v>
                </c:pt>
                <c:pt idx="2020">
                  <c:v>2</c:v>
                </c:pt>
                <c:pt idx="2021">
                  <c:v>2</c:v>
                </c:pt>
                <c:pt idx="2022">
                  <c:v>1</c:v>
                </c:pt>
                <c:pt idx="2023">
                  <c:v>1</c:v>
                </c:pt>
                <c:pt idx="2024">
                  <c:v>1</c:v>
                </c:pt>
                <c:pt idx="2025">
                  <c:v>1</c:v>
                </c:pt>
                <c:pt idx="2026">
                  <c:v>2</c:v>
                </c:pt>
                <c:pt idx="2027">
                  <c:v>2</c:v>
                </c:pt>
                <c:pt idx="2028">
                  <c:v>1</c:v>
                </c:pt>
                <c:pt idx="2029">
                  <c:v>2</c:v>
                </c:pt>
                <c:pt idx="2030">
                  <c:v>3</c:v>
                </c:pt>
                <c:pt idx="2031">
                  <c:v>3</c:v>
                </c:pt>
                <c:pt idx="2032">
                  <c:v>3</c:v>
                </c:pt>
                <c:pt idx="2033">
                  <c:v>4</c:v>
                </c:pt>
                <c:pt idx="2034">
                  <c:v>4</c:v>
                </c:pt>
                <c:pt idx="2035">
                  <c:v>2</c:v>
                </c:pt>
                <c:pt idx="2036">
                  <c:v>1</c:v>
                </c:pt>
                <c:pt idx="2037">
                  <c:v>1</c:v>
                </c:pt>
                <c:pt idx="2038">
                  <c:v>1</c:v>
                </c:pt>
                <c:pt idx="2039">
                  <c:v>1</c:v>
                </c:pt>
                <c:pt idx="2040">
                  <c:v>1</c:v>
                </c:pt>
                <c:pt idx="2041">
                  <c:v>2</c:v>
                </c:pt>
                <c:pt idx="2042">
                  <c:v>2</c:v>
                </c:pt>
                <c:pt idx="2043">
                  <c:v>4</c:v>
                </c:pt>
                <c:pt idx="2044">
                  <c:v>2</c:v>
                </c:pt>
                <c:pt idx="2045">
                  <c:v>7</c:v>
                </c:pt>
                <c:pt idx="2046">
                  <c:v>1</c:v>
                </c:pt>
                <c:pt idx="2047">
                  <c:v>2</c:v>
                </c:pt>
                <c:pt idx="2048">
                  <c:v>2</c:v>
                </c:pt>
                <c:pt idx="2049">
                  <c:v>2</c:v>
                </c:pt>
                <c:pt idx="2050">
                  <c:v>1</c:v>
                </c:pt>
                <c:pt idx="2051">
                  <c:v>1</c:v>
                </c:pt>
                <c:pt idx="2052">
                  <c:v>1</c:v>
                </c:pt>
                <c:pt idx="2053">
                  <c:v>1</c:v>
                </c:pt>
                <c:pt idx="2054">
                  <c:v>1</c:v>
                </c:pt>
                <c:pt idx="2055">
                  <c:v>2</c:v>
                </c:pt>
                <c:pt idx="2056">
                  <c:v>5</c:v>
                </c:pt>
                <c:pt idx="2057">
                  <c:v>3</c:v>
                </c:pt>
                <c:pt idx="2058">
                  <c:v>2</c:v>
                </c:pt>
                <c:pt idx="2059">
                  <c:v>2</c:v>
                </c:pt>
                <c:pt idx="2060">
                  <c:v>5</c:v>
                </c:pt>
                <c:pt idx="2061">
                  <c:v>1</c:v>
                </c:pt>
                <c:pt idx="2062">
                  <c:v>1</c:v>
                </c:pt>
                <c:pt idx="2063">
                  <c:v>1</c:v>
                </c:pt>
                <c:pt idx="2064">
                  <c:v>1</c:v>
                </c:pt>
                <c:pt idx="2065">
                  <c:v>3</c:v>
                </c:pt>
                <c:pt idx="2066">
                  <c:v>2</c:v>
                </c:pt>
                <c:pt idx="2067">
                  <c:v>2</c:v>
                </c:pt>
                <c:pt idx="2068">
                  <c:v>1</c:v>
                </c:pt>
                <c:pt idx="2069">
                  <c:v>3</c:v>
                </c:pt>
                <c:pt idx="2070">
                  <c:v>1</c:v>
                </c:pt>
                <c:pt idx="2071">
                  <c:v>2</c:v>
                </c:pt>
                <c:pt idx="2072">
                  <c:v>1</c:v>
                </c:pt>
                <c:pt idx="2073">
                  <c:v>2</c:v>
                </c:pt>
                <c:pt idx="2074">
                  <c:v>1</c:v>
                </c:pt>
                <c:pt idx="2075">
                  <c:v>1</c:v>
                </c:pt>
                <c:pt idx="2076">
                  <c:v>1</c:v>
                </c:pt>
                <c:pt idx="2077">
                  <c:v>2</c:v>
                </c:pt>
                <c:pt idx="2078">
                  <c:v>1</c:v>
                </c:pt>
                <c:pt idx="2079">
                  <c:v>1</c:v>
                </c:pt>
                <c:pt idx="2080">
                  <c:v>1</c:v>
                </c:pt>
                <c:pt idx="2081">
                  <c:v>2</c:v>
                </c:pt>
                <c:pt idx="2082">
                  <c:v>2</c:v>
                </c:pt>
                <c:pt idx="2083">
                  <c:v>2</c:v>
                </c:pt>
                <c:pt idx="2084">
                  <c:v>2</c:v>
                </c:pt>
                <c:pt idx="2085">
                  <c:v>1</c:v>
                </c:pt>
                <c:pt idx="2086">
                  <c:v>1</c:v>
                </c:pt>
                <c:pt idx="2087">
                  <c:v>1</c:v>
                </c:pt>
                <c:pt idx="2088">
                  <c:v>3</c:v>
                </c:pt>
                <c:pt idx="2089">
                  <c:v>1</c:v>
                </c:pt>
                <c:pt idx="2090">
                  <c:v>1</c:v>
                </c:pt>
                <c:pt idx="2091">
                  <c:v>1</c:v>
                </c:pt>
                <c:pt idx="2092">
                  <c:v>1</c:v>
                </c:pt>
                <c:pt idx="2093">
                  <c:v>1</c:v>
                </c:pt>
                <c:pt idx="2094">
                  <c:v>1</c:v>
                </c:pt>
                <c:pt idx="2095">
                  <c:v>1</c:v>
                </c:pt>
                <c:pt idx="2096">
                  <c:v>1</c:v>
                </c:pt>
                <c:pt idx="2097">
                  <c:v>1</c:v>
                </c:pt>
                <c:pt idx="2098">
                  <c:v>1</c:v>
                </c:pt>
                <c:pt idx="2099">
                  <c:v>3</c:v>
                </c:pt>
                <c:pt idx="2100">
                  <c:v>2</c:v>
                </c:pt>
                <c:pt idx="2101">
                  <c:v>1</c:v>
                </c:pt>
                <c:pt idx="2102">
                  <c:v>2</c:v>
                </c:pt>
                <c:pt idx="2103">
                  <c:v>1</c:v>
                </c:pt>
                <c:pt idx="2104">
                  <c:v>2</c:v>
                </c:pt>
                <c:pt idx="2105">
                  <c:v>1</c:v>
                </c:pt>
                <c:pt idx="2106">
                  <c:v>1</c:v>
                </c:pt>
                <c:pt idx="2107">
                  <c:v>2</c:v>
                </c:pt>
                <c:pt idx="2108">
                  <c:v>1</c:v>
                </c:pt>
                <c:pt idx="2109">
                  <c:v>1</c:v>
                </c:pt>
                <c:pt idx="2110">
                  <c:v>2</c:v>
                </c:pt>
                <c:pt idx="2111">
                  <c:v>1</c:v>
                </c:pt>
                <c:pt idx="2112">
                  <c:v>1</c:v>
                </c:pt>
                <c:pt idx="2113">
                  <c:v>1</c:v>
                </c:pt>
                <c:pt idx="2114">
                  <c:v>2</c:v>
                </c:pt>
                <c:pt idx="2115">
                  <c:v>1</c:v>
                </c:pt>
                <c:pt idx="2116">
                  <c:v>2</c:v>
                </c:pt>
                <c:pt idx="2117">
                  <c:v>1</c:v>
                </c:pt>
                <c:pt idx="2118">
                  <c:v>1</c:v>
                </c:pt>
                <c:pt idx="2119">
                  <c:v>2</c:v>
                </c:pt>
                <c:pt idx="2120">
                  <c:v>1</c:v>
                </c:pt>
                <c:pt idx="2121">
                  <c:v>1</c:v>
                </c:pt>
                <c:pt idx="2122">
                  <c:v>1</c:v>
                </c:pt>
                <c:pt idx="2123">
                  <c:v>1</c:v>
                </c:pt>
                <c:pt idx="2124">
                  <c:v>2</c:v>
                </c:pt>
                <c:pt idx="2125">
                  <c:v>1</c:v>
                </c:pt>
                <c:pt idx="2126">
                  <c:v>1</c:v>
                </c:pt>
                <c:pt idx="2127">
                  <c:v>1</c:v>
                </c:pt>
                <c:pt idx="2128">
                  <c:v>1</c:v>
                </c:pt>
                <c:pt idx="2129">
                  <c:v>1</c:v>
                </c:pt>
              </c:numCache>
            </c:numRef>
          </c:bubbleSize>
          <c:bubble3D val="0"/>
          <c:extLst>
            <c:ext xmlns:c16="http://schemas.microsoft.com/office/drawing/2014/chart" uri="{C3380CC4-5D6E-409C-BE32-E72D297353CC}">
              <c16:uniqueId val="{00000000-35F6-4AE1-B32E-6EB5D98B770A}"/>
            </c:ext>
          </c:extLst>
        </c:ser>
        <c:dLbls>
          <c:showLegendKey val="0"/>
          <c:showVal val="0"/>
          <c:showCatName val="0"/>
          <c:showSerName val="0"/>
          <c:showPercent val="0"/>
          <c:showBubbleSize val="0"/>
        </c:dLbls>
        <c:bubbleScale val="8"/>
        <c:showNegBubbles val="0"/>
        <c:axId val="681477200"/>
        <c:axId val="588375720"/>
      </c:bubbleChart>
      <c:valAx>
        <c:axId val="681477200"/>
        <c:scaling>
          <c:orientation val="minMax"/>
          <c:max val="40"/>
          <c:min val="-40"/>
        </c:scaling>
        <c:delete val="0"/>
        <c:axPos val="b"/>
        <c:title>
          <c:tx>
            <c:rich>
              <a:bodyPr/>
              <a:lstStyle/>
              <a:p>
                <a:pPr>
                  <a:defRPr sz="1800">
                    <a:solidFill>
                      <a:schemeClr val="bg2"/>
                    </a:solidFill>
                  </a:defRPr>
                </a:pPr>
                <a:r>
                  <a:rPr lang="en-US" sz="1800" b="1" i="0" baseline="0" dirty="0" smtClean="0">
                    <a:effectLst/>
                  </a:rPr>
                  <a:t>Donor-Recipient Height Match (%)</a:t>
                </a:r>
                <a:endParaRPr lang="en-US" dirty="0">
                  <a:effectLst/>
                </a:endParaRPr>
              </a:p>
            </c:rich>
          </c:tx>
          <c:layout>
            <c:manualLayout>
              <c:xMode val="edge"/>
              <c:yMode val="edge"/>
              <c:x val="0.39098310079661097"/>
              <c:y val="0.92375486133789564"/>
            </c:manualLayout>
          </c:layout>
          <c:overlay val="0"/>
        </c:title>
        <c:numFmt formatCode="General" sourceLinked="1"/>
        <c:majorTickMark val="out"/>
        <c:minorTickMark val="none"/>
        <c:tickLblPos val="low"/>
        <c:spPr>
          <a:ln>
            <a:solidFill>
              <a:schemeClr val="bg2"/>
            </a:solidFill>
          </a:ln>
        </c:spPr>
        <c:txPr>
          <a:bodyPr/>
          <a:lstStyle/>
          <a:p>
            <a:pPr>
              <a:defRPr>
                <a:solidFill>
                  <a:schemeClr val="bg2"/>
                </a:solidFill>
              </a:defRPr>
            </a:pPr>
            <a:endParaRPr lang="en-US"/>
          </a:p>
        </c:txPr>
        <c:crossAx val="588375720"/>
        <c:crosses val="autoZero"/>
        <c:crossBetween val="midCat"/>
      </c:valAx>
      <c:valAx>
        <c:axId val="588375720"/>
        <c:scaling>
          <c:orientation val="minMax"/>
          <c:max val="50"/>
          <c:min val="-50"/>
        </c:scaling>
        <c:delete val="0"/>
        <c:axPos val="l"/>
        <c:majorGridlines>
          <c:spPr>
            <a:ln>
              <a:solidFill>
                <a:schemeClr val="bg2"/>
              </a:solidFill>
              <a:prstDash val="sysDash"/>
            </a:ln>
          </c:spPr>
        </c:majorGridlines>
        <c:title>
          <c:tx>
            <c:rich>
              <a:bodyPr rot="-5400000" vert="horz"/>
              <a:lstStyle/>
              <a:p>
                <a:pPr>
                  <a:defRPr sz="1600">
                    <a:solidFill>
                      <a:schemeClr val="bg2"/>
                    </a:solidFill>
                  </a:defRPr>
                </a:pPr>
                <a:r>
                  <a:rPr lang="en-US" sz="1600" dirty="0" smtClean="0">
                    <a:solidFill>
                      <a:schemeClr val="bg2"/>
                    </a:solidFill>
                  </a:rPr>
                  <a:t>Donor-Recipient</a:t>
                </a:r>
                <a:r>
                  <a:rPr lang="en-US" sz="1600" baseline="0" dirty="0" smtClean="0">
                    <a:solidFill>
                      <a:schemeClr val="bg2"/>
                    </a:solidFill>
                  </a:rPr>
                  <a:t> </a:t>
                </a:r>
                <a:r>
                  <a:rPr lang="en-US" sz="1600" dirty="0" smtClean="0">
                    <a:solidFill>
                      <a:schemeClr val="bg2"/>
                    </a:solidFill>
                  </a:rPr>
                  <a:t>PHM Match (%)</a:t>
                </a:r>
                <a:endParaRPr lang="en-US" sz="1600" dirty="0">
                  <a:solidFill>
                    <a:schemeClr val="bg2"/>
                  </a:solidFill>
                </a:endParaRPr>
              </a:p>
            </c:rich>
          </c:tx>
          <c:layout>
            <c:manualLayout>
              <c:xMode val="edge"/>
              <c:yMode val="edge"/>
              <c:x val="1.7458903163420365E-2"/>
              <c:y val="4.9719328505273531E-2"/>
            </c:manualLayout>
          </c:layout>
          <c:overlay val="0"/>
        </c:title>
        <c:numFmt formatCode="General" sourceLinked="1"/>
        <c:majorTickMark val="out"/>
        <c:minorTickMark val="none"/>
        <c:tickLblPos val="low"/>
        <c:spPr>
          <a:ln>
            <a:solidFill>
              <a:schemeClr val="bg2"/>
            </a:solidFill>
          </a:ln>
        </c:spPr>
        <c:txPr>
          <a:bodyPr/>
          <a:lstStyle/>
          <a:p>
            <a:pPr>
              <a:defRPr>
                <a:solidFill>
                  <a:schemeClr val="bg2"/>
                </a:solidFill>
              </a:defRPr>
            </a:pPr>
            <a:endParaRPr lang="en-US"/>
          </a:p>
        </c:txPr>
        <c:crossAx val="681477200"/>
        <c:crosses val="autoZero"/>
        <c:crossBetween val="midCat"/>
      </c:valAx>
      <c:spPr>
        <a:noFill/>
        <a:ln>
          <a:solidFill>
            <a:schemeClr val="bg2"/>
          </a:solidFill>
        </a:ln>
      </c:spPr>
    </c:plotArea>
    <c:plotVisOnly val="1"/>
    <c:dispBlanksAs val="gap"/>
    <c:showDLblsOverMax val="0"/>
  </c:chart>
  <c:txPr>
    <a:bodyPr/>
    <a:lstStyle/>
    <a:p>
      <a:pPr>
        <a:defRPr sz="1500" b="1"/>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1163155887565"/>
          <c:y val="3.0806501910033542E-2"/>
          <c:w val="0.85914529914529914"/>
          <c:h val="0.80087939502611682"/>
        </c:manualLayout>
      </c:layout>
      <c:bubbleChart>
        <c:varyColors val="0"/>
        <c:ser>
          <c:idx val="0"/>
          <c:order val="0"/>
          <c:tx>
            <c:strRef>
              <c:f>Sheet1!$C$1</c:f>
              <c:strCache>
                <c:ptCount val="1"/>
                <c:pt idx="0">
                  <c:v>N</c:v>
                </c:pt>
              </c:strCache>
            </c:strRef>
          </c:tx>
          <c:spPr>
            <a:solidFill>
              <a:srgbClr val="009900"/>
            </a:solidFill>
            <a:ln>
              <a:noFill/>
            </a:ln>
          </c:spPr>
          <c:invertIfNegative val="0"/>
          <c:xVal>
            <c:numRef>
              <c:f>Sheet1!$A$2:$A$4190</c:f>
              <c:numCache>
                <c:formatCode>General</c:formatCode>
                <c:ptCount val="4189"/>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18</c:v>
                </c:pt>
                <c:pt idx="29">
                  <c:v>18</c:v>
                </c:pt>
                <c:pt idx="30">
                  <c:v>18</c:v>
                </c:pt>
                <c:pt idx="31">
                  <c:v>18</c:v>
                </c:pt>
                <c:pt idx="32">
                  <c:v>18</c:v>
                </c:pt>
                <c:pt idx="33">
                  <c:v>18</c:v>
                </c:pt>
                <c:pt idx="34">
                  <c:v>18</c:v>
                </c:pt>
                <c:pt idx="35">
                  <c:v>18</c:v>
                </c:pt>
                <c:pt idx="36">
                  <c:v>18</c:v>
                </c:pt>
                <c:pt idx="37">
                  <c:v>18</c:v>
                </c:pt>
                <c:pt idx="38">
                  <c:v>18</c:v>
                </c:pt>
                <c:pt idx="39">
                  <c:v>18</c:v>
                </c:pt>
                <c:pt idx="40">
                  <c:v>18</c:v>
                </c:pt>
                <c:pt idx="41">
                  <c:v>18</c:v>
                </c:pt>
                <c:pt idx="42">
                  <c:v>18</c:v>
                </c:pt>
                <c:pt idx="43">
                  <c:v>18</c:v>
                </c:pt>
                <c:pt idx="44">
                  <c:v>18</c:v>
                </c:pt>
                <c:pt idx="45">
                  <c:v>18</c:v>
                </c:pt>
                <c:pt idx="46">
                  <c:v>18</c:v>
                </c:pt>
                <c:pt idx="47">
                  <c:v>18</c:v>
                </c:pt>
                <c:pt idx="48">
                  <c:v>18</c:v>
                </c:pt>
                <c:pt idx="49">
                  <c:v>18</c:v>
                </c:pt>
                <c:pt idx="50">
                  <c:v>18</c:v>
                </c:pt>
                <c:pt idx="51">
                  <c:v>18</c:v>
                </c:pt>
                <c:pt idx="52">
                  <c:v>18</c:v>
                </c:pt>
                <c:pt idx="53">
                  <c:v>18</c:v>
                </c:pt>
                <c:pt idx="54">
                  <c:v>18</c:v>
                </c:pt>
                <c:pt idx="55">
                  <c:v>18</c:v>
                </c:pt>
                <c:pt idx="56">
                  <c:v>18</c:v>
                </c:pt>
                <c:pt idx="57">
                  <c:v>18</c:v>
                </c:pt>
                <c:pt idx="58">
                  <c:v>18</c:v>
                </c:pt>
                <c:pt idx="59">
                  <c:v>18</c:v>
                </c:pt>
                <c:pt idx="60">
                  <c:v>18</c:v>
                </c:pt>
                <c:pt idx="61">
                  <c:v>18</c:v>
                </c:pt>
                <c:pt idx="62">
                  <c:v>18</c:v>
                </c:pt>
                <c:pt idx="63">
                  <c:v>19</c:v>
                </c:pt>
                <c:pt idx="64">
                  <c:v>19</c:v>
                </c:pt>
                <c:pt idx="65">
                  <c:v>19</c:v>
                </c:pt>
                <c:pt idx="66">
                  <c:v>19</c:v>
                </c:pt>
                <c:pt idx="67">
                  <c:v>19</c:v>
                </c:pt>
                <c:pt idx="68">
                  <c:v>19</c:v>
                </c:pt>
                <c:pt idx="69">
                  <c:v>19</c:v>
                </c:pt>
                <c:pt idx="70">
                  <c:v>19</c:v>
                </c:pt>
                <c:pt idx="71">
                  <c:v>19</c:v>
                </c:pt>
                <c:pt idx="72">
                  <c:v>19</c:v>
                </c:pt>
                <c:pt idx="73">
                  <c:v>19</c:v>
                </c:pt>
                <c:pt idx="74">
                  <c:v>19</c:v>
                </c:pt>
                <c:pt idx="75">
                  <c:v>19</c:v>
                </c:pt>
                <c:pt idx="76">
                  <c:v>19</c:v>
                </c:pt>
                <c:pt idx="77">
                  <c:v>19</c:v>
                </c:pt>
                <c:pt idx="78">
                  <c:v>19</c:v>
                </c:pt>
                <c:pt idx="79">
                  <c:v>19</c:v>
                </c:pt>
                <c:pt idx="80">
                  <c:v>19</c:v>
                </c:pt>
                <c:pt idx="81">
                  <c:v>19</c:v>
                </c:pt>
                <c:pt idx="82">
                  <c:v>19</c:v>
                </c:pt>
                <c:pt idx="83">
                  <c:v>19</c:v>
                </c:pt>
                <c:pt idx="84">
                  <c:v>19</c:v>
                </c:pt>
                <c:pt idx="85">
                  <c:v>19</c:v>
                </c:pt>
                <c:pt idx="86">
                  <c:v>19</c:v>
                </c:pt>
                <c:pt idx="87">
                  <c:v>19</c:v>
                </c:pt>
                <c:pt idx="88">
                  <c:v>19</c:v>
                </c:pt>
                <c:pt idx="89">
                  <c:v>19</c:v>
                </c:pt>
                <c:pt idx="90">
                  <c:v>19</c:v>
                </c:pt>
                <c:pt idx="91">
                  <c:v>19</c:v>
                </c:pt>
                <c:pt idx="92">
                  <c:v>19</c:v>
                </c:pt>
                <c:pt idx="93">
                  <c:v>19</c:v>
                </c:pt>
                <c:pt idx="94">
                  <c:v>19</c:v>
                </c:pt>
                <c:pt idx="95">
                  <c:v>19</c:v>
                </c:pt>
                <c:pt idx="96">
                  <c:v>19</c:v>
                </c:pt>
                <c:pt idx="97">
                  <c:v>19</c:v>
                </c:pt>
                <c:pt idx="98">
                  <c:v>19</c:v>
                </c:pt>
                <c:pt idx="99">
                  <c:v>19</c:v>
                </c:pt>
                <c:pt idx="100">
                  <c:v>19</c:v>
                </c:pt>
                <c:pt idx="101">
                  <c:v>19</c:v>
                </c:pt>
                <c:pt idx="102">
                  <c:v>19</c:v>
                </c:pt>
                <c:pt idx="103">
                  <c:v>19</c:v>
                </c:pt>
                <c:pt idx="104">
                  <c:v>19</c:v>
                </c:pt>
                <c:pt idx="105">
                  <c:v>19</c:v>
                </c:pt>
                <c:pt idx="106">
                  <c:v>19</c:v>
                </c:pt>
                <c:pt idx="107">
                  <c:v>19</c:v>
                </c:pt>
                <c:pt idx="108">
                  <c:v>19</c:v>
                </c:pt>
                <c:pt idx="109">
                  <c:v>19</c:v>
                </c:pt>
                <c:pt idx="110">
                  <c:v>19</c:v>
                </c:pt>
                <c:pt idx="111">
                  <c:v>19</c:v>
                </c:pt>
                <c:pt idx="112">
                  <c:v>19</c:v>
                </c:pt>
                <c:pt idx="113">
                  <c:v>19</c:v>
                </c:pt>
                <c:pt idx="114">
                  <c:v>19</c:v>
                </c:pt>
                <c:pt idx="115">
                  <c:v>19</c:v>
                </c:pt>
                <c:pt idx="116">
                  <c:v>19</c:v>
                </c:pt>
                <c:pt idx="117">
                  <c:v>19</c:v>
                </c:pt>
                <c:pt idx="118">
                  <c:v>19</c:v>
                </c:pt>
                <c:pt idx="119">
                  <c:v>19</c:v>
                </c:pt>
                <c:pt idx="120">
                  <c:v>19</c:v>
                </c:pt>
                <c:pt idx="121">
                  <c:v>19</c:v>
                </c:pt>
                <c:pt idx="122">
                  <c:v>19</c:v>
                </c:pt>
                <c:pt idx="123">
                  <c:v>19</c:v>
                </c:pt>
                <c:pt idx="124">
                  <c:v>19</c:v>
                </c:pt>
                <c:pt idx="125">
                  <c:v>19</c:v>
                </c:pt>
                <c:pt idx="126">
                  <c:v>20</c:v>
                </c:pt>
                <c:pt idx="127">
                  <c:v>20</c:v>
                </c:pt>
                <c:pt idx="128">
                  <c:v>20</c:v>
                </c:pt>
                <c:pt idx="129">
                  <c:v>20</c:v>
                </c:pt>
                <c:pt idx="130">
                  <c:v>20</c:v>
                </c:pt>
                <c:pt idx="131">
                  <c:v>20</c:v>
                </c:pt>
                <c:pt idx="132">
                  <c:v>20</c:v>
                </c:pt>
                <c:pt idx="133">
                  <c:v>20</c:v>
                </c:pt>
                <c:pt idx="134">
                  <c:v>20</c:v>
                </c:pt>
                <c:pt idx="135">
                  <c:v>20</c:v>
                </c:pt>
                <c:pt idx="136">
                  <c:v>20</c:v>
                </c:pt>
                <c:pt idx="137">
                  <c:v>20</c:v>
                </c:pt>
                <c:pt idx="138">
                  <c:v>20</c:v>
                </c:pt>
                <c:pt idx="139">
                  <c:v>20</c:v>
                </c:pt>
                <c:pt idx="140">
                  <c:v>20</c:v>
                </c:pt>
                <c:pt idx="141">
                  <c:v>20</c:v>
                </c:pt>
                <c:pt idx="142">
                  <c:v>20</c:v>
                </c:pt>
                <c:pt idx="143">
                  <c:v>20</c:v>
                </c:pt>
                <c:pt idx="144">
                  <c:v>20</c:v>
                </c:pt>
                <c:pt idx="145">
                  <c:v>20</c:v>
                </c:pt>
                <c:pt idx="146">
                  <c:v>20</c:v>
                </c:pt>
                <c:pt idx="147">
                  <c:v>20</c:v>
                </c:pt>
                <c:pt idx="148">
                  <c:v>20</c:v>
                </c:pt>
                <c:pt idx="149">
                  <c:v>20</c:v>
                </c:pt>
                <c:pt idx="150">
                  <c:v>20</c:v>
                </c:pt>
                <c:pt idx="151">
                  <c:v>20</c:v>
                </c:pt>
                <c:pt idx="152">
                  <c:v>20</c:v>
                </c:pt>
                <c:pt idx="153">
                  <c:v>20</c:v>
                </c:pt>
                <c:pt idx="154">
                  <c:v>20</c:v>
                </c:pt>
                <c:pt idx="155">
                  <c:v>20</c:v>
                </c:pt>
                <c:pt idx="156">
                  <c:v>20</c:v>
                </c:pt>
                <c:pt idx="157">
                  <c:v>20</c:v>
                </c:pt>
                <c:pt idx="158">
                  <c:v>20</c:v>
                </c:pt>
                <c:pt idx="159">
                  <c:v>20</c:v>
                </c:pt>
                <c:pt idx="160">
                  <c:v>20</c:v>
                </c:pt>
                <c:pt idx="161">
                  <c:v>20</c:v>
                </c:pt>
                <c:pt idx="162">
                  <c:v>20</c:v>
                </c:pt>
                <c:pt idx="163">
                  <c:v>20</c:v>
                </c:pt>
                <c:pt idx="164">
                  <c:v>20</c:v>
                </c:pt>
                <c:pt idx="165">
                  <c:v>20</c:v>
                </c:pt>
                <c:pt idx="166">
                  <c:v>20</c:v>
                </c:pt>
                <c:pt idx="167">
                  <c:v>20</c:v>
                </c:pt>
                <c:pt idx="168">
                  <c:v>20</c:v>
                </c:pt>
                <c:pt idx="169">
                  <c:v>20</c:v>
                </c:pt>
                <c:pt idx="170">
                  <c:v>20</c:v>
                </c:pt>
                <c:pt idx="171">
                  <c:v>20</c:v>
                </c:pt>
                <c:pt idx="172">
                  <c:v>20</c:v>
                </c:pt>
                <c:pt idx="173">
                  <c:v>20</c:v>
                </c:pt>
                <c:pt idx="174">
                  <c:v>20</c:v>
                </c:pt>
                <c:pt idx="175">
                  <c:v>20</c:v>
                </c:pt>
                <c:pt idx="176">
                  <c:v>20</c:v>
                </c:pt>
                <c:pt idx="177">
                  <c:v>20</c:v>
                </c:pt>
                <c:pt idx="178">
                  <c:v>20</c:v>
                </c:pt>
                <c:pt idx="179">
                  <c:v>20</c:v>
                </c:pt>
                <c:pt idx="180">
                  <c:v>20</c:v>
                </c:pt>
                <c:pt idx="181">
                  <c:v>20</c:v>
                </c:pt>
                <c:pt idx="182">
                  <c:v>20</c:v>
                </c:pt>
                <c:pt idx="183">
                  <c:v>20</c:v>
                </c:pt>
                <c:pt idx="184">
                  <c:v>20</c:v>
                </c:pt>
                <c:pt idx="185">
                  <c:v>21</c:v>
                </c:pt>
                <c:pt idx="186">
                  <c:v>21</c:v>
                </c:pt>
                <c:pt idx="187">
                  <c:v>21</c:v>
                </c:pt>
                <c:pt idx="188">
                  <c:v>21</c:v>
                </c:pt>
                <c:pt idx="189">
                  <c:v>21</c:v>
                </c:pt>
                <c:pt idx="190">
                  <c:v>21</c:v>
                </c:pt>
                <c:pt idx="191">
                  <c:v>21</c:v>
                </c:pt>
                <c:pt idx="192">
                  <c:v>21</c:v>
                </c:pt>
                <c:pt idx="193">
                  <c:v>21</c:v>
                </c:pt>
                <c:pt idx="194">
                  <c:v>21</c:v>
                </c:pt>
                <c:pt idx="195">
                  <c:v>21</c:v>
                </c:pt>
                <c:pt idx="196">
                  <c:v>21</c:v>
                </c:pt>
                <c:pt idx="197">
                  <c:v>21</c:v>
                </c:pt>
                <c:pt idx="198">
                  <c:v>21</c:v>
                </c:pt>
                <c:pt idx="199">
                  <c:v>21</c:v>
                </c:pt>
                <c:pt idx="200">
                  <c:v>21</c:v>
                </c:pt>
                <c:pt idx="201">
                  <c:v>21</c:v>
                </c:pt>
                <c:pt idx="202">
                  <c:v>21</c:v>
                </c:pt>
                <c:pt idx="203">
                  <c:v>21</c:v>
                </c:pt>
                <c:pt idx="204">
                  <c:v>21</c:v>
                </c:pt>
                <c:pt idx="205">
                  <c:v>21</c:v>
                </c:pt>
                <c:pt idx="206">
                  <c:v>21</c:v>
                </c:pt>
                <c:pt idx="207">
                  <c:v>21</c:v>
                </c:pt>
                <c:pt idx="208">
                  <c:v>21</c:v>
                </c:pt>
                <c:pt idx="209">
                  <c:v>21</c:v>
                </c:pt>
                <c:pt idx="210">
                  <c:v>21</c:v>
                </c:pt>
                <c:pt idx="211">
                  <c:v>21</c:v>
                </c:pt>
                <c:pt idx="212">
                  <c:v>21</c:v>
                </c:pt>
                <c:pt idx="213">
                  <c:v>21</c:v>
                </c:pt>
                <c:pt idx="214">
                  <c:v>21</c:v>
                </c:pt>
                <c:pt idx="215">
                  <c:v>21</c:v>
                </c:pt>
                <c:pt idx="216">
                  <c:v>21</c:v>
                </c:pt>
                <c:pt idx="217">
                  <c:v>21</c:v>
                </c:pt>
                <c:pt idx="218">
                  <c:v>21</c:v>
                </c:pt>
                <c:pt idx="219">
                  <c:v>21</c:v>
                </c:pt>
                <c:pt idx="220">
                  <c:v>21</c:v>
                </c:pt>
                <c:pt idx="221">
                  <c:v>21</c:v>
                </c:pt>
                <c:pt idx="222">
                  <c:v>21</c:v>
                </c:pt>
                <c:pt idx="223">
                  <c:v>21</c:v>
                </c:pt>
                <c:pt idx="224">
                  <c:v>21</c:v>
                </c:pt>
                <c:pt idx="225">
                  <c:v>21</c:v>
                </c:pt>
                <c:pt idx="226">
                  <c:v>21</c:v>
                </c:pt>
                <c:pt idx="227">
                  <c:v>21</c:v>
                </c:pt>
                <c:pt idx="228">
                  <c:v>21</c:v>
                </c:pt>
                <c:pt idx="229">
                  <c:v>21</c:v>
                </c:pt>
                <c:pt idx="230">
                  <c:v>21</c:v>
                </c:pt>
                <c:pt idx="231">
                  <c:v>21</c:v>
                </c:pt>
                <c:pt idx="232">
                  <c:v>21</c:v>
                </c:pt>
                <c:pt idx="233">
                  <c:v>21</c:v>
                </c:pt>
                <c:pt idx="234">
                  <c:v>21</c:v>
                </c:pt>
                <c:pt idx="235">
                  <c:v>21</c:v>
                </c:pt>
                <c:pt idx="236">
                  <c:v>21</c:v>
                </c:pt>
                <c:pt idx="237">
                  <c:v>21</c:v>
                </c:pt>
                <c:pt idx="238">
                  <c:v>21</c:v>
                </c:pt>
                <c:pt idx="239">
                  <c:v>21</c:v>
                </c:pt>
                <c:pt idx="240">
                  <c:v>21</c:v>
                </c:pt>
                <c:pt idx="241">
                  <c:v>21</c:v>
                </c:pt>
                <c:pt idx="242">
                  <c:v>21</c:v>
                </c:pt>
                <c:pt idx="243">
                  <c:v>21</c:v>
                </c:pt>
                <c:pt idx="244">
                  <c:v>21</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23</c:v>
                </c:pt>
                <c:pt idx="306">
                  <c:v>23</c:v>
                </c:pt>
                <c:pt idx="307">
                  <c:v>23</c:v>
                </c:pt>
                <c:pt idx="308">
                  <c:v>23</c:v>
                </c:pt>
                <c:pt idx="309">
                  <c:v>23</c:v>
                </c:pt>
                <c:pt idx="310">
                  <c:v>23</c:v>
                </c:pt>
                <c:pt idx="311">
                  <c:v>23</c:v>
                </c:pt>
                <c:pt idx="312">
                  <c:v>23</c:v>
                </c:pt>
                <c:pt idx="313">
                  <c:v>23</c:v>
                </c:pt>
                <c:pt idx="314">
                  <c:v>23</c:v>
                </c:pt>
                <c:pt idx="315">
                  <c:v>23</c:v>
                </c:pt>
                <c:pt idx="316">
                  <c:v>23</c:v>
                </c:pt>
                <c:pt idx="317">
                  <c:v>23</c:v>
                </c:pt>
                <c:pt idx="318">
                  <c:v>23</c:v>
                </c:pt>
                <c:pt idx="319">
                  <c:v>23</c:v>
                </c:pt>
                <c:pt idx="320">
                  <c:v>23</c:v>
                </c:pt>
                <c:pt idx="321">
                  <c:v>23</c:v>
                </c:pt>
                <c:pt idx="322">
                  <c:v>23</c:v>
                </c:pt>
                <c:pt idx="323">
                  <c:v>23</c:v>
                </c:pt>
                <c:pt idx="324">
                  <c:v>23</c:v>
                </c:pt>
                <c:pt idx="325">
                  <c:v>23</c:v>
                </c:pt>
                <c:pt idx="326">
                  <c:v>23</c:v>
                </c:pt>
                <c:pt idx="327">
                  <c:v>23</c:v>
                </c:pt>
                <c:pt idx="328">
                  <c:v>23</c:v>
                </c:pt>
                <c:pt idx="329">
                  <c:v>23</c:v>
                </c:pt>
                <c:pt idx="330">
                  <c:v>23</c:v>
                </c:pt>
                <c:pt idx="331">
                  <c:v>23</c:v>
                </c:pt>
                <c:pt idx="332">
                  <c:v>23</c:v>
                </c:pt>
                <c:pt idx="333">
                  <c:v>23</c:v>
                </c:pt>
                <c:pt idx="334">
                  <c:v>23</c:v>
                </c:pt>
                <c:pt idx="335">
                  <c:v>23</c:v>
                </c:pt>
                <c:pt idx="336">
                  <c:v>23</c:v>
                </c:pt>
                <c:pt idx="337">
                  <c:v>23</c:v>
                </c:pt>
                <c:pt idx="338">
                  <c:v>23</c:v>
                </c:pt>
                <c:pt idx="339">
                  <c:v>23</c:v>
                </c:pt>
                <c:pt idx="340">
                  <c:v>23</c:v>
                </c:pt>
                <c:pt idx="341">
                  <c:v>23</c:v>
                </c:pt>
                <c:pt idx="342">
                  <c:v>23</c:v>
                </c:pt>
                <c:pt idx="343">
                  <c:v>23</c:v>
                </c:pt>
                <c:pt idx="344">
                  <c:v>23</c:v>
                </c:pt>
                <c:pt idx="345">
                  <c:v>23</c:v>
                </c:pt>
                <c:pt idx="346">
                  <c:v>23</c:v>
                </c:pt>
                <c:pt idx="347">
                  <c:v>23</c:v>
                </c:pt>
                <c:pt idx="348">
                  <c:v>23</c:v>
                </c:pt>
                <c:pt idx="349">
                  <c:v>23</c:v>
                </c:pt>
                <c:pt idx="350">
                  <c:v>23</c:v>
                </c:pt>
                <c:pt idx="351">
                  <c:v>23</c:v>
                </c:pt>
                <c:pt idx="352">
                  <c:v>23</c:v>
                </c:pt>
                <c:pt idx="353">
                  <c:v>23</c:v>
                </c:pt>
                <c:pt idx="354">
                  <c:v>23</c:v>
                </c:pt>
                <c:pt idx="355">
                  <c:v>23</c:v>
                </c:pt>
                <c:pt idx="356">
                  <c:v>23</c:v>
                </c:pt>
                <c:pt idx="357">
                  <c:v>23</c:v>
                </c:pt>
                <c:pt idx="358">
                  <c:v>23</c:v>
                </c:pt>
                <c:pt idx="359">
                  <c:v>23</c:v>
                </c:pt>
                <c:pt idx="360">
                  <c:v>23</c:v>
                </c:pt>
                <c:pt idx="361">
                  <c:v>24</c:v>
                </c:pt>
                <c:pt idx="362">
                  <c:v>24</c:v>
                </c:pt>
                <c:pt idx="363">
                  <c:v>24</c:v>
                </c:pt>
                <c:pt idx="364">
                  <c:v>24</c:v>
                </c:pt>
                <c:pt idx="365">
                  <c:v>24</c:v>
                </c:pt>
                <c:pt idx="366">
                  <c:v>24</c:v>
                </c:pt>
                <c:pt idx="367">
                  <c:v>24</c:v>
                </c:pt>
                <c:pt idx="368">
                  <c:v>24</c:v>
                </c:pt>
                <c:pt idx="369">
                  <c:v>24</c:v>
                </c:pt>
                <c:pt idx="370">
                  <c:v>24</c:v>
                </c:pt>
                <c:pt idx="371">
                  <c:v>24</c:v>
                </c:pt>
                <c:pt idx="372">
                  <c:v>24</c:v>
                </c:pt>
                <c:pt idx="373">
                  <c:v>24</c:v>
                </c:pt>
                <c:pt idx="374">
                  <c:v>24</c:v>
                </c:pt>
                <c:pt idx="375">
                  <c:v>24</c:v>
                </c:pt>
                <c:pt idx="376">
                  <c:v>24</c:v>
                </c:pt>
                <c:pt idx="377">
                  <c:v>24</c:v>
                </c:pt>
                <c:pt idx="378">
                  <c:v>24</c:v>
                </c:pt>
                <c:pt idx="379">
                  <c:v>24</c:v>
                </c:pt>
                <c:pt idx="380">
                  <c:v>24</c:v>
                </c:pt>
                <c:pt idx="381">
                  <c:v>24</c:v>
                </c:pt>
                <c:pt idx="382">
                  <c:v>24</c:v>
                </c:pt>
                <c:pt idx="383">
                  <c:v>24</c:v>
                </c:pt>
                <c:pt idx="384">
                  <c:v>24</c:v>
                </c:pt>
                <c:pt idx="385">
                  <c:v>24</c:v>
                </c:pt>
                <c:pt idx="386">
                  <c:v>24</c:v>
                </c:pt>
                <c:pt idx="387">
                  <c:v>24</c:v>
                </c:pt>
                <c:pt idx="388">
                  <c:v>24</c:v>
                </c:pt>
                <c:pt idx="389">
                  <c:v>24</c:v>
                </c:pt>
                <c:pt idx="390">
                  <c:v>24</c:v>
                </c:pt>
                <c:pt idx="391">
                  <c:v>24</c:v>
                </c:pt>
                <c:pt idx="392">
                  <c:v>24</c:v>
                </c:pt>
                <c:pt idx="393">
                  <c:v>24</c:v>
                </c:pt>
                <c:pt idx="394">
                  <c:v>24</c:v>
                </c:pt>
                <c:pt idx="395">
                  <c:v>24</c:v>
                </c:pt>
                <c:pt idx="396">
                  <c:v>24</c:v>
                </c:pt>
                <c:pt idx="397">
                  <c:v>24</c:v>
                </c:pt>
                <c:pt idx="398">
                  <c:v>24</c:v>
                </c:pt>
                <c:pt idx="399">
                  <c:v>24</c:v>
                </c:pt>
                <c:pt idx="400">
                  <c:v>24</c:v>
                </c:pt>
                <c:pt idx="401">
                  <c:v>24</c:v>
                </c:pt>
                <c:pt idx="402">
                  <c:v>24</c:v>
                </c:pt>
                <c:pt idx="403">
                  <c:v>24</c:v>
                </c:pt>
                <c:pt idx="404">
                  <c:v>24</c:v>
                </c:pt>
                <c:pt idx="405">
                  <c:v>24</c:v>
                </c:pt>
                <c:pt idx="406">
                  <c:v>24</c:v>
                </c:pt>
                <c:pt idx="407">
                  <c:v>24</c:v>
                </c:pt>
                <c:pt idx="408">
                  <c:v>24</c:v>
                </c:pt>
                <c:pt idx="409">
                  <c:v>24</c:v>
                </c:pt>
                <c:pt idx="410">
                  <c:v>24</c:v>
                </c:pt>
                <c:pt idx="411">
                  <c:v>24</c:v>
                </c:pt>
                <c:pt idx="412">
                  <c:v>24</c:v>
                </c:pt>
                <c:pt idx="413">
                  <c:v>24</c:v>
                </c:pt>
                <c:pt idx="414">
                  <c:v>24</c:v>
                </c:pt>
                <c:pt idx="415">
                  <c:v>24</c:v>
                </c:pt>
                <c:pt idx="416">
                  <c:v>24</c:v>
                </c:pt>
                <c:pt idx="417">
                  <c:v>24</c:v>
                </c:pt>
                <c:pt idx="418">
                  <c:v>25</c:v>
                </c:pt>
                <c:pt idx="419">
                  <c:v>25</c:v>
                </c:pt>
                <c:pt idx="420">
                  <c:v>25</c:v>
                </c:pt>
                <c:pt idx="421">
                  <c:v>25</c:v>
                </c:pt>
                <c:pt idx="422">
                  <c:v>25</c:v>
                </c:pt>
                <c:pt idx="423">
                  <c:v>25</c:v>
                </c:pt>
                <c:pt idx="424">
                  <c:v>25</c:v>
                </c:pt>
                <c:pt idx="425">
                  <c:v>25</c:v>
                </c:pt>
                <c:pt idx="426">
                  <c:v>25</c:v>
                </c:pt>
                <c:pt idx="427">
                  <c:v>25</c:v>
                </c:pt>
                <c:pt idx="428">
                  <c:v>25</c:v>
                </c:pt>
                <c:pt idx="429">
                  <c:v>25</c:v>
                </c:pt>
                <c:pt idx="430">
                  <c:v>25</c:v>
                </c:pt>
                <c:pt idx="431">
                  <c:v>25</c:v>
                </c:pt>
                <c:pt idx="432">
                  <c:v>25</c:v>
                </c:pt>
                <c:pt idx="433">
                  <c:v>25</c:v>
                </c:pt>
                <c:pt idx="434">
                  <c:v>25</c:v>
                </c:pt>
                <c:pt idx="435">
                  <c:v>25</c:v>
                </c:pt>
                <c:pt idx="436">
                  <c:v>25</c:v>
                </c:pt>
                <c:pt idx="437">
                  <c:v>25</c:v>
                </c:pt>
                <c:pt idx="438">
                  <c:v>25</c:v>
                </c:pt>
                <c:pt idx="439">
                  <c:v>25</c:v>
                </c:pt>
                <c:pt idx="440">
                  <c:v>25</c:v>
                </c:pt>
                <c:pt idx="441">
                  <c:v>25</c:v>
                </c:pt>
                <c:pt idx="442">
                  <c:v>25</c:v>
                </c:pt>
                <c:pt idx="443">
                  <c:v>25</c:v>
                </c:pt>
                <c:pt idx="444">
                  <c:v>25</c:v>
                </c:pt>
                <c:pt idx="445">
                  <c:v>25</c:v>
                </c:pt>
                <c:pt idx="446">
                  <c:v>25</c:v>
                </c:pt>
                <c:pt idx="447">
                  <c:v>25</c:v>
                </c:pt>
                <c:pt idx="448">
                  <c:v>25</c:v>
                </c:pt>
                <c:pt idx="449">
                  <c:v>25</c:v>
                </c:pt>
                <c:pt idx="450">
                  <c:v>25</c:v>
                </c:pt>
                <c:pt idx="451">
                  <c:v>25</c:v>
                </c:pt>
                <c:pt idx="452">
                  <c:v>25</c:v>
                </c:pt>
                <c:pt idx="453">
                  <c:v>25</c:v>
                </c:pt>
                <c:pt idx="454">
                  <c:v>25</c:v>
                </c:pt>
                <c:pt idx="455">
                  <c:v>25</c:v>
                </c:pt>
                <c:pt idx="456">
                  <c:v>25</c:v>
                </c:pt>
                <c:pt idx="457">
                  <c:v>25</c:v>
                </c:pt>
                <c:pt idx="458">
                  <c:v>25</c:v>
                </c:pt>
                <c:pt idx="459">
                  <c:v>25</c:v>
                </c:pt>
                <c:pt idx="460">
                  <c:v>25</c:v>
                </c:pt>
                <c:pt idx="461">
                  <c:v>25</c:v>
                </c:pt>
                <c:pt idx="462">
                  <c:v>25</c:v>
                </c:pt>
                <c:pt idx="463">
                  <c:v>25</c:v>
                </c:pt>
                <c:pt idx="464">
                  <c:v>25</c:v>
                </c:pt>
                <c:pt idx="465">
                  <c:v>25</c:v>
                </c:pt>
                <c:pt idx="466">
                  <c:v>25</c:v>
                </c:pt>
                <c:pt idx="467">
                  <c:v>25</c:v>
                </c:pt>
                <c:pt idx="468">
                  <c:v>25</c:v>
                </c:pt>
                <c:pt idx="469">
                  <c:v>25</c:v>
                </c:pt>
                <c:pt idx="470">
                  <c:v>25</c:v>
                </c:pt>
                <c:pt idx="471">
                  <c:v>25</c:v>
                </c:pt>
                <c:pt idx="472">
                  <c:v>25</c:v>
                </c:pt>
                <c:pt idx="473">
                  <c:v>25</c:v>
                </c:pt>
                <c:pt idx="474">
                  <c:v>25</c:v>
                </c:pt>
                <c:pt idx="475">
                  <c:v>25</c:v>
                </c:pt>
                <c:pt idx="476">
                  <c:v>25</c:v>
                </c:pt>
                <c:pt idx="477">
                  <c:v>25</c:v>
                </c:pt>
                <c:pt idx="478">
                  <c:v>25</c:v>
                </c:pt>
                <c:pt idx="479">
                  <c:v>25</c:v>
                </c:pt>
                <c:pt idx="480">
                  <c:v>25</c:v>
                </c:pt>
                <c:pt idx="481">
                  <c:v>25</c:v>
                </c:pt>
                <c:pt idx="482">
                  <c:v>25</c:v>
                </c:pt>
                <c:pt idx="483">
                  <c:v>25</c:v>
                </c:pt>
                <c:pt idx="484">
                  <c:v>25</c:v>
                </c:pt>
                <c:pt idx="485">
                  <c:v>26</c:v>
                </c:pt>
                <c:pt idx="486">
                  <c:v>26</c:v>
                </c:pt>
                <c:pt idx="487">
                  <c:v>26</c:v>
                </c:pt>
                <c:pt idx="488">
                  <c:v>26</c:v>
                </c:pt>
                <c:pt idx="489">
                  <c:v>26</c:v>
                </c:pt>
                <c:pt idx="490">
                  <c:v>26</c:v>
                </c:pt>
                <c:pt idx="491">
                  <c:v>26</c:v>
                </c:pt>
                <c:pt idx="492">
                  <c:v>26</c:v>
                </c:pt>
                <c:pt idx="493">
                  <c:v>26</c:v>
                </c:pt>
                <c:pt idx="494">
                  <c:v>26</c:v>
                </c:pt>
                <c:pt idx="495">
                  <c:v>26</c:v>
                </c:pt>
                <c:pt idx="496">
                  <c:v>26</c:v>
                </c:pt>
                <c:pt idx="497">
                  <c:v>26</c:v>
                </c:pt>
                <c:pt idx="498">
                  <c:v>26</c:v>
                </c:pt>
                <c:pt idx="499">
                  <c:v>26</c:v>
                </c:pt>
                <c:pt idx="500">
                  <c:v>26</c:v>
                </c:pt>
                <c:pt idx="501">
                  <c:v>26</c:v>
                </c:pt>
                <c:pt idx="502">
                  <c:v>26</c:v>
                </c:pt>
                <c:pt idx="503">
                  <c:v>26</c:v>
                </c:pt>
                <c:pt idx="504">
                  <c:v>26</c:v>
                </c:pt>
                <c:pt idx="505">
                  <c:v>26</c:v>
                </c:pt>
                <c:pt idx="506">
                  <c:v>26</c:v>
                </c:pt>
                <c:pt idx="507">
                  <c:v>26</c:v>
                </c:pt>
                <c:pt idx="508">
                  <c:v>26</c:v>
                </c:pt>
                <c:pt idx="509">
                  <c:v>26</c:v>
                </c:pt>
                <c:pt idx="510">
                  <c:v>26</c:v>
                </c:pt>
                <c:pt idx="511">
                  <c:v>26</c:v>
                </c:pt>
                <c:pt idx="512">
                  <c:v>26</c:v>
                </c:pt>
                <c:pt idx="513">
                  <c:v>26</c:v>
                </c:pt>
                <c:pt idx="514">
                  <c:v>26</c:v>
                </c:pt>
                <c:pt idx="515">
                  <c:v>26</c:v>
                </c:pt>
                <c:pt idx="516">
                  <c:v>26</c:v>
                </c:pt>
                <c:pt idx="517">
                  <c:v>26</c:v>
                </c:pt>
                <c:pt idx="518">
                  <c:v>26</c:v>
                </c:pt>
                <c:pt idx="519">
                  <c:v>26</c:v>
                </c:pt>
                <c:pt idx="520">
                  <c:v>26</c:v>
                </c:pt>
                <c:pt idx="521">
                  <c:v>26</c:v>
                </c:pt>
                <c:pt idx="522">
                  <c:v>26</c:v>
                </c:pt>
                <c:pt idx="523">
                  <c:v>26</c:v>
                </c:pt>
                <c:pt idx="524">
                  <c:v>26</c:v>
                </c:pt>
                <c:pt idx="525">
                  <c:v>26</c:v>
                </c:pt>
                <c:pt idx="526">
                  <c:v>26</c:v>
                </c:pt>
                <c:pt idx="527">
                  <c:v>26</c:v>
                </c:pt>
                <c:pt idx="528">
                  <c:v>26</c:v>
                </c:pt>
                <c:pt idx="529">
                  <c:v>26</c:v>
                </c:pt>
                <c:pt idx="530">
                  <c:v>26</c:v>
                </c:pt>
                <c:pt idx="531">
                  <c:v>26</c:v>
                </c:pt>
                <c:pt idx="532">
                  <c:v>26</c:v>
                </c:pt>
                <c:pt idx="533">
                  <c:v>26</c:v>
                </c:pt>
                <c:pt idx="534">
                  <c:v>26</c:v>
                </c:pt>
                <c:pt idx="535">
                  <c:v>26</c:v>
                </c:pt>
                <c:pt idx="536">
                  <c:v>26</c:v>
                </c:pt>
                <c:pt idx="537">
                  <c:v>26</c:v>
                </c:pt>
                <c:pt idx="538">
                  <c:v>26</c:v>
                </c:pt>
                <c:pt idx="539">
                  <c:v>26</c:v>
                </c:pt>
                <c:pt idx="540">
                  <c:v>26</c:v>
                </c:pt>
                <c:pt idx="541">
                  <c:v>26</c:v>
                </c:pt>
                <c:pt idx="542">
                  <c:v>26</c:v>
                </c:pt>
                <c:pt idx="543">
                  <c:v>26</c:v>
                </c:pt>
                <c:pt idx="544">
                  <c:v>26</c:v>
                </c:pt>
                <c:pt idx="545">
                  <c:v>26</c:v>
                </c:pt>
                <c:pt idx="546">
                  <c:v>26</c:v>
                </c:pt>
                <c:pt idx="547">
                  <c:v>26</c:v>
                </c:pt>
                <c:pt idx="548">
                  <c:v>27</c:v>
                </c:pt>
                <c:pt idx="549">
                  <c:v>27</c:v>
                </c:pt>
                <c:pt idx="550">
                  <c:v>27</c:v>
                </c:pt>
                <c:pt idx="551">
                  <c:v>27</c:v>
                </c:pt>
                <c:pt idx="552">
                  <c:v>27</c:v>
                </c:pt>
                <c:pt idx="553">
                  <c:v>27</c:v>
                </c:pt>
                <c:pt idx="554">
                  <c:v>27</c:v>
                </c:pt>
                <c:pt idx="555">
                  <c:v>27</c:v>
                </c:pt>
                <c:pt idx="556">
                  <c:v>27</c:v>
                </c:pt>
                <c:pt idx="557">
                  <c:v>27</c:v>
                </c:pt>
                <c:pt idx="558">
                  <c:v>27</c:v>
                </c:pt>
                <c:pt idx="559">
                  <c:v>27</c:v>
                </c:pt>
                <c:pt idx="560">
                  <c:v>27</c:v>
                </c:pt>
                <c:pt idx="561">
                  <c:v>27</c:v>
                </c:pt>
                <c:pt idx="562">
                  <c:v>27</c:v>
                </c:pt>
                <c:pt idx="563">
                  <c:v>27</c:v>
                </c:pt>
                <c:pt idx="564">
                  <c:v>27</c:v>
                </c:pt>
                <c:pt idx="565">
                  <c:v>27</c:v>
                </c:pt>
                <c:pt idx="566">
                  <c:v>27</c:v>
                </c:pt>
                <c:pt idx="567">
                  <c:v>27</c:v>
                </c:pt>
                <c:pt idx="568">
                  <c:v>27</c:v>
                </c:pt>
                <c:pt idx="569">
                  <c:v>27</c:v>
                </c:pt>
                <c:pt idx="570">
                  <c:v>27</c:v>
                </c:pt>
                <c:pt idx="571">
                  <c:v>27</c:v>
                </c:pt>
                <c:pt idx="572">
                  <c:v>27</c:v>
                </c:pt>
                <c:pt idx="573">
                  <c:v>27</c:v>
                </c:pt>
                <c:pt idx="574">
                  <c:v>27</c:v>
                </c:pt>
                <c:pt idx="575">
                  <c:v>27</c:v>
                </c:pt>
                <c:pt idx="576">
                  <c:v>27</c:v>
                </c:pt>
                <c:pt idx="577">
                  <c:v>27</c:v>
                </c:pt>
                <c:pt idx="578">
                  <c:v>27</c:v>
                </c:pt>
                <c:pt idx="579">
                  <c:v>27</c:v>
                </c:pt>
                <c:pt idx="580">
                  <c:v>27</c:v>
                </c:pt>
                <c:pt idx="581">
                  <c:v>27</c:v>
                </c:pt>
                <c:pt idx="582">
                  <c:v>27</c:v>
                </c:pt>
                <c:pt idx="583">
                  <c:v>27</c:v>
                </c:pt>
                <c:pt idx="584">
                  <c:v>27</c:v>
                </c:pt>
                <c:pt idx="585">
                  <c:v>27</c:v>
                </c:pt>
                <c:pt idx="586">
                  <c:v>27</c:v>
                </c:pt>
                <c:pt idx="587">
                  <c:v>27</c:v>
                </c:pt>
                <c:pt idx="588">
                  <c:v>27</c:v>
                </c:pt>
                <c:pt idx="589">
                  <c:v>27</c:v>
                </c:pt>
                <c:pt idx="590">
                  <c:v>27</c:v>
                </c:pt>
                <c:pt idx="591">
                  <c:v>27</c:v>
                </c:pt>
                <c:pt idx="592">
                  <c:v>27</c:v>
                </c:pt>
                <c:pt idx="593">
                  <c:v>27</c:v>
                </c:pt>
                <c:pt idx="594">
                  <c:v>27</c:v>
                </c:pt>
                <c:pt idx="595">
                  <c:v>27</c:v>
                </c:pt>
                <c:pt idx="596">
                  <c:v>27</c:v>
                </c:pt>
                <c:pt idx="597">
                  <c:v>27</c:v>
                </c:pt>
                <c:pt idx="598">
                  <c:v>27</c:v>
                </c:pt>
                <c:pt idx="599">
                  <c:v>27</c:v>
                </c:pt>
                <c:pt idx="600">
                  <c:v>27</c:v>
                </c:pt>
                <c:pt idx="601">
                  <c:v>27</c:v>
                </c:pt>
                <c:pt idx="602">
                  <c:v>27</c:v>
                </c:pt>
                <c:pt idx="603">
                  <c:v>27</c:v>
                </c:pt>
                <c:pt idx="604">
                  <c:v>28</c:v>
                </c:pt>
                <c:pt idx="605">
                  <c:v>28</c:v>
                </c:pt>
                <c:pt idx="606">
                  <c:v>28</c:v>
                </c:pt>
                <c:pt idx="607">
                  <c:v>28</c:v>
                </c:pt>
                <c:pt idx="608">
                  <c:v>28</c:v>
                </c:pt>
                <c:pt idx="609">
                  <c:v>28</c:v>
                </c:pt>
                <c:pt idx="610">
                  <c:v>28</c:v>
                </c:pt>
                <c:pt idx="611">
                  <c:v>28</c:v>
                </c:pt>
                <c:pt idx="612">
                  <c:v>28</c:v>
                </c:pt>
                <c:pt idx="613">
                  <c:v>28</c:v>
                </c:pt>
                <c:pt idx="614">
                  <c:v>28</c:v>
                </c:pt>
                <c:pt idx="615">
                  <c:v>28</c:v>
                </c:pt>
                <c:pt idx="616">
                  <c:v>28</c:v>
                </c:pt>
                <c:pt idx="617">
                  <c:v>28</c:v>
                </c:pt>
                <c:pt idx="618">
                  <c:v>28</c:v>
                </c:pt>
                <c:pt idx="619">
                  <c:v>28</c:v>
                </c:pt>
                <c:pt idx="620">
                  <c:v>28</c:v>
                </c:pt>
                <c:pt idx="621">
                  <c:v>28</c:v>
                </c:pt>
                <c:pt idx="622">
                  <c:v>28</c:v>
                </c:pt>
                <c:pt idx="623">
                  <c:v>28</c:v>
                </c:pt>
                <c:pt idx="624">
                  <c:v>28</c:v>
                </c:pt>
                <c:pt idx="625">
                  <c:v>28</c:v>
                </c:pt>
                <c:pt idx="626">
                  <c:v>28</c:v>
                </c:pt>
                <c:pt idx="627">
                  <c:v>28</c:v>
                </c:pt>
                <c:pt idx="628">
                  <c:v>28</c:v>
                </c:pt>
                <c:pt idx="629">
                  <c:v>28</c:v>
                </c:pt>
                <c:pt idx="630">
                  <c:v>28</c:v>
                </c:pt>
                <c:pt idx="631">
                  <c:v>28</c:v>
                </c:pt>
                <c:pt idx="632">
                  <c:v>28</c:v>
                </c:pt>
                <c:pt idx="633">
                  <c:v>28</c:v>
                </c:pt>
                <c:pt idx="634">
                  <c:v>28</c:v>
                </c:pt>
                <c:pt idx="635">
                  <c:v>28</c:v>
                </c:pt>
                <c:pt idx="636">
                  <c:v>28</c:v>
                </c:pt>
                <c:pt idx="637">
                  <c:v>28</c:v>
                </c:pt>
                <c:pt idx="638">
                  <c:v>28</c:v>
                </c:pt>
                <c:pt idx="639">
                  <c:v>28</c:v>
                </c:pt>
                <c:pt idx="640">
                  <c:v>28</c:v>
                </c:pt>
                <c:pt idx="641">
                  <c:v>28</c:v>
                </c:pt>
                <c:pt idx="642">
                  <c:v>28</c:v>
                </c:pt>
                <c:pt idx="643">
                  <c:v>28</c:v>
                </c:pt>
                <c:pt idx="644">
                  <c:v>28</c:v>
                </c:pt>
                <c:pt idx="645">
                  <c:v>28</c:v>
                </c:pt>
                <c:pt idx="646">
                  <c:v>28</c:v>
                </c:pt>
                <c:pt idx="647">
                  <c:v>28</c:v>
                </c:pt>
                <c:pt idx="648">
                  <c:v>28</c:v>
                </c:pt>
                <c:pt idx="649">
                  <c:v>28</c:v>
                </c:pt>
                <c:pt idx="650">
                  <c:v>28</c:v>
                </c:pt>
                <c:pt idx="651">
                  <c:v>28</c:v>
                </c:pt>
                <c:pt idx="652">
                  <c:v>28</c:v>
                </c:pt>
                <c:pt idx="653">
                  <c:v>28</c:v>
                </c:pt>
                <c:pt idx="654">
                  <c:v>28</c:v>
                </c:pt>
                <c:pt idx="655">
                  <c:v>28</c:v>
                </c:pt>
                <c:pt idx="656">
                  <c:v>28</c:v>
                </c:pt>
                <c:pt idx="657">
                  <c:v>28</c:v>
                </c:pt>
                <c:pt idx="658">
                  <c:v>28</c:v>
                </c:pt>
                <c:pt idx="659">
                  <c:v>28</c:v>
                </c:pt>
                <c:pt idx="660">
                  <c:v>28</c:v>
                </c:pt>
                <c:pt idx="661">
                  <c:v>29</c:v>
                </c:pt>
                <c:pt idx="662">
                  <c:v>29</c:v>
                </c:pt>
                <c:pt idx="663">
                  <c:v>29</c:v>
                </c:pt>
                <c:pt idx="664">
                  <c:v>29</c:v>
                </c:pt>
                <c:pt idx="665">
                  <c:v>29</c:v>
                </c:pt>
                <c:pt idx="666">
                  <c:v>29</c:v>
                </c:pt>
                <c:pt idx="667">
                  <c:v>29</c:v>
                </c:pt>
                <c:pt idx="668">
                  <c:v>29</c:v>
                </c:pt>
                <c:pt idx="669">
                  <c:v>29</c:v>
                </c:pt>
                <c:pt idx="670">
                  <c:v>29</c:v>
                </c:pt>
                <c:pt idx="671">
                  <c:v>29</c:v>
                </c:pt>
                <c:pt idx="672">
                  <c:v>29</c:v>
                </c:pt>
                <c:pt idx="673">
                  <c:v>29</c:v>
                </c:pt>
                <c:pt idx="674">
                  <c:v>29</c:v>
                </c:pt>
                <c:pt idx="675">
                  <c:v>29</c:v>
                </c:pt>
                <c:pt idx="676">
                  <c:v>29</c:v>
                </c:pt>
                <c:pt idx="677">
                  <c:v>29</c:v>
                </c:pt>
                <c:pt idx="678">
                  <c:v>29</c:v>
                </c:pt>
                <c:pt idx="679">
                  <c:v>29</c:v>
                </c:pt>
                <c:pt idx="680">
                  <c:v>29</c:v>
                </c:pt>
                <c:pt idx="681">
                  <c:v>29</c:v>
                </c:pt>
                <c:pt idx="682">
                  <c:v>29</c:v>
                </c:pt>
                <c:pt idx="683">
                  <c:v>29</c:v>
                </c:pt>
                <c:pt idx="684">
                  <c:v>29</c:v>
                </c:pt>
                <c:pt idx="685">
                  <c:v>29</c:v>
                </c:pt>
                <c:pt idx="686">
                  <c:v>29</c:v>
                </c:pt>
                <c:pt idx="687">
                  <c:v>29</c:v>
                </c:pt>
                <c:pt idx="688">
                  <c:v>29</c:v>
                </c:pt>
                <c:pt idx="689">
                  <c:v>29</c:v>
                </c:pt>
                <c:pt idx="690">
                  <c:v>29</c:v>
                </c:pt>
                <c:pt idx="691">
                  <c:v>29</c:v>
                </c:pt>
                <c:pt idx="692">
                  <c:v>29</c:v>
                </c:pt>
                <c:pt idx="693">
                  <c:v>29</c:v>
                </c:pt>
                <c:pt idx="694">
                  <c:v>29</c:v>
                </c:pt>
                <c:pt idx="695">
                  <c:v>29</c:v>
                </c:pt>
                <c:pt idx="696">
                  <c:v>29</c:v>
                </c:pt>
                <c:pt idx="697">
                  <c:v>29</c:v>
                </c:pt>
                <c:pt idx="698">
                  <c:v>29</c:v>
                </c:pt>
                <c:pt idx="699">
                  <c:v>29</c:v>
                </c:pt>
                <c:pt idx="700">
                  <c:v>29</c:v>
                </c:pt>
                <c:pt idx="701">
                  <c:v>29</c:v>
                </c:pt>
                <c:pt idx="702">
                  <c:v>29</c:v>
                </c:pt>
                <c:pt idx="703">
                  <c:v>29</c:v>
                </c:pt>
                <c:pt idx="704">
                  <c:v>29</c:v>
                </c:pt>
                <c:pt idx="705">
                  <c:v>29</c:v>
                </c:pt>
                <c:pt idx="706">
                  <c:v>29</c:v>
                </c:pt>
                <c:pt idx="707">
                  <c:v>29</c:v>
                </c:pt>
                <c:pt idx="708">
                  <c:v>29</c:v>
                </c:pt>
                <c:pt idx="709">
                  <c:v>29</c:v>
                </c:pt>
                <c:pt idx="710">
                  <c:v>29</c:v>
                </c:pt>
                <c:pt idx="711">
                  <c:v>29</c:v>
                </c:pt>
                <c:pt idx="712">
                  <c:v>29</c:v>
                </c:pt>
                <c:pt idx="713">
                  <c:v>29</c:v>
                </c:pt>
                <c:pt idx="714">
                  <c:v>29</c:v>
                </c:pt>
                <c:pt idx="715">
                  <c:v>29</c:v>
                </c:pt>
                <c:pt idx="716">
                  <c:v>29</c:v>
                </c:pt>
                <c:pt idx="717">
                  <c:v>29</c:v>
                </c:pt>
                <c:pt idx="718">
                  <c:v>29</c:v>
                </c:pt>
                <c:pt idx="719">
                  <c:v>29</c:v>
                </c:pt>
                <c:pt idx="720">
                  <c:v>29</c:v>
                </c:pt>
                <c:pt idx="721">
                  <c:v>29</c:v>
                </c:pt>
                <c:pt idx="722">
                  <c:v>29</c:v>
                </c:pt>
                <c:pt idx="723">
                  <c:v>29</c:v>
                </c:pt>
                <c:pt idx="724">
                  <c:v>29</c:v>
                </c:pt>
                <c:pt idx="725">
                  <c:v>30</c:v>
                </c:pt>
                <c:pt idx="726">
                  <c:v>30</c:v>
                </c:pt>
                <c:pt idx="727">
                  <c:v>30</c:v>
                </c:pt>
                <c:pt idx="728">
                  <c:v>30</c:v>
                </c:pt>
                <c:pt idx="729">
                  <c:v>30</c:v>
                </c:pt>
                <c:pt idx="730">
                  <c:v>30</c:v>
                </c:pt>
                <c:pt idx="731">
                  <c:v>30</c:v>
                </c:pt>
                <c:pt idx="732">
                  <c:v>30</c:v>
                </c:pt>
                <c:pt idx="733">
                  <c:v>30</c:v>
                </c:pt>
                <c:pt idx="734">
                  <c:v>30</c:v>
                </c:pt>
                <c:pt idx="735">
                  <c:v>30</c:v>
                </c:pt>
                <c:pt idx="736">
                  <c:v>30</c:v>
                </c:pt>
                <c:pt idx="737">
                  <c:v>30</c:v>
                </c:pt>
                <c:pt idx="738">
                  <c:v>30</c:v>
                </c:pt>
                <c:pt idx="739">
                  <c:v>30</c:v>
                </c:pt>
                <c:pt idx="740">
                  <c:v>30</c:v>
                </c:pt>
                <c:pt idx="741">
                  <c:v>30</c:v>
                </c:pt>
                <c:pt idx="742">
                  <c:v>30</c:v>
                </c:pt>
                <c:pt idx="743">
                  <c:v>30</c:v>
                </c:pt>
                <c:pt idx="744">
                  <c:v>30</c:v>
                </c:pt>
                <c:pt idx="745">
                  <c:v>30</c:v>
                </c:pt>
                <c:pt idx="746">
                  <c:v>30</c:v>
                </c:pt>
                <c:pt idx="747">
                  <c:v>30</c:v>
                </c:pt>
                <c:pt idx="748">
                  <c:v>30</c:v>
                </c:pt>
                <c:pt idx="749">
                  <c:v>30</c:v>
                </c:pt>
                <c:pt idx="750">
                  <c:v>30</c:v>
                </c:pt>
                <c:pt idx="751">
                  <c:v>30</c:v>
                </c:pt>
                <c:pt idx="752">
                  <c:v>30</c:v>
                </c:pt>
                <c:pt idx="753">
                  <c:v>30</c:v>
                </c:pt>
                <c:pt idx="754">
                  <c:v>30</c:v>
                </c:pt>
                <c:pt idx="755">
                  <c:v>30</c:v>
                </c:pt>
                <c:pt idx="756">
                  <c:v>30</c:v>
                </c:pt>
                <c:pt idx="757">
                  <c:v>30</c:v>
                </c:pt>
                <c:pt idx="758">
                  <c:v>30</c:v>
                </c:pt>
                <c:pt idx="759">
                  <c:v>30</c:v>
                </c:pt>
                <c:pt idx="760">
                  <c:v>30</c:v>
                </c:pt>
                <c:pt idx="761">
                  <c:v>30</c:v>
                </c:pt>
                <c:pt idx="762">
                  <c:v>30</c:v>
                </c:pt>
                <c:pt idx="763">
                  <c:v>30</c:v>
                </c:pt>
                <c:pt idx="764">
                  <c:v>30</c:v>
                </c:pt>
                <c:pt idx="765">
                  <c:v>30</c:v>
                </c:pt>
                <c:pt idx="766">
                  <c:v>30</c:v>
                </c:pt>
                <c:pt idx="767">
                  <c:v>30</c:v>
                </c:pt>
                <c:pt idx="768">
                  <c:v>30</c:v>
                </c:pt>
                <c:pt idx="769">
                  <c:v>30</c:v>
                </c:pt>
                <c:pt idx="770">
                  <c:v>30</c:v>
                </c:pt>
                <c:pt idx="771">
                  <c:v>30</c:v>
                </c:pt>
                <c:pt idx="772">
                  <c:v>30</c:v>
                </c:pt>
                <c:pt idx="773">
                  <c:v>30</c:v>
                </c:pt>
                <c:pt idx="774">
                  <c:v>30</c:v>
                </c:pt>
                <c:pt idx="775">
                  <c:v>30</c:v>
                </c:pt>
                <c:pt idx="776">
                  <c:v>30</c:v>
                </c:pt>
                <c:pt idx="777">
                  <c:v>30</c:v>
                </c:pt>
                <c:pt idx="778">
                  <c:v>30</c:v>
                </c:pt>
                <c:pt idx="779">
                  <c:v>30</c:v>
                </c:pt>
                <c:pt idx="780">
                  <c:v>30</c:v>
                </c:pt>
                <c:pt idx="781">
                  <c:v>30</c:v>
                </c:pt>
                <c:pt idx="782">
                  <c:v>30</c:v>
                </c:pt>
                <c:pt idx="783">
                  <c:v>30</c:v>
                </c:pt>
                <c:pt idx="784">
                  <c:v>30</c:v>
                </c:pt>
                <c:pt idx="785">
                  <c:v>30</c:v>
                </c:pt>
                <c:pt idx="786">
                  <c:v>30</c:v>
                </c:pt>
                <c:pt idx="787">
                  <c:v>30</c:v>
                </c:pt>
                <c:pt idx="788">
                  <c:v>31</c:v>
                </c:pt>
                <c:pt idx="789">
                  <c:v>31</c:v>
                </c:pt>
                <c:pt idx="790">
                  <c:v>31</c:v>
                </c:pt>
                <c:pt idx="791">
                  <c:v>31</c:v>
                </c:pt>
                <c:pt idx="792">
                  <c:v>31</c:v>
                </c:pt>
                <c:pt idx="793">
                  <c:v>31</c:v>
                </c:pt>
                <c:pt idx="794">
                  <c:v>31</c:v>
                </c:pt>
                <c:pt idx="795">
                  <c:v>31</c:v>
                </c:pt>
                <c:pt idx="796">
                  <c:v>31</c:v>
                </c:pt>
                <c:pt idx="797">
                  <c:v>31</c:v>
                </c:pt>
                <c:pt idx="798">
                  <c:v>31</c:v>
                </c:pt>
                <c:pt idx="799">
                  <c:v>31</c:v>
                </c:pt>
                <c:pt idx="800">
                  <c:v>31</c:v>
                </c:pt>
                <c:pt idx="801">
                  <c:v>31</c:v>
                </c:pt>
                <c:pt idx="802">
                  <c:v>31</c:v>
                </c:pt>
                <c:pt idx="803">
                  <c:v>31</c:v>
                </c:pt>
                <c:pt idx="804">
                  <c:v>31</c:v>
                </c:pt>
                <c:pt idx="805">
                  <c:v>31</c:v>
                </c:pt>
                <c:pt idx="806">
                  <c:v>31</c:v>
                </c:pt>
                <c:pt idx="807">
                  <c:v>31</c:v>
                </c:pt>
                <c:pt idx="808">
                  <c:v>31</c:v>
                </c:pt>
                <c:pt idx="809">
                  <c:v>31</c:v>
                </c:pt>
                <c:pt idx="810">
                  <c:v>31</c:v>
                </c:pt>
                <c:pt idx="811">
                  <c:v>31</c:v>
                </c:pt>
                <c:pt idx="812">
                  <c:v>31</c:v>
                </c:pt>
                <c:pt idx="813">
                  <c:v>31</c:v>
                </c:pt>
                <c:pt idx="814">
                  <c:v>31</c:v>
                </c:pt>
                <c:pt idx="815">
                  <c:v>31</c:v>
                </c:pt>
                <c:pt idx="816">
                  <c:v>31</c:v>
                </c:pt>
                <c:pt idx="817">
                  <c:v>31</c:v>
                </c:pt>
                <c:pt idx="818">
                  <c:v>31</c:v>
                </c:pt>
                <c:pt idx="819">
                  <c:v>31</c:v>
                </c:pt>
                <c:pt idx="820">
                  <c:v>31</c:v>
                </c:pt>
                <c:pt idx="821">
                  <c:v>31</c:v>
                </c:pt>
                <c:pt idx="822">
                  <c:v>31</c:v>
                </c:pt>
                <c:pt idx="823">
                  <c:v>31</c:v>
                </c:pt>
                <c:pt idx="824">
                  <c:v>31</c:v>
                </c:pt>
                <c:pt idx="825">
                  <c:v>31</c:v>
                </c:pt>
                <c:pt idx="826">
                  <c:v>31</c:v>
                </c:pt>
                <c:pt idx="827">
                  <c:v>31</c:v>
                </c:pt>
                <c:pt idx="828">
                  <c:v>31</c:v>
                </c:pt>
                <c:pt idx="829">
                  <c:v>31</c:v>
                </c:pt>
                <c:pt idx="830">
                  <c:v>31</c:v>
                </c:pt>
                <c:pt idx="831">
                  <c:v>31</c:v>
                </c:pt>
                <c:pt idx="832">
                  <c:v>31</c:v>
                </c:pt>
                <c:pt idx="833">
                  <c:v>31</c:v>
                </c:pt>
                <c:pt idx="834">
                  <c:v>31</c:v>
                </c:pt>
                <c:pt idx="835">
                  <c:v>31</c:v>
                </c:pt>
                <c:pt idx="836">
                  <c:v>31</c:v>
                </c:pt>
                <c:pt idx="837">
                  <c:v>31</c:v>
                </c:pt>
                <c:pt idx="838">
                  <c:v>31</c:v>
                </c:pt>
                <c:pt idx="839">
                  <c:v>31</c:v>
                </c:pt>
                <c:pt idx="840">
                  <c:v>31</c:v>
                </c:pt>
                <c:pt idx="841">
                  <c:v>31</c:v>
                </c:pt>
                <c:pt idx="842">
                  <c:v>31</c:v>
                </c:pt>
                <c:pt idx="843">
                  <c:v>31</c:v>
                </c:pt>
                <c:pt idx="844">
                  <c:v>31</c:v>
                </c:pt>
                <c:pt idx="845">
                  <c:v>31</c:v>
                </c:pt>
                <c:pt idx="846">
                  <c:v>31</c:v>
                </c:pt>
                <c:pt idx="847">
                  <c:v>31</c:v>
                </c:pt>
                <c:pt idx="848">
                  <c:v>31</c:v>
                </c:pt>
                <c:pt idx="849">
                  <c:v>31</c:v>
                </c:pt>
                <c:pt idx="850">
                  <c:v>31</c:v>
                </c:pt>
                <c:pt idx="851">
                  <c:v>31</c:v>
                </c:pt>
                <c:pt idx="852">
                  <c:v>31</c:v>
                </c:pt>
                <c:pt idx="853">
                  <c:v>31</c:v>
                </c:pt>
                <c:pt idx="854">
                  <c:v>32</c:v>
                </c:pt>
                <c:pt idx="855">
                  <c:v>32</c:v>
                </c:pt>
                <c:pt idx="856">
                  <c:v>32</c:v>
                </c:pt>
                <c:pt idx="857">
                  <c:v>32</c:v>
                </c:pt>
                <c:pt idx="858">
                  <c:v>32</c:v>
                </c:pt>
                <c:pt idx="859">
                  <c:v>32</c:v>
                </c:pt>
                <c:pt idx="860">
                  <c:v>32</c:v>
                </c:pt>
                <c:pt idx="861">
                  <c:v>32</c:v>
                </c:pt>
                <c:pt idx="862">
                  <c:v>32</c:v>
                </c:pt>
                <c:pt idx="863">
                  <c:v>32</c:v>
                </c:pt>
                <c:pt idx="864">
                  <c:v>32</c:v>
                </c:pt>
                <c:pt idx="865">
                  <c:v>32</c:v>
                </c:pt>
                <c:pt idx="866">
                  <c:v>32</c:v>
                </c:pt>
                <c:pt idx="867">
                  <c:v>32</c:v>
                </c:pt>
                <c:pt idx="868">
                  <c:v>32</c:v>
                </c:pt>
                <c:pt idx="869">
                  <c:v>32</c:v>
                </c:pt>
                <c:pt idx="870">
                  <c:v>32</c:v>
                </c:pt>
                <c:pt idx="871">
                  <c:v>32</c:v>
                </c:pt>
                <c:pt idx="872">
                  <c:v>32</c:v>
                </c:pt>
                <c:pt idx="873">
                  <c:v>32</c:v>
                </c:pt>
                <c:pt idx="874">
                  <c:v>32</c:v>
                </c:pt>
                <c:pt idx="875">
                  <c:v>32</c:v>
                </c:pt>
                <c:pt idx="876">
                  <c:v>32</c:v>
                </c:pt>
                <c:pt idx="877">
                  <c:v>32</c:v>
                </c:pt>
                <c:pt idx="878">
                  <c:v>32</c:v>
                </c:pt>
                <c:pt idx="879">
                  <c:v>32</c:v>
                </c:pt>
                <c:pt idx="880">
                  <c:v>32</c:v>
                </c:pt>
                <c:pt idx="881">
                  <c:v>32</c:v>
                </c:pt>
                <c:pt idx="882">
                  <c:v>32</c:v>
                </c:pt>
                <c:pt idx="883">
                  <c:v>32</c:v>
                </c:pt>
                <c:pt idx="884">
                  <c:v>32</c:v>
                </c:pt>
                <c:pt idx="885">
                  <c:v>32</c:v>
                </c:pt>
                <c:pt idx="886">
                  <c:v>32</c:v>
                </c:pt>
                <c:pt idx="887">
                  <c:v>32</c:v>
                </c:pt>
                <c:pt idx="888">
                  <c:v>32</c:v>
                </c:pt>
                <c:pt idx="889">
                  <c:v>32</c:v>
                </c:pt>
                <c:pt idx="890">
                  <c:v>32</c:v>
                </c:pt>
                <c:pt idx="891">
                  <c:v>32</c:v>
                </c:pt>
                <c:pt idx="892">
                  <c:v>32</c:v>
                </c:pt>
                <c:pt idx="893">
                  <c:v>32</c:v>
                </c:pt>
                <c:pt idx="894">
                  <c:v>32</c:v>
                </c:pt>
                <c:pt idx="895">
                  <c:v>32</c:v>
                </c:pt>
                <c:pt idx="896">
                  <c:v>32</c:v>
                </c:pt>
                <c:pt idx="897">
                  <c:v>32</c:v>
                </c:pt>
                <c:pt idx="898">
                  <c:v>32</c:v>
                </c:pt>
                <c:pt idx="899">
                  <c:v>32</c:v>
                </c:pt>
                <c:pt idx="900">
                  <c:v>32</c:v>
                </c:pt>
                <c:pt idx="901">
                  <c:v>32</c:v>
                </c:pt>
                <c:pt idx="902">
                  <c:v>32</c:v>
                </c:pt>
                <c:pt idx="903">
                  <c:v>32</c:v>
                </c:pt>
                <c:pt idx="904">
                  <c:v>32</c:v>
                </c:pt>
                <c:pt idx="905">
                  <c:v>32</c:v>
                </c:pt>
                <c:pt idx="906">
                  <c:v>32</c:v>
                </c:pt>
                <c:pt idx="907">
                  <c:v>32</c:v>
                </c:pt>
                <c:pt idx="908">
                  <c:v>32</c:v>
                </c:pt>
                <c:pt idx="909">
                  <c:v>32</c:v>
                </c:pt>
                <c:pt idx="910">
                  <c:v>32</c:v>
                </c:pt>
                <c:pt idx="911">
                  <c:v>32</c:v>
                </c:pt>
                <c:pt idx="912">
                  <c:v>32</c:v>
                </c:pt>
                <c:pt idx="913">
                  <c:v>32</c:v>
                </c:pt>
                <c:pt idx="914">
                  <c:v>32</c:v>
                </c:pt>
                <c:pt idx="915">
                  <c:v>32</c:v>
                </c:pt>
                <c:pt idx="916">
                  <c:v>32</c:v>
                </c:pt>
                <c:pt idx="917">
                  <c:v>32</c:v>
                </c:pt>
                <c:pt idx="918">
                  <c:v>32</c:v>
                </c:pt>
                <c:pt idx="919">
                  <c:v>32</c:v>
                </c:pt>
                <c:pt idx="920">
                  <c:v>32</c:v>
                </c:pt>
                <c:pt idx="921">
                  <c:v>32</c:v>
                </c:pt>
                <c:pt idx="922">
                  <c:v>33</c:v>
                </c:pt>
                <c:pt idx="923">
                  <c:v>33</c:v>
                </c:pt>
                <c:pt idx="924">
                  <c:v>33</c:v>
                </c:pt>
                <c:pt idx="925">
                  <c:v>33</c:v>
                </c:pt>
                <c:pt idx="926">
                  <c:v>33</c:v>
                </c:pt>
                <c:pt idx="927">
                  <c:v>33</c:v>
                </c:pt>
                <c:pt idx="928">
                  <c:v>33</c:v>
                </c:pt>
                <c:pt idx="929">
                  <c:v>33</c:v>
                </c:pt>
                <c:pt idx="930">
                  <c:v>33</c:v>
                </c:pt>
                <c:pt idx="931">
                  <c:v>33</c:v>
                </c:pt>
                <c:pt idx="932">
                  <c:v>33</c:v>
                </c:pt>
                <c:pt idx="933">
                  <c:v>33</c:v>
                </c:pt>
                <c:pt idx="934">
                  <c:v>33</c:v>
                </c:pt>
                <c:pt idx="935">
                  <c:v>33</c:v>
                </c:pt>
                <c:pt idx="936">
                  <c:v>33</c:v>
                </c:pt>
                <c:pt idx="937">
                  <c:v>33</c:v>
                </c:pt>
                <c:pt idx="938">
                  <c:v>33</c:v>
                </c:pt>
                <c:pt idx="939">
                  <c:v>33</c:v>
                </c:pt>
                <c:pt idx="940">
                  <c:v>33</c:v>
                </c:pt>
                <c:pt idx="941">
                  <c:v>33</c:v>
                </c:pt>
                <c:pt idx="942">
                  <c:v>33</c:v>
                </c:pt>
                <c:pt idx="943">
                  <c:v>33</c:v>
                </c:pt>
                <c:pt idx="944">
                  <c:v>33</c:v>
                </c:pt>
                <c:pt idx="945">
                  <c:v>33</c:v>
                </c:pt>
                <c:pt idx="946">
                  <c:v>33</c:v>
                </c:pt>
                <c:pt idx="947">
                  <c:v>33</c:v>
                </c:pt>
                <c:pt idx="948">
                  <c:v>33</c:v>
                </c:pt>
                <c:pt idx="949">
                  <c:v>33</c:v>
                </c:pt>
                <c:pt idx="950">
                  <c:v>33</c:v>
                </c:pt>
                <c:pt idx="951">
                  <c:v>33</c:v>
                </c:pt>
                <c:pt idx="952">
                  <c:v>33</c:v>
                </c:pt>
                <c:pt idx="953">
                  <c:v>33</c:v>
                </c:pt>
                <c:pt idx="954">
                  <c:v>33</c:v>
                </c:pt>
                <c:pt idx="955">
                  <c:v>33</c:v>
                </c:pt>
                <c:pt idx="956">
                  <c:v>33</c:v>
                </c:pt>
                <c:pt idx="957">
                  <c:v>33</c:v>
                </c:pt>
                <c:pt idx="958">
                  <c:v>33</c:v>
                </c:pt>
                <c:pt idx="959">
                  <c:v>33</c:v>
                </c:pt>
                <c:pt idx="960">
                  <c:v>33</c:v>
                </c:pt>
                <c:pt idx="961">
                  <c:v>33</c:v>
                </c:pt>
                <c:pt idx="962">
                  <c:v>33</c:v>
                </c:pt>
                <c:pt idx="963">
                  <c:v>33</c:v>
                </c:pt>
                <c:pt idx="964">
                  <c:v>33</c:v>
                </c:pt>
                <c:pt idx="965">
                  <c:v>33</c:v>
                </c:pt>
                <c:pt idx="966">
                  <c:v>33</c:v>
                </c:pt>
                <c:pt idx="967">
                  <c:v>33</c:v>
                </c:pt>
                <c:pt idx="968">
                  <c:v>33</c:v>
                </c:pt>
                <c:pt idx="969">
                  <c:v>33</c:v>
                </c:pt>
                <c:pt idx="970">
                  <c:v>33</c:v>
                </c:pt>
                <c:pt idx="971">
                  <c:v>33</c:v>
                </c:pt>
                <c:pt idx="972">
                  <c:v>33</c:v>
                </c:pt>
                <c:pt idx="973">
                  <c:v>33</c:v>
                </c:pt>
                <c:pt idx="974">
                  <c:v>33</c:v>
                </c:pt>
                <c:pt idx="975">
                  <c:v>33</c:v>
                </c:pt>
                <c:pt idx="976">
                  <c:v>33</c:v>
                </c:pt>
                <c:pt idx="977">
                  <c:v>33</c:v>
                </c:pt>
                <c:pt idx="978">
                  <c:v>33</c:v>
                </c:pt>
                <c:pt idx="979">
                  <c:v>33</c:v>
                </c:pt>
                <c:pt idx="980">
                  <c:v>33</c:v>
                </c:pt>
                <c:pt idx="981">
                  <c:v>33</c:v>
                </c:pt>
                <c:pt idx="982">
                  <c:v>33</c:v>
                </c:pt>
                <c:pt idx="983">
                  <c:v>33</c:v>
                </c:pt>
                <c:pt idx="984">
                  <c:v>33</c:v>
                </c:pt>
                <c:pt idx="985">
                  <c:v>33</c:v>
                </c:pt>
                <c:pt idx="986">
                  <c:v>33</c:v>
                </c:pt>
                <c:pt idx="987">
                  <c:v>33</c:v>
                </c:pt>
                <c:pt idx="988">
                  <c:v>33</c:v>
                </c:pt>
                <c:pt idx="989">
                  <c:v>33</c:v>
                </c:pt>
                <c:pt idx="990">
                  <c:v>33</c:v>
                </c:pt>
                <c:pt idx="991">
                  <c:v>34</c:v>
                </c:pt>
                <c:pt idx="992">
                  <c:v>34</c:v>
                </c:pt>
                <c:pt idx="993">
                  <c:v>34</c:v>
                </c:pt>
                <c:pt idx="994">
                  <c:v>34</c:v>
                </c:pt>
                <c:pt idx="995">
                  <c:v>34</c:v>
                </c:pt>
                <c:pt idx="996">
                  <c:v>34</c:v>
                </c:pt>
                <c:pt idx="997">
                  <c:v>34</c:v>
                </c:pt>
                <c:pt idx="998">
                  <c:v>34</c:v>
                </c:pt>
                <c:pt idx="999">
                  <c:v>34</c:v>
                </c:pt>
                <c:pt idx="1000">
                  <c:v>34</c:v>
                </c:pt>
                <c:pt idx="1001">
                  <c:v>34</c:v>
                </c:pt>
                <c:pt idx="1002">
                  <c:v>34</c:v>
                </c:pt>
                <c:pt idx="1003">
                  <c:v>34</c:v>
                </c:pt>
                <c:pt idx="1004">
                  <c:v>34</c:v>
                </c:pt>
                <c:pt idx="1005">
                  <c:v>34</c:v>
                </c:pt>
                <c:pt idx="1006">
                  <c:v>34</c:v>
                </c:pt>
                <c:pt idx="1007">
                  <c:v>34</c:v>
                </c:pt>
                <c:pt idx="1008">
                  <c:v>34</c:v>
                </c:pt>
                <c:pt idx="1009">
                  <c:v>34</c:v>
                </c:pt>
                <c:pt idx="1010">
                  <c:v>34</c:v>
                </c:pt>
                <c:pt idx="1011">
                  <c:v>34</c:v>
                </c:pt>
                <c:pt idx="1012">
                  <c:v>34</c:v>
                </c:pt>
                <c:pt idx="1013">
                  <c:v>34</c:v>
                </c:pt>
                <c:pt idx="1014">
                  <c:v>34</c:v>
                </c:pt>
                <c:pt idx="1015">
                  <c:v>34</c:v>
                </c:pt>
                <c:pt idx="1016">
                  <c:v>34</c:v>
                </c:pt>
                <c:pt idx="1017">
                  <c:v>34</c:v>
                </c:pt>
                <c:pt idx="1018">
                  <c:v>34</c:v>
                </c:pt>
                <c:pt idx="1019">
                  <c:v>34</c:v>
                </c:pt>
                <c:pt idx="1020">
                  <c:v>34</c:v>
                </c:pt>
                <c:pt idx="1021">
                  <c:v>34</c:v>
                </c:pt>
                <c:pt idx="1022">
                  <c:v>34</c:v>
                </c:pt>
                <c:pt idx="1023">
                  <c:v>34</c:v>
                </c:pt>
                <c:pt idx="1024">
                  <c:v>34</c:v>
                </c:pt>
                <c:pt idx="1025">
                  <c:v>34</c:v>
                </c:pt>
                <c:pt idx="1026">
                  <c:v>34</c:v>
                </c:pt>
                <c:pt idx="1027">
                  <c:v>34</c:v>
                </c:pt>
                <c:pt idx="1028">
                  <c:v>34</c:v>
                </c:pt>
                <c:pt idx="1029">
                  <c:v>34</c:v>
                </c:pt>
                <c:pt idx="1030">
                  <c:v>34</c:v>
                </c:pt>
                <c:pt idx="1031">
                  <c:v>34</c:v>
                </c:pt>
                <c:pt idx="1032">
                  <c:v>34</c:v>
                </c:pt>
                <c:pt idx="1033">
                  <c:v>34</c:v>
                </c:pt>
                <c:pt idx="1034">
                  <c:v>34</c:v>
                </c:pt>
                <c:pt idx="1035">
                  <c:v>34</c:v>
                </c:pt>
                <c:pt idx="1036">
                  <c:v>34</c:v>
                </c:pt>
                <c:pt idx="1037">
                  <c:v>34</c:v>
                </c:pt>
                <c:pt idx="1038">
                  <c:v>34</c:v>
                </c:pt>
                <c:pt idx="1039">
                  <c:v>34</c:v>
                </c:pt>
                <c:pt idx="1040">
                  <c:v>34</c:v>
                </c:pt>
                <c:pt idx="1041">
                  <c:v>34</c:v>
                </c:pt>
                <c:pt idx="1042">
                  <c:v>34</c:v>
                </c:pt>
                <c:pt idx="1043">
                  <c:v>34</c:v>
                </c:pt>
                <c:pt idx="1044">
                  <c:v>34</c:v>
                </c:pt>
                <c:pt idx="1045">
                  <c:v>34</c:v>
                </c:pt>
                <c:pt idx="1046">
                  <c:v>34</c:v>
                </c:pt>
                <c:pt idx="1047">
                  <c:v>34</c:v>
                </c:pt>
                <c:pt idx="1048">
                  <c:v>34</c:v>
                </c:pt>
                <c:pt idx="1049">
                  <c:v>34</c:v>
                </c:pt>
                <c:pt idx="1050">
                  <c:v>34</c:v>
                </c:pt>
                <c:pt idx="1051">
                  <c:v>34</c:v>
                </c:pt>
                <c:pt idx="1052">
                  <c:v>34</c:v>
                </c:pt>
                <c:pt idx="1053">
                  <c:v>34</c:v>
                </c:pt>
                <c:pt idx="1054">
                  <c:v>34</c:v>
                </c:pt>
                <c:pt idx="1055">
                  <c:v>34</c:v>
                </c:pt>
                <c:pt idx="1056">
                  <c:v>34</c:v>
                </c:pt>
                <c:pt idx="1057">
                  <c:v>34</c:v>
                </c:pt>
                <c:pt idx="1058">
                  <c:v>34</c:v>
                </c:pt>
                <c:pt idx="1059">
                  <c:v>34</c:v>
                </c:pt>
                <c:pt idx="1060">
                  <c:v>34</c:v>
                </c:pt>
                <c:pt idx="1061">
                  <c:v>34</c:v>
                </c:pt>
                <c:pt idx="1062">
                  <c:v>34</c:v>
                </c:pt>
                <c:pt idx="1063">
                  <c:v>34</c:v>
                </c:pt>
                <c:pt idx="1064">
                  <c:v>35</c:v>
                </c:pt>
                <c:pt idx="1065">
                  <c:v>35</c:v>
                </c:pt>
                <c:pt idx="1066">
                  <c:v>35</c:v>
                </c:pt>
                <c:pt idx="1067">
                  <c:v>35</c:v>
                </c:pt>
                <c:pt idx="1068">
                  <c:v>35</c:v>
                </c:pt>
                <c:pt idx="1069">
                  <c:v>35</c:v>
                </c:pt>
                <c:pt idx="1070">
                  <c:v>35</c:v>
                </c:pt>
                <c:pt idx="1071">
                  <c:v>35</c:v>
                </c:pt>
                <c:pt idx="1072">
                  <c:v>35</c:v>
                </c:pt>
                <c:pt idx="1073">
                  <c:v>35</c:v>
                </c:pt>
                <c:pt idx="1074">
                  <c:v>35</c:v>
                </c:pt>
                <c:pt idx="1075">
                  <c:v>35</c:v>
                </c:pt>
                <c:pt idx="1076">
                  <c:v>35</c:v>
                </c:pt>
                <c:pt idx="1077">
                  <c:v>35</c:v>
                </c:pt>
                <c:pt idx="1078">
                  <c:v>35</c:v>
                </c:pt>
                <c:pt idx="1079">
                  <c:v>35</c:v>
                </c:pt>
                <c:pt idx="1080">
                  <c:v>35</c:v>
                </c:pt>
                <c:pt idx="1081">
                  <c:v>35</c:v>
                </c:pt>
                <c:pt idx="1082">
                  <c:v>35</c:v>
                </c:pt>
                <c:pt idx="1083">
                  <c:v>35</c:v>
                </c:pt>
                <c:pt idx="1084">
                  <c:v>35</c:v>
                </c:pt>
                <c:pt idx="1085">
                  <c:v>35</c:v>
                </c:pt>
                <c:pt idx="1086">
                  <c:v>35</c:v>
                </c:pt>
                <c:pt idx="1087">
                  <c:v>35</c:v>
                </c:pt>
                <c:pt idx="1088">
                  <c:v>35</c:v>
                </c:pt>
                <c:pt idx="1089">
                  <c:v>35</c:v>
                </c:pt>
                <c:pt idx="1090">
                  <c:v>35</c:v>
                </c:pt>
                <c:pt idx="1091">
                  <c:v>35</c:v>
                </c:pt>
                <c:pt idx="1092">
                  <c:v>35</c:v>
                </c:pt>
                <c:pt idx="1093">
                  <c:v>35</c:v>
                </c:pt>
                <c:pt idx="1094">
                  <c:v>35</c:v>
                </c:pt>
                <c:pt idx="1095">
                  <c:v>35</c:v>
                </c:pt>
                <c:pt idx="1096">
                  <c:v>35</c:v>
                </c:pt>
                <c:pt idx="1097">
                  <c:v>35</c:v>
                </c:pt>
                <c:pt idx="1098">
                  <c:v>35</c:v>
                </c:pt>
                <c:pt idx="1099">
                  <c:v>35</c:v>
                </c:pt>
                <c:pt idx="1100">
                  <c:v>35</c:v>
                </c:pt>
                <c:pt idx="1101">
                  <c:v>35</c:v>
                </c:pt>
                <c:pt idx="1102">
                  <c:v>35</c:v>
                </c:pt>
                <c:pt idx="1103">
                  <c:v>35</c:v>
                </c:pt>
                <c:pt idx="1104">
                  <c:v>35</c:v>
                </c:pt>
                <c:pt idx="1105">
                  <c:v>35</c:v>
                </c:pt>
                <c:pt idx="1106">
                  <c:v>35</c:v>
                </c:pt>
                <c:pt idx="1107">
                  <c:v>35</c:v>
                </c:pt>
                <c:pt idx="1108">
                  <c:v>35</c:v>
                </c:pt>
                <c:pt idx="1109">
                  <c:v>35</c:v>
                </c:pt>
                <c:pt idx="1110">
                  <c:v>35</c:v>
                </c:pt>
                <c:pt idx="1111">
                  <c:v>35</c:v>
                </c:pt>
                <c:pt idx="1112">
                  <c:v>35</c:v>
                </c:pt>
                <c:pt idx="1113">
                  <c:v>35</c:v>
                </c:pt>
                <c:pt idx="1114">
                  <c:v>35</c:v>
                </c:pt>
                <c:pt idx="1115">
                  <c:v>35</c:v>
                </c:pt>
                <c:pt idx="1116">
                  <c:v>35</c:v>
                </c:pt>
                <c:pt idx="1117">
                  <c:v>35</c:v>
                </c:pt>
                <c:pt idx="1118">
                  <c:v>35</c:v>
                </c:pt>
                <c:pt idx="1119">
                  <c:v>35</c:v>
                </c:pt>
                <c:pt idx="1120">
                  <c:v>35</c:v>
                </c:pt>
                <c:pt idx="1121">
                  <c:v>35</c:v>
                </c:pt>
                <c:pt idx="1122">
                  <c:v>35</c:v>
                </c:pt>
                <c:pt idx="1123">
                  <c:v>35</c:v>
                </c:pt>
                <c:pt idx="1124">
                  <c:v>35</c:v>
                </c:pt>
                <c:pt idx="1125">
                  <c:v>35</c:v>
                </c:pt>
                <c:pt idx="1126">
                  <c:v>35</c:v>
                </c:pt>
                <c:pt idx="1127">
                  <c:v>35</c:v>
                </c:pt>
                <c:pt idx="1128">
                  <c:v>35</c:v>
                </c:pt>
                <c:pt idx="1129">
                  <c:v>35</c:v>
                </c:pt>
                <c:pt idx="1130">
                  <c:v>36</c:v>
                </c:pt>
                <c:pt idx="1131">
                  <c:v>36</c:v>
                </c:pt>
                <c:pt idx="1132">
                  <c:v>36</c:v>
                </c:pt>
                <c:pt idx="1133">
                  <c:v>36</c:v>
                </c:pt>
                <c:pt idx="1134">
                  <c:v>36</c:v>
                </c:pt>
                <c:pt idx="1135">
                  <c:v>36</c:v>
                </c:pt>
                <c:pt idx="1136">
                  <c:v>36</c:v>
                </c:pt>
                <c:pt idx="1137">
                  <c:v>36</c:v>
                </c:pt>
                <c:pt idx="1138">
                  <c:v>36</c:v>
                </c:pt>
                <c:pt idx="1139">
                  <c:v>36</c:v>
                </c:pt>
                <c:pt idx="1140">
                  <c:v>36</c:v>
                </c:pt>
                <c:pt idx="1141">
                  <c:v>36</c:v>
                </c:pt>
                <c:pt idx="1142">
                  <c:v>36</c:v>
                </c:pt>
                <c:pt idx="1143">
                  <c:v>36</c:v>
                </c:pt>
                <c:pt idx="1144">
                  <c:v>36</c:v>
                </c:pt>
                <c:pt idx="1145">
                  <c:v>36</c:v>
                </c:pt>
                <c:pt idx="1146">
                  <c:v>36</c:v>
                </c:pt>
                <c:pt idx="1147">
                  <c:v>36</c:v>
                </c:pt>
                <c:pt idx="1148">
                  <c:v>36</c:v>
                </c:pt>
                <c:pt idx="1149">
                  <c:v>36</c:v>
                </c:pt>
                <c:pt idx="1150">
                  <c:v>36</c:v>
                </c:pt>
                <c:pt idx="1151">
                  <c:v>36</c:v>
                </c:pt>
                <c:pt idx="1152">
                  <c:v>36</c:v>
                </c:pt>
                <c:pt idx="1153">
                  <c:v>36</c:v>
                </c:pt>
                <c:pt idx="1154">
                  <c:v>36</c:v>
                </c:pt>
                <c:pt idx="1155">
                  <c:v>36</c:v>
                </c:pt>
                <c:pt idx="1156">
                  <c:v>36</c:v>
                </c:pt>
                <c:pt idx="1157">
                  <c:v>36</c:v>
                </c:pt>
                <c:pt idx="1158">
                  <c:v>36</c:v>
                </c:pt>
                <c:pt idx="1159">
                  <c:v>36</c:v>
                </c:pt>
                <c:pt idx="1160">
                  <c:v>36</c:v>
                </c:pt>
                <c:pt idx="1161">
                  <c:v>36</c:v>
                </c:pt>
                <c:pt idx="1162">
                  <c:v>36</c:v>
                </c:pt>
                <c:pt idx="1163">
                  <c:v>36</c:v>
                </c:pt>
                <c:pt idx="1164">
                  <c:v>36</c:v>
                </c:pt>
                <c:pt idx="1165">
                  <c:v>36</c:v>
                </c:pt>
                <c:pt idx="1166">
                  <c:v>36</c:v>
                </c:pt>
                <c:pt idx="1167">
                  <c:v>36</c:v>
                </c:pt>
                <c:pt idx="1168">
                  <c:v>36</c:v>
                </c:pt>
                <c:pt idx="1169">
                  <c:v>36</c:v>
                </c:pt>
                <c:pt idx="1170">
                  <c:v>36</c:v>
                </c:pt>
                <c:pt idx="1171">
                  <c:v>36</c:v>
                </c:pt>
                <c:pt idx="1172">
                  <c:v>36</c:v>
                </c:pt>
                <c:pt idx="1173">
                  <c:v>36</c:v>
                </c:pt>
                <c:pt idx="1174">
                  <c:v>36</c:v>
                </c:pt>
                <c:pt idx="1175">
                  <c:v>36</c:v>
                </c:pt>
                <c:pt idx="1176">
                  <c:v>36</c:v>
                </c:pt>
                <c:pt idx="1177">
                  <c:v>36</c:v>
                </c:pt>
                <c:pt idx="1178">
                  <c:v>36</c:v>
                </c:pt>
                <c:pt idx="1179">
                  <c:v>36</c:v>
                </c:pt>
                <c:pt idx="1180">
                  <c:v>36</c:v>
                </c:pt>
                <c:pt idx="1181">
                  <c:v>36</c:v>
                </c:pt>
                <c:pt idx="1182">
                  <c:v>36</c:v>
                </c:pt>
                <c:pt idx="1183">
                  <c:v>36</c:v>
                </c:pt>
                <c:pt idx="1184">
                  <c:v>36</c:v>
                </c:pt>
                <c:pt idx="1185">
                  <c:v>36</c:v>
                </c:pt>
                <c:pt idx="1186">
                  <c:v>36</c:v>
                </c:pt>
                <c:pt idx="1187">
                  <c:v>36</c:v>
                </c:pt>
                <c:pt idx="1188">
                  <c:v>36</c:v>
                </c:pt>
                <c:pt idx="1189">
                  <c:v>36</c:v>
                </c:pt>
                <c:pt idx="1190">
                  <c:v>36</c:v>
                </c:pt>
                <c:pt idx="1191">
                  <c:v>36</c:v>
                </c:pt>
                <c:pt idx="1192">
                  <c:v>36</c:v>
                </c:pt>
                <c:pt idx="1193">
                  <c:v>36</c:v>
                </c:pt>
                <c:pt idx="1194">
                  <c:v>36</c:v>
                </c:pt>
                <c:pt idx="1195">
                  <c:v>36</c:v>
                </c:pt>
                <c:pt idx="1196">
                  <c:v>36</c:v>
                </c:pt>
                <c:pt idx="1197">
                  <c:v>37</c:v>
                </c:pt>
                <c:pt idx="1198">
                  <c:v>37</c:v>
                </c:pt>
                <c:pt idx="1199">
                  <c:v>37</c:v>
                </c:pt>
                <c:pt idx="1200">
                  <c:v>37</c:v>
                </c:pt>
                <c:pt idx="1201">
                  <c:v>37</c:v>
                </c:pt>
                <c:pt idx="1202">
                  <c:v>37</c:v>
                </c:pt>
                <c:pt idx="1203">
                  <c:v>37</c:v>
                </c:pt>
                <c:pt idx="1204">
                  <c:v>37</c:v>
                </c:pt>
                <c:pt idx="1205">
                  <c:v>37</c:v>
                </c:pt>
                <c:pt idx="1206">
                  <c:v>37</c:v>
                </c:pt>
                <c:pt idx="1207">
                  <c:v>37</c:v>
                </c:pt>
                <c:pt idx="1208">
                  <c:v>37</c:v>
                </c:pt>
                <c:pt idx="1209">
                  <c:v>37</c:v>
                </c:pt>
                <c:pt idx="1210">
                  <c:v>37</c:v>
                </c:pt>
                <c:pt idx="1211">
                  <c:v>37</c:v>
                </c:pt>
                <c:pt idx="1212">
                  <c:v>37</c:v>
                </c:pt>
                <c:pt idx="1213">
                  <c:v>37</c:v>
                </c:pt>
                <c:pt idx="1214">
                  <c:v>37</c:v>
                </c:pt>
                <c:pt idx="1215">
                  <c:v>37</c:v>
                </c:pt>
                <c:pt idx="1216">
                  <c:v>37</c:v>
                </c:pt>
                <c:pt idx="1217">
                  <c:v>37</c:v>
                </c:pt>
                <c:pt idx="1218">
                  <c:v>37</c:v>
                </c:pt>
                <c:pt idx="1219">
                  <c:v>37</c:v>
                </c:pt>
                <c:pt idx="1220">
                  <c:v>37</c:v>
                </c:pt>
                <c:pt idx="1221">
                  <c:v>37</c:v>
                </c:pt>
                <c:pt idx="1222">
                  <c:v>37</c:v>
                </c:pt>
                <c:pt idx="1223">
                  <c:v>37</c:v>
                </c:pt>
                <c:pt idx="1224">
                  <c:v>37</c:v>
                </c:pt>
                <c:pt idx="1225">
                  <c:v>37</c:v>
                </c:pt>
                <c:pt idx="1226">
                  <c:v>37</c:v>
                </c:pt>
                <c:pt idx="1227">
                  <c:v>37</c:v>
                </c:pt>
                <c:pt idx="1228">
                  <c:v>37</c:v>
                </c:pt>
                <c:pt idx="1229">
                  <c:v>37</c:v>
                </c:pt>
                <c:pt idx="1230">
                  <c:v>37</c:v>
                </c:pt>
                <c:pt idx="1231">
                  <c:v>37</c:v>
                </c:pt>
                <c:pt idx="1232">
                  <c:v>37</c:v>
                </c:pt>
                <c:pt idx="1233">
                  <c:v>37</c:v>
                </c:pt>
                <c:pt idx="1234">
                  <c:v>37</c:v>
                </c:pt>
                <c:pt idx="1235">
                  <c:v>37</c:v>
                </c:pt>
                <c:pt idx="1236">
                  <c:v>37</c:v>
                </c:pt>
                <c:pt idx="1237">
                  <c:v>37</c:v>
                </c:pt>
                <c:pt idx="1238">
                  <c:v>37</c:v>
                </c:pt>
                <c:pt idx="1239">
                  <c:v>37</c:v>
                </c:pt>
                <c:pt idx="1240">
                  <c:v>37</c:v>
                </c:pt>
                <c:pt idx="1241">
                  <c:v>37</c:v>
                </c:pt>
                <c:pt idx="1242">
                  <c:v>37</c:v>
                </c:pt>
                <c:pt idx="1243">
                  <c:v>37</c:v>
                </c:pt>
                <c:pt idx="1244">
                  <c:v>37</c:v>
                </c:pt>
                <c:pt idx="1245">
                  <c:v>37</c:v>
                </c:pt>
                <c:pt idx="1246">
                  <c:v>37</c:v>
                </c:pt>
                <c:pt idx="1247">
                  <c:v>37</c:v>
                </c:pt>
                <c:pt idx="1248">
                  <c:v>37</c:v>
                </c:pt>
                <c:pt idx="1249">
                  <c:v>37</c:v>
                </c:pt>
                <c:pt idx="1250">
                  <c:v>37</c:v>
                </c:pt>
                <c:pt idx="1251">
                  <c:v>37</c:v>
                </c:pt>
                <c:pt idx="1252">
                  <c:v>37</c:v>
                </c:pt>
                <c:pt idx="1253">
                  <c:v>37</c:v>
                </c:pt>
                <c:pt idx="1254">
                  <c:v>37</c:v>
                </c:pt>
                <c:pt idx="1255">
                  <c:v>37</c:v>
                </c:pt>
                <c:pt idx="1256">
                  <c:v>37</c:v>
                </c:pt>
                <c:pt idx="1257">
                  <c:v>37</c:v>
                </c:pt>
                <c:pt idx="1258">
                  <c:v>37</c:v>
                </c:pt>
                <c:pt idx="1259">
                  <c:v>37</c:v>
                </c:pt>
                <c:pt idx="1260">
                  <c:v>37</c:v>
                </c:pt>
                <c:pt idx="1261">
                  <c:v>37</c:v>
                </c:pt>
                <c:pt idx="1262">
                  <c:v>37</c:v>
                </c:pt>
                <c:pt idx="1263">
                  <c:v>37</c:v>
                </c:pt>
                <c:pt idx="1264">
                  <c:v>37</c:v>
                </c:pt>
                <c:pt idx="1265">
                  <c:v>37</c:v>
                </c:pt>
                <c:pt idx="1266">
                  <c:v>37</c:v>
                </c:pt>
                <c:pt idx="1267">
                  <c:v>37</c:v>
                </c:pt>
                <c:pt idx="1268">
                  <c:v>37</c:v>
                </c:pt>
                <c:pt idx="1269">
                  <c:v>37</c:v>
                </c:pt>
                <c:pt idx="1270">
                  <c:v>37</c:v>
                </c:pt>
                <c:pt idx="1271">
                  <c:v>38</c:v>
                </c:pt>
                <c:pt idx="1272">
                  <c:v>38</c:v>
                </c:pt>
                <c:pt idx="1273">
                  <c:v>38</c:v>
                </c:pt>
                <c:pt idx="1274">
                  <c:v>38</c:v>
                </c:pt>
                <c:pt idx="1275">
                  <c:v>38</c:v>
                </c:pt>
                <c:pt idx="1276">
                  <c:v>38</c:v>
                </c:pt>
                <c:pt idx="1277">
                  <c:v>38</c:v>
                </c:pt>
                <c:pt idx="1278">
                  <c:v>38</c:v>
                </c:pt>
                <c:pt idx="1279">
                  <c:v>38</c:v>
                </c:pt>
                <c:pt idx="1280">
                  <c:v>38</c:v>
                </c:pt>
                <c:pt idx="1281">
                  <c:v>38</c:v>
                </c:pt>
                <c:pt idx="1282">
                  <c:v>38</c:v>
                </c:pt>
                <c:pt idx="1283">
                  <c:v>38</c:v>
                </c:pt>
                <c:pt idx="1284">
                  <c:v>38</c:v>
                </c:pt>
                <c:pt idx="1285">
                  <c:v>38</c:v>
                </c:pt>
                <c:pt idx="1286">
                  <c:v>38</c:v>
                </c:pt>
                <c:pt idx="1287">
                  <c:v>38</c:v>
                </c:pt>
                <c:pt idx="1288">
                  <c:v>38</c:v>
                </c:pt>
                <c:pt idx="1289">
                  <c:v>38</c:v>
                </c:pt>
                <c:pt idx="1290">
                  <c:v>38</c:v>
                </c:pt>
                <c:pt idx="1291">
                  <c:v>38</c:v>
                </c:pt>
                <c:pt idx="1292">
                  <c:v>38</c:v>
                </c:pt>
                <c:pt idx="1293">
                  <c:v>38</c:v>
                </c:pt>
                <c:pt idx="1294">
                  <c:v>38</c:v>
                </c:pt>
                <c:pt idx="1295">
                  <c:v>38</c:v>
                </c:pt>
                <c:pt idx="1296">
                  <c:v>38</c:v>
                </c:pt>
                <c:pt idx="1297">
                  <c:v>38</c:v>
                </c:pt>
                <c:pt idx="1298">
                  <c:v>38</c:v>
                </c:pt>
                <c:pt idx="1299">
                  <c:v>38</c:v>
                </c:pt>
                <c:pt idx="1300">
                  <c:v>38</c:v>
                </c:pt>
                <c:pt idx="1301">
                  <c:v>38</c:v>
                </c:pt>
                <c:pt idx="1302">
                  <c:v>38</c:v>
                </c:pt>
                <c:pt idx="1303">
                  <c:v>38</c:v>
                </c:pt>
                <c:pt idx="1304">
                  <c:v>38</c:v>
                </c:pt>
                <c:pt idx="1305">
                  <c:v>38</c:v>
                </c:pt>
                <c:pt idx="1306">
                  <c:v>38</c:v>
                </c:pt>
                <c:pt idx="1307">
                  <c:v>38</c:v>
                </c:pt>
                <c:pt idx="1308">
                  <c:v>38</c:v>
                </c:pt>
                <c:pt idx="1309">
                  <c:v>38</c:v>
                </c:pt>
                <c:pt idx="1310">
                  <c:v>38</c:v>
                </c:pt>
                <c:pt idx="1311">
                  <c:v>38</c:v>
                </c:pt>
                <c:pt idx="1312">
                  <c:v>38</c:v>
                </c:pt>
                <c:pt idx="1313">
                  <c:v>38</c:v>
                </c:pt>
                <c:pt idx="1314">
                  <c:v>38</c:v>
                </c:pt>
                <c:pt idx="1315">
                  <c:v>38</c:v>
                </c:pt>
                <c:pt idx="1316">
                  <c:v>38</c:v>
                </c:pt>
                <c:pt idx="1317">
                  <c:v>38</c:v>
                </c:pt>
                <c:pt idx="1318">
                  <c:v>38</c:v>
                </c:pt>
                <c:pt idx="1319">
                  <c:v>38</c:v>
                </c:pt>
                <c:pt idx="1320">
                  <c:v>38</c:v>
                </c:pt>
                <c:pt idx="1321">
                  <c:v>38</c:v>
                </c:pt>
                <c:pt idx="1322">
                  <c:v>38</c:v>
                </c:pt>
                <c:pt idx="1323">
                  <c:v>38</c:v>
                </c:pt>
                <c:pt idx="1324">
                  <c:v>38</c:v>
                </c:pt>
                <c:pt idx="1325">
                  <c:v>38</c:v>
                </c:pt>
                <c:pt idx="1326">
                  <c:v>38</c:v>
                </c:pt>
                <c:pt idx="1327">
                  <c:v>38</c:v>
                </c:pt>
                <c:pt idx="1328">
                  <c:v>38</c:v>
                </c:pt>
                <c:pt idx="1329">
                  <c:v>38</c:v>
                </c:pt>
                <c:pt idx="1330">
                  <c:v>38</c:v>
                </c:pt>
                <c:pt idx="1331">
                  <c:v>38</c:v>
                </c:pt>
                <c:pt idx="1332">
                  <c:v>38</c:v>
                </c:pt>
                <c:pt idx="1333">
                  <c:v>38</c:v>
                </c:pt>
                <c:pt idx="1334">
                  <c:v>38</c:v>
                </c:pt>
                <c:pt idx="1335">
                  <c:v>38</c:v>
                </c:pt>
                <c:pt idx="1336">
                  <c:v>38</c:v>
                </c:pt>
                <c:pt idx="1337">
                  <c:v>38</c:v>
                </c:pt>
                <c:pt idx="1338">
                  <c:v>39</c:v>
                </c:pt>
                <c:pt idx="1339">
                  <c:v>39</c:v>
                </c:pt>
                <c:pt idx="1340">
                  <c:v>39</c:v>
                </c:pt>
                <c:pt idx="1341">
                  <c:v>39</c:v>
                </c:pt>
                <c:pt idx="1342">
                  <c:v>39</c:v>
                </c:pt>
                <c:pt idx="1343">
                  <c:v>39</c:v>
                </c:pt>
                <c:pt idx="1344">
                  <c:v>39</c:v>
                </c:pt>
                <c:pt idx="1345">
                  <c:v>39</c:v>
                </c:pt>
                <c:pt idx="1346">
                  <c:v>39</c:v>
                </c:pt>
                <c:pt idx="1347">
                  <c:v>39</c:v>
                </c:pt>
                <c:pt idx="1348">
                  <c:v>39</c:v>
                </c:pt>
                <c:pt idx="1349">
                  <c:v>39</c:v>
                </c:pt>
                <c:pt idx="1350">
                  <c:v>39</c:v>
                </c:pt>
                <c:pt idx="1351">
                  <c:v>39</c:v>
                </c:pt>
                <c:pt idx="1352">
                  <c:v>39</c:v>
                </c:pt>
                <c:pt idx="1353">
                  <c:v>39</c:v>
                </c:pt>
                <c:pt idx="1354">
                  <c:v>39</c:v>
                </c:pt>
                <c:pt idx="1355">
                  <c:v>39</c:v>
                </c:pt>
                <c:pt idx="1356">
                  <c:v>39</c:v>
                </c:pt>
                <c:pt idx="1357">
                  <c:v>39</c:v>
                </c:pt>
                <c:pt idx="1358">
                  <c:v>39</c:v>
                </c:pt>
                <c:pt idx="1359">
                  <c:v>39</c:v>
                </c:pt>
                <c:pt idx="1360">
                  <c:v>39</c:v>
                </c:pt>
                <c:pt idx="1361">
                  <c:v>39</c:v>
                </c:pt>
                <c:pt idx="1362">
                  <c:v>39</c:v>
                </c:pt>
                <c:pt idx="1363">
                  <c:v>39</c:v>
                </c:pt>
                <c:pt idx="1364">
                  <c:v>39</c:v>
                </c:pt>
                <c:pt idx="1365">
                  <c:v>39</c:v>
                </c:pt>
                <c:pt idx="1366">
                  <c:v>39</c:v>
                </c:pt>
                <c:pt idx="1367">
                  <c:v>39</c:v>
                </c:pt>
                <c:pt idx="1368">
                  <c:v>39</c:v>
                </c:pt>
                <c:pt idx="1369">
                  <c:v>39</c:v>
                </c:pt>
                <c:pt idx="1370">
                  <c:v>39</c:v>
                </c:pt>
                <c:pt idx="1371">
                  <c:v>39</c:v>
                </c:pt>
                <c:pt idx="1372">
                  <c:v>39</c:v>
                </c:pt>
                <c:pt idx="1373">
                  <c:v>39</c:v>
                </c:pt>
                <c:pt idx="1374">
                  <c:v>39</c:v>
                </c:pt>
                <c:pt idx="1375">
                  <c:v>39</c:v>
                </c:pt>
                <c:pt idx="1376">
                  <c:v>39</c:v>
                </c:pt>
                <c:pt idx="1377">
                  <c:v>39</c:v>
                </c:pt>
                <c:pt idx="1378">
                  <c:v>39</c:v>
                </c:pt>
                <c:pt idx="1379">
                  <c:v>39</c:v>
                </c:pt>
                <c:pt idx="1380">
                  <c:v>39</c:v>
                </c:pt>
                <c:pt idx="1381">
                  <c:v>39</c:v>
                </c:pt>
                <c:pt idx="1382">
                  <c:v>39</c:v>
                </c:pt>
                <c:pt idx="1383">
                  <c:v>39</c:v>
                </c:pt>
                <c:pt idx="1384">
                  <c:v>39</c:v>
                </c:pt>
                <c:pt idx="1385">
                  <c:v>39</c:v>
                </c:pt>
                <c:pt idx="1386">
                  <c:v>39</c:v>
                </c:pt>
                <c:pt idx="1387">
                  <c:v>39</c:v>
                </c:pt>
                <c:pt idx="1388">
                  <c:v>39</c:v>
                </c:pt>
                <c:pt idx="1389">
                  <c:v>39</c:v>
                </c:pt>
                <c:pt idx="1390">
                  <c:v>39</c:v>
                </c:pt>
                <c:pt idx="1391">
                  <c:v>39</c:v>
                </c:pt>
                <c:pt idx="1392">
                  <c:v>39</c:v>
                </c:pt>
                <c:pt idx="1393">
                  <c:v>39</c:v>
                </c:pt>
                <c:pt idx="1394">
                  <c:v>39</c:v>
                </c:pt>
                <c:pt idx="1395">
                  <c:v>39</c:v>
                </c:pt>
                <c:pt idx="1396">
                  <c:v>39</c:v>
                </c:pt>
                <c:pt idx="1397">
                  <c:v>39</c:v>
                </c:pt>
                <c:pt idx="1398">
                  <c:v>39</c:v>
                </c:pt>
                <c:pt idx="1399">
                  <c:v>39</c:v>
                </c:pt>
                <c:pt idx="1400">
                  <c:v>39</c:v>
                </c:pt>
                <c:pt idx="1401">
                  <c:v>39</c:v>
                </c:pt>
                <c:pt idx="1402">
                  <c:v>39</c:v>
                </c:pt>
                <c:pt idx="1403">
                  <c:v>39</c:v>
                </c:pt>
                <c:pt idx="1404">
                  <c:v>39</c:v>
                </c:pt>
                <c:pt idx="1405">
                  <c:v>39</c:v>
                </c:pt>
                <c:pt idx="1406">
                  <c:v>39</c:v>
                </c:pt>
                <c:pt idx="1407">
                  <c:v>39</c:v>
                </c:pt>
                <c:pt idx="1408">
                  <c:v>39</c:v>
                </c:pt>
                <c:pt idx="1409">
                  <c:v>39</c:v>
                </c:pt>
                <c:pt idx="1410">
                  <c:v>40</c:v>
                </c:pt>
                <c:pt idx="1411">
                  <c:v>40</c:v>
                </c:pt>
                <c:pt idx="1412">
                  <c:v>40</c:v>
                </c:pt>
                <c:pt idx="1413">
                  <c:v>40</c:v>
                </c:pt>
                <c:pt idx="1414">
                  <c:v>40</c:v>
                </c:pt>
                <c:pt idx="1415">
                  <c:v>40</c:v>
                </c:pt>
                <c:pt idx="1416">
                  <c:v>40</c:v>
                </c:pt>
                <c:pt idx="1417">
                  <c:v>40</c:v>
                </c:pt>
                <c:pt idx="1418">
                  <c:v>40</c:v>
                </c:pt>
                <c:pt idx="1419">
                  <c:v>40</c:v>
                </c:pt>
                <c:pt idx="1420">
                  <c:v>40</c:v>
                </c:pt>
                <c:pt idx="1421">
                  <c:v>40</c:v>
                </c:pt>
                <c:pt idx="1422">
                  <c:v>40</c:v>
                </c:pt>
                <c:pt idx="1423">
                  <c:v>40</c:v>
                </c:pt>
                <c:pt idx="1424">
                  <c:v>40</c:v>
                </c:pt>
                <c:pt idx="1425">
                  <c:v>40</c:v>
                </c:pt>
                <c:pt idx="1426">
                  <c:v>40</c:v>
                </c:pt>
                <c:pt idx="1427">
                  <c:v>40</c:v>
                </c:pt>
                <c:pt idx="1428">
                  <c:v>40</c:v>
                </c:pt>
                <c:pt idx="1429">
                  <c:v>40</c:v>
                </c:pt>
                <c:pt idx="1430">
                  <c:v>40</c:v>
                </c:pt>
                <c:pt idx="1431">
                  <c:v>40</c:v>
                </c:pt>
                <c:pt idx="1432">
                  <c:v>40</c:v>
                </c:pt>
                <c:pt idx="1433">
                  <c:v>40</c:v>
                </c:pt>
                <c:pt idx="1434">
                  <c:v>40</c:v>
                </c:pt>
                <c:pt idx="1435">
                  <c:v>40</c:v>
                </c:pt>
                <c:pt idx="1436">
                  <c:v>40</c:v>
                </c:pt>
                <c:pt idx="1437">
                  <c:v>40</c:v>
                </c:pt>
                <c:pt idx="1438">
                  <c:v>40</c:v>
                </c:pt>
                <c:pt idx="1439">
                  <c:v>40</c:v>
                </c:pt>
                <c:pt idx="1440">
                  <c:v>40</c:v>
                </c:pt>
                <c:pt idx="1441">
                  <c:v>40</c:v>
                </c:pt>
                <c:pt idx="1442">
                  <c:v>40</c:v>
                </c:pt>
                <c:pt idx="1443">
                  <c:v>40</c:v>
                </c:pt>
                <c:pt idx="1444">
                  <c:v>40</c:v>
                </c:pt>
                <c:pt idx="1445">
                  <c:v>40</c:v>
                </c:pt>
                <c:pt idx="1446">
                  <c:v>40</c:v>
                </c:pt>
                <c:pt idx="1447">
                  <c:v>40</c:v>
                </c:pt>
                <c:pt idx="1448">
                  <c:v>40</c:v>
                </c:pt>
                <c:pt idx="1449">
                  <c:v>40</c:v>
                </c:pt>
                <c:pt idx="1450">
                  <c:v>40</c:v>
                </c:pt>
                <c:pt idx="1451">
                  <c:v>40</c:v>
                </c:pt>
                <c:pt idx="1452">
                  <c:v>40</c:v>
                </c:pt>
                <c:pt idx="1453">
                  <c:v>40</c:v>
                </c:pt>
                <c:pt idx="1454">
                  <c:v>40</c:v>
                </c:pt>
                <c:pt idx="1455">
                  <c:v>40</c:v>
                </c:pt>
                <c:pt idx="1456">
                  <c:v>40</c:v>
                </c:pt>
                <c:pt idx="1457">
                  <c:v>40</c:v>
                </c:pt>
                <c:pt idx="1458">
                  <c:v>40</c:v>
                </c:pt>
                <c:pt idx="1459">
                  <c:v>40</c:v>
                </c:pt>
                <c:pt idx="1460">
                  <c:v>40</c:v>
                </c:pt>
                <c:pt idx="1461">
                  <c:v>40</c:v>
                </c:pt>
                <c:pt idx="1462">
                  <c:v>40</c:v>
                </c:pt>
                <c:pt idx="1463">
                  <c:v>40</c:v>
                </c:pt>
                <c:pt idx="1464">
                  <c:v>40</c:v>
                </c:pt>
                <c:pt idx="1465">
                  <c:v>40</c:v>
                </c:pt>
                <c:pt idx="1466">
                  <c:v>40</c:v>
                </c:pt>
                <c:pt idx="1467">
                  <c:v>40</c:v>
                </c:pt>
                <c:pt idx="1468">
                  <c:v>40</c:v>
                </c:pt>
                <c:pt idx="1469">
                  <c:v>40</c:v>
                </c:pt>
                <c:pt idx="1470">
                  <c:v>40</c:v>
                </c:pt>
                <c:pt idx="1471">
                  <c:v>40</c:v>
                </c:pt>
                <c:pt idx="1472">
                  <c:v>40</c:v>
                </c:pt>
                <c:pt idx="1473">
                  <c:v>40</c:v>
                </c:pt>
                <c:pt idx="1474">
                  <c:v>40</c:v>
                </c:pt>
                <c:pt idx="1475">
                  <c:v>40</c:v>
                </c:pt>
                <c:pt idx="1476">
                  <c:v>40</c:v>
                </c:pt>
                <c:pt idx="1477">
                  <c:v>40</c:v>
                </c:pt>
                <c:pt idx="1478">
                  <c:v>40</c:v>
                </c:pt>
                <c:pt idx="1479">
                  <c:v>40</c:v>
                </c:pt>
                <c:pt idx="1480">
                  <c:v>41</c:v>
                </c:pt>
                <c:pt idx="1481">
                  <c:v>41</c:v>
                </c:pt>
                <c:pt idx="1482">
                  <c:v>41</c:v>
                </c:pt>
                <c:pt idx="1483">
                  <c:v>41</c:v>
                </c:pt>
                <c:pt idx="1484">
                  <c:v>41</c:v>
                </c:pt>
                <c:pt idx="1485">
                  <c:v>41</c:v>
                </c:pt>
                <c:pt idx="1486">
                  <c:v>41</c:v>
                </c:pt>
                <c:pt idx="1487">
                  <c:v>41</c:v>
                </c:pt>
                <c:pt idx="1488">
                  <c:v>41</c:v>
                </c:pt>
                <c:pt idx="1489">
                  <c:v>41</c:v>
                </c:pt>
                <c:pt idx="1490">
                  <c:v>41</c:v>
                </c:pt>
                <c:pt idx="1491">
                  <c:v>41</c:v>
                </c:pt>
                <c:pt idx="1492">
                  <c:v>41</c:v>
                </c:pt>
                <c:pt idx="1493">
                  <c:v>41</c:v>
                </c:pt>
                <c:pt idx="1494">
                  <c:v>41</c:v>
                </c:pt>
                <c:pt idx="1495">
                  <c:v>41</c:v>
                </c:pt>
                <c:pt idx="1496">
                  <c:v>41</c:v>
                </c:pt>
                <c:pt idx="1497">
                  <c:v>41</c:v>
                </c:pt>
                <c:pt idx="1498">
                  <c:v>41</c:v>
                </c:pt>
                <c:pt idx="1499">
                  <c:v>41</c:v>
                </c:pt>
                <c:pt idx="1500">
                  <c:v>41</c:v>
                </c:pt>
                <c:pt idx="1501">
                  <c:v>41</c:v>
                </c:pt>
                <c:pt idx="1502">
                  <c:v>41</c:v>
                </c:pt>
                <c:pt idx="1503">
                  <c:v>41</c:v>
                </c:pt>
                <c:pt idx="1504">
                  <c:v>41</c:v>
                </c:pt>
                <c:pt idx="1505">
                  <c:v>41</c:v>
                </c:pt>
                <c:pt idx="1506">
                  <c:v>41</c:v>
                </c:pt>
                <c:pt idx="1507">
                  <c:v>41</c:v>
                </c:pt>
                <c:pt idx="1508">
                  <c:v>41</c:v>
                </c:pt>
                <c:pt idx="1509">
                  <c:v>41</c:v>
                </c:pt>
                <c:pt idx="1510">
                  <c:v>41</c:v>
                </c:pt>
                <c:pt idx="1511">
                  <c:v>41</c:v>
                </c:pt>
                <c:pt idx="1512">
                  <c:v>41</c:v>
                </c:pt>
                <c:pt idx="1513">
                  <c:v>41</c:v>
                </c:pt>
                <c:pt idx="1514">
                  <c:v>41</c:v>
                </c:pt>
                <c:pt idx="1515">
                  <c:v>41</c:v>
                </c:pt>
                <c:pt idx="1516">
                  <c:v>41</c:v>
                </c:pt>
                <c:pt idx="1517">
                  <c:v>41</c:v>
                </c:pt>
                <c:pt idx="1518">
                  <c:v>41</c:v>
                </c:pt>
                <c:pt idx="1519">
                  <c:v>41</c:v>
                </c:pt>
                <c:pt idx="1520">
                  <c:v>41</c:v>
                </c:pt>
                <c:pt idx="1521">
                  <c:v>41</c:v>
                </c:pt>
                <c:pt idx="1522">
                  <c:v>41</c:v>
                </c:pt>
                <c:pt idx="1523">
                  <c:v>41</c:v>
                </c:pt>
                <c:pt idx="1524">
                  <c:v>41</c:v>
                </c:pt>
                <c:pt idx="1525">
                  <c:v>41</c:v>
                </c:pt>
                <c:pt idx="1526">
                  <c:v>41</c:v>
                </c:pt>
                <c:pt idx="1527">
                  <c:v>41</c:v>
                </c:pt>
                <c:pt idx="1528">
                  <c:v>41</c:v>
                </c:pt>
                <c:pt idx="1529">
                  <c:v>41</c:v>
                </c:pt>
                <c:pt idx="1530">
                  <c:v>41</c:v>
                </c:pt>
                <c:pt idx="1531">
                  <c:v>41</c:v>
                </c:pt>
                <c:pt idx="1532">
                  <c:v>41</c:v>
                </c:pt>
                <c:pt idx="1533">
                  <c:v>41</c:v>
                </c:pt>
                <c:pt idx="1534">
                  <c:v>41</c:v>
                </c:pt>
                <c:pt idx="1535">
                  <c:v>41</c:v>
                </c:pt>
                <c:pt idx="1536">
                  <c:v>41</c:v>
                </c:pt>
                <c:pt idx="1537">
                  <c:v>41</c:v>
                </c:pt>
                <c:pt idx="1538">
                  <c:v>41</c:v>
                </c:pt>
                <c:pt idx="1539">
                  <c:v>41</c:v>
                </c:pt>
                <c:pt idx="1540">
                  <c:v>41</c:v>
                </c:pt>
                <c:pt idx="1541">
                  <c:v>41</c:v>
                </c:pt>
                <c:pt idx="1542">
                  <c:v>41</c:v>
                </c:pt>
                <c:pt idx="1543">
                  <c:v>41</c:v>
                </c:pt>
                <c:pt idx="1544">
                  <c:v>41</c:v>
                </c:pt>
                <c:pt idx="1545">
                  <c:v>41</c:v>
                </c:pt>
                <c:pt idx="1546">
                  <c:v>41</c:v>
                </c:pt>
                <c:pt idx="1547">
                  <c:v>41</c:v>
                </c:pt>
                <c:pt idx="1548">
                  <c:v>41</c:v>
                </c:pt>
                <c:pt idx="1549">
                  <c:v>41</c:v>
                </c:pt>
                <c:pt idx="1550">
                  <c:v>41</c:v>
                </c:pt>
                <c:pt idx="1551">
                  <c:v>41</c:v>
                </c:pt>
                <c:pt idx="1552">
                  <c:v>41</c:v>
                </c:pt>
                <c:pt idx="1553">
                  <c:v>42</c:v>
                </c:pt>
                <c:pt idx="1554">
                  <c:v>42</c:v>
                </c:pt>
                <c:pt idx="1555">
                  <c:v>42</c:v>
                </c:pt>
                <c:pt idx="1556">
                  <c:v>42</c:v>
                </c:pt>
                <c:pt idx="1557">
                  <c:v>42</c:v>
                </c:pt>
                <c:pt idx="1558">
                  <c:v>42</c:v>
                </c:pt>
                <c:pt idx="1559">
                  <c:v>42</c:v>
                </c:pt>
                <c:pt idx="1560">
                  <c:v>42</c:v>
                </c:pt>
                <c:pt idx="1561">
                  <c:v>42</c:v>
                </c:pt>
                <c:pt idx="1562">
                  <c:v>42</c:v>
                </c:pt>
                <c:pt idx="1563">
                  <c:v>42</c:v>
                </c:pt>
                <c:pt idx="1564">
                  <c:v>42</c:v>
                </c:pt>
                <c:pt idx="1565">
                  <c:v>42</c:v>
                </c:pt>
                <c:pt idx="1566">
                  <c:v>42</c:v>
                </c:pt>
                <c:pt idx="1567">
                  <c:v>42</c:v>
                </c:pt>
                <c:pt idx="1568">
                  <c:v>42</c:v>
                </c:pt>
                <c:pt idx="1569">
                  <c:v>42</c:v>
                </c:pt>
                <c:pt idx="1570">
                  <c:v>42</c:v>
                </c:pt>
                <c:pt idx="1571">
                  <c:v>42</c:v>
                </c:pt>
                <c:pt idx="1572">
                  <c:v>42</c:v>
                </c:pt>
                <c:pt idx="1573">
                  <c:v>42</c:v>
                </c:pt>
                <c:pt idx="1574">
                  <c:v>42</c:v>
                </c:pt>
                <c:pt idx="1575">
                  <c:v>42</c:v>
                </c:pt>
                <c:pt idx="1576">
                  <c:v>42</c:v>
                </c:pt>
                <c:pt idx="1577">
                  <c:v>42</c:v>
                </c:pt>
                <c:pt idx="1578">
                  <c:v>42</c:v>
                </c:pt>
                <c:pt idx="1579">
                  <c:v>42</c:v>
                </c:pt>
                <c:pt idx="1580">
                  <c:v>42</c:v>
                </c:pt>
                <c:pt idx="1581">
                  <c:v>42</c:v>
                </c:pt>
                <c:pt idx="1582">
                  <c:v>42</c:v>
                </c:pt>
                <c:pt idx="1583">
                  <c:v>42</c:v>
                </c:pt>
                <c:pt idx="1584">
                  <c:v>42</c:v>
                </c:pt>
                <c:pt idx="1585">
                  <c:v>42</c:v>
                </c:pt>
                <c:pt idx="1586">
                  <c:v>42</c:v>
                </c:pt>
                <c:pt idx="1587">
                  <c:v>42</c:v>
                </c:pt>
                <c:pt idx="1588">
                  <c:v>42</c:v>
                </c:pt>
                <c:pt idx="1589">
                  <c:v>42</c:v>
                </c:pt>
                <c:pt idx="1590">
                  <c:v>42</c:v>
                </c:pt>
                <c:pt idx="1591">
                  <c:v>42</c:v>
                </c:pt>
                <c:pt idx="1592">
                  <c:v>42</c:v>
                </c:pt>
                <c:pt idx="1593">
                  <c:v>42</c:v>
                </c:pt>
                <c:pt idx="1594">
                  <c:v>42</c:v>
                </c:pt>
                <c:pt idx="1595">
                  <c:v>42</c:v>
                </c:pt>
                <c:pt idx="1596">
                  <c:v>42</c:v>
                </c:pt>
                <c:pt idx="1597">
                  <c:v>42</c:v>
                </c:pt>
                <c:pt idx="1598">
                  <c:v>42</c:v>
                </c:pt>
                <c:pt idx="1599">
                  <c:v>42</c:v>
                </c:pt>
                <c:pt idx="1600">
                  <c:v>42</c:v>
                </c:pt>
                <c:pt idx="1601">
                  <c:v>42</c:v>
                </c:pt>
                <c:pt idx="1602">
                  <c:v>42</c:v>
                </c:pt>
                <c:pt idx="1603">
                  <c:v>42</c:v>
                </c:pt>
                <c:pt idx="1604">
                  <c:v>42</c:v>
                </c:pt>
                <c:pt idx="1605">
                  <c:v>42</c:v>
                </c:pt>
                <c:pt idx="1606">
                  <c:v>42</c:v>
                </c:pt>
                <c:pt idx="1607">
                  <c:v>42</c:v>
                </c:pt>
                <c:pt idx="1608">
                  <c:v>42</c:v>
                </c:pt>
                <c:pt idx="1609">
                  <c:v>42</c:v>
                </c:pt>
                <c:pt idx="1610">
                  <c:v>42</c:v>
                </c:pt>
                <c:pt idx="1611">
                  <c:v>42</c:v>
                </c:pt>
                <c:pt idx="1612">
                  <c:v>42</c:v>
                </c:pt>
                <c:pt idx="1613">
                  <c:v>42</c:v>
                </c:pt>
                <c:pt idx="1614">
                  <c:v>42</c:v>
                </c:pt>
                <c:pt idx="1615">
                  <c:v>42</c:v>
                </c:pt>
                <c:pt idx="1616">
                  <c:v>42</c:v>
                </c:pt>
                <c:pt idx="1617">
                  <c:v>42</c:v>
                </c:pt>
                <c:pt idx="1618">
                  <c:v>42</c:v>
                </c:pt>
                <c:pt idx="1619">
                  <c:v>42</c:v>
                </c:pt>
                <c:pt idx="1620">
                  <c:v>42</c:v>
                </c:pt>
                <c:pt idx="1621">
                  <c:v>42</c:v>
                </c:pt>
                <c:pt idx="1622">
                  <c:v>42</c:v>
                </c:pt>
                <c:pt idx="1623">
                  <c:v>42</c:v>
                </c:pt>
                <c:pt idx="1624">
                  <c:v>42</c:v>
                </c:pt>
                <c:pt idx="1625">
                  <c:v>42</c:v>
                </c:pt>
                <c:pt idx="1626">
                  <c:v>42</c:v>
                </c:pt>
                <c:pt idx="1627">
                  <c:v>42</c:v>
                </c:pt>
                <c:pt idx="1628">
                  <c:v>42</c:v>
                </c:pt>
                <c:pt idx="1629">
                  <c:v>42</c:v>
                </c:pt>
                <c:pt idx="1630">
                  <c:v>43</c:v>
                </c:pt>
                <c:pt idx="1631">
                  <c:v>43</c:v>
                </c:pt>
                <c:pt idx="1632">
                  <c:v>43</c:v>
                </c:pt>
                <c:pt idx="1633">
                  <c:v>43</c:v>
                </c:pt>
                <c:pt idx="1634">
                  <c:v>43</c:v>
                </c:pt>
                <c:pt idx="1635">
                  <c:v>43</c:v>
                </c:pt>
                <c:pt idx="1636">
                  <c:v>43</c:v>
                </c:pt>
                <c:pt idx="1637">
                  <c:v>43</c:v>
                </c:pt>
                <c:pt idx="1638">
                  <c:v>43</c:v>
                </c:pt>
                <c:pt idx="1639">
                  <c:v>43</c:v>
                </c:pt>
                <c:pt idx="1640">
                  <c:v>43</c:v>
                </c:pt>
                <c:pt idx="1641">
                  <c:v>43</c:v>
                </c:pt>
                <c:pt idx="1642">
                  <c:v>43</c:v>
                </c:pt>
                <c:pt idx="1643">
                  <c:v>43</c:v>
                </c:pt>
                <c:pt idx="1644">
                  <c:v>43</c:v>
                </c:pt>
                <c:pt idx="1645">
                  <c:v>43</c:v>
                </c:pt>
                <c:pt idx="1646">
                  <c:v>43</c:v>
                </c:pt>
                <c:pt idx="1647">
                  <c:v>43</c:v>
                </c:pt>
                <c:pt idx="1648">
                  <c:v>43</c:v>
                </c:pt>
                <c:pt idx="1649">
                  <c:v>43</c:v>
                </c:pt>
                <c:pt idx="1650">
                  <c:v>43</c:v>
                </c:pt>
                <c:pt idx="1651">
                  <c:v>43</c:v>
                </c:pt>
                <c:pt idx="1652">
                  <c:v>43</c:v>
                </c:pt>
                <c:pt idx="1653">
                  <c:v>43</c:v>
                </c:pt>
                <c:pt idx="1654">
                  <c:v>43</c:v>
                </c:pt>
                <c:pt idx="1655">
                  <c:v>43</c:v>
                </c:pt>
                <c:pt idx="1656">
                  <c:v>43</c:v>
                </c:pt>
                <c:pt idx="1657">
                  <c:v>43</c:v>
                </c:pt>
                <c:pt idx="1658">
                  <c:v>43</c:v>
                </c:pt>
                <c:pt idx="1659">
                  <c:v>43</c:v>
                </c:pt>
                <c:pt idx="1660">
                  <c:v>43</c:v>
                </c:pt>
                <c:pt idx="1661">
                  <c:v>43</c:v>
                </c:pt>
                <c:pt idx="1662">
                  <c:v>43</c:v>
                </c:pt>
                <c:pt idx="1663">
                  <c:v>43</c:v>
                </c:pt>
                <c:pt idx="1664">
                  <c:v>43</c:v>
                </c:pt>
                <c:pt idx="1665">
                  <c:v>43</c:v>
                </c:pt>
                <c:pt idx="1666">
                  <c:v>43</c:v>
                </c:pt>
                <c:pt idx="1667">
                  <c:v>43</c:v>
                </c:pt>
                <c:pt idx="1668">
                  <c:v>43</c:v>
                </c:pt>
                <c:pt idx="1669">
                  <c:v>43</c:v>
                </c:pt>
                <c:pt idx="1670">
                  <c:v>43</c:v>
                </c:pt>
                <c:pt idx="1671">
                  <c:v>43</c:v>
                </c:pt>
                <c:pt idx="1672">
                  <c:v>43</c:v>
                </c:pt>
                <c:pt idx="1673">
                  <c:v>43</c:v>
                </c:pt>
                <c:pt idx="1674">
                  <c:v>43</c:v>
                </c:pt>
                <c:pt idx="1675">
                  <c:v>43</c:v>
                </c:pt>
                <c:pt idx="1676">
                  <c:v>43</c:v>
                </c:pt>
                <c:pt idx="1677">
                  <c:v>43</c:v>
                </c:pt>
                <c:pt idx="1678">
                  <c:v>43</c:v>
                </c:pt>
                <c:pt idx="1679">
                  <c:v>43</c:v>
                </c:pt>
                <c:pt idx="1680">
                  <c:v>43</c:v>
                </c:pt>
                <c:pt idx="1681">
                  <c:v>43</c:v>
                </c:pt>
                <c:pt idx="1682">
                  <c:v>43</c:v>
                </c:pt>
                <c:pt idx="1683">
                  <c:v>43</c:v>
                </c:pt>
                <c:pt idx="1684">
                  <c:v>43</c:v>
                </c:pt>
                <c:pt idx="1685">
                  <c:v>43</c:v>
                </c:pt>
                <c:pt idx="1686">
                  <c:v>43</c:v>
                </c:pt>
                <c:pt idx="1687">
                  <c:v>43</c:v>
                </c:pt>
                <c:pt idx="1688">
                  <c:v>43</c:v>
                </c:pt>
                <c:pt idx="1689">
                  <c:v>43</c:v>
                </c:pt>
                <c:pt idx="1690">
                  <c:v>43</c:v>
                </c:pt>
                <c:pt idx="1691">
                  <c:v>43</c:v>
                </c:pt>
                <c:pt idx="1692">
                  <c:v>43</c:v>
                </c:pt>
                <c:pt idx="1693">
                  <c:v>43</c:v>
                </c:pt>
                <c:pt idx="1694">
                  <c:v>43</c:v>
                </c:pt>
                <c:pt idx="1695">
                  <c:v>43</c:v>
                </c:pt>
                <c:pt idx="1696">
                  <c:v>43</c:v>
                </c:pt>
                <c:pt idx="1697">
                  <c:v>43</c:v>
                </c:pt>
                <c:pt idx="1698">
                  <c:v>43</c:v>
                </c:pt>
                <c:pt idx="1699">
                  <c:v>43</c:v>
                </c:pt>
                <c:pt idx="1700">
                  <c:v>43</c:v>
                </c:pt>
                <c:pt idx="1701">
                  <c:v>43</c:v>
                </c:pt>
                <c:pt idx="1702">
                  <c:v>43</c:v>
                </c:pt>
                <c:pt idx="1703">
                  <c:v>43</c:v>
                </c:pt>
                <c:pt idx="1704">
                  <c:v>43</c:v>
                </c:pt>
                <c:pt idx="1705">
                  <c:v>43</c:v>
                </c:pt>
                <c:pt idx="1706">
                  <c:v>43</c:v>
                </c:pt>
                <c:pt idx="1707">
                  <c:v>43</c:v>
                </c:pt>
                <c:pt idx="1708">
                  <c:v>43</c:v>
                </c:pt>
                <c:pt idx="1709">
                  <c:v>44</c:v>
                </c:pt>
                <c:pt idx="1710">
                  <c:v>44</c:v>
                </c:pt>
                <c:pt idx="1711">
                  <c:v>44</c:v>
                </c:pt>
                <c:pt idx="1712">
                  <c:v>44</c:v>
                </c:pt>
                <c:pt idx="1713">
                  <c:v>44</c:v>
                </c:pt>
                <c:pt idx="1714">
                  <c:v>44</c:v>
                </c:pt>
                <c:pt idx="1715">
                  <c:v>44</c:v>
                </c:pt>
                <c:pt idx="1716">
                  <c:v>44</c:v>
                </c:pt>
                <c:pt idx="1717">
                  <c:v>44</c:v>
                </c:pt>
                <c:pt idx="1718">
                  <c:v>44</c:v>
                </c:pt>
                <c:pt idx="1719">
                  <c:v>44</c:v>
                </c:pt>
                <c:pt idx="1720">
                  <c:v>44</c:v>
                </c:pt>
                <c:pt idx="1721">
                  <c:v>44</c:v>
                </c:pt>
                <c:pt idx="1722">
                  <c:v>44</c:v>
                </c:pt>
                <c:pt idx="1723">
                  <c:v>44</c:v>
                </c:pt>
                <c:pt idx="1724">
                  <c:v>44</c:v>
                </c:pt>
                <c:pt idx="1725">
                  <c:v>44</c:v>
                </c:pt>
                <c:pt idx="1726">
                  <c:v>44</c:v>
                </c:pt>
                <c:pt idx="1727">
                  <c:v>44</c:v>
                </c:pt>
                <c:pt idx="1728">
                  <c:v>44</c:v>
                </c:pt>
                <c:pt idx="1729">
                  <c:v>44</c:v>
                </c:pt>
                <c:pt idx="1730">
                  <c:v>44</c:v>
                </c:pt>
                <c:pt idx="1731">
                  <c:v>44</c:v>
                </c:pt>
                <c:pt idx="1732">
                  <c:v>44</c:v>
                </c:pt>
                <c:pt idx="1733">
                  <c:v>44</c:v>
                </c:pt>
                <c:pt idx="1734">
                  <c:v>44</c:v>
                </c:pt>
                <c:pt idx="1735">
                  <c:v>44</c:v>
                </c:pt>
                <c:pt idx="1736">
                  <c:v>44</c:v>
                </c:pt>
                <c:pt idx="1737">
                  <c:v>44</c:v>
                </c:pt>
                <c:pt idx="1738">
                  <c:v>44</c:v>
                </c:pt>
                <c:pt idx="1739">
                  <c:v>44</c:v>
                </c:pt>
                <c:pt idx="1740">
                  <c:v>44</c:v>
                </c:pt>
                <c:pt idx="1741">
                  <c:v>44</c:v>
                </c:pt>
                <c:pt idx="1742">
                  <c:v>44</c:v>
                </c:pt>
                <c:pt idx="1743">
                  <c:v>44</c:v>
                </c:pt>
                <c:pt idx="1744">
                  <c:v>44</c:v>
                </c:pt>
                <c:pt idx="1745">
                  <c:v>44</c:v>
                </c:pt>
                <c:pt idx="1746">
                  <c:v>44</c:v>
                </c:pt>
                <c:pt idx="1747">
                  <c:v>44</c:v>
                </c:pt>
                <c:pt idx="1748">
                  <c:v>44</c:v>
                </c:pt>
                <c:pt idx="1749">
                  <c:v>44</c:v>
                </c:pt>
                <c:pt idx="1750">
                  <c:v>44</c:v>
                </c:pt>
                <c:pt idx="1751">
                  <c:v>44</c:v>
                </c:pt>
                <c:pt idx="1752">
                  <c:v>44</c:v>
                </c:pt>
                <c:pt idx="1753">
                  <c:v>44</c:v>
                </c:pt>
                <c:pt idx="1754">
                  <c:v>44</c:v>
                </c:pt>
                <c:pt idx="1755">
                  <c:v>44</c:v>
                </c:pt>
                <c:pt idx="1756">
                  <c:v>44</c:v>
                </c:pt>
                <c:pt idx="1757">
                  <c:v>44</c:v>
                </c:pt>
                <c:pt idx="1758">
                  <c:v>44</c:v>
                </c:pt>
                <c:pt idx="1759">
                  <c:v>44</c:v>
                </c:pt>
                <c:pt idx="1760">
                  <c:v>44</c:v>
                </c:pt>
                <c:pt idx="1761">
                  <c:v>44</c:v>
                </c:pt>
                <c:pt idx="1762">
                  <c:v>44</c:v>
                </c:pt>
                <c:pt idx="1763">
                  <c:v>44</c:v>
                </c:pt>
                <c:pt idx="1764">
                  <c:v>44</c:v>
                </c:pt>
                <c:pt idx="1765">
                  <c:v>44</c:v>
                </c:pt>
                <c:pt idx="1766">
                  <c:v>44</c:v>
                </c:pt>
                <c:pt idx="1767">
                  <c:v>44</c:v>
                </c:pt>
                <c:pt idx="1768">
                  <c:v>44</c:v>
                </c:pt>
                <c:pt idx="1769">
                  <c:v>44</c:v>
                </c:pt>
                <c:pt idx="1770">
                  <c:v>44</c:v>
                </c:pt>
                <c:pt idx="1771">
                  <c:v>44</c:v>
                </c:pt>
                <c:pt idx="1772">
                  <c:v>44</c:v>
                </c:pt>
                <c:pt idx="1773">
                  <c:v>44</c:v>
                </c:pt>
                <c:pt idx="1774">
                  <c:v>44</c:v>
                </c:pt>
                <c:pt idx="1775">
                  <c:v>44</c:v>
                </c:pt>
                <c:pt idx="1776">
                  <c:v>44</c:v>
                </c:pt>
                <c:pt idx="1777">
                  <c:v>44</c:v>
                </c:pt>
                <c:pt idx="1778">
                  <c:v>44</c:v>
                </c:pt>
                <c:pt idx="1779">
                  <c:v>44</c:v>
                </c:pt>
                <c:pt idx="1780">
                  <c:v>44</c:v>
                </c:pt>
                <c:pt idx="1781">
                  <c:v>45</c:v>
                </c:pt>
                <c:pt idx="1782">
                  <c:v>45</c:v>
                </c:pt>
                <c:pt idx="1783">
                  <c:v>45</c:v>
                </c:pt>
                <c:pt idx="1784">
                  <c:v>45</c:v>
                </c:pt>
                <c:pt idx="1785">
                  <c:v>45</c:v>
                </c:pt>
                <c:pt idx="1786">
                  <c:v>45</c:v>
                </c:pt>
                <c:pt idx="1787">
                  <c:v>45</c:v>
                </c:pt>
                <c:pt idx="1788">
                  <c:v>45</c:v>
                </c:pt>
                <c:pt idx="1789">
                  <c:v>45</c:v>
                </c:pt>
                <c:pt idx="1790">
                  <c:v>45</c:v>
                </c:pt>
                <c:pt idx="1791">
                  <c:v>45</c:v>
                </c:pt>
                <c:pt idx="1792">
                  <c:v>45</c:v>
                </c:pt>
                <c:pt idx="1793">
                  <c:v>45</c:v>
                </c:pt>
                <c:pt idx="1794">
                  <c:v>45</c:v>
                </c:pt>
                <c:pt idx="1795">
                  <c:v>45</c:v>
                </c:pt>
                <c:pt idx="1796">
                  <c:v>45</c:v>
                </c:pt>
                <c:pt idx="1797">
                  <c:v>45</c:v>
                </c:pt>
                <c:pt idx="1798">
                  <c:v>45</c:v>
                </c:pt>
                <c:pt idx="1799">
                  <c:v>45</c:v>
                </c:pt>
                <c:pt idx="1800">
                  <c:v>45</c:v>
                </c:pt>
                <c:pt idx="1801">
                  <c:v>45</c:v>
                </c:pt>
                <c:pt idx="1802">
                  <c:v>45</c:v>
                </c:pt>
                <c:pt idx="1803">
                  <c:v>45</c:v>
                </c:pt>
                <c:pt idx="1804">
                  <c:v>45</c:v>
                </c:pt>
                <c:pt idx="1805">
                  <c:v>45</c:v>
                </c:pt>
                <c:pt idx="1806">
                  <c:v>45</c:v>
                </c:pt>
                <c:pt idx="1807">
                  <c:v>45</c:v>
                </c:pt>
                <c:pt idx="1808">
                  <c:v>45</c:v>
                </c:pt>
                <c:pt idx="1809">
                  <c:v>45</c:v>
                </c:pt>
                <c:pt idx="1810">
                  <c:v>45</c:v>
                </c:pt>
                <c:pt idx="1811">
                  <c:v>45</c:v>
                </c:pt>
                <c:pt idx="1812">
                  <c:v>45</c:v>
                </c:pt>
                <c:pt idx="1813">
                  <c:v>45</c:v>
                </c:pt>
                <c:pt idx="1814">
                  <c:v>45</c:v>
                </c:pt>
                <c:pt idx="1815">
                  <c:v>45</c:v>
                </c:pt>
                <c:pt idx="1816">
                  <c:v>45</c:v>
                </c:pt>
                <c:pt idx="1817">
                  <c:v>45</c:v>
                </c:pt>
                <c:pt idx="1818">
                  <c:v>45</c:v>
                </c:pt>
                <c:pt idx="1819">
                  <c:v>45</c:v>
                </c:pt>
                <c:pt idx="1820">
                  <c:v>45</c:v>
                </c:pt>
                <c:pt idx="1821">
                  <c:v>45</c:v>
                </c:pt>
                <c:pt idx="1822">
                  <c:v>45</c:v>
                </c:pt>
                <c:pt idx="1823">
                  <c:v>45</c:v>
                </c:pt>
                <c:pt idx="1824">
                  <c:v>45</c:v>
                </c:pt>
                <c:pt idx="1825">
                  <c:v>45</c:v>
                </c:pt>
                <c:pt idx="1826">
                  <c:v>45</c:v>
                </c:pt>
                <c:pt idx="1827">
                  <c:v>45</c:v>
                </c:pt>
                <c:pt idx="1828">
                  <c:v>45</c:v>
                </c:pt>
                <c:pt idx="1829">
                  <c:v>45</c:v>
                </c:pt>
                <c:pt idx="1830">
                  <c:v>45</c:v>
                </c:pt>
                <c:pt idx="1831">
                  <c:v>45</c:v>
                </c:pt>
                <c:pt idx="1832">
                  <c:v>45</c:v>
                </c:pt>
                <c:pt idx="1833">
                  <c:v>45</c:v>
                </c:pt>
                <c:pt idx="1834">
                  <c:v>45</c:v>
                </c:pt>
                <c:pt idx="1835">
                  <c:v>45</c:v>
                </c:pt>
                <c:pt idx="1836">
                  <c:v>45</c:v>
                </c:pt>
                <c:pt idx="1837">
                  <c:v>45</c:v>
                </c:pt>
                <c:pt idx="1838">
                  <c:v>45</c:v>
                </c:pt>
                <c:pt idx="1839">
                  <c:v>45</c:v>
                </c:pt>
                <c:pt idx="1840">
                  <c:v>45</c:v>
                </c:pt>
                <c:pt idx="1841">
                  <c:v>45</c:v>
                </c:pt>
                <c:pt idx="1842">
                  <c:v>45</c:v>
                </c:pt>
                <c:pt idx="1843">
                  <c:v>45</c:v>
                </c:pt>
                <c:pt idx="1844">
                  <c:v>45</c:v>
                </c:pt>
                <c:pt idx="1845">
                  <c:v>45</c:v>
                </c:pt>
                <c:pt idx="1846">
                  <c:v>45</c:v>
                </c:pt>
                <c:pt idx="1847">
                  <c:v>45</c:v>
                </c:pt>
                <c:pt idx="1848">
                  <c:v>45</c:v>
                </c:pt>
                <c:pt idx="1849">
                  <c:v>45</c:v>
                </c:pt>
                <c:pt idx="1850">
                  <c:v>45</c:v>
                </c:pt>
                <c:pt idx="1851">
                  <c:v>45</c:v>
                </c:pt>
                <c:pt idx="1852">
                  <c:v>45</c:v>
                </c:pt>
                <c:pt idx="1853">
                  <c:v>45</c:v>
                </c:pt>
                <c:pt idx="1854">
                  <c:v>45</c:v>
                </c:pt>
                <c:pt idx="1855">
                  <c:v>45</c:v>
                </c:pt>
                <c:pt idx="1856">
                  <c:v>45</c:v>
                </c:pt>
                <c:pt idx="1857">
                  <c:v>45</c:v>
                </c:pt>
                <c:pt idx="1858">
                  <c:v>45</c:v>
                </c:pt>
                <c:pt idx="1859">
                  <c:v>46</c:v>
                </c:pt>
                <c:pt idx="1860">
                  <c:v>46</c:v>
                </c:pt>
                <c:pt idx="1861">
                  <c:v>46</c:v>
                </c:pt>
                <c:pt idx="1862">
                  <c:v>46</c:v>
                </c:pt>
                <c:pt idx="1863">
                  <c:v>46</c:v>
                </c:pt>
                <c:pt idx="1864">
                  <c:v>46</c:v>
                </c:pt>
                <c:pt idx="1865">
                  <c:v>46</c:v>
                </c:pt>
                <c:pt idx="1866">
                  <c:v>46</c:v>
                </c:pt>
                <c:pt idx="1867">
                  <c:v>46</c:v>
                </c:pt>
                <c:pt idx="1868">
                  <c:v>46</c:v>
                </c:pt>
                <c:pt idx="1869">
                  <c:v>46</c:v>
                </c:pt>
                <c:pt idx="1870">
                  <c:v>46</c:v>
                </c:pt>
                <c:pt idx="1871">
                  <c:v>46</c:v>
                </c:pt>
                <c:pt idx="1872">
                  <c:v>46</c:v>
                </c:pt>
                <c:pt idx="1873">
                  <c:v>46</c:v>
                </c:pt>
                <c:pt idx="1874">
                  <c:v>46</c:v>
                </c:pt>
                <c:pt idx="1875">
                  <c:v>46</c:v>
                </c:pt>
                <c:pt idx="1876">
                  <c:v>46</c:v>
                </c:pt>
                <c:pt idx="1877">
                  <c:v>46</c:v>
                </c:pt>
                <c:pt idx="1878">
                  <c:v>46</c:v>
                </c:pt>
                <c:pt idx="1879">
                  <c:v>46</c:v>
                </c:pt>
                <c:pt idx="1880">
                  <c:v>46</c:v>
                </c:pt>
                <c:pt idx="1881">
                  <c:v>46</c:v>
                </c:pt>
                <c:pt idx="1882">
                  <c:v>46</c:v>
                </c:pt>
                <c:pt idx="1883">
                  <c:v>46</c:v>
                </c:pt>
                <c:pt idx="1884">
                  <c:v>46</c:v>
                </c:pt>
                <c:pt idx="1885">
                  <c:v>46</c:v>
                </c:pt>
                <c:pt idx="1886">
                  <c:v>46</c:v>
                </c:pt>
                <c:pt idx="1887">
                  <c:v>46</c:v>
                </c:pt>
                <c:pt idx="1888">
                  <c:v>46</c:v>
                </c:pt>
                <c:pt idx="1889">
                  <c:v>46</c:v>
                </c:pt>
                <c:pt idx="1890">
                  <c:v>46</c:v>
                </c:pt>
                <c:pt idx="1891">
                  <c:v>46</c:v>
                </c:pt>
                <c:pt idx="1892">
                  <c:v>46</c:v>
                </c:pt>
                <c:pt idx="1893">
                  <c:v>46</c:v>
                </c:pt>
                <c:pt idx="1894">
                  <c:v>46</c:v>
                </c:pt>
                <c:pt idx="1895">
                  <c:v>46</c:v>
                </c:pt>
                <c:pt idx="1896">
                  <c:v>46</c:v>
                </c:pt>
                <c:pt idx="1897">
                  <c:v>46</c:v>
                </c:pt>
                <c:pt idx="1898">
                  <c:v>46</c:v>
                </c:pt>
                <c:pt idx="1899">
                  <c:v>46</c:v>
                </c:pt>
                <c:pt idx="1900">
                  <c:v>46</c:v>
                </c:pt>
                <c:pt idx="1901">
                  <c:v>46</c:v>
                </c:pt>
                <c:pt idx="1902">
                  <c:v>46</c:v>
                </c:pt>
                <c:pt idx="1903">
                  <c:v>46</c:v>
                </c:pt>
                <c:pt idx="1904">
                  <c:v>46</c:v>
                </c:pt>
                <c:pt idx="1905">
                  <c:v>46</c:v>
                </c:pt>
                <c:pt idx="1906">
                  <c:v>46</c:v>
                </c:pt>
                <c:pt idx="1907">
                  <c:v>46</c:v>
                </c:pt>
                <c:pt idx="1908">
                  <c:v>46</c:v>
                </c:pt>
                <c:pt idx="1909">
                  <c:v>46</c:v>
                </c:pt>
                <c:pt idx="1910">
                  <c:v>46</c:v>
                </c:pt>
                <c:pt idx="1911">
                  <c:v>46</c:v>
                </c:pt>
                <c:pt idx="1912">
                  <c:v>46</c:v>
                </c:pt>
                <c:pt idx="1913">
                  <c:v>46</c:v>
                </c:pt>
                <c:pt idx="1914">
                  <c:v>46</c:v>
                </c:pt>
                <c:pt idx="1915">
                  <c:v>46</c:v>
                </c:pt>
                <c:pt idx="1916">
                  <c:v>46</c:v>
                </c:pt>
                <c:pt idx="1917">
                  <c:v>46</c:v>
                </c:pt>
                <c:pt idx="1918">
                  <c:v>46</c:v>
                </c:pt>
                <c:pt idx="1919">
                  <c:v>46</c:v>
                </c:pt>
                <c:pt idx="1920">
                  <c:v>46</c:v>
                </c:pt>
                <c:pt idx="1921">
                  <c:v>46</c:v>
                </c:pt>
                <c:pt idx="1922">
                  <c:v>46</c:v>
                </c:pt>
                <c:pt idx="1923">
                  <c:v>46</c:v>
                </c:pt>
                <c:pt idx="1924">
                  <c:v>46</c:v>
                </c:pt>
                <c:pt idx="1925">
                  <c:v>46</c:v>
                </c:pt>
                <c:pt idx="1926">
                  <c:v>46</c:v>
                </c:pt>
                <c:pt idx="1927">
                  <c:v>46</c:v>
                </c:pt>
                <c:pt idx="1928">
                  <c:v>46</c:v>
                </c:pt>
                <c:pt idx="1929">
                  <c:v>46</c:v>
                </c:pt>
                <c:pt idx="1930">
                  <c:v>46</c:v>
                </c:pt>
                <c:pt idx="1931">
                  <c:v>46</c:v>
                </c:pt>
                <c:pt idx="1932">
                  <c:v>46</c:v>
                </c:pt>
                <c:pt idx="1933">
                  <c:v>46</c:v>
                </c:pt>
                <c:pt idx="1934">
                  <c:v>46</c:v>
                </c:pt>
                <c:pt idx="1935">
                  <c:v>46</c:v>
                </c:pt>
                <c:pt idx="1936">
                  <c:v>46</c:v>
                </c:pt>
                <c:pt idx="1937">
                  <c:v>46</c:v>
                </c:pt>
                <c:pt idx="1938">
                  <c:v>46</c:v>
                </c:pt>
                <c:pt idx="1939">
                  <c:v>46</c:v>
                </c:pt>
                <c:pt idx="1940">
                  <c:v>47</c:v>
                </c:pt>
                <c:pt idx="1941">
                  <c:v>47</c:v>
                </c:pt>
                <c:pt idx="1942">
                  <c:v>47</c:v>
                </c:pt>
                <c:pt idx="1943">
                  <c:v>47</c:v>
                </c:pt>
                <c:pt idx="1944">
                  <c:v>47</c:v>
                </c:pt>
                <c:pt idx="1945">
                  <c:v>47</c:v>
                </c:pt>
                <c:pt idx="1946">
                  <c:v>47</c:v>
                </c:pt>
                <c:pt idx="1947">
                  <c:v>47</c:v>
                </c:pt>
                <c:pt idx="1948">
                  <c:v>47</c:v>
                </c:pt>
                <c:pt idx="1949">
                  <c:v>47</c:v>
                </c:pt>
                <c:pt idx="1950">
                  <c:v>47</c:v>
                </c:pt>
                <c:pt idx="1951">
                  <c:v>47</c:v>
                </c:pt>
                <c:pt idx="1952">
                  <c:v>47</c:v>
                </c:pt>
                <c:pt idx="1953">
                  <c:v>47</c:v>
                </c:pt>
                <c:pt idx="1954">
                  <c:v>47</c:v>
                </c:pt>
                <c:pt idx="1955">
                  <c:v>47</c:v>
                </c:pt>
                <c:pt idx="1956">
                  <c:v>47</c:v>
                </c:pt>
                <c:pt idx="1957">
                  <c:v>47</c:v>
                </c:pt>
                <c:pt idx="1958">
                  <c:v>47</c:v>
                </c:pt>
                <c:pt idx="1959">
                  <c:v>47</c:v>
                </c:pt>
                <c:pt idx="1960">
                  <c:v>47</c:v>
                </c:pt>
                <c:pt idx="1961">
                  <c:v>47</c:v>
                </c:pt>
                <c:pt idx="1962">
                  <c:v>47</c:v>
                </c:pt>
                <c:pt idx="1963">
                  <c:v>47</c:v>
                </c:pt>
                <c:pt idx="1964">
                  <c:v>47</c:v>
                </c:pt>
                <c:pt idx="1965">
                  <c:v>47</c:v>
                </c:pt>
                <c:pt idx="1966">
                  <c:v>47</c:v>
                </c:pt>
                <c:pt idx="1967">
                  <c:v>47</c:v>
                </c:pt>
                <c:pt idx="1968">
                  <c:v>47</c:v>
                </c:pt>
                <c:pt idx="1969">
                  <c:v>47</c:v>
                </c:pt>
                <c:pt idx="1970">
                  <c:v>47</c:v>
                </c:pt>
                <c:pt idx="1971">
                  <c:v>47</c:v>
                </c:pt>
                <c:pt idx="1972">
                  <c:v>47</c:v>
                </c:pt>
                <c:pt idx="1973">
                  <c:v>47</c:v>
                </c:pt>
                <c:pt idx="1974">
                  <c:v>47</c:v>
                </c:pt>
                <c:pt idx="1975">
                  <c:v>47</c:v>
                </c:pt>
                <c:pt idx="1976">
                  <c:v>47</c:v>
                </c:pt>
                <c:pt idx="1977">
                  <c:v>47</c:v>
                </c:pt>
                <c:pt idx="1978">
                  <c:v>47</c:v>
                </c:pt>
                <c:pt idx="1979">
                  <c:v>47</c:v>
                </c:pt>
                <c:pt idx="1980">
                  <c:v>47</c:v>
                </c:pt>
                <c:pt idx="1981">
                  <c:v>47</c:v>
                </c:pt>
                <c:pt idx="1982">
                  <c:v>47</c:v>
                </c:pt>
                <c:pt idx="1983">
                  <c:v>47</c:v>
                </c:pt>
                <c:pt idx="1984">
                  <c:v>47</c:v>
                </c:pt>
                <c:pt idx="1985">
                  <c:v>47</c:v>
                </c:pt>
                <c:pt idx="1986">
                  <c:v>47</c:v>
                </c:pt>
                <c:pt idx="1987">
                  <c:v>47</c:v>
                </c:pt>
                <c:pt idx="1988">
                  <c:v>47</c:v>
                </c:pt>
                <c:pt idx="1989">
                  <c:v>47</c:v>
                </c:pt>
                <c:pt idx="1990">
                  <c:v>47</c:v>
                </c:pt>
                <c:pt idx="1991">
                  <c:v>47</c:v>
                </c:pt>
                <c:pt idx="1992">
                  <c:v>47</c:v>
                </c:pt>
                <c:pt idx="1993">
                  <c:v>47</c:v>
                </c:pt>
                <c:pt idx="1994">
                  <c:v>47</c:v>
                </c:pt>
                <c:pt idx="1995">
                  <c:v>47</c:v>
                </c:pt>
                <c:pt idx="1996">
                  <c:v>47</c:v>
                </c:pt>
                <c:pt idx="1997">
                  <c:v>47</c:v>
                </c:pt>
                <c:pt idx="1998">
                  <c:v>47</c:v>
                </c:pt>
                <c:pt idx="1999">
                  <c:v>47</c:v>
                </c:pt>
                <c:pt idx="2000">
                  <c:v>47</c:v>
                </c:pt>
                <c:pt idx="2001">
                  <c:v>47</c:v>
                </c:pt>
                <c:pt idx="2002">
                  <c:v>47</c:v>
                </c:pt>
                <c:pt idx="2003">
                  <c:v>47</c:v>
                </c:pt>
                <c:pt idx="2004">
                  <c:v>47</c:v>
                </c:pt>
                <c:pt idx="2005">
                  <c:v>47</c:v>
                </c:pt>
                <c:pt idx="2006">
                  <c:v>47</c:v>
                </c:pt>
                <c:pt idx="2007">
                  <c:v>47</c:v>
                </c:pt>
                <c:pt idx="2008">
                  <c:v>47</c:v>
                </c:pt>
                <c:pt idx="2009">
                  <c:v>47</c:v>
                </c:pt>
                <c:pt idx="2010">
                  <c:v>47</c:v>
                </c:pt>
                <c:pt idx="2011">
                  <c:v>47</c:v>
                </c:pt>
                <c:pt idx="2012">
                  <c:v>47</c:v>
                </c:pt>
                <c:pt idx="2013">
                  <c:v>47</c:v>
                </c:pt>
                <c:pt idx="2014">
                  <c:v>47</c:v>
                </c:pt>
                <c:pt idx="2015">
                  <c:v>47</c:v>
                </c:pt>
                <c:pt idx="2016">
                  <c:v>48</c:v>
                </c:pt>
                <c:pt idx="2017">
                  <c:v>48</c:v>
                </c:pt>
                <c:pt idx="2018">
                  <c:v>48</c:v>
                </c:pt>
                <c:pt idx="2019">
                  <c:v>48</c:v>
                </c:pt>
                <c:pt idx="2020">
                  <c:v>48</c:v>
                </c:pt>
                <c:pt idx="2021">
                  <c:v>48</c:v>
                </c:pt>
                <c:pt idx="2022">
                  <c:v>48</c:v>
                </c:pt>
                <c:pt idx="2023">
                  <c:v>48</c:v>
                </c:pt>
                <c:pt idx="2024">
                  <c:v>48</c:v>
                </c:pt>
                <c:pt idx="2025">
                  <c:v>48</c:v>
                </c:pt>
                <c:pt idx="2026">
                  <c:v>48</c:v>
                </c:pt>
                <c:pt idx="2027">
                  <c:v>48</c:v>
                </c:pt>
                <c:pt idx="2028">
                  <c:v>48</c:v>
                </c:pt>
                <c:pt idx="2029">
                  <c:v>48</c:v>
                </c:pt>
                <c:pt idx="2030">
                  <c:v>48</c:v>
                </c:pt>
                <c:pt idx="2031">
                  <c:v>48</c:v>
                </c:pt>
                <c:pt idx="2032">
                  <c:v>48</c:v>
                </c:pt>
                <c:pt idx="2033">
                  <c:v>48</c:v>
                </c:pt>
                <c:pt idx="2034">
                  <c:v>48</c:v>
                </c:pt>
                <c:pt idx="2035">
                  <c:v>48</c:v>
                </c:pt>
                <c:pt idx="2036">
                  <c:v>48</c:v>
                </c:pt>
                <c:pt idx="2037">
                  <c:v>48</c:v>
                </c:pt>
                <c:pt idx="2038">
                  <c:v>48</c:v>
                </c:pt>
                <c:pt idx="2039">
                  <c:v>48</c:v>
                </c:pt>
                <c:pt idx="2040">
                  <c:v>48</c:v>
                </c:pt>
                <c:pt idx="2041">
                  <c:v>48</c:v>
                </c:pt>
                <c:pt idx="2042">
                  <c:v>48</c:v>
                </c:pt>
                <c:pt idx="2043">
                  <c:v>48</c:v>
                </c:pt>
                <c:pt idx="2044">
                  <c:v>48</c:v>
                </c:pt>
                <c:pt idx="2045">
                  <c:v>48</c:v>
                </c:pt>
                <c:pt idx="2046">
                  <c:v>48</c:v>
                </c:pt>
                <c:pt idx="2047">
                  <c:v>48</c:v>
                </c:pt>
                <c:pt idx="2048">
                  <c:v>48</c:v>
                </c:pt>
                <c:pt idx="2049">
                  <c:v>48</c:v>
                </c:pt>
                <c:pt idx="2050">
                  <c:v>48</c:v>
                </c:pt>
                <c:pt idx="2051">
                  <c:v>48</c:v>
                </c:pt>
                <c:pt idx="2052">
                  <c:v>48</c:v>
                </c:pt>
                <c:pt idx="2053">
                  <c:v>48</c:v>
                </c:pt>
                <c:pt idx="2054">
                  <c:v>48</c:v>
                </c:pt>
                <c:pt idx="2055">
                  <c:v>48</c:v>
                </c:pt>
                <c:pt idx="2056">
                  <c:v>48</c:v>
                </c:pt>
                <c:pt idx="2057">
                  <c:v>48</c:v>
                </c:pt>
                <c:pt idx="2058">
                  <c:v>48</c:v>
                </c:pt>
                <c:pt idx="2059">
                  <c:v>48</c:v>
                </c:pt>
                <c:pt idx="2060">
                  <c:v>48</c:v>
                </c:pt>
                <c:pt idx="2061">
                  <c:v>48</c:v>
                </c:pt>
                <c:pt idx="2062">
                  <c:v>48</c:v>
                </c:pt>
                <c:pt idx="2063">
                  <c:v>48</c:v>
                </c:pt>
                <c:pt idx="2064">
                  <c:v>48</c:v>
                </c:pt>
                <c:pt idx="2065">
                  <c:v>48</c:v>
                </c:pt>
                <c:pt idx="2066">
                  <c:v>48</c:v>
                </c:pt>
                <c:pt idx="2067">
                  <c:v>48</c:v>
                </c:pt>
                <c:pt idx="2068">
                  <c:v>48</c:v>
                </c:pt>
                <c:pt idx="2069">
                  <c:v>48</c:v>
                </c:pt>
                <c:pt idx="2070">
                  <c:v>48</c:v>
                </c:pt>
                <c:pt idx="2071">
                  <c:v>48</c:v>
                </c:pt>
                <c:pt idx="2072">
                  <c:v>48</c:v>
                </c:pt>
                <c:pt idx="2073">
                  <c:v>48</c:v>
                </c:pt>
                <c:pt idx="2074">
                  <c:v>48</c:v>
                </c:pt>
                <c:pt idx="2075">
                  <c:v>48</c:v>
                </c:pt>
                <c:pt idx="2076">
                  <c:v>48</c:v>
                </c:pt>
                <c:pt idx="2077">
                  <c:v>48</c:v>
                </c:pt>
                <c:pt idx="2078">
                  <c:v>48</c:v>
                </c:pt>
                <c:pt idx="2079">
                  <c:v>48</c:v>
                </c:pt>
                <c:pt idx="2080">
                  <c:v>48</c:v>
                </c:pt>
                <c:pt idx="2081">
                  <c:v>48</c:v>
                </c:pt>
                <c:pt idx="2082">
                  <c:v>48</c:v>
                </c:pt>
                <c:pt idx="2083">
                  <c:v>48</c:v>
                </c:pt>
                <c:pt idx="2084">
                  <c:v>48</c:v>
                </c:pt>
                <c:pt idx="2085">
                  <c:v>48</c:v>
                </c:pt>
                <c:pt idx="2086">
                  <c:v>48</c:v>
                </c:pt>
                <c:pt idx="2087">
                  <c:v>48</c:v>
                </c:pt>
                <c:pt idx="2088">
                  <c:v>48</c:v>
                </c:pt>
                <c:pt idx="2089">
                  <c:v>48</c:v>
                </c:pt>
                <c:pt idx="2090">
                  <c:v>48</c:v>
                </c:pt>
                <c:pt idx="2091">
                  <c:v>48</c:v>
                </c:pt>
                <c:pt idx="2092">
                  <c:v>48</c:v>
                </c:pt>
                <c:pt idx="2093">
                  <c:v>48</c:v>
                </c:pt>
                <c:pt idx="2094">
                  <c:v>48</c:v>
                </c:pt>
                <c:pt idx="2095">
                  <c:v>49</c:v>
                </c:pt>
                <c:pt idx="2096">
                  <c:v>49</c:v>
                </c:pt>
                <c:pt idx="2097">
                  <c:v>49</c:v>
                </c:pt>
                <c:pt idx="2098">
                  <c:v>49</c:v>
                </c:pt>
                <c:pt idx="2099">
                  <c:v>49</c:v>
                </c:pt>
                <c:pt idx="2100">
                  <c:v>49</c:v>
                </c:pt>
                <c:pt idx="2101">
                  <c:v>49</c:v>
                </c:pt>
                <c:pt idx="2102">
                  <c:v>49</c:v>
                </c:pt>
                <c:pt idx="2103">
                  <c:v>49</c:v>
                </c:pt>
                <c:pt idx="2104">
                  <c:v>49</c:v>
                </c:pt>
                <c:pt idx="2105">
                  <c:v>49</c:v>
                </c:pt>
                <c:pt idx="2106">
                  <c:v>49</c:v>
                </c:pt>
                <c:pt idx="2107">
                  <c:v>49</c:v>
                </c:pt>
                <c:pt idx="2108">
                  <c:v>49</c:v>
                </c:pt>
                <c:pt idx="2109">
                  <c:v>49</c:v>
                </c:pt>
                <c:pt idx="2110">
                  <c:v>49</c:v>
                </c:pt>
                <c:pt idx="2111">
                  <c:v>49</c:v>
                </c:pt>
                <c:pt idx="2112">
                  <c:v>49</c:v>
                </c:pt>
                <c:pt idx="2113">
                  <c:v>49</c:v>
                </c:pt>
                <c:pt idx="2114">
                  <c:v>49</c:v>
                </c:pt>
                <c:pt idx="2115">
                  <c:v>49</c:v>
                </c:pt>
                <c:pt idx="2116">
                  <c:v>49</c:v>
                </c:pt>
                <c:pt idx="2117">
                  <c:v>49</c:v>
                </c:pt>
                <c:pt idx="2118">
                  <c:v>49</c:v>
                </c:pt>
                <c:pt idx="2119">
                  <c:v>49</c:v>
                </c:pt>
                <c:pt idx="2120">
                  <c:v>49</c:v>
                </c:pt>
                <c:pt idx="2121">
                  <c:v>49</c:v>
                </c:pt>
                <c:pt idx="2122">
                  <c:v>49</c:v>
                </c:pt>
                <c:pt idx="2123">
                  <c:v>49</c:v>
                </c:pt>
                <c:pt idx="2124">
                  <c:v>49</c:v>
                </c:pt>
                <c:pt idx="2125">
                  <c:v>49</c:v>
                </c:pt>
                <c:pt idx="2126">
                  <c:v>49</c:v>
                </c:pt>
                <c:pt idx="2127">
                  <c:v>49</c:v>
                </c:pt>
                <c:pt idx="2128">
                  <c:v>49</c:v>
                </c:pt>
                <c:pt idx="2129">
                  <c:v>49</c:v>
                </c:pt>
                <c:pt idx="2130">
                  <c:v>49</c:v>
                </c:pt>
                <c:pt idx="2131">
                  <c:v>49</c:v>
                </c:pt>
                <c:pt idx="2132">
                  <c:v>49</c:v>
                </c:pt>
                <c:pt idx="2133">
                  <c:v>49</c:v>
                </c:pt>
                <c:pt idx="2134">
                  <c:v>49</c:v>
                </c:pt>
                <c:pt idx="2135">
                  <c:v>49</c:v>
                </c:pt>
                <c:pt idx="2136">
                  <c:v>49</c:v>
                </c:pt>
                <c:pt idx="2137">
                  <c:v>49</c:v>
                </c:pt>
                <c:pt idx="2138">
                  <c:v>49</c:v>
                </c:pt>
                <c:pt idx="2139">
                  <c:v>49</c:v>
                </c:pt>
                <c:pt idx="2140">
                  <c:v>49</c:v>
                </c:pt>
                <c:pt idx="2141">
                  <c:v>49</c:v>
                </c:pt>
                <c:pt idx="2142">
                  <c:v>49</c:v>
                </c:pt>
                <c:pt idx="2143">
                  <c:v>49</c:v>
                </c:pt>
                <c:pt idx="2144">
                  <c:v>49</c:v>
                </c:pt>
                <c:pt idx="2145">
                  <c:v>49</c:v>
                </c:pt>
                <c:pt idx="2146">
                  <c:v>49</c:v>
                </c:pt>
                <c:pt idx="2147">
                  <c:v>49</c:v>
                </c:pt>
                <c:pt idx="2148">
                  <c:v>49</c:v>
                </c:pt>
                <c:pt idx="2149">
                  <c:v>49</c:v>
                </c:pt>
                <c:pt idx="2150">
                  <c:v>49</c:v>
                </c:pt>
                <c:pt idx="2151">
                  <c:v>49</c:v>
                </c:pt>
                <c:pt idx="2152">
                  <c:v>49</c:v>
                </c:pt>
                <c:pt idx="2153">
                  <c:v>49</c:v>
                </c:pt>
                <c:pt idx="2154">
                  <c:v>49</c:v>
                </c:pt>
                <c:pt idx="2155">
                  <c:v>49</c:v>
                </c:pt>
                <c:pt idx="2156">
                  <c:v>49</c:v>
                </c:pt>
                <c:pt idx="2157">
                  <c:v>49</c:v>
                </c:pt>
                <c:pt idx="2158">
                  <c:v>49</c:v>
                </c:pt>
                <c:pt idx="2159">
                  <c:v>49</c:v>
                </c:pt>
                <c:pt idx="2160">
                  <c:v>49</c:v>
                </c:pt>
                <c:pt idx="2161">
                  <c:v>49</c:v>
                </c:pt>
                <c:pt idx="2162">
                  <c:v>49</c:v>
                </c:pt>
                <c:pt idx="2163">
                  <c:v>49</c:v>
                </c:pt>
                <c:pt idx="2164">
                  <c:v>49</c:v>
                </c:pt>
                <c:pt idx="2165">
                  <c:v>49</c:v>
                </c:pt>
                <c:pt idx="2166">
                  <c:v>49</c:v>
                </c:pt>
                <c:pt idx="2167">
                  <c:v>49</c:v>
                </c:pt>
                <c:pt idx="2168">
                  <c:v>49</c:v>
                </c:pt>
                <c:pt idx="2169">
                  <c:v>49</c:v>
                </c:pt>
                <c:pt idx="2170">
                  <c:v>49</c:v>
                </c:pt>
                <c:pt idx="2171">
                  <c:v>49</c:v>
                </c:pt>
                <c:pt idx="2172">
                  <c:v>49</c:v>
                </c:pt>
                <c:pt idx="2173">
                  <c:v>49</c:v>
                </c:pt>
                <c:pt idx="2174">
                  <c:v>49</c:v>
                </c:pt>
                <c:pt idx="2175">
                  <c:v>49</c:v>
                </c:pt>
                <c:pt idx="2176">
                  <c:v>49</c:v>
                </c:pt>
                <c:pt idx="2177">
                  <c:v>49</c:v>
                </c:pt>
                <c:pt idx="2178">
                  <c:v>49</c:v>
                </c:pt>
                <c:pt idx="2179">
                  <c:v>50</c:v>
                </c:pt>
                <c:pt idx="2180">
                  <c:v>50</c:v>
                </c:pt>
                <c:pt idx="2181">
                  <c:v>50</c:v>
                </c:pt>
                <c:pt idx="2182">
                  <c:v>50</c:v>
                </c:pt>
                <c:pt idx="2183">
                  <c:v>50</c:v>
                </c:pt>
                <c:pt idx="2184">
                  <c:v>50</c:v>
                </c:pt>
                <c:pt idx="2185">
                  <c:v>50</c:v>
                </c:pt>
                <c:pt idx="2186">
                  <c:v>50</c:v>
                </c:pt>
                <c:pt idx="2187">
                  <c:v>50</c:v>
                </c:pt>
                <c:pt idx="2188">
                  <c:v>50</c:v>
                </c:pt>
                <c:pt idx="2189">
                  <c:v>50</c:v>
                </c:pt>
                <c:pt idx="2190">
                  <c:v>50</c:v>
                </c:pt>
                <c:pt idx="2191">
                  <c:v>50</c:v>
                </c:pt>
                <c:pt idx="2192">
                  <c:v>50</c:v>
                </c:pt>
                <c:pt idx="2193">
                  <c:v>50</c:v>
                </c:pt>
                <c:pt idx="2194">
                  <c:v>50</c:v>
                </c:pt>
                <c:pt idx="2195">
                  <c:v>50</c:v>
                </c:pt>
                <c:pt idx="2196">
                  <c:v>50</c:v>
                </c:pt>
                <c:pt idx="2197">
                  <c:v>50</c:v>
                </c:pt>
                <c:pt idx="2198">
                  <c:v>50</c:v>
                </c:pt>
                <c:pt idx="2199">
                  <c:v>50</c:v>
                </c:pt>
                <c:pt idx="2200">
                  <c:v>50</c:v>
                </c:pt>
                <c:pt idx="2201">
                  <c:v>50</c:v>
                </c:pt>
                <c:pt idx="2202">
                  <c:v>50</c:v>
                </c:pt>
                <c:pt idx="2203">
                  <c:v>50</c:v>
                </c:pt>
                <c:pt idx="2204">
                  <c:v>50</c:v>
                </c:pt>
                <c:pt idx="2205">
                  <c:v>50</c:v>
                </c:pt>
                <c:pt idx="2206">
                  <c:v>50</c:v>
                </c:pt>
                <c:pt idx="2207">
                  <c:v>50</c:v>
                </c:pt>
                <c:pt idx="2208">
                  <c:v>50</c:v>
                </c:pt>
                <c:pt idx="2209">
                  <c:v>50</c:v>
                </c:pt>
                <c:pt idx="2210">
                  <c:v>50</c:v>
                </c:pt>
                <c:pt idx="2211">
                  <c:v>50</c:v>
                </c:pt>
                <c:pt idx="2212">
                  <c:v>50</c:v>
                </c:pt>
                <c:pt idx="2213">
                  <c:v>50</c:v>
                </c:pt>
                <c:pt idx="2214">
                  <c:v>50</c:v>
                </c:pt>
                <c:pt idx="2215">
                  <c:v>50</c:v>
                </c:pt>
                <c:pt idx="2216">
                  <c:v>50</c:v>
                </c:pt>
                <c:pt idx="2217">
                  <c:v>50</c:v>
                </c:pt>
                <c:pt idx="2218">
                  <c:v>50</c:v>
                </c:pt>
                <c:pt idx="2219">
                  <c:v>50</c:v>
                </c:pt>
                <c:pt idx="2220">
                  <c:v>50</c:v>
                </c:pt>
                <c:pt idx="2221">
                  <c:v>50</c:v>
                </c:pt>
                <c:pt idx="2222">
                  <c:v>50</c:v>
                </c:pt>
                <c:pt idx="2223">
                  <c:v>50</c:v>
                </c:pt>
                <c:pt idx="2224">
                  <c:v>50</c:v>
                </c:pt>
                <c:pt idx="2225">
                  <c:v>50</c:v>
                </c:pt>
                <c:pt idx="2226">
                  <c:v>50</c:v>
                </c:pt>
                <c:pt idx="2227">
                  <c:v>50</c:v>
                </c:pt>
                <c:pt idx="2228">
                  <c:v>50</c:v>
                </c:pt>
                <c:pt idx="2229">
                  <c:v>50</c:v>
                </c:pt>
                <c:pt idx="2230">
                  <c:v>50</c:v>
                </c:pt>
                <c:pt idx="2231">
                  <c:v>50</c:v>
                </c:pt>
                <c:pt idx="2232">
                  <c:v>50</c:v>
                </c:pt>
                <c:pt idx="2233">
                  <c:v>50</c:v>
                </c:pt>
                <c:pt idx="2234">
                  <c:v>50</c:v>
                </c:pt>
                <c:pt idx="2235">
                  <c:v>50</c:v>
                </c:pt>
                <c:pt idx="2236">
                  <c:v>50</c:v>
                </c:pt>
                <c:pt idx="2237">
                  <c:v>50</c:v>
                </c:pt>
                <c:pt idx="2238">
                  <c:v>50</c:v>
                </c:pt>
                <c:pt idx="2239">
                  <c:v>50</c:v>
                </c:pt>
                <c:pt idx="2240">
                  <c:v>50</c:v>
                </c:pt>
                <c:pt idx="2241">
                  <c:v>50</c:v>
                </c:pt>
                <c:pt idx="2242">
                  <c:v>50</c:v>
                </c:pt>
                <c:pt idx="2243">
                  <c:v>50</c:v>
                </c:pt>
                <c:pt idx="2244">
                  <c:v>50</c:v>
                </c:pt>
                <c:pt idx="2245">
                  <c:v>50</c:v>
                </c:pt>
                <c:pt idx="2246">
                  <c:v>50</c:v>
                </c:pt>
                <c:pt idx="2247">
                  <c:v>50</c:v>
                </c:pt>
                <c:pt idx="2248">
                  <c:v>50</c:v>
                </c:pt>
                <c:pt idx="2249">
                  <c:v>50</c:v>
                </c:pt>
                <c:pt idx="2250">
                  <c:v>50</c:v>
                </c:pt>
                <c:pt idx="2251">
                  <c:v>50</c:v>
                </c:pt>
                <c:pt idx="2252">
                  <c:v>50</c:v>
                </c:pt>
                <c:pt idx="2253">
                  <c:v>50</c:v>
                </c:pt>
                <c:pt idx="2254">
                  <c:v>50</c:v>
                </c:pt>
                <c:pt idx="2255">
                  <c:v>50</c:v>
                </c:pt>
                <c:pt idx="2256">
                  <c:v>51</c:v>
                </c:pt>
                <c:pt idx="2257">
                  <c:v>51</c:v>
                </c:pt>
                <c:pt idx="2258">
                  <c:v>51</c:v>
                </c:pt>
                <c:pt idx="2259">
                  <c:v>51</c:v>
                </c:pt>
                <c:pt idx="2260">
                  <c:v>51</c:v>
                </c:pt>
                <c:pt idx="2261">
                  <c:v>51</c:v>
                </c:pt>
                <c:pt idx="2262">
                  <c:v>51</c:v>
                </c:pt>
                <c:pt idx="2263">
                  <c:v>51</c:v>
                </c:pt>
                <c:pt idx="2264">
                  <c:v>51</c:v>
                </c:pt>
                <c:pt idx="2265">
                  <c:v>51</c:v>
                </c:pt>
                <c:pt idx="2266">
                  <c:v>51</c:v>
                </c:pt>
                <c:pt idx="2267">
                  <c:v>51</c:v>
                </c:pt>
                <c:pt idx="2268">
                  <c:v>51</c:v>
                </c:pt>
                <c:pt idx="2269">
                  <c:v>51</c:v>
                </c:pt>
                <c:pt idx="2270">
                  <c:v>51</c:v>
                </c:pt>
                <c:pt idx="2271">
                  <c:v>51</c:v>
                </c:pt>
                <c:pt idx="2272">
                  <c:v>51</c:v>
                </c:pt>
                <c:pt idx="2273">
                  <c:v>51</c:v>
                </c:pt>
                <c:pt idx="2274">
                  <c:v>51</c:v>
                </c:pt>
                <c:pt idx="2275">
                  <c:v>51</c:v>
                </c:pt>
                <c:pt idx="2276">
                  <c:v>51</c:v>
                </c:pt>
                <c:pt idx="2277">
                  <c:v>51</c:v>
                </c:pt>
                <c:pt idx="2278">
                  <c:v>51</c:v>
                </c:pt>
                <c:pt idx="2279">
                  <c:v>51</c:v>
                </c:pt>
                <c:pt idx="2280">
                  <c:v>51</c:v>
                </c:pt>
                <c:pt idx="2281">
                  <c:v>51</c:v>
                </c:pt>
                <c:pt idx="2282">
                  <c:v>51</c:v>
                </c:pt>
                <c:pt idx="2283">
                  <c:v>51</c:v>
                </c:pt>
                <c:pt idx="2284">
                  <c:v>51</c:v>
                </c:pt>
                <c:pt idx="2285">
                  <c:v>51</c:v>
                </c:pt>
                <c:pt idx="2286">
                  <c:v>51</c:v>
                </c:pt>
                <c:pt idx="2287">
                  <c:v>51</c:v>
                </c:pt>
                <c:pt idx="2288">
                  <c:v>51</c:v>
                </c:pt>
                <c:pt idx="2289">
                  <c:v>51</c:v>
                </c:pt>
                <c:pt idx="2290">
                  <c:v>51</c:v>
                </c:pt>
                <c:pt idx="2291">
                  <c:v>51</c:v>
                </c:pt>
                <c:pt idx="2292">
                  <c:v>51</c:v>
                </c:pt>
                <c:pt idx="2293">
                  <c:v>51</c:v>
                </c:pt>
                <c:pt idx="2294">
                  <c:v>51</c:v>
                </c:pt>
                <c:pt idx="2295">
                  <c:v>51</c:v>
                </c:pt>
                <c:pt idx="2296">
                  <c:v>51</c:v>
                </c:pt>
                <c:pt idx="2297">
                  <c:v>51</c:v>
                </c:pt>
                <c:pt idx="2298">
                  <c:v>51</c:v>
                </c:pt>
                <c:pt idx="2299">
                  <c:v>51</c:v>
                </c:pt>
                <c:pt idx="2300">
                  <c:v>51</c:v>
                </c:pt>
                <c:pt idx="2301">
                  <c:v>51</c:v>
                </c:pt>
                <c:pt idx="2302">
                  <c:v>51</c:v>
                </c:pt>
                <c:pt idx="2303">
                  <c:v>51</c:v>
                </c:pt>
                <c:pt idx="2304">
                  <c:v>51</c:v>
                </c:pt>
                <c:pt idx="2305">
                  <c:v>51</c:v>
                </c:pt>
                <c:pt idx="2306">
                  <c:v>51</c:v>
                </c:pt>
                <c:pt idx="2307">
                  <c:v>51</c:v>
                </c:pt>
                <c:pt idx="2308">
                  <c:v>51</c:v>
                </c:pt>
                <c:pt idx="2309">
                  <c:v>51</c:v>
                </c:pt>
                <c:pt idx="2310">
                  <c:v>51</c:v>
                </c:pt>
                <c:pt idx="2311">
                  <c:v>51</c:v>
                </c:pt>
                <c:pt idx="2312">
                  <c:v>51</c:v>
                </c:pt>
                <c:pt idx="2313">
                  <c:v>51</c:v>
                </c:pt>
                <c:pt idx="2314">
                  <c:v>51</c:v>
                </c:pt>
                <c:pt idx="2315">
                  <c:v>51</c:v>
                </c:pt>
                <c:pt idx="2316">
                  <c:v>51</c:v>
                </c:pt>
                <c:pt idx="2317">
                  <c:v>51</c:v>
                </c:pt>
                <c:pt idx="2318">
                  <c:v>51</c:v>
                </c:pt>
                <c:pt idx="2319">
                  <c:v>51</c:v>
                </c:pt>
                <c:pt idx="2320">
                  <c:v>51</c:v>
                </c:pt>
                <c:pt idx="2321">
                  <c:v>51</c:v>
                </c:pt>
                <c:pt idx="2322">
                  <c:v>51</c:v>
                </c:pt>
                <c:pt idx="2323">
                  <c:v>51</c:v>
                </c:pt>
                <c:pt idx="2324">
                  <c:v>51</c:v>
                </c:pt>
                <c:pt idx="2325">
                  <c:v>51</c:v>
                </c:pt>
                <c:pt idx="2326">
                  <c:v>51</c:v>
                </c:pt>
                <c:pt idx="2327">
                  <c:v>51</c:v>
                </c:pt>
                <c:pt idx="2328">
                  <c:v>51</c:v>
                </c:pt>
                <c:pt idx="2329">
                  <c:v>51</c:v>
                </c:pt>
                <c:pt idx="2330">
                  <c:v>51</c:v>
                </c:pt>
                <c:pt idx="2331">
                  <c:v>51</c:v>
                </c:pt>
                <c:pt idx="2332">
                  <c:v>51</c:v>
                </c:pt>
                <c:pt idx="2333">
                  <c:v>51</c:v>
                </c:pt>
                <c:pt idx="2334">
                  <c:v>51</c:v>
                </c:pt>
                <c:pt idx="2335">
                  <c:v>51</c:v>
                </c:pt>
                <c:pt idx="2336">
                  <c:v>51</c:v>
                </c:pt>
                <c:pt idx="2337">
                  <c:v>51</c:v>
                </c:pt>
                <c:pt idx="2338">
                  <c:v>51</c:v>
                </c:pt>
                <c:pt idx="2339">
                  <c:v>51</c:v>
                </c:pt>
                <c:pt idx="2340">
                  <c:v>51</c:v>
                </c:pt>
                <c:pt idx="2341">
                  <c:v>51</c:v>
                </c:pt>
                <c:pt idx="2342">
                  <c:v>51</c:v>
                </c:pt>
                <c:pt idx="2343">
                  <c:v>51</c:v>
                </c:pt>
                <c:pt idx="2344">
                  <c:v>51</c:v>
                </c:pt>
                <c:pt idx="2345">
                  <c:v>52</c:v>
                </c:pt>
                <c:pt idx="2346">
                  <c:v>52</c:v>
                </c:pt>
                <c:pt idx="2347">
                  <c:v>52</c:v>
                </c:pt>
                <c:pt idx="2348">
                  <c:v>52</c:v>
                </c:pt>
                <c:pt idx="2349">
                  <c:v>52</c:v>
                </c:pt>
                <c:pt idx="2350">
                  <c:v>52</c:v>
                </c:pt>
                <c:pt idx="2351">
                  <c:v>52</c:v>
                </c:pt>
                <c:pt idx="2352">
                  <c:v>52</c:v>
                </c:pt>
                <c:pt idx="2353">
                  <c:v>52</c:v>
                </c:pt>
                <c:pt idx="2354">
                  <c:v>52</c:v>
                </c:pt>
                <c:pt idx="2355">
                  <c:v>52</c:v>
                </c:pt>
                <c:pt idx="2356">
                  <c:v>52</c:v>
                </c:pt>
                <c:pt idx="2357">
                  <c:v>52</c:v>
                </c:pt>
                <c:pt idx="2358">
                  <c:v>52</c:v>
                </c:pt>
                <c:pt idx="2359">
                  <c:v>52</c:v>
                </c:pt>
                <c:pt idx="2360">
                  <c:v>52</c:v>
                </c:pt>
                <c:pt idx="2361">
                  <c:v>52</c:v>
                </c:pt>
                <c:pt idx="2362">
                  <c:v>52</c:v>
                </c:pt>
                <c:pt idx="2363">
                  <c:v>52</c:v>
                </c:pt>
                <c:pt idx="2364">
                  <c:v>52</c:v>
                </c:pt>
                <c:pt idx="2365">
                  <c:v>52</c:v>
                </c:pt>
                <c:pt idx="2366">
                  <c:v>52</c:v>
                </c:pt>
                <c:pt idx="2367">
                  <c:v>52</c:v>
                </c:pt>
                <c:pt idx="2368">
                  <c:v>52</c:v>
                </c:pt>
                <c:pt idx="2369">
                  <c:v>52</c:v>
                </c:pt>
                <c:pt idx="2370">
                  <c:v>52</c:v>
                </c:pt>
                <c:pt idx="2371">
                  <c:v>52</c:v>
                </c:pt>
                <c:pt idx="2372">
                  <c:v>52</c:v>
                </c:pt>
                <c:pt idx="2373">
                  <c:v>52</c:v>
                </c:pt>
                <c:pt idx="2374">
                  <c:v>52</c:v>
                </c:pt>
                <c:pt idx="2375">
                  <c:v>52</c:v>
                </c:pt>
                <c:pt idx="2376">
                  <c:v>52</c:v>
                </c:pt>
                <c:pt idx="2377">
                  <c:v>52</c:v>
                </c:pt>
                <c:pt idx="2378">
                  <c:v>52</c:v>
                </c:pt>
                <c:pt idx="2379">
                  <c:v>52</c:v>
                </c:pt>
                <c:pt idx="2380">
                  <c:v>52</c:v>
                </c:pt>
                <c:pt idx="2381">
                  <c:v>52</c:v>
                </c:pt>
                <c:pt idx="2382">
                  <c:v>52</c:v>
                </c:pt>
                <c:pt idx="2383">
                  <c:v>52</c:v>
                </c:pt>
                <c:pt idx="2384">
                  <c:v>52</c:v>
                </c:pt>
                <c:pt idx="2385">
                  <c:v>52</c:v>
                </c:pt>
                <c:pt idx="2386">
                  <c:v>52</c:v>
                </c:pt>
                <c:pt idx="2387">
                  <c:v>52</c:v>
                </c:pt>
                <c:pt idx="2388">
                  <c:v>52</c:v>
                </c:pt>
                <c:pt idx="2389">
                  <c:v>52</c:v>
                </c:pt>
                <c:pt idx="2390">
                  <c:v>52</c:v>
                </c:pt>
                <c:pt idx="2391">
                  <c:v>52</c:v>
                </c:pt>
                <c:pt idx="2392">
                  <c:v>52</c:v>
                </c:pt>
                <c:pt idx="2393">
                  <c:v>52</c:v>
                </c:pt>
                <c:pt idx="2394">
                  <c:v>52</c:v>
                </c:pt>
                <c:pt idx="2395">
                  <c:v>52</c:v>
                </c:pt>
                <c:pt idx="2396">
                  <c:v>52</c:v>
                </c:pt>
                <c:pt idx="2397">
                  <c:v>52</c:v>
                </c:pt>
                <c:pt idx="2398">
                  <c:v>52</c:v>
                </c:pt>
                <c:pt idx="2399">
                  <c:v>52</c:v>
                </c:pt>
                <c:pt idx="2400">
                  <c:v>52</c:v>
                </c:pt>
                <c:pt idx="2401">
                  <c:v>52</c:v>
                </c:pt>
                <c:pt idx="2402">
                  <c:v>52</c:v>
                </c:pt>
                <c:pt idx="2403">
                  <c:v>52</c:v>
                </c:pt>
                <c:pt idx="2404">
                  <c:v>52</c:v>
                </c:pt>
                <c:pt idx="2405">
                  <c:v>52</c:v>
                </c:pt>
                <c:pt idx="2406">
                  <c:v>52</c:v>
                </c:pt>
                <c:pt idx="2407">
                  <c:v>52</c:v>
                </c:pt>
                <c:pt idx="2408">
                  <c:v>52</c:v>
                </c:pt>
                <c:pt idx="2409">
                  <c:v>52</c:v>
                </c:pt>
                <c:pt idx="2410">
                  <c:v>52</c:v>
                </c:pt>
                <c:pt idx="2411">
                  <c:v>52</c:v>
                </c:pt>
                <c:pt idx="2412">
                  <c:v>52</c:v>
                </c:pt>
                <c:pt idx="2413">
                  <c:v>52</c:v>
                </c:pt>
                <c:pt idx="2414">
                  <c:v>52</c:v>
                </c:pt>
                <c:pt idx="2415">
                  <c:v>52</c:v>
                </c:pt>
                <c:pt idx="2416">
                  <c:v>52</c:v>
                </c:pt>
                <c:pt idx="2417">
                  <c:v>52</c:v>
                </c:pt>
                <c:pt idx="2418">
                  <c:v>52</c:v>
                </c:pt>
                <c:pt idx="2419">
                  <c:v>52</c:v>
                </c:pt>
                <c:pt idx="2420">
                  <c:v>52</c:v>
                </c:pt>
                <c:pt idx="2421">
                  <c:v>52</c:v>
                </c:pt>
                <c:pt idx="2422">
                  <c:v>52</c:v>
                </c:pt>
                <c:pt idx="2423">
                  <c:v>52</c:v>
                </c:pt>
                <c:pt idx="2424">
                  <c:v>52</c:v>
                </c:pt>
                <c:pt idx="2425">
                  <c:v>52</c:v>
                </c:pt>
                <c:pt idx="2426">
                  <c:v>52</c:v>
                </c:pt>
                <c:pt idx="2427">
                  <c:v>52</c:v>
                </c:pt>
                <c:pt idx="2428">
                  <c:v>53</c:v>
                </c:pt>
                <c:pt idx="2429">
                  <c:v>53</c:v>
                </c:pt>
                <c:pt idx="2430">
                  <c:v>53</c:v>
                </c:pt>
                <c:pt idx="2431">
                  <c:v>53</c:v>
                </c:pt>
                <c:pt idx="2432">
                  <c:v>53</c:v>
                </c:pt>
                <c:pt idx="2433">
                  <c:v>53</c:v>
                </c:pt>
                <c:pt idx="2434">
                  <c:v>53</c:v>
                </c:pt>
                <c:pt idx="2435">
                  <c:v>53</c:v>
                </c:pt>
                <c:pt idx="2436">
                  <c:v>53</c:v>
                </c:pt>
                <c:pt idx="2437">
                  <c:v>53</c:v>
                </c:pt>
                <c:pt idx="2438">
                  <c:v>53</c:v>
                </c:pt>
                <c:pt idx="2439">
                  <c:v>53</c:v>
                </c:pt>
                <c:pt idx="2440">
                  <c:v>53</c:v>
                </c:pt>
                <c:pt idx="2441">
                  <c:v>53</c:v>
                </c:pt>
                <c:pt idx="2442">
                  <c:v>53</c:v>
                </c:pt>
                <c:pt idx="2443">
                  <c:v>53</c:v>
                </c:pt>
                <c:pt idx="2444">
                  <c:v>53</c:v>
                </c:pt>
                <c:pt idx="2445">
                  <c:v>53</c:v>
                </c:pt>
                <c:pt idx="2446">
                  <c:v>53</c:v>
                </c:pt>
                <c:pt idx="2447">
                  <c:v>53</c:v>
                </c:pt>
                <c:pt idx="2448">
                  <c:v>53</c:v>
                </c:pt>
                <c:pt idx="2449">
                  <c:v>53</c:v>
                </c:pt>
                <c:pt idx="2450">
                  <c:v>53</c:v>
                </c:pt>
                <c:pt idx="2451">
                  <c:v>53</c:v>
                </c:pt>
                <c:pt idx="2452">
                  <c:v>53</c:v>
                </c:pt>
                <c:pt idx="2453">
                  <c:v>53</c:v>
                </c:pt>
                <c:pt idx="2454">
                  <c:v>53</c:v>
                </c:pt>
                <c:pt idx="2455">
                  <c:v>53</c:v>
                </c:pt>
                <c:pt idx="2456">
                  <c:v>53</c:v>
                </c:pt>
                <c:pt idx="2457">
                  <c:v>53</c:v>
                </c:pt>
                <c:pt idx="2458">
                  <c:v>53</c:v>
                </c:pt>
                <c:pt idx="2459">
                  <c:v>53</c:v>
                </c:pt>
                <c:pt idx="2460">
                  <c:v>53</c:v>
                </c:pt>
                <c:pt idx="2461">
                  <c:v>53</c:v>
                </c:pt>
                <c:pt idx="2462">
                  <c:v>53</c:v>
                </c:pt>
                <c:pt idx="2463">
                  <c:v>53</c:v>
                </c:pt>
                <c:pt idx="2464">
                  <c:v>53</c:v>
                </c:pt>
                <c:pt idx="2465">
                  <c:v>53</c:v>
                </c:pt>
                <c:pt idx="2466">
                  <c:v>53</c:v>
                </c:pt>
                <c:pt idx="2467">
                  <c:v>53</c:v>
                </c:pt>
                <c:pt idx="2468">
                  <c:v>53</c:v>
                </c:pt>
                <c:pt idx="2469">
                  <c:v>53</c:v>
                </c:pt>
                <c:pt idx="2470">
                  <c:v>53</c:v>
                </c:pt>
                <c:pt idx="2471">
                  <c:v>53</c:v>
                </c:pt>
                <c:pt idx="2472">
                  <c:v>53</c:v>
                </c:pt>
                <c:pt idx="2473">
                  <c:v>53</c:v>
                </c:pt>
                <c:pt idx="2474">
                  <c:v>53</c:v>
                </c:pt>
                <c:pt idx="2475">
                  <c:v>53</c:v>
                </c:pt>
                <c:pt idx="2476">
                  <c:v>53</c:v>
                </c:pt>
                <c:pt idx="2477">
                  <c:v>53</c:v>
                </c:pt>
                <c:pt idx="2478">
                  <c:v>53</c:v>
                </c:pt>
                <c:pt idx="2479">
                  <c:v>53</c:v>
                </c:pt>
                <c:pt idx="2480">
                  <c:v>53</c:v>
                </c:pt>
                <c:pt idx="2481">
                  <c:v>53</c:v>
                </c:pt>
                <c:pt idx="2482">
                  <c:v>53</c:v>
                </c:pt>
                <c:pt idx="2483">
                  <c:v>53</c:v>
                </c:pt>
                <c:pt idx="2484">
                  <c:v>53</c:v>
                </c:pt>
                <c:pt idx="2485">
                  <c:v>53</c:v>
                </c:pt>
                <c:pt idx="2486">
                  <c:v>53</c:v>
                </c:pt>
                <c:pt idx="2487">
                  <c:v>53</c:v>
                </c:pt>
                <c:pt idx="2488">
                  <c:v>53</c:v>
                </c:pt>
                <c:pt idx="2489">
                  <c:v>53</c:v>
                </c:pt>
                <c:pt idx="2490">
                  <c:v>53</c:v>
                </c:pt>
                <c:pt idx="2491">
                  <c:v>53</c:v>
                </c:pt>
                <c:pt idx="2492">
                  <c:v>53</c:v>
                </c:pt>
                <c:pt idx="2493">
                  <c:v>53</c:v>
                </c:pt>
                <c:pt idx="2494">
                  <c:v>53</c:v>
                </c:pt>
                <c:pt idx="2495">
                  <c:v>53</c:v>
                </c:pt>
                <c:pt idx="2496">
                  <c:v>53</c:v>
                </c:pt>
                <c:pt idx="2497">
                  <c:v>53</c:v>
                </c:pt>
                <c:pt idx="2498">
                  <c:v>53</c:v>
                </c:pt>
                <c:pt idx="2499">
                  <c:v>53</c:v>
                </c:pt>
                <c:pt idx="2500">
                  <c:v>53</c:v>
                </c:pt>
                <c:pt idx="2501">
                  <c:v>53</c:v>
                </c:pt>
                <c:pt idx="2502">
                  <c:v>53</c:v>
                </c:pt>
                <c:pt idx="2503">
                  <c:v>53</c:v>
                </c:pt>
                <c:pt idx="2504">
                  <c:v>53</c:v>
                </c:pt>
                <c:pt idx="2505">
                  <c:v>53</c:v>
                </c:pt>
                <c:pt idx="2506">
                  <c:v>53</c:v>
                </c:pt>
                <c:pt idx="2507">
                  <c:v>53</c:v>
                </c:pt>
                <c:pt idx="2508">
                  <c:v>53</c:v>
                </c:pt>
                <c:pt idx="2509">
                  <c:v>53</c:v>
                </c:pt>
                <c:pt idx="2510">
                  <c:v>53</c:v>
                </c:pt>
                <c:pt idx="2511">
                  <c:v>53</c:v>
                </c:pt>
                <c:pt idx="2512">
                  <c:v>54</c:v>
                </c:pt>
                <c:pt idx="2513">
                  <c:v>54</c:v>
                </c:pt>
                <c:pt idx="2514">
                  <c:v>54</c:v>
                </c:pt>
                <c:pt idx="2515">
                  <c:v>54</c:v>
                </c:pt>
                <c:pt idx="2516">
                  <c:v>54</c:v>
                </c:pt>
                <c:pt idx="2517">
                  <c:v>54</c:v>
                </c:pt>
                <c:pt idx="2518">
                  <c:v>54</c:v>
                </c:pt>
                <c:pt idx="2519">
                  <c:v>54</c:v>
                </c:pt>
                <c:pt idx="2520">
                  <c:v>54</c:v>
                </c:pt>
                <c:pt idx="2521">
                  <c:v>54</c:v>
                </c:pt>
                <c:pt idx="2522">
                  <c:v>54</c:v>
                </c:pt>
                <c:pt idx="2523">
                  <c:v>54</c:v>
                </c:pt>
                <c:pt idx="2524">
                  <c:v>54</c:v>
                </c:pt>
                <c:pt idx="2525">
                  <c:v>54</c:v>
                </c:pt>
                <c:pt idx="2526">
                  <c:v>54</c:v>
                </c:pt>
                <c:pt idx="2527">
                  <c:v>54</c:v>
                </c:pt>
                <c:pt idx="2528">
                  <c:v>54</c:v>
                </c:pt>
                <c:pt idx="2529">
                  <c:v>54</c:v>
                </c:pt>
                <c:pt idx="2530">
                  <c:v>54</c:v>
                </c:pt>
                <c:pt idx="2531">
                  <c:v>54</c:v>
                </c:pt>
                <c:pt idx="2532">
                  <c:v>54</c:v>
                </c:pt>
                <c:pt idx="2533">
                  <c:v>54</c:v>
                </c:pt>
                <c:pt idx="2534">
                  <c:v>54</c:v>
                </c:pt>
                <c:pt idx="2535">
                  <c:v>54</c:v>
                </c:pt>
                <c:pt idx="2536">
                  <c:v>54</c:v>
                </c:pt>
                <c:pt idx="2537">
                  <c:v>54</c:v>
                </c:pt>
                <c:pt idx="2538">
                  <c:v>54</c:v>
                </c:pt>
                <c:pt idx="2539">
                  <c:v>54</c:v>
                </c:pt>
                <c:pt idx="2540">
                  <c:v>54</c:v>
                </c:pt>
                <c:pt idx="2541">
                  <c:v>54</c:v>
                </c:pt>
                <c:pt idx="2542">
                  <c:v>54</c:v>
                </c:pt>
                <c:pt idx="2543">
                  <c:v>54</c:v>
                </c:pt>
                <c:pt idx="2544">
                  <c:v>54</c:v>
                </c:pt>
                <c:pt idx="2545">
                  <c:v>54</c:v>
                </c:pt>
                <c:pt idx="2546">
                  <c:v>54</c:v>
                </c:pt>
                <c:pt idx="2547">
                  <c:v>54</c:v>
                </c:pt>
                <c:pt idx="2548">
                  <c:v>54</c:v>
                </c:pt>
                <c:pt idx="2549">
                  <c:v>54</c:v>
                </c:pt>
                <c:pt idx="2550">
                  <c:v>54</c:v>
                </c:pt>
                <c:pt idx="2551">
                  <c:v>54</c:v>
                </c:pt>
                <c:pt idx="2552">
                  <c:v>54</c:v>
                </c:pt>
                <c:pt idx="2553">
                  <c:v>54</c:v>
                </c:pt>
                <c:pt idx="2554">
                  <c:v>54</c:v>
                </c:pt>
                <c:pt idx="2555">
                  <c:v>54</c:v>
                </c:pt>
                <c:pt idx="2556">
                  <c:v>54</c:v>
                </c:pt>
                <c:pt idx="2557">
                  <c:v>54</c:v>
                </c:pt>
                <c:pt idx="2558">
                  <c:v>54</c:v>
                </c:pt>
                <c:pt idx="2559">
                  <c:v>54</c:v>
                </c:pt>
                <c:pt idx="2560">
                  <c:v>54</c:v>
                </c:pt>
                <c:pt idx="2561">
                  <c:v>54</c:v>
                </c:pt>
                <c:pt idx="2562">
                  <c:v>54</c:v>
                </c:pt>
                <c:pt idx="2563">
                  <c:v>54</c:v>
                </c:pt>
                <c:pt idx="2564">
                  <c:v>54</c:v>
                </c:pt>
                <c:pt idx="2565">
                  <c:v>54</c:v>
                </c:pt>
                <c:pt idx="2566">
                  <c:v>54</c:v>
                </c:pt>
                <c:pt idx="2567">
                  <c:v>54</c:v>
                </c:pt>
                <c:pt idx="2568">
                  <c:v>54</c:v>
                </c:pt>
                <c:pt idx="2569">
                  <c:v>54</c:v>
                </c:pt>
                <c:pt idx="2570">
                  <c:v>54</c:v>
                </c:pt>
                <c:pt idx="2571">
                  <c:v>54</c:v>
                </c:pt>
                <c:pt idx="2572">
                  <c:v>54</c:v>
                </c:pt>
                <c:pt idx="2573">
                  <c:v>54</c:v>
                </c:pt>
                <c:pt idx="2574">
                  <c:v>54</c:v>
                </c:pt>
                <c:pt idx="2575">
                  <c:v>54</c:v>
                </c:pt>
                <c:pt idx="2576">
                  <c:v>54</c:v>
                </c:pt>
                <c:pt idx="2577">
                  <c:v>54</c:v>
                </c:pt>
                <c:pt idx="2578">
                  <c:v>54</c:v>
                </c:pt>
                <c:pt idx="2579">
                  <c:v>54</c:v>
                </c:pt>
                <c:pt idx="2580">
                  <c:v>54</c:v>
                </c:pt>
                <c:pt idx="2581">
                  <c:v>54</c:v>
                </c:pt>
                <c:pt idx="2582">
                  <c:v>54</c:v>
                </c:pt>
                <c:pt idx="2583">
                  <c:v>54</c:v>
                </c:pt>
                <c:pt idx="2584">
                  <c:v>54</c:v>
                </c:pt>
                <c:pt idx="2585">
                  <c:v>54</c:v>
                </c:pt>
                <c:pt idx="2586">
                  <c:v>54</c:v>
                </c:pt>
                <c:pt idx="2587">
                  <c:v>54</c:v>
                </c:pt>
                <c:pt idx="2588">
                  <c:v>54</c:v>
                </c:pt>
                <c:pt idx="2589">
                  <c:v>54</c:v>
                </c:pt>
                <c:pt idx="2590">
                  <c:v>54</c:v>
                </c:pt>
                <c:pt idx="2591">
                  <c:v>54</c:v>
                </c:pt>
                <c:pt idx="2592">
                  <c:v>54</c:v>
                </c:pt>
                <c:pt idx="2593">
                  <c:v>54</c:v>
                </c:pt>
                <c:pt idx="2594">
                  <c:v>54</c:v>
                </c:pt>
                <c:pt idx="2595">
                  <c:v>54</c:v>
                </c:pt>
                <c:pt idx="2596">
                  <c:v>54</c:v>
                </c:pt>
                <c:pt idx="2597">
                  <c:v>54</c:v>
                </c:pt>
                <c:pt idx="2598">
                  <c:v>54</c:v>
                </c:pt>
                <c:pt idx="2599">
                  <c:v>54</c:v>
                </c:pt>
                <c:pt idx="2600">
                  <c:v>54</c:v>
                </c:pt>
                <c:pt idx="2601">
                  <c:v>54</c:v>
                </c:pt>
                <c:pt idx="2602">
                  <c:v>54</c:v>
                </c:pt>
                <c:pt idx="2603">
                  <c:v>54</c:v>
                </c:pt>
                <c:pt idx="2604">
                  <c:v>54</c:v>
                </c:pt>
                <c:pt idx="2605">
                  <c:v>55</c:v>
                </c:pt>
                <c:pt idx="2606">
                  <c:v>55</c:v>
                </c:pt>
                <c:pt idx="2607">
                  <c:v>55</c:v>
                </c:pt>
                <c:pt idx="2608">
                  <c:v>55</c:v>
                </c:pt>
                <c:pt idx="2609">
                  <c:v>55</c:v>
                </c:pt>
                <c:pt idx="2610">
                  <c:v>55</c:v>
                </c:pt>
                <c:pt idx="2611">
                  <c:v>55</c:v>
                </c:pt>
                <c:pt idx="2612">
                  <c:v>55</c:v>
                </c:pt>
                <c:pt idx="2613">
                  <c:v>55</c:v>
                </c:pt>
                <c:pt idx="2614">
                  <c:v>55</c:v>
                </c:pt>
                <c:pt idx="2615">
                  <c:v>55</c:v>
                </c:pt>
                <c:pt idx="2616">
                  <c:v>55</c:v>
                </c:pt>
                <c:pt idx="2617">
                  <c:v>55</c:v>
                </c:pt>
                <c:pt idx="2618">
                  <c:v>55</c:v>
                </c:pt>
                <c:pt idx="2619">
                  <c:v>55</c:v>
                </c:pt>
                <c:pt idx="2620">
                  <c:v>55</c:v>
                </c:pt>
                <c:pt idx="2621">
                  <c:v>55</c:v>
                </c:pt>
                <c:pt idx="2622">
                  <c:v>55</c:v>
                </c:pt>
                <c:pt idx="2623">
                  <c:v>55</c:v>
                </c:pt>
                <c:pt idx="2624">
                  <c:v>55</c:v>
                </c:pt>
                <c:pt idx="2625">
                  <c:v>55</c:v>
                </c:pt>
                <c:pt idx="2626">
                  <c:v>55</c:v>
                </c:pt>
                <c:pt idx="2627">
                  <c:v>55</c:v>
                </c:pt>
                <c:pt idx="2628">
                  <c:v>55</c:v>
                </c:pt>
                <c:pt idx="2629">
                  <c:v>55</c:v>
                </c:pt>
                <c:pt idx="2630">
                  <c:v>55</c:v>
                </c:pt>
                <c:pt idx="2631">
                  <c:v>55</c:v>
                </c:pt>
                <c:pt idx="2632">
                  <c:v>55</c:v>
                </c:pt>
                <c:pt idx="2633">
                  <c:v>55</c:v>
                </c:pt>
                <c:pt idx="2634">
                  <c:v>55</c:v>
                </c:pt>
                <c:pt idx="2635">
                  <c:v>55</c:v>
                </c:pt>
                <c:pt idx="2636">
                  <c:v>55</c:v>
                </c:pt>
                <c:pt idx="2637">
                  <c:v>55</c:v>
                </c:pt>
                <c:pt idx="2638">
                  <c:v>55</c:v>
                </c:pt>
                <c:pt idx="2639">
                  <c:v>55</c:v>
                </c:pt>
                <c:pt idx="2640">
                  <c:v>55</c:v>
                </c:pt>
                <c:pt idx="2641">
                  <c:v>55</c:v>
                </c:pt>
                <c:pt idx="2642">
                  <c:v>55</c:v>
                </c:pt>
                <c:pt idx="2643">
                  <c:v>55</c:v>
                </c:pt>
                <c:pt idx="2644">
                  <c:v>55</c:v>
                </c:pt>
                <c:pt idx="2645">
                  <c:v>55</c:v>
                </c:pt>
                <c:pt idx="2646">
                  <c:v>55</c:v>
                </c:pt>
                <c:pt idx="2647">
                  <c:v>55</c:v>
                </c:pt>
                <c:pt idx="2648">
                  <c:v>55</c:v>
                </c:pt>
                <c:pt idx="2649">
                  <c:v>55</c:v>
                </c:pt>
                <c:pt idx="2650">
                  <c:v>55</c:v>
                </c:pt>
                <c:pt idx="2651">
                  <c:v>55</c:v>
                </c:pt>
                <c:pt idx="2652">
                  <c:v>55</c:v>
                </c:pt>
                <c:pt idx="2653">
                  <c:v>55</c:v>
                </c:pt>
                <c:pt idx="2654">
                  <c:v>55</c:v>
                </c:pt>
                <c:pt idx="2655">
                  <c:v>55</c:v>
                </c:pt>
                <c:pt idx="2656">
                  <c:v>55</c:v>
                </c:pt>
                <c:pt idx="2657">
                  <c:v>55</c:v>
                </c:pt>
                <c:pt idx="2658">
                  <c:v>55</c:v>
                </c:pt>
                <c:pt idx="2659">
                  <c:v>55</c:v>
                </c:pt>
                <c:pt idx="2660">
                  <c:v>55</c:v>
                </c:pt>
                <c:pt idx="2661">
                  <c:v>55</c:v>
                </c:pt>
                <c:pt idx="2662">
                  <c:v>55</c:v>
                </c:pt>
                <c:pt idx="2663">
                  <c:v>55</c:v>
                </c:pt>
                <c:pt idx="2664">
                  <c:v>55</c:v>
                </c:pt>
                <c:pt idx="2665">
                  <c:v>55</c:v>
                </c:pt>
                <c:pt idx="2666">
                  <c:v>55</c:v>
                </c:pt>
                <c:pt idx="2667">
                  <c:v>55</c:v>
                </c:pt>
                <c:pt idx="2668">
                  <c:v>55</c:v>
                </c:pt>
                <c:pt idx="2669">
                  <c:v>55</c:v>
                </c:pt>
                <c:pt idx="2670">
                  <c:v>55</c:v>
                </c:pt>
                <c:pt idx="2671">
                  <c:v>55</c:v>
                </c:pt>
                <c:pt idx="2672">
                  <c:v>55</c:v>
                </c:pt>
                <c:pt idx="2673">
                  <c:v>55</c:v>
                </c:pt>
                <c:pt idx="2674">
                  <c:v>55</c:v>
                </c:pt>
                <c:pt idx="2675">
                  <c:v>55</c:v>
                </c:pt>
                <c:pt idx="2676">
                  <c:v>55</c:v>
                </c:pt>
                <c:pt idx="2677">
                  <c:v>55</c:v>
                </c:pt>
                <c:pt idx="2678">
                  <c:v>55</c:v>
                </c:pt>
                <c:pt idx="2679">
                  <c:v>55</c:v>
                </c:pt>
                <c:pt idx="2680">
                  <c:v>55</c:v>
                </c:pt>
                <c:pt idx="2681">
                  <c:v>55</c:v>
                </c:pt>
                <c:pt idx="2682">
                  <c:v>55</c:v>
                </c:pt>
                <c:pt idx="2683">
                  <c:v>55</c:v>
                </c:pt>
                <c:pt idx="2684">
                  <c:v>55</c:v>
                </c:pt>
                <c:pt idx="2685">
                  <c:v>55</c:v>
                </c:pt>
                <c:pt idx="2686">
                  <c:v>55</c:v>
                </c:pt>
                <c:pt idx="2687">
                  <c:v>55</c:v>
                </c:pt>
                <c:pt idx="2688">
                  <c:v>55</c:v>
                </c:pt>
                <c:pt idx="2689">
                  <c:v>56</c:v>
                </c:pt>
                <c:pt idx="2690">
                  <c:v>56</c:v>
                </c:pt>
                <c:pt idx="2691">
                  <c:v>56</c:v>
                </c:pt>
                <c:pt idx="2692">
                  <c:v>56</c:v>
                </c:pt>
                <c:pt idx="2693">
                  <c:v>56</c:v>
                </c:pt>
                <c:pt idx="2694">
                  <c:v>56</c:v>
                </c:pt>
                <c:pt idx="2695">
                  <c:v>56</c:v>
                </c:pt>
                <c:pt idx="2696">
                  <c:v>56</c:v>
                </c:pt>
                <c:pt idx="2697">
                  <c:v>56</c:v>
                </c:pt>
                <c:pt idx="2698">
                  <c:v>56</c:v>
                </c:pt>
                <c:pt idx="2699">
                  <c:v>56</c:v>
                </c:pt>
                <c:pt idx="2700">
                  <c:v>56</c:v>
                </c:pt>
                <c:pt idx="2701">
                  <c:v>56</c:v>
                </c:pt>
                <c:pt idx="2702">
                  <c:v>56</c:v>
                </c:pt>
                <c:pt idx="2703">
                  <c:v>56</c:v>
                </c:pt>
                <c:pt idx="2704">
                  <c:v>56</c:v>
                </c:pt>
                <c:pt idx="2705">
                  <c:v>56</c:v>
                </c:pt>
                <c:pt idx="2706">
                  <c:v>56</c:v>
                </c:pt>
                <c:pt idx="2707">
                  <c:v>56</c:v>
                </c:pt>
                <c:pt idx="2708">
                  <c:v>56</c:v>
                </c:pt>
                <c:pt idx="2709">
                  <c:v>56</c:v>
                </c:pt>
                <c:pt idx="2710">
                  <c:v>56</c:v>
                </c:pt>
                <c:pt idx="2711">
                  <c:v>56</c:v>
                </c:pt>
                <c:pt idx="2712">
                  <c:v>56</c:v>
                </c:pt>
                <c:pt idx="2713">
                  <c:v>56</c:v>
                </c:pt>
                <c:pt idx="2714">
                  <c:v>56</c:v>
                </c:pt>
                <c:pt idx="2715">
                  <c:v>56</c:v>
                </c:pt>
                <c:pt idx="2716">
                  <c:v>56</c:v>
                </c:pt>
                <c:pt idx="2717">
                  <c:v>56</c:v>
                </c:pt>
                <c:pt idx="2718">
                  <c:v>56</c:v>
                </c:pt>
                <c:pt idx="2719">
                  <c:v>56</c:v>
                </c:pt>
                <c:pt idx="2720">
                  <c:v>56</c:v>
                </c:pt>
                <c:pt idx="2721">
                  <c:v>56</c:v>
                </c:pt>
                <c:pt idx="2722">
                  <c:v>56</c:v>
                </c:pt>
                <c:pt idx="2723">
                  <c:v>56</c:v>
                </c:pt>
                <c:pt idx="2724">
                  <c:v>56</c:v>
                </c:pt>
                <c:pt idx="2725">
                  <c:v>56</c:v>
                </c:pt>
                <c:pt idx="2726">
                  <c:v>56</c:v>
                </c:pt>
                <c:pt idx="2727">
                  <c:v>56</c:v>
                </c:pt>
                <c:pt idx="2728">
                  <c:v>56</c:v>
                </c:pt>
                <c:pt idx="2729">
                  <c:v>56</c:v>
                </c:pt>
                <c:pt idx="2730">
                  <c:v>56</c:v>
                </c:pt>
                <c:pt idx="2731">
                  <c:v>56</c:v>
                </c:pt>
                <c:pt idx="2732">
                  <c:v>56</c:v>
                </c:pt>
                <c:pt idx="2733">
                  <c:v>56</c:v>
                </c:pt>
                <c:pt idx="2734">
                  <c:v>56</c:v>
                </c:pt>
                <c:pt idx="2735">
                  <c:v>56</c:v>
                </c:pt>
                <c:pt idx="2736">
                  <c:v>56</c:v>
                </c:pt>
                <c:pt idx="2737">
                  <c:v>56</c:v>
                </c:pt>
                <c:pt idx="2738">
                  <c:v>56</c:v>
                </c:pt>
                <c:pt idx="2739">
                  <c:v>56</c:v>
                </c:pt>
                <c:pt idx="2740">
                  <c:v>56</c:v>
                </c:pt>
                <c:pt idx="2741">
                  <c:v>56</c:v>
                </c:pt>
                <c:pt idx="2742">
                  <c:v>56</c:v>
                </c:pt>
                <c:pt idx="2743">
                  <c:v>56</c:v>
                </c:pt>
                <c:pt idx="2744">
                  <c:v>56</c:v>
                </c:pt>
                <c:pt idx="2745">
                  <c:v>56</c:v>
                </c:pt>
                <c:pt idx="2746">
                  <c:v>56</c:v>
                </c:pt>
                <c:pt idx="2747">
                  <c:v>56</c:v>
                </c:pt>
                <c:pt idx="2748">
                  <c:v>56</c:v>
                </c:pt>
                <c:pt idx="2749">
                  <c:v>56</c:v>
                </c:pt>
                <c:pt idx="2750">
                  <c:v>56</c:v>
                </c:pt>
                <c:pt idx="2751">
                  <c:v>56</c:v>
                </c:pt>
                <c:pt idx="2752">
                  <c:v>56</c:v>
                </c:pt>
                <c:pt idx="2753">
                  <c:v>56</c:v>
                </c:pt>
                <c:pt idx="2754">
                  <c:v>56</c:v>
                </c:pt>
                <c:pt idx="2755">
                  <c:v>56</c:v>
                </c:pt>
                <c:pt idx="2756">
                  <c:v>56</c:v>
                </c:pt>
                <c:pt idx="2757">
                  <c:v>56</c:v>
                </c:pt>
                <c:pt idx="2758">
                  <c:v>56</c:v>
                </c:pt>
                <c:pt idx="2759">
                  <c:v>56</c:v>
                </c:pt>
                <c:pt idx="2760">
                  <c:v>56</c:v>
                </c:pt>
                <c:pt idx="2761">
                  <c:v>56</c:v>
                </c:pt>
                <c:pt idx="2762">
                  <c:v>56</c:v>
                </c:pt>
                <c:pt idx="2763">
                  <c:v>56</c:v>
                </c:pt>
                <c:pt idx="2764">
                  <c:v>56</c:v>
                </c:pt>
                <c:pt idx="2765">
                  <c:v>56</c:v>
                </c:pt>
                <c:pt idx="2766">
                  <c:v>56</c:v>
                </c:pt>
                <c:pt idx="2767">
                  <c:v>56</c:v>
                </c:pt>
                <c:pt idx="2768">
                  <c:v>56</c:v>
                </c:pt>
                <c:pt idx="2769">
                  <c:v>56</c:v>
                </c:pt>
                <c:pt idx="2770">
                  <c:v>56</c:v>
                </c:pt>
                <c:pt idx="2771">
                  <c:v>56</c:v>
                </c:pt>
                <c:pt idx="2772">
                  <c:v>57</c:v>
                </c:pt>
                <c:pt idx="2773">
                  <c:v>57</c:v>
                </c:pt>
                <c:pt idx="2774">
                  <c:v>57</c:v>
                </c:pt>
                <c:pt idx="2775">
                  <c:v>57</c:v>
                </c:pt>
                <c:pt idx="2776">
                  <c:v>57</c:v>
                </c:pt>
                <c:pt idx="2777">
                  <c:v>57</c:v>
                </c:pt>
                <c:pt idx="2778">
                  <c:v>57</c:v>
                </c:pt>
                <c:pt idx="2779">
                  <c:v>57</c:v>
                </c:pt>
                <c:pt idx="2780">
                  <c:v>57</c:v>
                </c:pt>
                <c:pt idx="2781">
                  <c:v>57</c:v>
                </c:pt>
                <c:pt idx="2782">
                  <c:v>57</c:v>
                </c:pt>
                <c:pt idx="2783">
                  <c:v>57</c:v>
                </c:pt>
                <c:pt idx="2784">
                  <c:v>57</c:v>
                </c:pt>
                <c:pt idx="2785">
                  <c:v>57</c:v>
                </c:pt>
                <c:pt idx="2786">
                  <c:v>57</c:v>
                </c:pt>
                <c:pt idx="2787">
                  <c:v>57</c:v>
                </c:pt>
                <c:pt idx="2788">
                  <c:v>57</c:v>
                </c:pt>
                <c:pt idx="2789">
                  <c:v>57</c:v>
                </c:pt>
                <c:pt idx="2790">
                  <c:v>57</c:v>
                </c:pt>
                <c:pt idx="2791">
                  <c:v>57</c:v>
                </c:pt>
                <c:pt idx="2792">
                  <c:v>57</c:v>
                </c:pt>
                <c:pt idx="2793">
                  <c:v>57</c:v>
                </c:pt>
                <c:pt idx="2794">
                  <c:v>57</c:v>
                </c:pt>
                <c:pt idx="2795">
                  <c:v>57</c:v>
                </c:pt>
                <c:pt idx="2796">
                  <c:v>57</c:v>
                </c:pt>
                <c:pt idx="2797">
                  <c:v>57</c:v>
                </c:pt>
                <c:pt idx="2798">
                  <c:v>57</c:v>
                </c:pt>
                <c:pt idx="2799">
                  <c:v>57</c:v>
                </c:pt>
                <c:pt idx="2800">
                  <c:v>57</c:v>
                </c:pt>
                <c:pt idx="2801">
                  <c:v>57</c:v>
                </c:pt>
                <c:pt idx="2802">
                  <c:v>57</c:v>
                </c:pt>
                <c:pt idx="2803">
                  <c:v>57</c:v>
                </c:pt>
                <c:pt idx="2804">
                  <c:v>57</c:v>
                </c:pt>
                <c:pt idx="2805">
                  <c:v>57</c:v>
                </c:pt>
                <c:pt idx="2806">
                  <c:v>57</c:v>
                </c:pt>
                <c:pt idx="2807">
                  <c:v>57</c:v>
                </c:pt>
                <c:pt idx="2808">
                  <c:v>57</c:v>
                </c:pt>
                <c:pt idx="2809">
                  <c:v>57</c:v>
                </c:pt>
                <c:pt idx="2810">
                  <c:v>57</c:v>
                </c:pt>
                <c:pt idx="2811">
                  <c:v>57</c:v>
                </c:pt>
                <c:pt idx="2812">
                  <c:v>57</c:v>
                </c:pt>
                <c:pt idx="2813">
                  <c:v>57</c:v>
                </c:pt>
                <c:pt idx="2814">
                  <c:v>57</c:v>
                </c:pt>
                <c:pt idx="2815">
                  <c:v>57</c:v>
                </c:pt>
                <c:pt idx="2816">
                  <c:v>57</c:v>
                </c:pt>
                <c:pt idx="2817">
                  <c:v>57</c:v>
                </c:pt>
                <c:pt idx="2818">
                  <c:v>57</c:v>
                </c:pt>
                <c:pt idx="2819">
                  <c:v>57</c:v>
                </c:pt>
                <c:pt idx="2820">
                  <c:v>57</c:v>
                </c:pt>
                <c:pt idx="2821">
                  <c:v>57</c:v>
                </c:pt>
                <c:pt idx="2822">
                  <c:v>57</c:v>
                </c:pt>
                <c:pt idx="2823">
                  <c:v>57</c:v>
                </c:pt>
                <c:pt idx="2824">
                  <c:v>57</c:v>
                </c:pt>
                <c:pt idx="2825">
                  <c:v>57</c:v>
                </c:pt>
                <c:pt idx="2826">
                  <c:v>57</c:v>
                </c:pt>
                <c:pt idx="2827">
                  <c:v>57</c:v>
                </c:pt>
                <c:pt idx="2828">
                  <c:v>57</c:v>
                </c:pt>
                <c:pt idx="2829">
                  <c:v>57</c:v>
                </c:pt>
                <c:pt idx="2830">
                  <c:v>57</c:v>
                </c:pt>
                <c:pt idx="2831">
                  <c:v>57</c:v>
                </c:pt>
                <c:pt idx="2832">
                  <c:v>57</c:v>
                </c:pt>
                <c:pt idx="2833">
                  <c:v>57</c:v>
                </c:pt>
                <c:pt idx="2834">
                  <c:v>57</c:v>
                </c:pt>
                <c:pt idx="2835">
                  <c:v>57</c:v>
                </c:pt>
                <c:pt idx="2836">
                  <c:v>57</c:v>
                </c:pt>
                <c:pt idx="2837">
                  <c:v>57</c:v>
                </c:pt>
                <c:pt idx="2838">
                  <c:v>57</c:v>
                </c:pt>
                <c:pt idx="2839">
                  <c:v>57</c:v>
                </c:pt>
                <c:pt idx="2840">
                  <c:v>57</c:v>
                </c:pt>
                <c:pt idx="2841">
                  <c:v>57</c:v>
                </c:pt>
                <c:pt idx="2842">
                  <c:v>57</c:v>
                </c:pt>
                <c:pt idx="2843">
                  <c:v>57</c:v>
                </c:pt>
                <c:pt idx="2844">
                  <c:v>57</c:v>
                </c:pt>
                <c:pt idx="2845">
                  <c:v>57</c:v>
                </c:pt>
                <c:pt idx="2846">
                  <c:v>57</c:v>
                </c:pt>
                <c:pt idx="2847">
                  <c:v>57</c:v>
                </c:pt>
                <c:pt idx="2848">
                  <c:v>57</c:v>
                </c:pt>
                <c:pt idx="2849">
                  <c:v>57</c:v>
                </c:pt>
                <c:pt idx="2850">
                  <c:v>57</c:v>
                </c:pt>
                <c:pt idx="2851">
                  <c:v>57</c:v>
                </c:pt>
                <c:pt idx="2852">
                  <c:v>57</c:v>
                </c:pt>
                <c:pt idx="2853">
                  <c:v>57</c:v>
                </c:pt>
                <c:pt idx="2854">
                  <c:v>57</c:v>
                </c:pt>
                <c:pt idx="2855">
                  <c:v>57</c:v>
                </c:pt>
                <c:pt idx="2856">
                  <c:v>57</c:v>
                </c:pt>
                <c:pt idx="2857">
                  <c:v>57</c:v>
                </c:pt>
                <c:pt idx="2858">
                  <c:v>57</c:v>
                </c:pt>
                <c:pt idx="2859">
                  <c:v>57</c:v>
                </c:pt>
                <c:pt idx="2860">
                  <c:v>57</c:v>
                </c:pt>
                <c:pt idx="2861">
                  <c:v>57</c:v>
                </c:pt>
                <c:pt idx="2862">
                  <c:v>57</c:v>
                </c:pt>
                <c:pt idx="2863">
                  <c:v>58</c:v>
                </c:pt>
                <c:pt idx="2864">
                  <c:v>58</c:v>
                </c:pt>
                <c:pt idx="2865">
                  <c:v>58</c:v>
                </c:pt>
                <c:pt idx="2866">
                  <c:v>58</c:v>
                </c:pt>
                <c:pt idx="2867">
                  <c:v>58</c:v>
                </c:pt>
                <c:pt idx="2868">
                  <c:v>58</c:v>
                </c:pt>
                <c:pt idx="2869">
                  <c:v>58</c:v>
                </c:pt>
                <c:pt idx="2870">
                  <c:v>58</c:v>
                </c:pt>
                <c:pt idx="2871">
                  <c:v>58</c:v>
                </c:pt>
                <c:pt idx="2872">
                  <c:v>58</c:v>
                </c:pt>
                <c:pt idx="2873">
                  <c:v>58</c:v>
                </c:pt>
                <c:pt idx="2874">
                  <c:v>58</c:v>
                </c:pt>
                <c:pt idx="2875">
                  <c:v>58</c:v>
                </c:pt>
                <c:pt idx="2876">
                  <c:v>58</c:v>
                </c:pt>
                <c:pt idx="2877">
                  <c:v>58</c:v>
                </c:pt>
                <c:pt idx="2878">
                  <c:v>58</c:v>
                </c:pt>
                <c:pt idx="2879">
                  <c:v>58</c:v>
                </c:pt>
                <c:pt idx="2880">
                  <c:v>58</c:v>
                </c:pt>
                <c:pt idx="2881">
                  <c:v>58</c:v>
                </c:pt>
                <c:pt idx="2882">
                  <c:v>58</c:v>
                </c:pt>
                <c:pt idx="2883">
                  <c:v>58</c:v>
                </c:pt>
                <c:pt idx="2884">
                  <c:v>58</c:v>
                </c:pt>
                <c:pt idx="2885">
                  <c:v>58</c:v>
                </c:pt>
                <c:pt idx="2886">
                  <c:v>58</c:v>
                </c:pt>
                <c:pt idx="2887">
                  <c:v>58</c:v>
                </c:pt>
                <c:pt idx="2888">
                  <c:v>58</c:v>
                </c:pt>
                <c:pt idx="2889">
                  <c:v>58</c:v>
                </c:pt>
                <c:pt idx="2890">
                  <c:v>58</c:v>
                </c:pt>
                <c:pt idx="2891">
                  <c:v>58</c:v>
                </c:pt>
                <c:pt idx="2892">
                  <c:v>58</c:v>
                </c:pt>
                <c:pt idx="2893">
                  <c:v>58</c:v>
                </c:pt>
                <c:pt idx="2894">
                  <c:v>58</c:v>
                </c:pt>
                <c:pt idx="2895">
                  <c:v>58</c:v>
                </c:pt>
                <c:pt idx="2896">
                  <c:v>58</c:v>
                </c:pt>
                <c:pt idx="2897">
                  <c:v>58</c:v>
                </c:pt>
                <c:pt idx="2898">
                  <c:v>58</c:v>
                </c:pt>
                <c:pt idx="2899">
                  <c:v>58</c:v>
                </c:pt>
                <c:pt idx="2900">
                  <c:v>58</c:v>
                </c:pt>
                <c:pt idx="2901">
                  <c:v>58</c:v>
                </c:pt>
                <c:pt idx="2902">
                  <c:v>58</c:v>
                </c:pt>
                <c:pt idx="2903">
                  <c:v>58</c:v>
                </c:pt>
                <c:pt idx="2904">
                  <c:v>58</c:v>
                </c:pt>
                <c:pt idx="2905">
                  <c:v>58</c:v>
                </c:pt>
                <c:pt idx="2906">
                  <c:v>58</c:v>
                </c:pt>
                <c:pt idx="2907">
                  <c:v>58</c:v>
                </c:pt>
                <c:pt idx="2908">
                  <c:v>58</c:v>
                </c:pt>
                <c:pt idx="2909">
                  <c:v>58</c:v>
                </c:pt>
                <c:pt idx="2910">
                  <c:v>58</c:v>
                </c:pt>
                <c:pt idx="2911">
                  <c:v>58</c:v>
                </c:pt>
                <c:pt idx="2912">
                  <c:v>58</c:v>
                </c:pt>
                <c:pt idx="2913">
                  <c:v>58</c:v>
                </c:pt>
                <c:pt idx="2914">
                  <c:v>58</c:v>
                </c:pt>
                <c:pt idx="2915">
                  <c:v>58</c:v>
                </c:pt>
                <c:pt idx="2916">
                  <c:v>58</c:v>
                </c:pt>
                <c:pt idx="2917">
                  <c:v>58</c:v>
                </c:pt>
                <c:pt idx="2918">
                  <c:v>58</c:v>
                </c:pt>
                <c:pt idx="2919">
                  <c:v>58</c:v>
                </c:pt>
                <c:pt idx="2920">
                  <c:v>58</c:v>
                </c:pt>
                <c:pt idx="2921">
                  <c:v>58</c:v>
                </c:pt>
                <c:pt idx="2922">
                  <c:v>58</c:v>
                </c:pt>
                <c:pt idx="2923">
                  <c:v>58</c:v>
                </c:pt>
                <c:pt idx="2924">
                  <c:v>58</c:v>
                </c:pt>
                <c:pt idx="2925">
                  <c:v>58</c:v>
                </c:pt>
                <c:pt idx="2926">
                  <c:v>58</c:v>
                </c:pt>
                <c:pt idx="2927">
                  <c:v>58</c:v>
                </c:pt>
                <c:pt idx="2928">
                  <c:v>58</c:v>
                </c:pt>
                <c:pt idx="2929">
                  <c:v>58</c:v>
                </c:pt>
                <c:pt idx="2930">
                  <c:v>58</c:v>
                </c:pt>
                <c:pt idx="2931">
                  <c:v>58</c:v>
                </c:pt>
                <c:pt idx="2932">
                  <c:v>58</c:v>
                </c:pt>
                <c:pt idx="2933">
                  <c:v>58</c:v>
                </c:pt>
                <c:pt idx="2934">
                  <c:v>58</c:v>
                </c:pt>
                <c:pt idx="2935">
                  <c:v>58</c:v>
                </c:pt>
                <c:pt idx="2936">
                  <c:v>58</c:v>
                </c:pt>
                <c:pt idx="2937">
                  <c:v>58</c:v>
                </c:pt>
                <c:pt idx="2938">
                  <c:v>58</c:v>
                </c:pt>
                <c:pt idx="2939">
                  <c:v>58</c:v>
                </c:pt>
                <c:pt idx="2940">
                  <c:v>58</c:v>
                </c:pt>
                <c:pt idx="2941">
                  <c:v>58</c:v>
                </c:pt>
                <c:pt idx="2942">
                  <c:v>58</c:v>
                </c:pt>
                <c:pt idx="2943">
                  <c:v>58</c:v>
                </c:pt>
                <c:pt idx="2944">
                  <c:v>58</c:v>
                </c:pt>
                <c:pt idx="2945">
                  <c:v>58</c:v>
                </c:pt>
                <c:pt idx="2946">
                  <c:v>58</c:v>
                </c:pt>
                <c:pt idx="2947">
                  <c:v>58</c:v>
                </c:pt>
                <c:pt idx="2948">
                  <c:v>58</c:v>
                </c:pt>
                <c:pt idx="2949">
                  <c:v>58</c:v>
                </c:pt>
                <c:pt idx="2950">
                  <c:v>58</c:v>
                </c:pt>
                <c:pt idx="2951">
                  <c:v>58</c:v>
                </c:pt>
                <c:pt idx="2952">
                  <c:v>58</c:v>
                </c:pt>
                <c:pt idx="2953">
                  <c:v>59</c:v>
                </c:pt>
                <c:pt idx="2954">
                  <c:v>59</c:v>
                </c:pt>
                <c:pt idx="2955">
                  <c:v>59</c:v>
                </c:pt>
                <c:pt idx="2956">
                  <c:v>59</c:v>
                </c:pt>
                <c:pt idx="2957">
                  <c:v>59</c:v>
                </c:pt>
                <c:pt idx="2958">
                  <c:v>59</c:v>
                </c:pt>
                <c:pt idx="2959">
                  <c:v>59</c:v>
                </c:pt>
                <c:pt idx="2960">
                  <c:v>59</c:v>
                </c:pt>
                <c:pt idx="2961">
                  <c:v>59</c:v>
                </c:pt>
                <c:pt idx="2962">
                  <c:v>59</c:v>
                </c:pt>
                <c:pt idx="2963">
                  <c:v>59</c:v>
                </c:pt>
                <c:pt idx="2964">
                  <c:v>59</c:v>
                </c:pt>
                <c:pt idx="2965">
                  <c:v>59</c:v>
                </c:pt>
                <c:pt idx="2966">
                  <c:v>59</c:v>
                </c:pt>
                <c:pt idx="2967">
                  <c:v>59</c:v>
                </c:pt>
                <c:pt idx="2968">
                  <c:v>59</c:v>
                </c:pt>
                <c:pt idx="2969">
                  <c:v>59</c:v>
                </c:pt>
                <c:pt idx="2970">
                  <c:v>59</c:v>
                </c:pt>
                <c:pt idx="2971">
                  <c:v>59</c:v>
                </c:pt>
                <c:pt idx="2972">
                  <c:v>59</c:v>
                </c:pt>
                <c:pt idx="2973">
                  <c:v>59</c:v>
                </c:pt>
                <c:pt idx="2974">
                  <c:v>59</c:v>
                </c:pt>
                <c:pt idx="2975">
                  <c:v>59</c:v>
                </c:pt>
                <c:pt idx="2976">
                  <c:v>59</c:v>
                </c:pt>
                <c:pt idx="2977">
                  <c:v>59</c:v>
                </c:pt>
                <c:pt idx="2978">
                  <c:v>59</c:v>
                </c:pt>
                <c:pt idx="2979">
                  <c:v>59</c:v>
                </c:pt>
                <c:pt idx="2980">
                  <c:v>59</c:v>
                </c:pt>
                <c:pt idx="2981">
                  <c:v>59</c:v>
                </c:pt>
                <c:pt idx="2982">
                  <c:v>59</c:v>
                </c:pt>
                <c:pt idx="2983">
                  <c:v>59</c:v>
                </c:pt>
                <c:pt idx="2984">
                  <c:v>59</c:v>
                </c:pt>
                <c:pt idx="2985">
                  <c:v>59</c:v>
                </c:pt>
                <c:pt idx="2986">
                  <c:v>59</c:v>
                </c:pt>
                <c:pt idx="2987">
                  <c:v>59</c:v>
                </c:pt>
                <c:pt idx="2988">
                  <c:v>59</c:v>
                </c:pt>
                <c:pt idx="2989">
                  <c:v>59</c:v>
                </c:pt>
                <c:pt idx="2990">
                  <c:v>59</c:v>
                </c:pt>
                <c:pt idx="2991">
                  <c:v>59</c:v>
                </c:pt>
                <c:pt idx="2992">
                  <c:v>59</c:v>
                </c:pt>
                <c:pt idx="2993">
                  <c:v>59</c:v>
                </c:pt>
                <c:pt idx="2994">
                  <c:v>59</c:v>
                </c:pt>
                <c:pt idx="2995">
                  <c:v>59</c:v>
                </c:pt>
                <c:pt idx="2996">
                  <c:v>59</c:v>
                </c:pt>
                <c:pt idx="2997">
                  <c:v>59</c:v>
                </c:pt>
                <c:pt idx="2998">
                  <c:v>59</c:v>
                </c:pt>
                <c:pt idx="2999">
                  <c:v>59</c:v>
                </c:pt>
                <c:pt idx="3000">
                  <c:v>59</c:v>
                </c:pt>
                <c:pt idx="3001">
                  <c:v>59</c:v>
                </c:pt>
                <c:pt idx="3002">
                  <c:v>59</c:v>
                </c:pt>
                <c:pt idx="3003">
                  <c:v>59</c:v>
                </c:pt>
                <c:pt idx="3004">
                  <c:v>59</c:v>
                </c:pt>
                <c:pt idx="3005">
                  <c:v>59</c:v>
                </c:pt>
                <c:pt idx="3006">
                  <c:v>59</c:v>
                </c:pt>
                <c:pt idx="3007">
                  <c:v>59</c:v>
                </c:pt>
                <c:pt idx="3008">
                  <c:v>59</c:v>
                </c:pt>
                <c:pt idx="3009">
                  <c:v>59</c:v>
                </c:pt>
                <c:pt idx="3010">
                  <c:v>59</c:v>
                </c:pt>
                <c:pt idx="3011">
                  <c:v>59</c:v>
                </c:pt>
                <c:pt idx="3012">
                  <c:v>59</c:v>
                </c:pt>
                <c:pt idx="3013">
                  <c:v>59</c:v>
                </c:pt>
                <c:pt idx="3014">
                  <c:v>59</c:v>
                </c:pt>
                <c:pt idx="3015">
                  <c:v>59</c:v>
                </c:pt>
                <c:pt idx="3016">
                  <c:v>59</c:v>
                </c:pt>
                <c:pt idx="3017">
                  <c:v>59</c:v>
                </c:pt>
                <c:pt idx="3018">
                  <c:v>59</c:v>
                </c:pt>
                <c:pt idx="3019">
                  <c:v>59</c:v>
                </c:pt>
                <c:pt idx="3020">
                  <c:v>59</c:v>
                </c:pt>
                <c:pt idx="3021">
                  <c:v>59</c:v>
                </c:pt>
                <c:pt idx="3022">
                  <c:v>59</c:v>
                </c:pt>
                <c:pt idx="3023">
                  <c:v>59</c:v>
                </c:pt>
                <c:pt idx="3024">
                  <c:v>59</c:v>
                </c:pt>
                <c:pt idx="3025">
                  <c:v>59</c:v>
                </c:pt>
                <c:pt idx="3026">
                  <c:v>59</c:v>
                </c:pt>
                <c:pt idx="3027">
                  <c:v>59</c:v>
                </c:pt>
                <c:pt idx="3028">
                  <c:v>59</c:v>
                </c:pt>
                <c:pt idx="3029">
                  <c:v>59</c:v>
                </c:pt>
                <c:pt idx="3030">
                  <c:v>59</c:v>
                </c:pt>
                <c:pt idx="3031">
                  <c:v>59</c:v>
                </c:pt>
                <c:pt idx="3032">
                  <c:v>59</c:v>
                </c:pt>
                <c:pt idx="3033">
                  <c:v>59</c:v>
                </c:pt>
                <c:pt idx="3034">
                  <c:v>59</c:v>
                </c:pt>
                <c:pt idx="3035">
                  <c:v>59</c:v>
                </c:pt>
                <c:pt idx="3036">
                  <c:v>59</c:v>
                </c:pt>
                <c:pt idx="3037">
                  <c:v>59</c:v>
                </c:pt>
                <c:pt idx="3038">
                  <c:v>59</c:v>
                </c:pt>
                <c:pt idx="3039">
                  <c:v>59</c:v>
                </c:pt>
                <c:pt idx="3040">
                  <c:v>60</c:v>
                </c:pt>
                <c:pt idx="3041">
                  <c:v>60</c:v>
                </c:pt>
                <c:pt idx="3042">
                  <c:v>60</c:v>
                </c:pt>
                <c:pt idx="3043">
                  <c:v>60</c:v>
                </c:pt>
                <c:pt idx="3044">
                  <c:v>60</c:v>
                </c:pt>
                <c:pt idx="3045">
                  <c:v>60</c:v>
                </c:pt>
                <c:pt idx="3046">
                  <c:v>60</c:v>
                </c:pt>
                <c:pt idx="3047">
                  <c:v>60</c:v>
                </c:pt>
                <c:pt idx="3048">
                  <c:v>60</c:v>
                </c:pt>
                <c:pt idx="3049">
                  <c:v>60</c:v>
                </c:pt>
                <c:pt idx="3050">
                  <c:v>60</c:v>
                </c:pt>
                <c:pt idx="3051">
                  <c:v>60</c:v>
                </c:pt>
                <c:pt idx="3052">
                  <c:v>60</c:v>
                </c:pt>
                <c:pt idx="3053">
                  <c:v>60</c:v>
                </c:pt>
                <c:pt idx="3054">
                  <c:v>60</c:v>
                </c:pt>
                <c:pt idx="3055">
                  <c:v>60</c:v>
                </c:pt>
                <c:pt idx="3056">
                  <c:v>60</c:v>
                </c:pt>
                <c:pt idx="3057">
                  <c:v>60</c:v>
                </c:pt>
                <c:pt idx="3058">
                  <c:v>60</c:v>
                </c:pt>
                <c:pt idx="3059">
                  <c:v>60</c:v>
                </c:pt>
                <c:pt idx="3060">
                  <c:v>60</c:v>
                </c:pt>
                <c:pt idx="3061">
                  <c:v>60</c:v>
                </c:pt>
                <c:pt idx="3062">
                  <c:v>60</c:v>
                </c:pt>
                <c:pt idx="3063">
                  <c:v>60</c:v>
                </c:pt>
                <c:pt idx="3064">
                  <c:v>60</c:v>
                </c:pt>
                <c:pt idx="3065">
                  <c:v>60</c:v>
                </c:pt>
                <c:pt idx="3066">
                  <c:v>60</c:v>
                </c:pt>
                <c:pt idx="3067">
                  <c:v>60</c:v>
                </c:pt>
                <c:pt idx="3068">
                  <c:v>60</c:v>
                </c:pt>
                <c:pt idx="3069">
                  <c:v>60</c:v>
                </c:pt>
                <c:pt idx="3070">
                  <c:v>60</c:v>
                </c:pt>
                <c:pt idx="3071">
                  <c:v>60</c:v>
                </c:pt>
                <c:pt idx="3072">
                  <c:v>60</c:v>
                </c:pt>
                <c:pt idx="3073">
                  <c:v>60</c:v>
                </c:pt>
                <c:pt idx="3074">
                  <c:v>60</c:v>
                </c:pt>
                <c:pt idx="3075">
                  <c:v>60</c:v>
                </c:pt>
                <c:pt idx="3076">
                  <c:v>60</c:v>
                </c:pt>
                <c:pt idx="3077">
                  <c:v>60</c:v>
                </c:pt>
                <c:pt idx="3078">
                  <c:v>60</c:v>
                </c:pt>
                <c:pt idx="3079">
                  <c:v>60</c:v>
                </c:pt>
                <c:pt idx="3080">
                  <c:v>60</c:v>
                </c:pt>
                <c:pt idx="3081">
                  <c:v>60</c:v>
                </c:pt>
                <c:pt idx="3082">
                  <c:v>60</c:v>
                </c:pt>
                <c:pt idx="3083">
                  <c:v>60</c:v>
                </c:pt>
                <c:pt idx="3084">
                  <c:v>60</c:v>
                </c:pt>
                <c:pt idx="3085">
                  <c:v>60</c:v>
                </c:pt>
                <c:pt idx="3086">
                  <c:v>60</c:v>
                </c:pt>
                <c:pt idx="3087">
                  <c:v>60</c:v>
                </c:pt>
                <c:pt idx="3088">
                  <c:v>60</c:v>
                </c:pt>
                <c:pt idx="3089">
                  <c:v>60</c:v>
                </c:pt>
                <c:pt idx="3090">
                  <c:v>60</c:v>
                </c:pt>
                <c:pt idx="3091">
                  <c:v>60</c:v>
                </c:pt>
                <c:pt idx="3092">
                  <c:v>60</c:v>
                </c:pt>
                <c:pt idx="3093">
                  <c:v>60</c:v>
                </c:pt>
                <c:pt idx="3094">
                  <c:v>60</c:v>
                </c:pt>
                <c:pt idx="3095">
                  <c:v>60</c:v>
                </c:pt>
                <c:pt idx="3096">
                  <c:v>60</c:v>
                </c:pt>
                <c:pt idx="3097">
                  <c:v>60</c:v>
                </c:pt>
                <c:pt idx="3098">
                  <c:v>60</c:v>
                </c:pt>
                <c:pt idx="3099">
                  <c:v>60</c:v>
                </c:pt>
                <c:pt idx="3100">
                  <c:v>60</c:v>
                </c:pt>
                <c:pt idx="3101">
                  <c:v>60</c:v>
                </c:pt>
                <c:pt idx="3102">
                  <c:v>60</c:v>
                </c:pt>
                <c:pt idx="3103">
                  <c:v>60</c:v>
                </c:pt>
                <c:pt idx="3104">
                  <c:v>60</c:v>
                </c:pt>
                <c:pt idx="3105">
                  <c:v>60</c:v>
                </c:pt>
                <c:pt idx="3106">
                  <c:v>60</c:v>
                </c:pt>
                <c:pt idx="3107">
                  <c:v>60</c:v>
                </c:pt>
                <c:pt idx="3108">
                  <c:v>60</c:v>
                </c:pt>
                <c:pt idx="3109">
                  <c:v>60</c:v>
                </c:pt>
                <c:pt idx="3110">
                  <c:v>60</c:v>
                </c:pt>
                <c:pt idx="3111">
                  <c:v>60</c:v>
                </c:pt>
                <c:pt idx="3112">
                  <c:v>60</c:v>
                </c:pt>
                <c:pt idx="3113">
                  <c:v>60</c:v>
                </c:pt>
                <c:pt idx="3114">
                  <c:v>60</c:v>
                </c:pt>
                <c:pt idx="3115">
                  <c:v>60</c:v>
                </c:pt>
                <c:pt idx="3116">
                  <c:v>60</c:v>
                </c:pt>
                <c:pt idx="3117">
                  <c:v>60</c:v>
                </c:pt>
                <c:pt idx="3118">
                  <c:v>60</c:v>
                </c:pt>
                <c:pt idx="3119">
                  <c:v>60</c:v>
                </c:pt>
                <c:pt idx="3120">
                  <c:v>60</c:v>
                </c:pt>
                <c:pt idx="3121">
                  <c:v>60</c:v>
                </c:pt>
                <c:pt idx="3122">
                  <c:v>60</c:v>
                </c:pt>
                <c:pt idx="3123">
                  <c:v>60</c:v>
                </c:pt>
                <c:pt idx="3124">
                  <c:v>60</c:v>
                </c:pt>
                <c:pt idx="3125">
                  <c:v>60</c:v>
                </c:pt>
                <c:pt idx="3126">
                  <c:v>60</c:v>
                </c:pt>
                <c:pt idx="3127">
                  <c:v>61</c:v>
                </c:pt>
                <c:pt idx="3128">
                  <c:v>61</c:v>
                </c:pt>
                <c:pt idx="3129">
                  <c:v>61</c:v>
                </c:pt>
                <c:pt idx="3130">
                  <c:v>61</c:v>
                </c:pt>
                <c:pt idx="3131">
                  <c:v>61</c:v>
                </c:pt>
                <c:pt idx="3132">
                  <c:v>61</c:v>
                </c:pt>
                <c:pt idx="3133">
                  <c:v>61</c:v>
                </c:pt>
                <c:pt idx="3134">
                  <c:v>61</c:v>
                </c:pt>
                <c:pt idx="3135">
                  <c:v>61</c:v>
                </c:pt>
                <c:pt idx="3136">
                  <c:v>61</c:v>
                </c:pt>
                <c:pt idx="3137">
                  <c:v>61</c:v>
                </c:pt>
                <c:pt idx="3138">
                  <c:v>61</c:v>
                </c:pt>
                <c:pt idx="3139">
                  <c:v>61</c:v>
                </c:pt>
                <c:pt idx="3140">
                  <c:v>61</c:v>
                </c:pt>
                <c:pt idx="3141">
                  <c:v>61</c:v>
                </c:pt>
                <c:pt idx="3142">
                  <c:v>61</c:v>
                </c:pt>
                <c:pt idx="3143">
                  <c:v>61</c:v>
                </c:pt>
                <c:pt idx="3144">
                  <c:v>61</c:v>
                </c:pt>
                <c:pt idx="3145">
                  <c:v>61</c:v>
                </c:pt>
                <c:pt idx="3146">
                  <c:v>61</c:v>
                </c:pt>
                <c:pt idx="3147">
                  <c:v>61</c:v>
                </c:pt>
                <c:pt idx="3148">
                  <c:v>61</c:v>
                </c:pt>
                <c:pt idx="3149">
                  <c:v>61</c:v>
                </c:pt>
                <c:pt idx="3150">
                  <c:v>61</c:v>
                </c:pt>
                <c:pt idx="3151">
                  <c:v>61</c:v>
                </c:pt>
                <c:pt idx="3152">
                  <c:v>61</c:v>
                </c:pt>
                <c:pt idx="3153">
                  <c:v>61</c:v>
                </c:pt>
                <c:pt idx="3154">
                  <c:v>61</c:v>
                </c:pt>
                <c:pt idx="3155">
                  <c:v>61</c:v>
                </c:pt>
                <c:pt idx="3156">
                  <c:v>61</c:v>
                </c:pt>
                <c:pt idx="3157">
                  <c:v>61</c:v>
                </c:pt>
                <c:pt idx="3158">
                  <c:v>61</c:v>
                </c:pt>
                <c:pt idx="3159">
                  <c:v>61</c:v>
                </c:pt>
                <c:pt idx="3160">
                  <c:v>61</c:v>
                </c:pt>
                <c:pt idx="3161">
                  <c:v>61</c:v>
                </c:pt>
                <c:pt idx="3162">
                  <c:v>61</c:v>
                </c:pt>
                <c:pt idx="3163">
                  <c:v>61</c:v>
                </c:pt>
                <c:pt idx="3164">
                  <c:v>61</c:v>
                </c:pt>
                <c:pt idx="3165">
                  <c:v>61</c:v>
                </c:pt>
                <c:pt idx="3166">
                  <c:v>61</c:v>
                </c:pt>
                <c:pt idx="3167">
                  <c:v>61</c:v>
                </c:pt>
                <c:pt idx="3168">
                  <c:v>61</c:v>
                </c:pt>
                <c:pt idx="3169">
                  <c:v>61</c:v>
                </c:pt>
                <c:pt idx="3170">
                  <c:v>61</c:v>
                </c:pt>
                <c:pt idx="3171">
                  <c:v>61</c:v>
                </c:pt>
                <c:pt idx="3172">
                  <c:v>61</c:v>
                </c:pt>
                <c:pt idx="3173">
                  <c:v>61</c:v>
                </c:pt>
                <c:pt idx="3174">
                  <c:v>61</c:v>
                </c:pt>
                <c:pt idx="3175">
                  <c:v>61</c:v>
                </c:pt>
                <c:pt idx="3176">
                  <c:v>61</c:v>
                </c:pt>
                <c:pt idx="3177">
                  <c:v>61</c:v>
                </c:pt>
                <c:pt idx="3178">
                  <c:v>61</c:v>
                </c:pt>
                <c:pt idx="3179">
                  <c:v>61</c:v>
                </c:pt>
                <c:pt idx="3180">
                  <c:v>61</c:v>
                </c:pt>
                <c:pt idx="3181">
                  <c:v>61</c:v>
                </c:pt>
                <c:pt idx="3182">
                  <c:v>61</c:v>
                </c:pt>
                <c:pt idx="3183">
                  <c:v>61</c:v>
                </c:pt>
                <c:pt idx="3184">
                  <c:v>61</c:v>
                </c:pt>
                <c:pt idx="3185">
                  <c:v>61</c:v>
                </c:pt>
                <c:pt idx="3186">
                  <c:v>61</c:v>
                </c:pt>
                <c:pt idx="3187">
                  <c:v>61</c:v>
                </c:pt>
                <c:pt idx="3188">
                  <c:v>61</c:v>
                </c:pt>
                <c:pt idx="3189">
                  <c:v>61</c:v>
                </c:pt>
                <c:pt idx="3190">
                  <c:v>61</c:v>
                </c:pt>
                <c:pt idx="3191">
                  <c:v>61</c:v>
                </c:pt>
                <c:pt idx="3192">
                  <c:v>61</c:v>
                </c:pt>
                <c:pt idx="3193">
                  <c:v>61</c:v>
                </c:pt>
                <c:pt idx="3194">
                  <c:v>61</c:v>
                </c:pt>
                <c:pt idx="3195">
                  <c:v>61</c:v>
                </c:pt>
                <c:pt idx="3196">
                  <c:v>61</c:v>
                </c:pt>
                <c:pt idx="3197">
                  <c:v>61</c:v>
                </c:pt>
                <c:pt idx="3198">
                  <c:v>61</c:v>
                </c:pt>
                <c:pt idx="3199">
                  <c:v>61</c:v>
                </c:pt>
                <c:pt idx="3200">
                  <c:v>61</c:v>
                </c:pt>
                <c:pt idx="3201">
                  <c:v>61</c:v>
                </c:pt>
                <c:pt idx="3202">
                  <c:v>61</c:v>
                </c:pt>
                <c:pt idx="3203">
                  <c:v>61</c:v>
                </c:pt>
                <c:pt idx="3204">
                  <c:v>61</c:v>
                </c:pt>
                <c:pt idx="3205">
                  <c:v>61</c:v>
                </c:pt>
                <c:pt idx="3206">
                  <c:v>61</c:v>
                </c:pt>
                <c:pt idx="3207">
                  <c:v>61</c:v>
                </c:pt>
                <c:pt idx="3208">
                  <c:v>61</c:v>
                </c:pt>
                <c:pt idx="3209">
                  <c:v>61</c:v>
                </c:pt>
                <c:pt idx="3210">
                  <c:v>61</c:v>
                </c:pt>
                <c:pt idx="3211">
                  <c:v>61</c:v>
                </c:pt>
                <c:pt idx="3212">
                  <c:v>61</c:v>
                </c:pt>
                <c:pt idx="3213">
                  <c:v>61</c:v>
                </c:pt>
                <c:pt idx="3214">
                  <c:v>61</c:v>
                </c:pt>
                <c:pt idx="3215">
                  <c:v>61</c:v>
                </c:pt>
                <c:pt idx="3216">
                  <c:v>61</c:v>
                </c:pt>
                <c:pt idx="3217">
                  <c:v>61</c:v>
                </c:pt>
                <c:pt idx="3218">
                  <c:v>61</c:v>
                </c:pt>
                <c:pt idx="3219">
                  <c:v>61</c:v>
                </c:pt>
                <c:pt idx="3220">
                  <c:v>62</c:v>
                </c:pt>
                <c:pt idx="3221">
                  <c:v>62</c:v>
                </c:pt>
                <c:pt idx="3222">
                  <c:v>62</c:v>
                </c:pt>
                <c:pt idx="3223">
                  <c:v>62</c:v>
                </c:pt>
                <c:pt idx="3224">
                  <c:v>62</c:v>
                </c:pt>
                <c:pt idx="3225">
                  <c:v>62</c:v>
                </c:pt>
                <c:pt idx="3226">
                  <c:v>62</c:v>
                </c:pt>
                <c:pt idx="3227">
                  <c:v>62</c:v>
                </c:pt>
                <c:pt idx="3228">
                  <c:v>62</c:v>
                </c:pt>
                <c:pt idx="3229">
                  <c:v>62</c:v>
                </c:pt>
                <c:pt idx="3230">
                  <c:v>62</c:v>
                </c:pt>
                <c:pt idx="3231">
                  <c:v>62</c:v>
                </c:pt>
                <c:pt idx="3232">
                  <c:v>62</c:v>
                </c:pt>
                <c:pt idx="3233">
                  <c:v>62</c:v>
                </c:pt>
                <c:pt idx="3234">
                  <c:v>62</c:v>
                </c:pt>
                <c:pt idx="3235">
                  <c:v>62</c:v>
                </c:pt>
                <c:pt idx="3236">
                  <c:v>62</c:v>
                </c:pt>
                <c:pt idx="3237">
                  <c:v>62</c:v>
                </c:pt>
                <c:pt idx="3238">
                  <c:v>62</c:v>
                </c:pt>
                <c:pt idx="3239">
                  <c:v>62</c:v>
                </c:pt>
                <c:pt idx="3240">
                  <c:v>62</c:v>
                </c:pt>
                <c:pt idx="3241">
                  <c:v>62</c:v>
                </c:pt>
                <c:pt idx="3242">
                  <c:v>62</c:v>
                </c:pt>
                <c:pt idx="3243">
                  <c:v>62</c:v>
                </c:pt>
                <c:pt idx="3244">
                  <c:v>62</c:v>
                </c:pt>
                <c:pt idx="3245">
                  <c:v>62</c:v>
                </c:pt>
                <c:pt idx="3246">
                  <c:v>62</c:v>
                </c:pt>
                <c:pt idx="3247">
                  <c:v>62</c:v>
                </c:pt>
                <c:pt idx="3248">
                  <c:v>62</c:v>
                </c:pt>
                <c:pt idx="3249">
                  <c:v>62</c:v>
                </c:pt>
                <c:pt idx="3250">
                  <c:v>62</c:v>
                </c:pt>
                <c:pt idx="3251">
                  <c:v>62</c:v>
                </c:pt>
                <c:pt idx="3252">
                  <c:v>62</c:v>
                </c:pt>
                <c:pt idx="3253">
                  <c:v>62</c:v>
                </c:pt>
                <c:pt idx="3254">
                  <c:v>62</c:v>
                </c:pt>
                <c:pt idx="3255">
                  <c:v>62</c:v>
                </c:pt>
                <c:pt idx="3256">
                  <c:v>62</c:v>
                </c:pt>
                <c:pt idx="3257">
                  <c:v>62</c:v>
                </c:pt>
                <c:pt idx="3258">
                  <c:v>62</c:v>
                </c:pt>
                <c:pt idx="3259">
                  <c:v>62</c:v>
                </c:pt>
                <c:pt idx="3260">
                  <c:v>62</c:v>
                </c:pt>
                <c:pt idx="3261">
                  <c:v>62</c:v>
                </c:pt>
                <c:pt idx="3262">
                  <c:v>62</c:v>
                </c:pt>
                <c:pt idx="3263">
                  <c:v>62</c:v>
                </c:pt>
                <c:pt idx="3264">
                  <c:v>62</c:v>
                </c:pt>
                <c:pt idx="3265">
                  <c:v>62</c:v>
                </c:pt>
                <c:pt idx="3266">
                  <c:v>62</c:v>
                </c:pt>
                <c:pt idx="3267">
                  <c:v>62</c:v>
                </c:pt>
                <c:pt idx="3268">
                  <c:v>62</c:v>
                </c:pt>
                <c:pt idx="3269">
                  <c:v>62</c:v>
                </c:pt>
                <c:pt idx="3270">
                  <c:v>62</c:v>
                </c:pt>
                <c:pt idx="3271">
                  <c:v>62</c:v>
                </c:pt>
                <c:pt idx="3272">
                  <c:v>62</c:v>
                </c:pt>
                <c:pt idx="3273">
                  <c:v>62</c:v>
                </c:pt>
                <c:pt idx="3274">
                  <c:v>62</c:v>
                </c:pt>
                <c:pt idx="3275">
                  <c:v>62</c:v>
                </c:pt>
                <c:pt idx="3276">
                  <c:v>62</c:v>
                </c:pt>
                <c:pt idx="3277">
                  <c:v>62</c:v>
                </c:pt>
                <c:pt idx="3278">
                  <c:v>62</c:v>
                </c:pt>
                <c:pt idx="3279">
                  <c:v>62</c:v>
                </c:pt>
                <c:pt idx="3280">
                  <c:v>62</c:v>
                </c:pt>
                <c:pt idx="3281">
                  <c:v>62</c:v>
                </c:pt>
                <c:pt idx="3282">
                  <c:v>62</c:v>
                </c:pt>
                <c:pt idx="3283">
                  <c:v>62</c:v>
                </c:pt>
                <c:pt idx="3284">
                  <c:v>62</c:v>
                </c:pt>
                <c:pt idx="3285">
                  <c:v>62</c:v>
                </c:pt>
                <c:pt idx="3286">
                  <c:v>62</c:v>
                </c:pt>
                <c:pt idx="3287">
                  <c:v>62</c:v>
                </c:pt>
                <c:pt idx="3288">
                  <c:v>62</c:v>
                </c:pt>
                <c:pt idx="3289">
                  <c:v>62</c:v>
                </c:pt>
                <c:pt idx="3290">
                  <c:v>62</c:v>
                </c:pt>
                <c:pt idx="3291">
                  <c:v>62</c:v>
                </c:pt>
                <c:pt idx="3292">
                  <c:v>62</c:v>
                </c:pt>
                <c:pt idx="3293">
                  <c:v>62</c:v>
                </c:pt>
                <c:pt idx="3294">
                  <c:v>62</c:v>
                </c:pt>
                <c:pt idx="3295">
                  <c:v>62</c:v>
                </c:pt>
                <c:pt idx="3296">
                  <c:v>62</c:v>
                </c:pt>
                <c:pt idx="3297">
                  <c:v>62</c:v>
                </c:pt>
                <c:pt idx="3298">
                  <c:v>62</c:v>
                </c:pt>
                <c:pt idx="3299">
                  <c:v>62</c:v>
                </c:pt>
                <c:pt idx="3300">
                  <c:v>62</c:v>
                </c:pt>
                <c:pt idx="3301">
                  <c:v>62</c:v>
                </c:pt>
                <c:pt idx="3302">
                  <c:v>62</c:v>
                </c:pt>
                <c:pt idx="3303">
                  <c:v>62</c:v>
                </c:pt>
                <c:pt idx="3304">
                  <c:v>62</c:v>
                </c:pt>
                <c:pt idx="3305">
                  <c:v>62</c:v>
                </c:pt>
                <c:pt idx="3306">
                  <c:v>62</c:v>
                </c:pt>
                <c:pt idx="3307">
                  <c:v>62</c:v>
                </c:pt>
                <c:pt idx="3308">
                  <c:v>62</c:v>
                </c:pt>
                <c:pt idx="3309">
                  <c:v>62</c:v>
                </c:pt>
                <c:pt idx="3310">
                  <c:v>62</c:v>
                </c:pt>
                <c:pt idx="3311">
                  <c:v>62</c:v>
                </c:pt>
                <c:pt idx="3312">
                  <c:v>62</c:v>
                </c:pt>
                <c:pt idx="3313">
                  <c:v>63</c:v>
                </c:pt>
                <c:pt idx="3314">
                  <c:v>63</c:v>
                </c:pt>
                <c:pt idx="3315">
                  <c:v>63</c:v>
                </c:pt>
                <c:pt idx="3316">
                  <c:v>63</c:v>
                </c:pt>
                <c:pt idx="3317">
                  <c:v>63</c:v>
                </c:pt>
                <c:pt idx="3318">
                  <c:v>63</c:v>
                </c:pt>
                <c:pt idx="3319">
                  <c:v>63</c:v>
                </c:pt>
                <c:pt idx="3320">
                  <c:v>63</c:v>
                </c:pt>
                <c:pt idx="3321">
                  <c:v>63</c:v>
                </c:pt>
                <c:pt idx="3322">
                  <c:v>63</c:v>
                </c:pt>
                <c:pt idx="3323">
                  <c:v>63</c:v>
                </c:pt>
                <c:pt idx="3324">
                  <c:v>63</c:v>
                </c:pt>
                <c:pt idx="3325">
                  <c:v>63</c:v>
                </c:pt>
                <c:pt idx="3326">
                  <c:v>63</c:v>
                </c:pt>
                <c:pt idx="3327">
                  <c:v>63</c:v>
                </c:pt>
                <c:pt idx="3328">
                  <c:v>63</c:v>
                </c:pt>
                <c:pt idx="3329">
                  <c:v>63</c:v>
                </c:pt>
                <c:pt idx="3330">
                  <c:v>63</c:v>
                </c:pt>
                <c:pt idx="3331">
                  <c:v>63</c:v>
                </c:pt>
                <c:pt idx="3332">
                  <c:v>63</c:v>
                </c:pt>
                <c:pt idx="3333">
                  <c:v>63</c:v>
                </c:pt>
                <c:pt idx="3334">
                  <c:v>63</c:v>
                </c:pt>
                <c:pt idx="3335">
                  <c:v>63</c:v>
                </c:pt>
                <c:pt idx="3336">
                  <c:v>63</c:v>
                </c:pt>
                <c:pt idx="3337">
                  <c:v>63</c:v>
                </c:pt>
                <c:pt idx="3338">
                  <c:v>63</c:v>
                </c:pt>
                <c:pt idx="3339">
                  <c:v>63</c:v>
                </c:pt>
                <c:pt idx="3340">
                  <c:v>63</c:v>
                </c:pt>
                <c:pt idx="3341">
                  <c:v>63</c:v>
                </c:pt>
                <c:pt idx="3342">
                  <c:v>63</c:v>
                </c:pt>
                <c:pt idx="3343">
                  <c:v>63</c:v>
                </c:pt>
                <c:pt idx="3344">
                  <c:v>63</c:v>
                </c:pt>
                <c:pt idx="3345">
                  <c:v>63</c:v>
                </c:pt>
                <c:pt idx="3346">
                  <c:v>63</c:v>
                </c:pt>
                <c:pt idx="3347">
                  <c:v>63</c:v>
                </c:pt>
                <c:pt idx="3348">
                  <c:v>63</c:v>
                </c:pt>
                <c:pt idx="3349">
                  <c:v>63</c:v>
                </c:pt>
                <c:pt idx="3350">
                  <c:v>63</c:v>
                </c:pt>
                <c:pt idx="3351">
                  <c:v>63</c:v>
                </c:pt>
                <c:pt idx="3352">
                  <c:v>63</c:v>
                </c:pt>
                <c:pt idx="3353">
                  <c:v>63</c:v>
                </c:pt>
                <c:pt idx="3354">
                  <c:v>63</c:v>
                </c:pt>
                <c:pt idx="3355">
                  <c:v>63</c:v>
                </c:pt>
                <c:pt idx="3356">
                  <c:v>63</c:v>
                </c:pt>
                <c:pt idx="3357">
                  <c:v>63</c:v>
                </c:pt>
                <c:pt idx="3358">
                  <c:v>63</c:v>
                </c:pt>
                <c:pt idx="3359">
                  <c:v>63</c:v>
                </c:pt>
                <c:pt idx="3360">
                  <c:v>63</c:v>
                </c:pt>
                <c:pt idx="3361">
                  <c:v>63</c:v>
                </c:pt>
                <c:pt idx="3362">
                  <c:v>63</c:v>
                </c:pt>
                <c:pt idx="3363">
                  <c:v>63</c:v>
                </c:pt>
                <c:pt idx="3364">
                  <c:v>63</c:v>
                </c:pt>
                <c:pt idx="3365">
                  <c:v>63</c:v>
                </c:pt>
                <c:pt idx="3366">
                  <c:v>63</c:v>
                </c:pt>
                <c:pt idx="3367">
                  <c:v>63</c:v>
                </c:pt>
                <c:pt idx="3368">
                  <c:v>63</c:v>
                </c:pt>
                <c:pt idx="3369">
                  <c:v>63</c:v>
                </c:pt>
                <c:pt idx="3370">
                  <c:v>63</c:v>
                </c:pt>
                <c:pt idx="3371">
                  <c:v>63</c:v>
                </c:pt>
                <c:pt idx="3372">
                  <c:v>63</c:v>
                </c:pt>
                <c:pt idx="3373">
                  <c:v>63</c:v>
                </c:pt>
                <c:pt idx="3374">
                  <c:v>63</c:v>
                </c:pt>
                <c:pt idx="3375">
                  <c:v>63</c:v>
                </c:pt>
                <c:pt idx="3376">
                  <c:v>63</c:v>
                </c:pt>
                <c:pt idx="3377">
                  <c:v>63</c:v>
                </c:pt>
                <c:pt idx="3378">
                  <c:v>63</c:v>
                </c:pt>
                <c:pt idx="3379">
                  <c:v>63</c:v>
                </c:pt>
                <c:pt idx="3380">
                  <c:v>63</c:v>
                </c:pt>
                <c:pt idx="3381">
                  <c:v>63</c:v>
                </c:pt>
                <c:pt idx="3382">
                  <c:v>63</c:v>
                </c:pt>
                <c:pt idx="3383">
                  <c:v>63</c:v>
                </c:pt>
                <c:pt idx="3384">
                  <c:v>63</c:v>
                </c:pt>
                <c:pt idx="3385">
                  <c:v>63</c:v>
                </c:pt>
                <c:pt idx="3386">
                  <c:v>63</c:v>
                </c:pt>
                <c:pt idx="3387">
                  <c:v>63</c:v>
                </c:pt>
                <c:pt idx="3388">
                  <c:v>63</c:v>
                </c:pt>
                <c:pt idx="3389">
                  <c:v>63</c:v>
                </c:pt>
                <c:pt idx="3390">
                  <c:v>63</c:v>
                </c:pt>
                <c:pt idx="3391">
                  <c:v>63</c:v>
                </c:pt>
                <c:pt idx="3392">
                  <c:v>63</c:v>
                </c:pt>
                <c:pt idx="3393">
                  <c:v>63</c:v>
                </c:pt>
                <c:pt idx="3394">
                  <c:v>63</c:v>
                </c:pt>
                <c:pt idx="3395">
                  <c:v>63</c:v>
                </c:pt>
                <c:pt idx="3396">
                  <c:v>63</c:v>
                </c:pt>
                <c:pt idx="3397">
                  <c:v>63</c:v>
                </c:pt>
                <c:pt idx="3398">
                  <c:v>63</c:v>
                </c:pt>
                <c:pt idx="3399">
                  <c:v>63</c:v>
                </c:pt>
                <c:pt idx="3400">
                  <c:v>63</c:v>
                </c:pt>
                <c:pt idx="3401">
                  <c:v>63</c:v>
                </c:pt>
                <c:pt idx="3402">
                  <c:v>64</c:v>
                </c:pt>
                <c:pt idx="3403">
                  <c:v>64</c:v>
                </c:pt>
                <c:pt idx="3404">
                  <c:v>64</c:v>
                </c:pt>
                <c:pt idx="3405">
                  <c:v>64</c:v>
                </c:pt>
                <c:pt idx="3406">
                  <c:v>64</c:v>
                </c:pt>
                <c:pt idx="3407">
                  <c:v>64</c:v>
                </c:pt>
                <c:pt idx="3408">
                  <c:v>64</c:v>
                </c:pt>
                <c:pt idx="3409">
                  <c:v>64</c:v>
                </c:pt>
                <c:pt idx="3410">
                  <c:v>64</c:v>
                </c:pt>
                <c:pt idx="3411">
                  <c:v>64</c:v>
                </c:pt>
                <c:pt idx="3412">
                  <c:v>64</c:v>
                </c:pt>
                <c:pt idx="3413">
                  <c:v>64</c:v>
                </c:pt>
                <c:pt idx="3414">
                  <c:v>64</c:v>
                </c:pt>
                <c:pt idx="3415">
                  <c:v>64</c:v>
                </c:pt>
                <c:pt idx="3416">
                  <c:v>64</c:v>
                </c:pt>
                <c:pt idx="3417">
                  <c:v>64</c:v>
                </c:pt>
                <c:pt idx="3418">
                  <c:v>64</c:v>
                </c:pt>
                <c:pt idx="3419">
                  <c:v>64</c:v>
                </c:pt>
                <c:pt idx="3420">
                  <c:v>64</c:v>
                </c:pt>
                <c:pt idx="3421">
                  <c:v>64</c:v>
                </c:pt>
                <c:pt idx="3422">
                  <c:v>64</c:v>
                </c:pt>
                <c:pt idx="3423">
                  <c:v>64</c:v>
                </c:pt>
                <c:pt idx="3424">
                  <c:v>64</c:v>
                </c:pt>
                <c:pt idx="3425">
                  <c:v>64</c:v>
                </c:pt>
                <c:pt idx="3426">
                  <c:v>64</c:v>
                </c:pt>
                <c:pt idx="3427">
                  <c:v>64</c:v>
                </c:pt>
                <c:pt idx="3428">
                  <c:v>64</c:v>
                </c:pt>
                <c:pt idx="3429">
                  <c:v>64</c:v>
                </c:pt>
                <c:pt idx="3430">
                  <c:v>64</c:v>
                </c:pt>
                <c:pt idx="3431">
                  <c:v>64</c:v>
                </c:pt>
                <c:pt idx="3432">
                  <c:v>64</c:v>
                </c:pt>
                <c:pt idx="3433">
                  <c:v>64</c:v>
                </c:pt>
                <c:pt idx="3434">
                  <c:v>64</c:v>
                </c:pt>
                <c:pt idx="3435">
                  <c:v>64</c:v>
                </c:pt>
                <c:pt idx="3436">
                  <c:v>64</c:v>
                </c:pt>
                <c:pt idx="3437">
                  <c:v>64</c:v>
                </c:pt>
                <c:pt idx="3438">
                  <c:v>64</c:v>
                </c:pt>
                <c:pt idx="3439">
                  <c:v>64</c:v>
                </c:pt>
                <c:pt idx="3440">
                  <c:v>64</c:v>
                </c:pt>
                <c:pt idx="3441">
                  <c:v>64</c:v>
                </c:pt>
                <c:pt idx="3442">
                  <c:v>64</c:v>
                </c:pt>
                <c:pt idx="3443">
                  <c:v>64</c:v>
                </c:pt>
                <c:pt idx="3444">
                  <c:v>64</c:v>
                </c:pt>
                <c:pt idx="3445">
                  <c:v>64</c:v>
                </c:pt>
                <c:pt idx="3446">
                  <c:v>64</c:v>
                </c:pt>
                <c:pt idx="3447">
                  <c:v>64</c:v>
                </c:pt>
                <c:pt idx="3448">
                  <c:v>64</c:v>
                </c:pt>
                <c:pt idx="3449">
                  <c:v>64</c:v>
                </c:pt>
                <c:pt idx="3450">
                  <c:v>64</c:v>
                </c:pt>
                <c:pt idx="3451">
                  <c:v>64</c:v>
                </c:pt>
                <c:pt idx="3452">
                  <c:v>64</c:v>
                </c:pt>
                <c:pt idx="3453">
                  <c:v>64</c:v>
                </c:pt>
                <c:pt idx="3454">
                  <c:v>64</c:v>
                </c:pt>
                <c:pt idx="3455">
                  <c:v>64</c:v>
                </c:pt>
                <c:pt idx="3456">
                  <c:v>64</c:v>
                </c:pt>
                <c:pt idx="3457">
                  <c:v>64</c:v>
                </c:pt>
                <c:pt idx="3458">
                  <c:v>64</c:v>
                </c:pt>
                <c:pt idx="3459">
                  <c:v>64</c:v>
                </c:pt>
                <c:pt idx="3460">
                  <c:v>64</c:v>
                </c:pt>
                <c:pt idx="3461">
                  <c:v>64</c:v>
                </c:pt>
                <c:pt idx="3462">
                  <c:v>64</c:v>
                </c:pt>
                <c:pt idx="3463">
                  <c:v>64</c:v>
                </c:pt>
                <c:pt idx="3464">
                  <c:v>64</c:v>
                </c:pt>
                <c:pt idx="3465">
                  <c:v>64</c:v>
                </c:pt>
                <c:pt idx="3466">
                  <c:v>64</c:v>
                </c:pt>
                <c:pt idx="3467">
                  <c:v>64</c:v>
                </c:pt>
                <c:pt idx="3468">
                  <c:v>64</c:v>
                </c:pt>
                <c:pt idx="3469">
                  <c:v>64</c:v>
                </c:pt>
                <c:pt idx="3470">
                  <c:v>64</c:v>
                </c:pt>
                <c:pt idx="3471">
                  <c:v>64</c:v>
                </c:pt>
                <c:pt idx="3472">
                  <c:v>64</c:v>
                </c:pt>
                <c:pt idx="3473">
                  <c:v>64</c:v>
                </c:pt>
                <c:pt idx="3474">
                  <c:v>64</c:v>
                </c:pt>
                <c:pt idx="3475">
                  <c:v>64</c:v>
                </c:pt>
                <c:pt idx="3476">
                  <c:v>64</c:v>
                </c:pt>
                <c:pt idx="3477">
                  <c:v>64</c:v>
                </c:pt>
                <c:pt idx="3478">
                  <c:v>64</c:v>
                </c:pt>
                <c:pt idx="3479">
                  <c:v>64</c:v>
                </c:pt>
                <c:pt idx="3480">
                  <c:v>64</c:v>
                </c:pt>
                <c:pt idx="3481">
                  <c:v>64</c:v>
                </c:pt>
                <c:pt idx="3482">
                  <c:v>64</c:v>
                </c:pt>
                <c:pt idx="3483">
                  <c:v>64</c:v>
                </c:pt>
                <c:pt idx="3484">
                  <c:v>64</c:v>
                </c:pt>
                <c:pt idx="3485">
                  <c:v>64</c:v>
                </c:pt>
                <c:pt idx="3486">
                  <c:v>64</c:v>
                </c:pt>
                <c:pt idx="3487">
                  <c:v>64</c:v>
                </c:pt>
                <c:pt idx="3488">
                  <c:v>65</c:v>
                </c:pt>
                <c:pt idx="3489">
                  <c:v>65</c:v>
                </c:pt>
                <c:pt idx="3490">
                  <c:v>65</c:v>
                </c:pt>
                <c:pt idx="3491">
                  <c:v>65</c:v>
                </c:pt>
                <c:pt idx="3492">
                  <c:v>65</c:v>
                </c:pt>
                <c:pt idx="3493">
                  <c:v>65</c:v>
                </c:pt>
                <c:pt idx="3494">
                  <c:v>65</c:v>
                </c:pt>
                <c:pt idx="3495">
                  <c:v>65</c:v>
                </c:pt>
                <c:pt idx="3496">
                  <c:v>65</c:v>
                </c:pt>
                <c:pt idx="3497">
                  <c:v>65</c:v>
                </c:pt>
                <c:pt idx="3498">
                  <c:v>65</c:v>
                </c:pt>
                <c:pt idx="3499">
                  <c:v>65</c:v>
                </c:pt>
                <c:pt idx="3500">
                  <c:v>65</c:v>
                </c:pt>
                <c:pt idx="3501">
                  <c:v>65</c:v>
                </c:pt>
                <c:pt idx="3502">
                  <c:v>65</c:v>
                </c:pt>
                <c:pt idx="3503">
                  <c:v>65</c:v>
                </c:pt>
                <c:pt idx="3504">
                  <c:v>65</c:v>
                </c:pt>
                <c:pt idx="3505">
                  <c:v>65</c:v>
                </c:pt>
                <c:pt idx="3506">
                  <c:v>65</c:v>
                </c:pt>
                <c:pt idx="3507">
                  <c:v>65</c:v>
                </c:pt>
                <c:pt idx="3508">
                  <c:v>65</c:v>
                </c:pt>
                <c:pt idx="3509">
                  <c:v>65</c:v>
                </c:pt>
                <c:pt idx="3510">
                  <c:v>65</c:v>
                </c:pt>
                <c:pt idx="3511">
                  <c:v>65</c:v>
                </c:pt>
                <c:pt idx="3512">
                  <c:v>65</c:v>
                </c:pt>
                <c:pt idx="3513">
                  <c:v>65</c:v>
                </c:pt>
                <c:pt idx="3514">
                  <c:v>65</c:v>
                </c:pt>
                <c:pt idx="3515">
                  <c:v>65</c:v>
                </c:pt>
                <c:pt idx="3516">
                  <c:v>65</c:v>
                </c:pt>
                <c:pt idx="3517">
                  <c:v>65</c:v>
                </c:pt>
                <c:pt idx="3518">
                  <c:v>65</c:v>
                </c:pt>
                <c:pt idx="3519">
                  <c:v>65</c:v>
                </c:pt>
                <c:pt idx="3520">
                  <c:v>65</c:v>
                </c:pt>
                <c:pt idx="3521">
                  <c:v>65</c:v>
                </c:pt>
                <c:pt idx="3522">
                  <c:v>65</c:v>
                </c:pt>
                <c:pt idx="3523">
                  <c:v>65</c:v>
                </c:pt>
                <c:pt idx="3524">
                  <c:v>65</c:v>
                </c:pt>
                <c:pt idx="3525">
                  <c:v>65</c:v>
                </c:pt>
                <c:pt idx="3526">
                  <c:v>65</c:v>
                </c:pt>
                <c:pt idx="3527">
                  <c:v>65</c:v>
                </c:pt>
                <c:pt idx="3528">
                  <c:v>65</c:v>
                </c:pt>
                <c:pt idx="3529">
                  <c:v>65</c:v>
                </c:pt>
                <c:pt idx="3530">
                  <c:v>65</c:v>
                </c:pt>
                <c:pt idx="3531">
                  <c:v>65</c:v>
                </c:pt>
                <c:pt idx="3532">
                  <c:v>65</c:v>
                </c:pt>
                <c:pt idx="3533">
                  <c:v>65</c:v>
                </c:pt>
                <c:pt idx="3534">
                  <c:v>65</c:v>
                </c:pt>
                <c:pt idx="3535">
                  <c:v>65</c:v>
                </c:pt>
                <c:pt idx="3536">
                  <c:v>65</c:v>
                </c:pt>
                <c:pt idx="3537">
                  <c:v>65</c:v>
                </c:pt>
                <c:pt idx="3538">
                  <c:v>65</c:v>
                </c:pt>
                <c:pt idx="3539">
                  <c:v>65</c:v>
                </c:pt>
                <c:pt idx="3540">
                  <c:v>65</c:v>
                </c:pt>
                <c:pt idx="3541">
                  <c:v>65</c:v>
                </c:pt>
                <c:pt idx="3542">
                  <c:v>65</c:v>
                </c:pt>
                <c:pt idx="3543">
                  <c:v>65</c:v>
                </c:pt>
                <c:pt idx="3544">
                  <c:v>65</c:v>
                </c:pt>
                <c:pt idx="3545">
                  <c:v>65</c:v>
                </c:pt>
                <c:pt idx="3546">
                  <c:v>65</c:v>
                </c:pt>
                <c:pt idx="3547">
                  <c:v>65</c:v>
                </c:pt>
                <c:pt idx="3548">
                  <c:v>65</c:v>
                </c:pt>
                <c:pt idx="3549">
                  <c:v>65</c:v>
                </c:pt>
                <c:pt idx="3550">
                  <c:v>65</c:v>
                </c:pt>
                <c:pt idx="3551">
                  <c:v>65</c:v>
                </c:pt>
                <c:pt idx="3552">
                  <c:v>65</c:v>
                </c:pt>
                <c:pt idx="3553">
                  <c:v>65</c:v>
                </c:pt>
                <c:pt idx="3554">
                  <c:v>65</c:v>
                </c:pt>
                <c:pt idx="3555">
                  <c:v>65</c:v>
                </c:pt>
                <c:pt idx="3556">
                  <c:v>65</c:v>
                </c:pt>
                <c:pt idx="3557">
                  <c:v>65</c:v>
                </c:pt>
                <c:pt idx="3558">
                  <c:v>65</c:v>
                </c:pt>
                <c:pt idx="3559">
                  <c:v>65</c:v>
                </c:pt>
                <c:pt idx="3560">
                  <c:v>65</c:v>
                </c:pt>
                <c:pt idx="3561">
                  <c:v>65</c:v>
                </c:pt>
                <c:pt idx="3562">
                  <c:v>65</c:v>
                </c:pt>
                <c:pt idx="3563">
                  <c:v>65</c:v>
                </c:pt>
                <c:pt idx="3564">
                  <c:v>65</c:v>
                </c:pt>
                <c:pt idx="3565">
                  <c:v>65</c:v>
                </c:pt>
                <c:pt idx="3566">
                  <c:v>65</c:v>
                </c:pt>
                <c:pt idx="3567">
                  <c:v>65</c:v>
                </c:pt>
                <c:pt idx="3568">
                  <c:v>65</c:v>
                </c:pt>
                <c:pt idx="3569">
                  <c:v>65</c:v>
                </c:pt>
                <c:pt idx="3570">
                  <c:v>65</c:v>
                </c:pt>
                <c:pt idx="3571">
                  <c:v>65</c:v>
                </c:pt>
                <c:pt idx="3572">
                  <c:v>65</c:v>
                </c:pt>
                <c:pt idx="3573">
                  <c:v>65</c:v>
                </c:pt>
                <c:pt idx="3574">
                  <c:v>65</c:v>
                </c:pt>
                <c:pt idx="3575">
                  <c:v>66</c:v>
                </c:pt>
                <c:pt idx="3576">
                  <c:v>66</c:v>
                </c:pt>
                <c:pt idx="3577">
                  <c:v>66</c:v>
                </c:pt>
                <c:pt idx="3578">
                  <c:v>66</c:v>
                </c:pt>
                <c:pt idx="3579">
                  <c:v>66</c:v>
                </c:pt>
                <c:pt idx="3580">
                  <c:v>66</c:v>
                </c:pt>
                <c:pt idx="3581">
                  <c:v>66</c:v>
                </c:pt>
                <c:pt idx="3582">
                  <c:v>66</c:v>
                </c:pt>
                <c:pt idx="3583">
                  <c:v>66</c:v>
                </c:pt>
                <c:pt idx="3584">
                  <c:v>66</c:v>
                </c:pt>
                <c:pt idx="3585">
                  <c:v>66</c:v>
                </c:pt>
                <c:pt idx="3586">
                  <c:v>66</c:v>
                </c:pt>
                <c:pt idx="3587">
                  <c:v>66</c:v>
                </c:pt>
                <c:pt idx="3588">
                  <c:v>66</c:v>
                </c:pt>
                <c:pt idx="3589">
                  <c:v>66</c:v>
                </c:pt>
                <c:pt idx="3590">
                  <c:v>66</c:v>
                </c:pt>
                <c:pt idx="3591">
                  <c:v>66</c:v>
                </c:pt>
                <c:pt idx="3592">
                  <c:v>66</c:v>
                </c:pt>
                <c:pt idx="3593">
                  <c:v>66</c:v>
                </c:pt>
                <c:pt idx="3594">
                  <c:v>66</c:v>
                </c:pt>
                <c:pt idx="3595">
                  <c:v>66</c:v>
                </c:pt>
                <c:pt idx="3596">
                  <c:v>66</c:v>
                </c:pt>
                <c:pt idx="3597">
                  <c:v>66</c:v>
                </c:pt>
                <c:pt idx="3598">
                  <c:v>66</c:v>
                </c:pt>
                <c:pt idx="3599">
                  <c:v>66</c:v>
                </c:pt>
                <c:pt idx="3600">
                  <c:v>66</c:v>
                </c:pt>
                <c:pt idx="3601">
                  <c:v>66</c:v>
                </c:pt>
                <c:pt idx="3602">
                  <c:v>66</c:v>
                </c:pt>
                <c:pt idx="3603">
                  <c:v>66</c:v>
                </c:pt>
                <c:pt idx="3604">
                  <c:v>66</c:v>
                </c:pt>
                <c:pt idx="3605">
                  <c:v>66</c:v>
                </c:pt>
                <c:pt idx="3606">
                  <c:v>66</c:v>
                </c:pt>
                <c:pt idx="3607">
                  <c:v>66</c:v>
                </c:pt>
                <c:pt idx="3608">
                  <c:v>66</c:v>
                </c:pt>
                <c:pt idx="3609">
                  <c:v>66</c:v>
                </c:pt>
                <c:pt idx="3610">
                  <c:v>66</c:v>
                </c:pt>
                <c:pt idx="3611">
                  <c:v>66</c:v>
                </c:pt>
                <c:pt idx="3612">
                  <c:v>66</c:v>
                </c:pt>
                <c:pt idx="3613">
                  <c:v>66</c:v>
                </c:pt>
                <c:pt idx="3614">
                  <c:v>66</c:v>
                </c:pt>
                <c:pt idx="3615">
                  <c:v>66</c:v>
                </c:pt>
                <c:pt idx="3616">
                  <c:v>66</c:v>
                </c:pt>
                <c:pt idx="3617">
                  <c:v>66</c:v>
                </c:pt>
                <c:pt idx="3618">
                  <c:v>66</c:v>
                </c:pt>
                <c:pt idx="3619">
                  <c:v>66</c:v>
                </c:pt>
                <c:pt idx="3620">
                  <c:v>66</c:v>
                </c:pt>
                <c:pt idx="3621">
                  <c:v>66</c:v>
                </c:pt>
                <c:pt idx="3622">
                  <c:v>66</c:v>
                </c:pt>
                <c:pt idx="3623">
                  <c:v>66</c:v>
                </c:pt>
                <c:pt idx="3624">
                  <c:v>66</c:v>
                </c:pt>
                <c:pt idx="3625">
                  <c:v>66</c:v>
                </c:pt>
                <c:pt idx="3626">
                  <c:v>66</c:v>
                </c:pt>
                <c:pt idx="3627">
                  <c:v>66</c:v>
                </c:pt>
                <c:pt idx="3628">
                  <c:v>66</c:v>
                </c:pt>
                <c:pt idx="3629">
                  <c:v>66</c:v>
                </c:pt>
                <c:pt idx="3630">
                  <c:v>66</c:v>
                </c:pt>
                <c:pt idx="3631">
                  <c:v>66</c:v>
                </c:pt>
                <c:pt idx="3632">
                  <c:v>66</c:v>
                </c:pt>
                <c:pt idx="3633">
                  <c:v>66</c:v>
                </c:pt>
                <c:pt idx="3634">
                  <c:v>66</c:v>
                </c:pt>
                <c:pt idx="3635">
                  <c:v>66</c:v>
                </c:pt>
                <c:pt idx="3636">
                  <c:v>66</c:v>
                </c:pt>
                <c:pt idx="3637">
                  <c:v>66</c:v>
                </c:pt>
                <c:pt idx="3638">
                  <c:v>66</c:v>
                </c:pt>
                <c:pt idx="3639">
                  <c:v>66</c:v>
                </c:pt>
                <c:pt idx="3640">
                  <c:v>66</c:v>
                </c:pt>
                <c:pt idx="3641">
                  <c:v>66</c:v>
                </c:pt>
                <c:pt idx="3642">
                  <c:v>66</c:v>
                </c:pt>
                <c:pt idx="3643">
                  <c:v>66</c:v>
                </c:pt>
                <c:pt idx="3644">
                  <c:v>66</c:v>
                </c:pt>
                <c:pt idx="3645">
                  <c:v>66</c:v>
                </c:pt>
                <c:pt idx="3646">
                  <c:v>66</c:v>
                </c:pt>
                <c:pt idx="3647">
                  <c:v>66</c:v>
                </c:pt>
                <c:pt idx="3648">
                  <c:v>66</c:v>
                </c:pt>
                <c:pt idx="3649">
                  <c:v>66</c:v>
                </c:pt>
                <c:pt idx="3650">
                  <c:v>66</c:v>
                </c:pt>
                <c:pt idx="3651">
                  <c:v>66</c:v>
                </c:pt>
                <c:pt idx="3652">
                  <c:v>66</c:v>
                </c:pt>
                <c:pt idx="3653">
                  <c:v>66</c:v>
                </c:pt>
                <c:pt idx="3654">
                  <c:v>66</c:v>
                </c:pt>
                <c:pt idx="3655">
                  <c:v>66</c:v>
                </c:pt>
                <c:pt idx="3656">
                  <c:v>66</c:v>
                </c:pt>
                <c:pt idx="3657">
                  <c:v>66</c:v>
                </c:pt>
                <c:pt idx="3658">
                  <c:v>66</c:v>
                </c:pt>
                <c:pt idx="3659">
                  <c:v>66</c:v>
                </c:pt>
                <c:pt idx="3660">
                  <c:v>66</c:v>
                </c:pt>
                <c:pt idx="3661">
                  <c:v>66</c:v>
                </c:pt>
                <c:pt idx="3662">
                  <c:v>67</c:v>
                </c:pt>
                <c:pt idx="3663">
                  <c:v>67</c:v>
                </c:pt>
                <c:pt idx="3664">
                  <c:v>67</c:v>
                </c:pt>
                <c:pt idx="3665">
                  <c:v>67</c:v>
                </c:pt>
                <c:pt idx="3666">
                  <c:v>67</c:v>
                </c:pt>
                <c:pt idx="3667">
                  <c:v>67</c:v>
                </c:pt>
                <c:pt idx="3668">
                  <c:v>67</c:v>
                </c:pt>
                <c:pt idx="3669">
                  <c:v>67</c:v>
                </c:pt>
                <c:pt idx="3670">
                  <c:v>67</c:v>
                </c:pt>
                <c:pt idx="3671">
                  <c:v>67</c:v>
                </c:pt>
                <c:pt idx="3672">
                  <c:v>67</c:v>
                </c:pt>
                <c:pt idx="3673">
                  <c:v>67</c:v>
                </c:pt>
                <c:pt idx="3674">
                  <c:v>67</c:v>
                </c:pt>
                <c:pt idx="3675">
                  <c:v>67</c:v>
                </c:pt>
                <c:pt idx="3676">
                  <c:v>67</c:v>
                </c:pt>
                <c:pt idx="3677">
                  <c:v>67</c:v>
                </c:pt>
                <c:pt idx="3678">
                  <c:v>67</c:v>
                </c:pt>
                <c:pt idx="3679">
                  <c:v>67</c:v>
                </c:pt>
                <c:pt idx="3680">
                  <c:v>67</c:v>
                </c:pt>
                <c:pt idx="3681">
                  <c:v>67</c:v>
                </c:pt>
                <c:pt idx="3682">
                  <c:v>67</c:v>
                </c:pt>
                <c:pt idx="3683">
                  <c:v>67</c:v>
                </c:pt>
                <c:pt idx="3684">
                  <c:v>67</c:v>
                </c:pt>
                <c:pt idx="3685">
                  <c:v>67</c:v>
                </c:pt>
                <c:pt idx="3686">
                  <c:v>67</c:v>
                </c:pt>
                <c:pt idx="3687">
                  <c:v>67</c:v>
                </c:pt>
                <c:pt idx="3688">
                  <c:v>67</c:v>
                </c:pt>
                <c:pt idx="3689">
                  <c:v>67</c:v>
                </c:pt>
                <c:pt idx="3690">
                  <c:v>67</c:v>
                </c:pt>
                <c:pt idx="3691">
                  <c:v>67</c:v>
                </c:pt>
                <c:pt idx="3692">
                  <c:v>67</c:v>
                </c:pt>
                <c:pt idx="3693">
                  <c:v>67</c:v>
                </c:pt>
                <c:pt idx="3694">
                  <c:v>67</c:v>
                </c:pt>
                <c:pt idx="3695">
                  <c:v>67</c:v>
                </c:pt>
                <c:pt idx="3696">
                  <c:v>67</c:v>
                </c:pt>
                <c:pt idx="3697">
                  <c:v>67</c:v>
                </c:pt>
                <c:pt idx="3698">
                  <c:v>67</c:v>
                </c:pt>
                <c:pt idx="3699">
                  <c:v>67</c:v>
                </c:pt>
                <c:pt idx="3700">
                  <c:v>67</c:v>
                </c:pt>
                <c:pt idx="3701">
                  <c:v>67</c:v>
                </c:pt>
                <c:pt idx="3702">
                  <c:v>67</c:v>
                </c:pt>
                <c:pt idx="3703">
                  <c:v>67</c:v>
                </c:pt>
                <c:pt idx="3704">
                  <c:v>67</c:v>
                </c:pt>
                <c:pt idx="3705">
                  <c:v>67</c:v>
                </c:pt>
                <c:pt idx="3706">
                  <c:v>67</c:v>
                </c:pt>
                <c:pt idx="3707">
                  <c:v>67</c:v>
                </c:pt>
                <c:pt idx="3708">
                  <c:v>67</c:v>
                </c:pt>
                <c:pt idx="3709">
                  <c:v>67</c:v>
                </c:pt>
                <c:pt idx="3710">
                  <c:v>67</c:v>
                </c:pt>
                <c:pt idx="3711">
                  <c:v>67</c:v>
                </c:pt>
                <c:pt idx="3712">
                  <c:v>67</c:v>
                </c:pt>
                <c:pt idx="3713">
                  <c:v>67</c:v>
                </c:pt>
                <c:pt idx="3714">
                  <c:v>67</c:v>
                </c:pt>
                <c:pt idx="3715">
                  <c:v>67</c:v>
                </c:pt>
                <c:pt idx="3716">
                  <c:v>67</c:v>
                </c:pt>
                <c:pt idx="3717">
                  <c:v>67</c:v>
                </c:pt>
                <c:pt idx="3718">
                  <c:v>67</c:v>
                </c:pt>
                <c:pt idx="3719">
                  <c:v>67</c:v>
                </c:pt>
                <c:pt idx="3720">
                  <c:v>67</c:v>
                </c:pt>
                <c:pt idx="3721">
                  <c:v>67</c:v>
                </c:pt>
                <c:pt idx="3722">
                  <c:v>67</c:v>
                </c:pt>
                <c:pt idx="3723">
                  <c:v>67</c:v>
                </c:pt>
                <c:pt idx="3724">
                  <c:v>67</c:v>
                </c:pt>
                <c:pt idx="3725">
                  <c:v>67</c:v>
                </c:pt>
                <c:pt idx="3726">
                  <c:v>67</c:v>
                </c:pt>
                <c:pt idx="3727">
                  <c:v>67</c:v>
                </c:pt>
                <c:pt idx="3728">
                  <c:v>67</c:v>
                </c:pt>
                <c:pt idx="3729">
                  <c:v>67</c:v>
                </c:pt>
                <c:pt idx="3730">
                  <c:v>67</c:v>
                </c:pt>
                <c:pt idx="3731">
                  <c:v>67</c:v>
                </c:pt>
                <c:pt idx="3732">
                  <c:v>67</c:v>
                </c:pt>
                <c:pt idx="3733">
                  <c:v>67</c:v>
                </c:pt>
                <c:pt idx="3734">
                  <c:v>67</c:v>
                </c:pt>
                <c:pt idx="3735">
                  <c:v>67</c:v>
                </c:pt>
                <c:pt idx="3736">
                  <c:v>67</c:v>
                </c:pt>
                <c:pt idx="3737">
                  <c:v>67</c:v>
                </c:pt>
                <c:pt idx="3738">
                  <c:v>67</c:v>
                </c:pt>
                <c:pt idx="3739">
                  <c:v>67</c:v>
                </c:pt>
                <c:pt idx="3740">
                  <c:v>67</c:v>
                </c:pt>
                <c:pt idx="3741">
                  <c:v>67</c:v>
                </c:pt>
                <c:pt idx="3742">
                  <c:v>68</c:v>
                </c:pt>
                <c:pt idx="3743">
                  <c:v>68</c:v>
                </c:pt>
                <c:pt idx="3744">
                  <c:v>68</c:v>
                </c:pt>
                <c:pt idx="3745">
                  <c:v>68</c:v>
                </c:pt>
                <c:pt idx="3746">
                  <c:v>68</c:v>
                </c:pt>
                <c:pt idx="3747">
                  <c:v>68</c:v>
                </c:pt>
                <c:pt idx="3748">
                  <c:v>68</c:v>
                </c:pt>
                <c:pt idx="3749">
                  <c:v>68</c:v>
                </c:pt>
                <c:pt idx="3750">
                  <c:v>68</c:v>
                </c:pt>
                <c:pt idx="3751">
                  <c:v>68</c:v>
                </c:pt>
                <c:pt idx="3752">
                  <c:v>68</c:v>
                </c:pt>
                <c:pt idx="3753">
                  <c:v>68</c:v>
                </c:pt>
                <c:pt idx="3754">
                  <c:v>68</c:v>
                </c:pt>
                <c:pt idx="3755">
                  <c:v>68</c:v>
                </c:pt>
                <c:pt idx="3756">
                  <c:v>68</c:v>
                </c:pt>
                <c:pt idx="3757">
                  <c:v>68</c:v>
                </c:pt>
                <c:pt idx="3758">
                  <c:v>68</c:v>
                </c:pt>
                <c:pt idx="3759">
                  <c:v>68</c:v>
                </c:pt>
                <c:pt idx="3760">
                  <c:v>68</c:v>
                </c:pt>
                <c:pt idx="3761">
                  <c:v>68</c:v>
                </c:pt>
                <c:pt idx="3762">
                  <c:v>68</c:v>
                </c:pt>
                <c:pt idx="3763">
                  <c:v>68</c:v>
                </c:pt>
                <c:pt idx="3764">
                  <c:v>68</c:v>
                </c:pt>
                <c:pt idx="3765">
                  <c:v>68</c:v>
                </c:pt>
                <c:pt idx="3766">
                  <c:v>68</c:v>
                </c:pt>
                <c:pt idx="3767">
                  <c:v>68</c:v>
                </c:pt>
                <c:pt idx="3768">
                  <c:v>68</c:v>
                </c:pt>
                <c:pt idx="3769">
                  <c:v>68</c:v>
                </c:pt>
                <c:pt idx="3770">
                  <c:v>68</c:v>
                </c:pt>
                <c:pt idx="3771">
                  <c:v>68</c:v>
                </c:pt>
                <c:pt idx="3772">
                  <c:v>68</c:v>
                </c:pt>
                <c:pt idx="3773">
                  <c:v>68</c:v>
                </c:pt>
                <c:pt idx="3774">
                  <c:v>68</c:v>
                </c:pt>
                <c:pt idx="3775">
                  <c:v>68</c:v>
                </c:pt>
                <c:pt idx="3776">
                  <c:v>68</c:v>
                </c:pt>
                <c:pt idx="3777">
                  <c:v>68</c:v>
                </c:pt>
                <c:pt idx="3778">
                  <c:v>68</c:v>
                </c:pt>
                <c:pt idx="3779">
                  <c:v>68</c:v>
                </c:pt>
                <c:pt idx="3780">
                  <c:v>68</c:v>
                </c:pt>
                <c:pt idx="3781">
                  <c:v>68</c:v>
                </c:pt>
                <c:pt idx="3782">
                  <c:v>68</c:v>
                </c:pt>
                <c:pt idx="3783">
                  <c:v>68</c:v>
                </c:pt>
                <c:pt idx="3784">
                  <c:v>68</c:v>
                </c:pt>
                <c:pt idx="3785">
                  <c:v>68</c:v>
                </c:pt>
                <c:pt idx="3786">
                  <c:v>68</c:v>
                </c:pt>
                <c:pt idx="3787">
                  <c:v>68</c:v>
                </c:pt>
                <c:pt idx="3788">
                  <c:v>68</c:v>
                </c:pt>
                <c:pt idx="3789">
                  <c:v>68</c:v>
                </c:pt>
                <c:pt idx="3790">
                  <c:v>68</c:v>
                </c:pt>
                <c:pt idx="3791">
                  <c:v>68</c:v>
                </c:pt>
                <c:pt idx="3792">
                  <c:v>68</c:v>
                </c:pt>
                <c:pt idx="3793">
                  <c:v>68</c:v>
                </c:pt>
                <c:pt idx="3794">
                  <c:v>68</c:v>
                </c:pt>
                <c:pt idx="3795">
                  <c:v>68</c:v>
                </c:pt>
                <c:pt idx="3796">
                  <c:v>68</c:v>
                </c:pt>
                <c:pt idx="3797">
                  <c:v>68</c:v>
                </c:pt>
                <c:pt idx="3798">
                  <c:v>68</c:v>
                </c:pt>
                <c:pt idx="3799">
                  <c:v>68</c:v>
                </c:pt>
                <c:pt idx="3800">
                  <c:v>68</c:v>
                </c:pt>
                <c:pt idx="3801">
                  <c:v>68</c:v>
                </c:pt>
                <c:pt idx="3802">
                  <c:v>68</c:v>
                </c:pt>
                <c:pt idx="3803">
                  <c:v>68</c:v>
                </c:pt>
                <c:pt idx="3804">
                  <c:v>68</c:v>
                </c:pt>
                <c:pt idx="3805">
                  <c:v>68</c:v>
                </c:pt>
                <c:pt idx="3806">
                  <c:v>68</c:v>
                </c:pt>
                <c:pt idx="3807">
                  <c:v>68</c:v>
                </c:pt>
                <c:pt idx="3808">
                  <c:v>68</c:v>
                </c:pt>
                <c:pt idx="3809">
                  <c:v>68</c:v>
                </c:pt>
                <c:pt idx="3810">
                  <c:v>68</c:v>
                </c:pt>
                <c:pt idx="3811">
                  <c:v>68</c:v>
                </c:pt>
                <c:pt idx="3812">
                  <c:v>68</c:v>
                </c:pt>
                <c:pt idx="3813">
                  <c:v>68</c:v>
                </c:pt>
                <c:pt idx="3814">
                  <c:v>68</c:v>
                </c:pt>
                <c:pt idx="3815">
                  <c:v>68</c:v>
                </c:pt>
                <c:pt idx="3816">
                  <c:v>68</c:v>
                </c:pt>
                <c:pt idx="3817">
                  <c:v>68</c:v>
                </c:pt>
                <c:pt idx="3818">
                  <c:v>68</c:v>
                </c:pt>
                <c:pt idx="3819">
                  <c:v>68</c:v>
                </c:pt>
                <c:pt idx="3820">
                  <c:v>68</c:v>
                </c:pt>
                <c:pt idx="3821">
                  <c:v>68</c:v>
                </c:pt>
                <c:pt idx="3822">
                  <c:v>68</c:v>
                </c:pt>
                <c:pt idx="3823">
                  <c:v>68</c:v>
                </c:pt>
                <c:pt idx="3824">
                  <c:v>68</c:v>
                </c:pt>
                <c:pt idx="3825">
                  <c:v>68</c:v>
                </c:pt>
                <c:pt idx="3826">
                  <c:v>68</c:v>
                </c:pt>
                <c:pt idx="3827">
                  <c:v>68</c:v>
                </c:pt>
                <c:pt idx="3828">
                  <c:v>69</c:v>
                </c:pt>
                <c:pt idx="3829">
                  <c:v>69</c:v>
                </c:pt>
                <c:pt idx="3830">
                  <c:v>69</c:v>
                </c:pt>
                <c:pt idx="3831">
                  <c:v>69</c:v>
                </c:pt>
                <c:pt idx="3832">
                  <c:v>69</c:v>
                </c:pt>
                <c:pt idx="3833">
                  <c:v>69</c:v>
                </c:pt>
                <c:pt idx="3834">
                  <c:v>69</c:v>
                </c:pt>
                <c:pt idx="3835">
                  <c:v>69</c:v>
                </c:pt>
                <c:pt idx="3836">
                  <c:v>69</c:v>
                </c:pt>
                <c:pt idx="3837">
                  <c:v>69</c:v>
                </c:pt>
                <c:pt idx="3838">
                  <c:v>69</c:v>
                </c:pt>
                <c:pt idx="3839">
                  <c:v>69</c:v>
                </c:pt>
                <c:pt idx="3840">
                  <c:v>69</c:v>
                </c:pt>
                <c:pt idx="3841">
                  <c:v>69</c:v>
                </c:pt>
                <c:pt idx="3842">
                  <c:v>69</c:v>
                </c:pt>
                <c:pt idx="3843">
                  <c:v>69</c:v>
                </c:pt>
                <c:pt idx="3844">
                  <c:v>69</c:v>
                </c:pt>
                <c:pt idx="3845">
                  <c:v>69</c:v>
                </c:pt>
                <c:pt idx="3846">
                  <c:v>69</c:v>
                </c:pt>
                <c:pt idx="3847">
                  <c:v>69</c:v>
                </c:pt>
                <c:pt idx="3848">
                  <c:v>69</c:v>
                </c:pt>
                <c:pt idx="3849">
                  <c:v>69</c:v>
                </c:pt>
                <c:pt idx="3850">
                  <c:v>69</c:v>
                </c:pt>
                <c:pt idx="3851">
                  <c:v>69</c:v>
                </c:pt>
                <c:pt idx="3852">
                  <c:v>69</c:v>
                </c:pt>
                <c:pt idx="3853">
                  <c:v>69</c:v>
                </c:pt>
                <c:pt idx="3854">
                  <c:v>69</c:v>
                </c:pt>
                <c:pt idx="3855">
                  <c:v>69</c:v>
                </c:pt>
                <c:pt idx="3856">
                  <c:v>69</c:v>
                </c:pt>
                <c:pt idx="3857">
                  <c:v>69</c:v>
                </c:pt>
                <c:pt idx="3858">
                  <c:v>69</c:v>
                </c:pt>
                <c:pt idx="3859">
                  <c:v>69</c:v>
                </c:pt>
                <c:pt idx="3860">
                  <c:v>69</c:v>
                </c:pt>
                <c:pt idx="3861">
                  <c:v>69</c:v>
                </c:pt>
                <c:pt idx="3862">
                  <c:v>69</c:v>
                </c:pt>
                <c:pt idx="3863">
                  <c:v>69</c:v>
                </c:pt>
                <c:pt idx="3864">
                  <c:v>69</c:v>
                </c:pt>
                <c:pt idx="3865">
                  <c:v>69</c:v>
                </c:pt>
                <c:pt idx="3866">
                  <c:v>69</c:v>
                </c:pt>
                <c:pt idx="3867">
                  <c:v>69</c:v>
                </c:pt>
                <c:pt idx="3868">
                  <c:v>69</c:v>
                </c:pt>
                <c:pt idx="3869">
                  <c:v>69</c:v>
                </c:pt>
                <c:pt idx="3870">
                  <c:v>69</c:v>
                </c:pt>
                <c:pt idx="3871">
                  <c:v>69</c:v>
                </c:pt>
                <c:pt idx="3872">
                  <c:v>69</c:v>
                </c:pt>
                <c:pt idx="3873">
                  <c:v>69</c:v>
                </c:pt>
                <c:pt idx="3874">
                  <c:v>69</c:v>
                </c:pt>
                <c:pt idx="3875">
                  <c:v>69</c:v>
                </c:pt>
                <c:pt idx="3876">
                  <c:v>69</c:v>
                </c:pt>
                <c:pt idx="3877">
                  <c:v>69</c:v>
                </c:pt>
                <c:pt idx="3878">
                  <c:v>69</c:v>
                </c:pt>
                <c:pt idx="3879">
                  <c:v>69</c:v>
                </c:pt>
                <c:pt idx="3880">
                  <c:v>69</c:v>
                </c:pt>
                <c:pt idx="3881">
                  <c:v>69</c:v>
                </c:pt>
                <c:pt idx="3882">
                  <c:v>69</c:v>
                </c:pt>
                <c:pt idx="3883">
                  <c:v>69</c:v>
                </c:pt>
                <c:pt idx="3884">
                  <c:v>69</c:v>
                </c:pt>
                <c:pt idx="3885">
                  <c:v>69</c:v>
                </c:pt>
                <c:pt idx="3886">
                  <c:v>69</c:v>
                </c:pt>
                <c:pt idx="3887">
                  <c:v>69</c:v>
                </c:pt>
                <c:pt idx="3888">
                  <c:v>69</c:v>
                </c:pt>
                <c:pt idx="3889">
                  <c:v>69</c:v>
                </c:pt>
                <c:pt idx="3890">
                  <c:v>69</c:v>
                </c:pt>
                <c:pt idx="3891">
                  <c:v>69</c:v>
                </c:pt>
                <c:pt idx="3892">
                  <c:v>69</c:v>
                </c:pt>
                <c:pt idx="3893">
                  <c:v>69</c:v>
                </c:pt>
                <c:pt idx="3894">
                  <c:v>69</c:v>
                </c:pt>
                <c:pt idx="3895">
                  <c:v>69</c:v>
                </c:pt>
                <c:pt idx="3896">
                  <c:v>69</c:v>
                </c:pt>
                <c:pt idx="3897">
                  <c:v>69</c:v>
                </c:pt>
                <c:pt idx="3898">
                  <c:v>69</c:v>
                </c:pt>
                <c:pt idx="3899">
                  <c:v>69</c:v>
                </c:pt>
                <c:pt idx="3900">
                  <c:v>69</c:v>
                </c:pt>
                <c:pt idx="3901">
                  <c:v>69</c:v>
                </c:pt>
                <c:pt idx="3902">
                  <c:v>69</c:v>
                </c:pt>
                <c:pt idx="3903">
                  <c:v>69</c:v>
                </c:pt>
                <c:pt idx="3904">
                  <c:v>69</c:v>
                </c:pt>
                <c:pt idx="3905">
                  <c:v>69</c:v>
                </c:pt>
                <c:pt idx="3906">
                  <c:v>69</c:v>
                </c:pt>
                <c:pt idx="3907">
                  <c:v>70</c:v>
                </c:pt>
                <c:pt idx="3908">
                  <c:v>70</c:v>
                </c:pt>
                <c:pt idx="3909">
                  <c:v>70</c:v>
                </c:pt>
                <c:pt idx="3910">
                  <c:v>70</c:v>
                </c:pt>
                <c:pt idx="3911">
                  <c:v>70</c:v>
                </c:pt>
                <c:pt idx="3912">
                  <c:v>70</c:v>
                </c:pt>
                <c:pt idx="3913">
                  <c:v>70</c:v>
                </c:pt>
                <c:pt idx="3914">
                  <c:v>70</c:v>
                </c:pt>
                <c:pt idx="3915">
                  <c:v>70</c:v>
                </c:pt>
                <c:pt idx="3916">
                  <c:v>70</c:v>
                </c:pt>
                <c:pt idx="3917">
                  <c:v>70</c:v>
                </c:pt>
                <c:pt idx="3918">
                  <c:v>70</c:v>
                </c:pt>
                <c:pt idx="3919">
                  <c:v>70</c:v>
                </c:pt>
                <c:pt idx="3920">
                  <c:v>70</c:v>
                </c:pt>
                <c:pt idx="3921">
                  <c:v>70</c:v>
                </c:pt>
                <c:pt idx="3922">
                  <c:v>70</c:v>
                </c:pt>
                <c:pt idx="3923">
                  <c:v>70</c:v>
                </c:pt>
                <c:pt idx="3924">
                  <c:v>70</c:v>
                </c:pt>
                <c:pt idx="3925">
                  <c:v>70</c:v>
                </c:pt>
                <c:pt idx="3926">
                  <c:v>70</c:v>
                </c:pt>
                <c:pt idx="3927">
                  <c:v>70</c:v>
                </c:pt>
                <c:pt idx="3928">
                  <c:v>70</c:v>
                </c:pt>
                <c:pt idx="3929">
                  <c:v>70</c:v>
                </c:pt>
                <c:pt idx="3930">
                  <c:v>70</c:v>
                </c:pt>
                <c:pt idx="3931">
                  <c:v>70</c:v>
                </c:pt>
                <c:pt idx="3932">
                  <c:v>70</c:v>
                </c:pt>
                <c:pt idx="3933">
                  <c:v>70</c:v>
                </c:pt>
                <c:pt idx="3934">
                  <c:v>70</c:v>
                </c:pt>
                <c:pt idx="3935">
                  <c:v>70</c:v>
                </c:pt>
                <c:pt idx="3936">
                  <c:v>70</c:v>
                </c:pt>
                <c:pt idx="3937">
                  <c:v>70</c:v>
                </c:pt>
                <c:pt idx="3938">
                  <c:v>70</c:v>
                </c:pt>
                <c:pt idx="3939">
                  <c:v>70</c:v>
                </c:pt>
                <c:pt idx="3940">
                  <c:v>70</c:v>
                </c:pt>
                <c:pt idx="3941">
                  <c:v>70</c:v>
                </c:pt>
                <c:pt idx="3942">
                  <c:v>70</c:v>
                </c:pt>
                <c:pt idx="3943">
                  <c:v>70</c:v>
                </c:pt>
                <c:pt idx="3944">
                  <c:v>70</c:v>
                </c:pt>
                <c:pt idx="3945">
                  <c:v>70</c:v>
                </c:pt>
                <c:pt idx="3946">
                  <c:v>70</c:v>
                </c:pt>
                <c:pt idx="3947">
                  <c:v>70</c:v>
                </c:pt>
                <c:pt idx="3948">
                  <c:v>70</c:v>
                </c:pt>
                <c:pt idx="3949">
                  <c:v>70</c:v>
                </c:pt>
                <c:pt idx="3950">
                  <c:v>70</c:v>
                </c:pt>
                <c:pt idx="3951">
                  <c:v>70</c:v>
                </c:pt>
                <c:pt idx="3952">
                  <c:v>70</c:v>
                </c:pt>
                <c:pt idx="3953">
                  <c:v>70</c:v>
                </c:pt>
                <c:pt idx="3954">
                  <c:v>70</c:v>
                </c:pt>
                <c:pt idx="3955">
                  <c:v>70</c:v>
                </c:pt>
                <c:pt idx="3956">
                  <c:v>70</c:v>
                </c:pt>
                <c:pt idx="3957">
                  <c:v>70</c:v>
                </c:pt>
                <c:pt idx="3958">
                  <c:v>70</c:v>
                </c:pt>
                <c:pt idx="3959">
                  <c:v>70</c:v>
                </c:pt>
                <c:pt idx="3960">
                  <c:v>70</c:v>
                </c:pt>
                <c:pt idx="3961">
                  <c:v>70</c:v>
                </c:pt>
                <c:pt idx="3962">
                  <c:v>70</c:v>
                </c:pt>
                <c:pt idx="3963">
                  <c:v>70</c:v>
                </c:pt>
                <c:pt idx="3964">
                  <c:v>70</c:v>
                </c:pt>
                <c:pt idx="3965">
                  <c:v>70</c:v>
                </c:pt>
                <c:pt idx="3966">
                  <c:v>70</c:v>
                </c:pt>
                <c:pt idx="3967">
                  <c:v>70</c:v>
                </c:pt>
                <c:pt idx="3968">
                  <c:v>70</c:v>
                </c:pt>
                <c:pt idx="3969">
                  <c:v>70</c:v>
                </c:pt>
                <c:pt idx="3970">
                  <c:v>70</c:v>
                </c:pt>
                <c:pt idx="3971">
                  <c:v>70</c:v>
                </c:pt>
                <c:pt idx="3972">
                  <c:v>70</c:v>
                </c:pt>
                <c:pt idx="3973">
                  <c:v>70</c:v>
                </c:pt>
                <c:pt idx="3974">
                  <c:v>70</c:v>
                </c:pt>
                <c:pt idx="3975">
                  <c:v>70</c:v>
                </c:pt>
                <c:pt idx="3976">
                  <c:v>70</c:v>
                </c:pt>
                <c:pt idx="3977">
                  <c:v>70</c:v>
                </c:pt>
                <c:pt idx="3978">
                  <c:v>70</c:v>
                </c:pt>
                <c:pt idx="3979">
                  <c:v>70</c:v>
                </c:pt>
                <c:pt idx="3980">
                  <c:v>70</c:v>
                </c:pt>
                <c:pt idx="3981">
                  <c:v>70</c:v>
                </c:pt>
                <c:pt idx="3982">
                  <c:v>71</c:v>
                </c:pt>
                <c:pt idx="3983">
                  <c:v>71</c:v>
                </c:pt>
                <c:pt idx="3984">
                  <c:v>71</c:v>
                </c:pt>
                <c:pt idx="3985">
                  <c:v>71</c:v>
                </c:pt>
                <c:pt idx="3986">
                  <c:v>71</c:v>
                </c:pt>
                <c:pt idx="3987">
                  <c:v>71</c:v>
                </c:pt>
                <c:pt idx="3988">
                  <c:v>71</c:v>
                </c:pt>
                <c:pt idx="3989">
                  <c:v>71</c:v>
                </c:pt>
                <c:pt idx="3990">
                  <c:v>71</c:v>
                </c:pt>
                <c:pt idx="3991">
                  <c:v>71</c:v>
                </c:pt>
                <c:pt idx="3992">
                  <c:v>71</c:v>
                </c:pt>
                <c:pt idx="3993">
                  <c:v>71</c:v>
                </c:pt>
                <c:pt idx="3994">
                  <c:v>71</c:v>
                </c:pt>
                <c:pt idx="3995">
                  <c:v>71</c:v>
                </c:pt>
                <c:pt idx="3996">
                  <c:v>71</c:v>
                </c:pt>
                <c:pt idx="3997">
                  <c:v>71</c:v>
                </c:pt>
                <c:pt idx="3998">
                  <c:v>71</c:v>
                </c:pt>
                <c:pt idx="3999">
                  <c:v>71</c:v>
                </c:pt>
                <c:pt idx="4000">
                  <c:v>71</c:v>
                </c:pt>
                <c:pt idx="4001">
                  <c:v>71</c:v>
                </c:pt>
                <c:pt idx="4002">
                  <c:v>71</c:v>
                </c:pt>
                <c:pt idx="4003">
                  <c:v>71</c:v>
                </c:pt>
                <c:pt idx="4004">
                  <c:v>71</c:v>
                </c:pt>
                <c:pt idx="4005">
                  <c:v>71</c:v>
                </c:pt>
                <c:pt idx="4006">
                  <c:v>71</c:v>
                </c:pt>
                <c:pt idx="4007">
                  <c:v>71</c:v>
                </c:pt>
                <c:pt idx="4008">
                  <c:v>71</c:v>
                </c:pt>
                <c:pt idx="4009">
                  <c:v>71</c:v>
                </c:pt>
                <c:pt idx="4010">
                  <c:v>71</c:v>
                </c:pt>
                <c:pt idx="4011">
                  <c:v>71</c:v>
                </c:pt>
                <c:pt idx="4012">
                  <c:v>71</c:v>
                </c:pt>
                <c:pt idx="4013">
                  <c:v>71</c:v>
                </c:pt>
                <c:pt idx="4014">
                  <c:v>71</c:v>
                </c:pt>
                <c:pt idx="4015">
                  <c:v>71</c:v>
                </c:pt>
                <c:pt idx="4016">
                  <c:v>71</c:v>
                </c:pt>
                <c:pt idx="4017">
                  <c:v>71</c:v>
                </c:pt>
                <c:pt idx="4018">
                  <c:v>71</c:v>
                </c:pt>
                <c:pt idx="4019">
                  <c:v>71</c:v>
                </c:pt>
                <c:pt idx="4020">
                  <c:v>71</c:v>
                </c:pt>
                <c:pt idx="4021">
                  <c:v>71</c:v>
                </c:pt>
                <c:pt idx="4022">
                  <c:v>71</c:v>
                </c:pt>
                <c:pt idx="4023">
                  <c:v>71</c:v>
                </c:pt>
                <c:pt idx="4024">
                  <c:v>71</c:v>
                </c:pt>
                <c:pt idx="4025">
                  <c:v>71</c:v>
                </c:pt>
                <c:pt idx="4026">
                  <c:v>71</c:v>
                </c:pt>
                <c:pt idx="4027">
                  <c:v>71</c:v>
                </c:pt>
                <c:pt idx="4028">
                  <c:v>71</c:v>
                </c:pt>
                <c:pt idx="4029">
                  <c:v>71</c:v>
                </c:pt>
                <c:pt idx="4030">
                  <c:v>71</c:v>
                </c:pt>
                <c:pt idx="4031">
                  <c:v>71</c:v>
                </c:pt>
                <c:pt idx="4032">
                  <c:v>71</c:v>
                </c:pt>
                <c:pt idx="4033">
                  <c:v>71</c:v>
                </c:pt>
                <c:pt idx="4034">
                  <c:v>71</c:v>
                </c:pt>
                <c:pt idx="4035">
                  <c:v>72</c:v>
                </c:pt>
                <c:pt idx="4036">
                  <c:v>72</c:v>
                </c:pt>
                <c:pt idx="4037">
                  <c:v>72</c:v>
                </c:pt>
                <c:pt idx="4038">
                  <c:v>72</c:v>
                </c:pt>
                <c:pt idx="4039">
                  <c:v>72</c:v>
                </c:pt>
                <c:pt idx="4040">
                  <c:v>72</c:v>
                </c:pt>
                <c:pt idx="4041">
                  <c:v>72</c:v>
                </c:pt>
                <c:pt idx="4042">
                  <c:v>72</c:v>
                </c:pt>
                <c:pt idx="4043">
                  <c:v>72</c:v>
                </c:pt>
                <c:pt idx="4044">
                  <c:v>72</c:v>
                </c:pt>
                <c:pt idx="4045">
                  <c:v>72</c:v>
                </c:pt>
                <c:pt idx="4046">
                  <c:v>72</c:v>
                </c:pt>
                <c:pt idx="4047">
                  <c:v>72</c:v>
                </c:pt>
                <c:pt idx="4048">
                  <c:v>72</c:v>
                </c:pt>
                <c:pt idx="4049">
                  <c:v>72</c:v>
                </c:pt>
                <c:pt idx="4050">
                  <c:v>72</c:v>
                </c:pt>
                <c:pt idx="4051">
                  <c:v>72</c:v>
                </c:pt>
                <c:pt idx="4052">
                  <c:v>72</c:v>
                </c:pt>
                <c:pt idx="4053">
                  <c:v>72</c:v>
                </c:pt>
                <c:pt idx="4054">
                  <c:v>72</c:v>
                </c:pt>
                <c:pt idx="4055">
                  <c:v>72</c:v>
                </c:pt>
                <c:pt idx="4056">
                  <c:v>72</c:v>
                </c:pt>
                <c:pt idx="4057">
                  <c:v>72</c:v>
                </c:pt>
                <c:pt idx="4058">
                  <c:v>72</c:v>
                </c:pt>
                <c:pt idx="4059">
                  <c:v>72</c:v>
                </c:pt>
                <c:pt idx="4060">
                  <c:v>72</c:v>
                </c:pt>
                <c:pt idx="4061">
                  <c:v>72</c:v>
                </c:pt>
                <c:pt idx="4062">
                  <c:v>72</c:v>
                </c:pt>
                <c:pt idx="4063">
                  <c:v>72</c:v>
                </c:pt>
                <c:pt idx="4064">
                  <c:v>72</c:v>
                </c:pt>
                <c:pt idx="4065">
                  <c:v>72</c:v>
                </c:pt>
                <c:pt idx="4066">
                  <c:v>72</c:v>
                </c:pt>
                <c:pt idx="4067">
                  <c:v>72</c:v>
                </c:pt>
                <c:pt idx="4068">
                  <c:v>72</c:v>
                </c:pt>
                <c:pt idx="4069">
                  <c:v>72</c:v>
                </c:pt>
                <c:pt idx="4070">
                  <c:v>72</c:v>
                </c:pt>
                <c:pt idx="4071">
                  <c:v>72</c:v>
                </c:pt>
                <c:pt idx="4072">
                  <c:v>72</c:v>
                </c:pt>
                <c:pt idx="4073">
                  <c:v>72</c:v>
                </c:pt>
                <c:pt idx="4074">
                  <c:v>72</c:v>
                </c:pt>
                <c:pt idx="4075">
                  <c:v>72</c:v>
                </c:pt>
                <c:pt idx="4076">
                  <c:v>72</c:v>
                </c:pt>
                <c:pt idx="4077">
                  <c:v>72</c:v>
                </c:pt>
                <c:pt idx="4078">
                  <c:v>72</c:v>
                </c:pt>
                <c:pt idx="4079">
                  <c:v>72</c:v>
                </c:pt>
                <c:pt idx="4080">
                  <c:v>72</c:v>
                </c:pt>
                <c:pt idx="4081">
                  <c:v>72</c:v>
                </c:pt>
                <c:pt idx="4082">
                  <c:v>72</c:v>
                </c:pt>
                <c:pt idx="4083">
                  <c:v>72</c:v>
                </c:pt>
                <c:pt idx="4084">
                  <c:v>72</c:v>
                </c:pt>
                <c:pt idx="4085">
                  <c:v>72</c:v>
                </c:pt>
                <c:pt idx="4086">
                  <c:v>73</c:v>
                </c:pt>
                <c:pt idx="4087">
                  <c:v>73</c:v>
                </c:pt>
                <c:pt idx="4088">
                  <c:v>73</c:v>
                </c:pt>
                <c:pt idx="4089">
                  <c:v>73</c:v>
                </c:pt>
                <c:pt idx="4090">
                  <c:v>73</c:v>
                </c:pt>
                <c:pt idx="4091">
                  <c:v>73</c:v>
                </c:pt>
                <c:pt idx="4092">
                  <c:v>73</c:v>
                </c:pt>
                <c:pt idx="4093">
                  <c:v>73</c:v>
                </c:pt>
                <c:pt idx="4094">
                  <c:v>73</c:v>
                </c:pt>
                <c:pt idx="4095">
                  <c:v>73</c:v>
                </c:pt>
                <c:pt idx="4096">
                  <c:v>73</c:v>
                </c:pt>
                <c:pt idx="4097">
                  <c:v>73</c:v>
                </c:pt>
                <c:pt idx="4098">
                  <c:v>73</c:v>
                </c:pt>
                <c:pt idx="4099">
                  <c:v>73</c:v>
                </c:pt>
                <c:pt idx="4100">
                  <c:v>73</c:v>
                </c:pt>
                <c:pt idx="4101">
                  <c:v>73</c:v>
                </c:pt>
                <c:pt idx="4102">
                  <c:v>73</c:v>
                </c:pt>
                <c:pt idx="4103">
                  <c:v>73</c:v>
                </c:pt>
                <c:pt idx="4104">
                  <c:v>73</c:v>
                </c:pt>
                <c:pt idx="4105">
                  <c:v>73</c:v>
                </c:pt>
                <c:pt idx="4106">
                  <c:v>73</c:v>
                </c:pt>
                <c:pt idx="4107">
                  <c:v>73</c:v>
                </c:pt>
                <c:pt idx="4108">
                  <c:v>73</c:v>
                </c:pt>
                <c:pt idx="4109">
                  <c:v>73</c:v>
                </c:pt>
                <c:pt idx="4110">
                  <c:v>73</c:v>
                </c:pt>
                <c:pt idx="4111">
                  <c:v>73</c:v>
                </c:pt>
                <c:pt idx="4112">
                  <c:v>73</c:v>
                </c:pt>
                <c:pt idx="4113">
                  <c:v>73</c:v>
                </c:pt>
                <c:pt idx="4114">
                  <c:v>73</c:v>
                </c:pt>
                <c:pt idx="4115">
                  <c:v>73</c:v>
                </c:pt>
                <c:pt idx="4116">
                  <c:v>73</c:v>
                </c:pt>
                <c:pt idx="4117">
                  <c:v>73</c:v>
                </c:pt>
                <c:pt idx="4118">
                  <c:v>73</c:v>
                </c:pt>
                <c:pt idx="4119">
                  <c:v>73</c:v>
                </c:pt>
                <c:pt idx="4120">
                  <c:v>73</c:v>
                </c:pt>
                <c:pt idx="4121">
                  <c:v>73</c:v>
                </c:pt>
                <c:pt idx="4122">
                  <c:v>73</c:v>
                </c:pt>
                <c:pt idx="4123">
                  <c:v>73</c:v>
                </c:pt>
                <c:pt idx="4124">
                  <c:v>73</c:v>
                </c:pt>
                <c:pt idx="4125">
                  <c:v>73</c:v>
                </c:pt>
                <c:pt idx="4126">
                  <c:v>73</c:v>
                </c:pt>
                <c:pt idx="4127">
                  <c:v>73</c:v>
                </c:pt>
                <c:pt idx="4128">
                  <c:v>73</c:v>
                </c:pt>
                <c:pt idx="4129">
                  <c:v>74</c:v>
                </c:pt>
                <c:pt idx="4130">
                  <c:v>74</c:v>
                </c:pt>
                <c:pt idx="4131">
                  <c:v>74</c:v>
                </c:pt>
                <c:pt idx="4132">
                  <c:v>74</c:v>
                </c:pt>
                <c:pt idx="4133">
                  <c:v>74</c:v>
                </c:pt>
                <c:pt idx="4134">
                  <c:v>74</c:v>
                </c:pt>
                <c:pt idx="4135">
                  <c:v>74</c:v>
                </c:pt>
                <c:pt idx="4136">
                  <c:v>74</c:v>
                </c:pt>
                <c:pt idx="4137">
                  <c:v>74</c:v>
                </c:pt>
                <c:pt idx="4138">
                  <c:v>74</c:v>
                </c:pt>
                <c:pt idx="4139">
                  <c:v>74</c:v>
                </c:pt>
                <c:pt idx="4140">
                  <c:v>74</c:v>
                </c:pt>
                <c:pt idx="4141">
                  <c:v>74</c:v>
                </c:pt>
                <c:pt idx="4142">
                  <c:v>74</c:v>
                </c:pt>
                <c:pt idx="4143">
                  <c:v>74</c:v>
                </c:pt>
                <c:pt idx="4144">
                  <c:v>74</c:v>
                </c:pt>
                <c:pt idx="4145">
                  <c:v>74</c:v>
                </c:pt>
                <c:pt idx="4146">
                  <c:v>74</c:v>
                </c:pt>
                <c:pt idx="4147">
                  <c:v>74</c:v>
                </c:pt>
                <c:pt idx="4148">
                  <c:v>74</c:v>
                </c:pt>
                <c:pt idx="4149">
                  <c:v>74</c:v>
                </c:pt>
                <c:pt idx="4150">
                  <c:v>74</c:v>
                </c:pt>
                <c:pt idx="4151">
                  <c:v>74</c:v>
                </c:pt>
                <c:pt idx="4152">
                  <c:v>74</c:v>
                </c:pt>
                <c:pt idx="4153">
                  <c:v>74</c:v>
                </c:pt>
                <c:pt idx="4154">
                  <c:v>74</c:v>
                </c:pt>
                <c:pt idx="4155">
                  <c:v>74</c:v>
                </c:pt>
                <c:pt idx="4156">
                  <c:v>74</c:v>
                </c:pt>
                <c:pt idx="4157">
                  <c:v>75</c:v>
                </c:pt>
                <c:pt idx="4158">
                  <c:v>75</c:v>
                </c:pt>
                <c:pt idx="4159">
                  <c:v>75</c:v>
                </c:pt>
                <c:pt idx="4160">
                  <c:v>75</c:v>
                </c:pt>
                <c:pt idx="4161">
                  <c:v>75</c:v>
                </c:pt>
                <c:pt idx="4162">
                  <c:v>75</c:v>
                </c:pt>
                <c:pt idx="4163">
                  <c:v>75</c:v>
                </c:pt>
                <c:pt idx="4164">
                  <c:v>75</c:v>
                </c:pt>
                <c:pt idx="4165">
                  <c:v>75</c:v>
                </c:pt>
                <c:pt idx="4166">
                  <c:v>75</c:v>
                </c:pt>
                <c:pt idx="4167">
                  <c:v>75</c:v>
                </c:pt>
                <c:pt idx="4168">
                  <c:v>75</c:v>
                </c:pt>
                <c:pt idx="4169">
                  <c:v>75</c:v>
                </c:pt>
                <c:pt idx="4170">
                  <c:v>75</c:v>
                </c:pt>
                <c:pt idx="4171">
                  <c:v>75</c:v>
                </c:pt>
                <c:pt idx="4172">
                  <c:v>75</c:v>
                </c:pt>
                <c:pt idx="4173">
                  <c:v>76</c:v>
                </c:pt>
                <c:pt idx="4174">
                  <c:v>76</c:v>
                </c:pt>
                <c:pt idx="4175">
                  <c:v>76</c:v>
                </c:pt>
                <c:pt idx="4176">
                  <c:v>76</c:v>
                </c:pt>
                <c:pt idx="4177">
                  <c:v>76</c:v>
                </c:pt>
                <c:pt idx="4178">
                  <c:v>76</c:v>
                </c:pt>
                <c:pt idx="4179">
                  <c:v>76</c:v>
                </c:pt>
                <c:pt idx="4180">
                  <c:v>76</c:v>
                </c:pt>
                <c:pt idx="4181">
                  <c:v>76</c:v>
                </c:pt>
                <c:pt idx="4182">
                  <c:v>76</c:v>
                </c:pt>
                <c:pt idx="4183">
                  <c:v>76</c:v>
                </c:pt>
                <c:pt idx="4184">
                  <c:v>77</c:v>
                </c:pt>
                <c:pt idx="4185">
                  <c:v>77</c:v>
                </c:pt>
                <c:pt idx="4186">
                  <c:v>78</c:v>
                </c:pt>
                <c:pt idx="4187">
                  <c:v>78</c:v>
                </c:pt>
                <c:pt idx="4188">
                  <c:v>79</c:v>
                </c:pt>
              </c:numCache>
            </c:numRef>
          </c:xVal>
          <c:yVal>
            <c:numRef>
              <c:f>Sheet1!$B$2:$B$4190</c:f>
              <c:numCache>
                <c:formatCode>General</c:formatCode>
                <c:ptCount val="4189"/>
                <c:pt idx="0">
                  <c:v>-43</c:v>
                </c:pt>
                <c:pt idx="1">
                  <c:v>-41</c:v>
                </c:pt>
                <c:pt idx="2">
                  <c:v>-39</c:v>
                </c:pt>
                <c:pt idx="3">
                  <c:v>-33</c:v>
                </c:pt>
                <c:pt idx="4">
                  <c:v>-32</c:v>
                </c:pt>
                <c:pt idx="5">
                  <c:v>-29</c:v>
                </c:pt>
                <c:pt idx="6">
                  <c:v>-28</c:v>
                </c:pt>
                <c:pt idx="7">
                  <c:v>-25</c:v>
                </c:pt>
                <c:pt idx="8">
                  <c:v>-24</c:v>
                </c:pt>
                <c:pt idx="9">
                  <c:v>-23</c:v>
                </c:pt>
                <c:pt idx="10">
                  <c:v>-22</c:v>
                </c:pt>
                <c:pt idx="11">
                  <c:v>-21</c:v>
                </c:pt>
                <c:pt idx="12">
                  <c:v>-20</c:v>
                </c:pt>
                <c:pt idx="13">
                  <c:v>-18</c:v>
                </c:pt>
                <c:pt idx="14">
                  <c:v>-17</c:v>
                </c:pt>
                <c:pt idx="15">
                  <c:v>-16</c:v>
                </c:pt>
                <c:pt idx="16">
                  <c:v>-15</c:v>
                </c:pt>
                <c:pt idx="17">
                  <c:v>-13</c:v>
                </c:pt>
                <c:pt idx="18">
                  <c:v>-12</c:v>
                </c:pt>
                <c:pt idx="19">
                  <c:v>-11</c:v>
                </c:pt>
                <c:pt idx="20">
                  <c:v>-9</c:v>
                </c:pt>
                <c:pt idx="21">
                  <c:v>-8</c:v>
                </c:pt>
                <c:pt idx="22">
                  <c:v>-7</c:v>
                </c:pt>
                <c:pt idx="23">
                  <c:v>-6</c:v>
                </c:pt>
                <c:pt idx="24">
                  <c:v>-5</c:v>
                </c:pt>
                <c:pt idx="25">
                  <c:v>-4</c:v>
                </c:pt>
                <c:pt idx="26">
                  <c:v>-3</c:v>
                </c:pt>
                <c:pt idx="27">
                  <c:v>-2</c:v>
                </c:pt>
                <c:pt idx="28">
                  <c:v>0</c:v>
                </c:pt>
                <c:pt idx="29">
                  <c:v>1</c:v>
                </c:pt>
                <c:pt idx="30">
                  <c:v>2</c:v>
                </c:pt>
                <c:pt idx="31">
                  <c:v>3</c:v>
                </c:pt>
                <c:pt idx="32">
                  <c:v>4</c:v>
                </c:pt>
                <c:pt idx="33">
                  <c:v>5</c:v>
                </c:pt>
                <c:pt idx="34">
                  <c:v>6</c:v>
                </c:pt>
                <c:pt idx="35">
                  <c:v>7</c:v>
                </c:pt>
                <c:pt idx="36">
                  <c:v>8</c:v>
                </c:pt>
                <c:pt idx="37">
                  <c:v>9</c:v>
                </c:pt>
                <c:pt idx="38">
                  <c:v>10</c:v>
                </c:pt>
                <c:pt idx="39">
                  <c:v>11</c:v>
                </c:pt>
                <c:pt idx="40">
                  <c:v>12</c:v>
                </c:pt>
                <c:pt idx="41">
                  <c:v>13</c:v>
                </c:pt>
                <c:pt idx="42">
                  <c:v>14</c:v>
                </c:pt>
                <c:pt idx="43">
                  <c:v>16</c:v>
                </c:pt>
                <c:pt idx="44">
                  <c:v>17</c:v>
                </c:pt>
                <c:pt idx="45">
                  <c:v>18</c:v>
                </c:pt>
                <c:pt idx="46">
                  <c:v>19</c:v>
                </c:pt>
                <c:pt idx="47">
                  <c:v>20</c:v>
                </c:pt>
                <c:pt idx="48">
                  <c:v>21</c:v>
                </c:pt>
                <c:pt idx="49">
                  <c:v>23</c:v>
                </c:pt>
                <c:pt idx="50">
                  <c:v>24</c:v>
                </c:pt>
                <c:pt idx="51">
                  <c:v>25</c:v>
                </c:pt>
                <c:pt idx="52">
                  <c:v>26</c:v>
                </c:pt>
                <c:pt idx="53">
                  <c:v>27</c:v>
                </c:pt>
                <c:pt idx="54">
                  <c:v>28</c:v>
                </c:pt>
                <c:pt idx="55">
                  <c:v>30</c:v>
                </c:pt>
                <c:pt idx="56">
                  <c:v>31</c:v>
                </c:pt>
                <c:pt idx="57">
                  <c:v>32</c:v>
                </c:pt>
                <c:pt idx="58">
                  <c:v>33</c:v>
                </c:pt>
                <c:pt idx="59">
                  <c:v>39</c:v>
                </c:pt>
                <c:pt idx="60">
                  <c:v>42</c:v>
                </c:pt>
                <c:pt idx="61">
                  <c:v>44</c:v>
                </c:pt>
                <c:pt idx="62">
                  <c:v>46</c:v>
                </c:pt>
                <c:pt idx="63">
                  <c:v>-56</c:v>
                </c:pt>
                <c:pt idx="64">
                  <c:v>-40</c:v>
                </c:pt>
                <c:pt idx="65">
                  <c:v>-39</c:v>
                </c:pt>
                <c:pt idx="66">
                  <c:v>-35</c:v>
                </c:pt>
                <c:pt idx="67">
                  <c:v>-34</c:v>
                </c:pt>
                <c:pt idx="68">
                  <c:v>-30</c:v>
                </c:pt>
                <c:pt idx="69">
                  <c:v>-29</c:v>
                </c:pt>
                <c:pt idx="70">
                  <c:v>-28</c:v>
                </c:pt>
                <c:pt idx="71">
                  <c:v>-27</c:v>
                </c:pt>
                <c:pt idx="72">
                  <c:v>-24</c:v>
                </c:pt>
                <c:pt idx="73">
                  <c:v>-23</c:v>
                </c:pt>
                <c:pt idx="74">
                  <c:v>-22</c:v>
                </c:pt>
                <c:pt idx="75">
                  <c:v>-21</c:v>
                </c:pt>
                <c:pt idx="76">
                  <c:v>-20</c:v>
                </c:pt>
                <c:pt idx="77">
                  <c:v>-19</c:v>
                </c:pt>
                <c:pt idx="78">
                  <c:v>-18</c:v>
                </c:pt>
                <c:pt idx="79">
                  <c:v>-17</c:v>
                </c:pt>
                <c:pt idx="80">
                  <c:v>-16</c:v>
                </c:pt>
                <c:pt idx="81">
                  <c:v>-15</c:v>
                </c:pt>
                <c:pt idx="82">
                  <c:v>-14</c:v>
                </c:pt>
                <c:pt idx="83">
                  <c:v>-13</c:v>
                </c:pt>
                <c:pt idx="84">
                  <c:v>-12</c:v>
                </c:pt>
                <c:pt idx="85">
                  <c:v>-11</c:v>
                </c:pt>
                <c:pt idx="86">
                  <c:v>-10</c:v>
                </c:pt>
                <c:pt idx="87">
                  <c:v>-9</c:v>
                </c:pt>
                <c:pt idx="88">
                  <c:v>-8</c:v>
                </c:pt>
                <c:pt idx="89">
                  <c:v>-6</c:v>
                </c:pt>
                <c:pt idx="90">
                  <c:v>-5</c:v>
                </c:pt>
                <c:pt idx="91">
                  <c:v>-4</c:v>
                </c:pt>
                <c:pt idx="92">
                  <c:v>-3</c:v>
                </c:pt>
                <c:pt idx="93">
                  <c:v>-2</c:v>
                </c:pt>
                <c:pt idx="94">
                  <c:v>-1</c:v>
                </c:pt>
                <c:pt idx="95">
                  <c:v>0</c:v>
                </c:pt>
                <c:pt idx="96">
                  <c:v>2</c:v>
                </c:pt>
                <c:pt idx="97">
                  <c:v>3</c:v>
                </c:pt>
                <c:pt idx="98">
                  <c:v>4</c:v>
                </c:pt>
                <c:pt idx="99">
                  <c:v>5</c:v>
                </c:pt>
                <c:pt idx="100">
                  <c:v>6</c:v>
                </c:pt>
                <c:pt idx="101">
                  <c:v>7</c:v>
                </c:pt>
                <c:pt idx="102">
                  <c:v>8</c:v>
                </c:pt>
                <c:pt idx="103">
                  <c:v>9</c:v>
                </c:pt>
                <c:pt idx="104">
                  <c:v>10</c:v>
                </c:pt>
                <c:pt idx="105">
                  <c:v>11</c:v>
                </c:pt>
                <c:pt idx="106">
                  <c:v>12</c:v>
                </c:pt>
                <c:pt idx="107">
                  <c:v>13</c:v>
                </c:pt>
                <c:pt idx="108">
                  <c:v>15</c:v>
                </c:pt>
                <c:pt idx="109">
                  <c:v>16</c:v>
                </c:pt>
                <c:pt idx="110">
                  <c:v>17</c:v>
                </c:pt>
                <c:pt idx="111">
                  <c:v>18</c:v>
                </c:pt>
                <c:pt idx="112">
                  <c:v>20</c:v>
                </c:pt>
                <c:pt idx="113">
                  <c:v>21</c:v>
                </c:pt>
                <c:pt idx="114">
                  <c:v>22</c:v>
                </c:pt>
                <c:pt idx="115">
                  <c:v>23</c:v>
                </c:pt>
                <c:pt idx="116">
                  <c:v>24</c:v>
                </c:pt>
                <c:pt idx="117">
                  <c:v>25</c:v>
                </c:pt>
                <c:pt idx="118">
                  <c:v>26</c:v>
                </c:pt>
                <c:pt idx="119">
                  <c:v>27</c:v>
                </c:pt>
                <c:pt idx="120">
                  <c:v>28</c:v>
                </c:pt>
                <c:pt idx="121">
                  <c:v>30</c:v>
                </c:pt>
                <c:pt idx="122">
                  <c:v>33</c:v>
                </c:pt>
                <c:pt idx="123">
                  <c:v>36</c:v>
                </c:pt>
                <c:pt idx="124">
                  <c:v>43</c:v>
                </c:pt>
                <c:pt idx="125">
                  <c:v>46</c:v>
                </c:pt>
                <c:pt idx="126">
                  <c:v>-46</c:v>
                </c:pt>
                <c:pt idx="127">
                  <c:v>-43</c:v>
                </c:pt>
                <c:pt idx="128">
                  <c:v>-40</c:v>
                </c:pt>
                <c:pt idx="129">
                  <c:v>-38</c:v>
                </c:pt>
                <c:pt idx="130">
                  <c:v>-35</c:v>
                </c:pt>
                <c:pt idx="131">
                  <c:v>-26</c:v>
                </c:pt>
                <c:pt idx="132">
                  <c:v>-25</c:v>
                </c:pt>
                <c:pt idx="133">
                  <c:v>-24</c:v>
                </c:pt>
                <c:pt idx="134">
                  <c:v>-22</c:v>
                </c:pt>
                <c:pt idx="135">
                  <c:v>-21</c:v>
                </c:pt>
                <c:pt idx="136">
                  <c:v>-20</c:v>
                </c:pt>
                <c:pt idx="137">
                  <c:v>-19</c:v>
                </c:pt>
                <c:pt idx="138">
                  <c:v>-18</c:v>
                </c:pt>
                <c:pt idx="139">
                  <c:v>-17</c:v>
                </c:pt>
                <c:pt idx="140">
                  <c:v>-16</c:v>
                </c:pt>
                <c:pt idx="141">
                  <c:v>-15</c:v>
                </c:pt>
                <c:pt idx="142">
                  <c:v>-14</c:v>
                </c:pt>
                <c:pt idx="143">
                  <c:v>-13</c:v>
                </c:pt>
                <c:pt idx="144">
                  <c:v>-11</c:v>
                </c:pt>
                <c:pt idx="145">
                  <c:v>-10</c:v>
                </c:pt>
                <c:pt idx="146">
                  <c:v>-9</c:v>
                </c:pt>
                <c:pt idx="147">
                  <c:v>-8</c:v>
                </c:pt>
                <c:pt idx="148">
                  <c:v>-7</c:v>
                </c:pt>
                <c:pt idx="149">
                  <c:v>-6</c:v>
                </c:pt>
                <c:pt idx="150">
                  <c:v>-5</c:v>
                </c:pt>
                <c:pt idx="151">
                  <c:v>-4</c:v>
                </c:pt>
                <c:pt idx="152">
                  <c:v>-3</c:v>
                </c:pt>
                <c:pt idx="153">
                  <c:v>-2</c:v>
                </c:pt>
                <c:pt idx="154">
                  <c:v>-1</c:v>
                </c:pt>
                <c:pt idx="155">
                  <c:v>0</c:v>
                </c:pt>
                <c:pt idx="156">
                  <c:v>1</c:v>
                </c:pt>
                <c:pt idx="157">
                  <c:v>2</c:v>
                </c:pt>
                <c:pt idx="158">
                  <c:v>3</c:v>
                </c:pt>
                <c:pt idx="159">
                  <c:v>4</c:v>
                </c:pt>
                <c:pt idx="160">
                  <c:v>5</c:v>
                </c:pt>
                <c:pt idx="161">
                  <c:v>6</c:v>
                </c:pt>
                <c:pt idx="162">
                  <c:v>7</c:v>
                </c:pt>
                <c:pt idx="163">
                  <c:v>8</c:v>
                </c:pt>
                <c:pt idx="164">
                  <c:v>9</c:v>
                </c:pt>
                <c:pt idx="165">
                  <c:v>10</c:v>
                </c:pt>
                <c:pt idx="166">
                  <c:v>11</c:v>
                </c:pt>
                <c:pt idx="167">
                  <c:v>12</c:v>
                </c:pt>
                <c:pt idx="168">
                  <c:v>13</c:v>
                </c:pt>
                <c:pt idx="169">
                  <c:v>15</c:v>
                </c:pt>
                <c:pt idx="170">
                  <c:v>16</c:v>
                </c:pt>
                <c:pt idx="171">
                  <c:v>17</c:v>
                </c:pt>
                <c:pt idx="172">
                  <c:v>18</c:v>
                </c:pt>
                <c:pt idx="173">
                  <c:v>19</c:v>
                </c:pt>
                <c:pt idx="174">
                  <c:v>20</c:v>
                </c:pt>
                <c:pt idx="175">
                  <c:v>21</c:v>
                </c:pt>
                <c:pt idx="176">
                  <c:v>22</c:v>
                </c:pt>
                <c:pt idx="177">
                  <c:v>23</c:v>
                </c:pt>
                <c:pt idx="178">
                  <c:v>24</c:v>
                </c:pt>
                <c:pt idx="179">
                  <c:v>25</c:v>
                </c:pt>
                <c:pt idx="180">
                  <c:v>26</c:v>
                </c:pt>
                <c:pt idx="181">
                  <c:v>27</c:v>
                </c:pt>
                <c:pt idx="182">
                  <c:v>28</c:v>
                </c:pt>
                <c:pt idx="183">
                  <c:v>29</c:v>
                </c:pt>
                <c:pt idx="184">
                  <c:v>46</c:v>
                </c:pt>
                <c:pt idx="185">
                  <c:v>-46</c:v>
                </c:pt>
                <c:pt idx="186">
                  <c:v>-42</c:v>
                </c:pt>
                <c:pt idx="187">
                  <c:v>-34</c:v>
                </c:pt>
                <c:pt idx="188">
                  <c:v>-33</c:v>
                </c:pt>
                <c:pt idx="189">
                  <c:v>-28</c:v>
                </c:pt>
                <c:pt idx="190">
                  <c:v>-26</c:v>
                </c:pt>
                <c:pt idx="191">
                  <c:v>-25</c:v>
                </c:pt>
                <c:pt idx="192">
                  <c:v>-24</c:v>
                </c:pt>
                <c:pt idx="193">
                  <c:v>-23</c:v>
                </c:pt>
                <c:pt idx="194">
                  <c:v>-22</c:v>
                </c:pt>
                <c:pt idx="195">
                  <c:v>-20</c:v>
                </c:pt>
                <c:pt idx="196">
                  <c:v>-19</c:v>
                </c:pt>
                <c:pt idx="197">
                  <c:v>-18</c:v>
                </c:pt>
                <c:pt idx="198">
                  <c:v>-17</c:v>
                </c:pt>
                <c:pt idx="199">
                  <c:v>-16</c:v>
                </c:pt>
                <c:pt idx="200">
                  <c:v>-15</c:v>
                </c:pt>
                <c:pt idx="201">
                  <c:v>-14</c:v>
                </c:pt>
                <c:pt idx="202">
                  <c:v>-13</c:v>
                </c:pt>
                <c:pt idx="203">
                  <c:v>-12</c:v>
                </c:pt>
                <c:pt idx="204">
                  <c:v>-11</c:v>
                </c:pt>
                <c:pt idx="205">
                  <c:v>-10</c:v>
                </c:pt>
                <c:pt idx="206">
                  <c:v>-9</c:v>
                </c:pt>
                <c:pt idx="207">
                  <c:v>-6</c:v>
                </c:pt>
                <c:pt idx="208">
                  <c:v>-5</c:v>
                </c:pt>
                <c:pt idx="209">
                  <c:v>-4</c:v>
                </c:pt>
                <c:pt idx="210">
                  <c:v>-3</c:v>
                </c:pt>
                <c:pt idx="211">
                  <c:v>-2</c:v>
                </c:pt>
                <c:pt idx="212">
                  <c:v>-1</c:v>
                </c:pt>
                <c:pt idx="213">
                  <c:v>0</c:v>
                </c:pt>
                <c:pt idx="214">
                  <c:v>1</c:v>
                </c:pt>
                <c:pt idx="215">
                  <c:v>2</c:v>
                </c:pt>
                <c:pt idx="216">
                  <c:v>3</c:v>
                </c:pt>
                <c:pt idx="217">
                  <c:v>4</c:v>
                </c:pt>
                <c:pt idx="218">
                  <c:v>5</c:v>
                </c:pt>
                <c:pt idx="219">
                  <c:v>6</c:v>
                </c:pt>
                <c:pt idx="220">
                  <c:v>7</c:v>
                </c:pt>
                <c:pt idx="221">
                  <c:v>8</c:v>
                </c:pt>
                <c:pt idx="222">
                  <c:v>9</c:v>
                </c:pt>
                <c:pt idx="223">
                  <c:v>10</c:v>
                </c:pt>
                <c:pt idx="224">
                  <c:v>11</c:v>
                </c:pt>
                <c:pt idx="225">
                  <c:v>12</c:v>
                </c:pt>
                <c:pt idx="226">
                  <c:v>13</c:v>
                </c:pt>
                <c:pt idx="227">
                  <c:v>14</c:v>
                </c:pt>
                <c:pt idx="228">
                  <c:v>15</c:v>
                </c:pt>
                <c:pt idx="229">
                  <c:v>16</c:v>
                </c:pt>
                <c:pt idx="230">
                  <c:v>17</c:v>
                </c:pt>
                <c:pt idx="231">
                  <c:v>18</c:v>
                </c:pt>
                <c:pt idx="232">
                  <c:v>19</c:v>
                </c:pt>
                <c:pt idx="233">
                  <c:v>20</c:v>
                </c:pt>
                <c:pt idx="234">
                  <c:v>21</c:v>
                </c:pt>
                <c:pt idx="235">
                  <c:v>22</c:v>
                </c:pt>
                <c:pt idx="236">
                  <c:v>23</c:v>
                </c:pt>
                <c:pt idx="237">
                  <c:v>24</c:v>
                </c:pt>
                <c:pt idx="238">
                  <c:v>25</c:v>
                </c:pt>
                <c:pt idx="239">
                  <c:v>26</c:v>
                </c:pt>
                <c:pt idx="240">
                  <c:v>31</c:v>
                </c:pt>
                <c:pt idx="241">
                  <c:v>32</c:v>
                </c:pt>
                <c:pt idx="242">
                  <c:v>33</c:v>
                </c:pt>
                <c:pt idx="243">
                  <c:v>39</c:v>
                </c:pt>
                <c:pt idx="244">
                  <c:v>42</c:v>
                </c:pt>
                <c:pt idx="245">
                  <c:v>-42</c:v>
                </c:pt>
                <c:pt idx="246">
                  <c:v>-37</c:v>
                </c:pt>
                <c:pt idx="247">
                  <c:v>-35</c:v>
                </c:pt>
                <c:pt idx="248">
                  <c:v>-34</c:v>
                </c:pt>
                <c:pt idx="249">
                  <c:v>-33</c:v>
                </c:pt>
                <c:pt idx="250">
                  <c:v>-32</c:v>
                </c:pt>
                <c:pt idx="251">
                  <c:v>-28</c:v>
                </c:pt>
                <c:pt idx="252">
                  <c:v>-21</c:v>
                </c:pt>
                <c:pt idx="253">
                  <c:v>-20</c:v>
                </c:pt>
                <c:pt idx="254">
                  <c:v>-19</c:v>
                </c:pt>
                <c:pt idx="255">
                  <c:v>-18</c:v>
                </c:pt>
                <c:pt idx="256">
                  <c:v>-17</c:v>
                </c:pt>
                <c:pt idx="257">
                  <c:v>-16</c:v>
                </c:pt>
                <c:pt idx="258">
                  <c:v>-15</c:v>
                </c:pt>
                <c:pt idx="259">
                  <c:v>-14</c:v>
                </c:pt>
                <c:pt idx="260">
                  <c:v>-13</c:v>
                </c:pt>
                <c:pt idx="261">
                  <c:v>-12</c:v>
                </c:pt>
                <c:pt idx="262">
                  <c:v>-11</c:v>
                </c:pt>
                <c:pt idx="263">
                  <c:v>-10</c:v>
                </c:pt>
                <c:pt idx="264">
                  <c:v>-9</c:v>
                </c:pt>
                <c:pt idx="265">
                  <c:v>-8</c:v>
                </c:pt>
                <c:pt idx="266">
                  <c:v>-7</c:v>
                </c:pt>
                <c:pt idx="267">
                  <c:v>-6</c:v>
                </c:pt>
                <c:pt idx="268">
                  <c:v>-5</c:v>
                </c:pt>
                <c:pt idx="269">
                  <c:v>-4</c:v>
                </c:pt>
                <c:pt idx="270">
                  <c:v>-3</c:v>
                </c:pt>
                <c:pt idx="271">
                  <c:v>-2</c:v>
                </c:pt>
                <c:pt idx="272">
                  <c:v>-1</c:v>
                </c:pt>
                <c:pt idx="273">
                  <c:v>0</c:v>
                </c:pt>
                <c:pt idx="274">
                  <c:v>1</c:v>
                </c:pt>
                <c:pt idx="275">
                  <c:v>2</c:v>
                </c:pt>
                <c:pt idx="276">
                  <c:v>3</c:v>
                </c:pt>
                <c:pt idx="277">
                  <c:v>4</c:v>
                </c:pt>
                <c:pt idx="278">
                  <c:v>5</c:v>
                </c:pt>
                <c:pt idx="279">
                  <c:v>6</c:v>
                </c:pt>
                <c:pt idx="280">
                  <c:v>7</c:v>
                </c:pt>
                <c:pt idx="281">
                  <c:v>8</c:v>
                </c:pt>
                <c:pt idx="282">
                  <c:v>9</c:v>
                </c:pt>
                <c:pt idx="283">
                  <c:v>10</c:v>
                </c:pt>
                <c:pt idx="284">
                  <c:v>13</c:v>
                </c:pt>
                <c:pt idx="285">
                  <c:v>14</c:v>
                </c:pt>
                <c:pt idx="286">
                  <c:v>15</c:v>
                </c:pt>
                <c:pt idx="287">
                  <c:v>16</c:v>
                </c:pt>
                <c:pt idx="288">
                  <c:v>17</c:v>
                </c:pt>
                <c:pt idx="289">
                  <c:v>18</c:v>
                </c:pt>
                <c:pt idx="290">
                  <c:v>19</c:v>
                </c:pt>
                <c:pt idx="291">
                  <c:v>20</c:v>
                </c:pt>
                <c:pt idx="292">
                  <c:v>21</c:v>
                </c:pt>
                <c:pt idx="293">
                  <c:v>22</c:v>
                </c:pt>
                <c:pt idx="294">
                  <c:v>23</c:v>
                </c:pt>
                <c:pt idx="295">
                  <c:v>24</c:v>
                </c:pt>
                <c:pt idx="296">
                  <c:v>25</c:v>
                </c:pt>
                <c:pt idx="297">
                  <c:v>26</c:v>
                </c:pt>
                <c:pt idx="298">
                  <c:v>27</c:v>
                </c:pt>
                <c:pt idx="299">
                  <c:v>29</c:v>
                </c:pt>
                <c:pt idx="300">
                  <c:v>30</c:v>
                </c:pt>
                <c:pt idx="301">
                  <c:v>32</c:v>
                </c:pt>
                <c:pt idx="302">
                  <c:v>33</c:v>
                </c:pt>
                <c:pt idx="303">
                  <c:v>36</c:v>
                </c:pt>
                <c:pt idx="304">
                  <c:v>37</c:v>
                </c:pt>
                <c:pt idx="305">
                  <c:v>-46</c:v>
                </c:pt>
                <c:pt idx="306">
                  <c:v>-37</c:v>
                </c:pt>
                <c:pt idx="307">
                  <c:v>-35</c:v>
                </c:pt>
                <c:pt idx="308">
                  <c:v>-32</c:v>
                </c:pt>
                <c:pt idx="309">
                  <c:v>-31</c:v>
                </c:pt>
                <c:pt idx="310">
                  <c:v>-27</c:v>
                </c:pt>
                <c:pt idx="311">
                  <c:v>-26</c:v>
                </c:pt>
                <c:pt idx="312">
                  <c:v>-24</c:v>
                </c:pt>
                <c:pt idx="313">
                  <c:v>-23</c:v>
                </c:pt>
                <c:pt idx="314">
                  <c:v>-22</c:v>
                </c:pt>
                <c:pt idx="315">
                  <c:v>-20</c:v>
                </c:pt>
                <c:pt idx="316">
                  <c:v>-19</c:v>
                </c:pt>
                <c:pt idx="317">
                  <c:v>-18</c:v>
                </c:pt>
                <c:pt idx="318">
                  <c:v>-17</c:v>
                </c:pt>
                <c:pt idx="319">
                  <c:v>-16</c:v>
                </c:pt>
                <c:pt idx="320">
                  <c:v>-15</c:v>
                </c:pt>
                <c:pt idx="321">
                  <c:v>-14</c:v>
                </c:pt>
                <c:pt idx="322">
                  <c:v>-13</c:v>
                </c:pt>
                <c:pt idx="323">
                  <c:v>-12</c:v>
                </c:pt>
                <c:pt idx="324">
                  <c:v>-11</c:v>
                </c:pt>
                <c:pt idx="325">
                  <c:v>-10</c:v>
                </c:pt>
                <c:pt idx="326">
                  <c:v>-9</c:v>
                </c:pt>
                <c:pt idx="327">
                  <c:v>-8</c:v>
                </c:pt>
                <c:pt idx="328">
                  <c:v>-7</c:v>
                </c:pt>
                <c:pt idx="329">
                  <c:v>-6</c:v>
                </c:pt>
                <c:pt idx="330">
                  <c:v>-5</c:v>
                </c:pt>
                <c:pt idx="331">
                  <c:v>-4</c:v>
                </c:pt>
                <c:pt idx="332">
                  <c:v>-3</c:v>
                </c:pt>
                <c:pt idx="333">
                  <c:v>-2</c:v>
                </c:pt>
                <c:pt idx="334">
                  <c:v>-1</c:v>
                </c:pt>
                <c:pt idx="335">
                  <c:v>0</c:v>
                </c:pt>
                <c:pt idx="336">
                  <c:v>1</c:v>
                </c:pt>
                <c:pt idx="337">
                  <c:v>2</c:v>
                </c:pt>
                <c:pt idx="338">
                  <c:v>3</c:v>
                </c:pt>
                <c:pt idx="339">
                  <c:v>4</c:v>
                </c:pt>
                <c:pt idx="340">
                  <c:v>5</c:v>
                </c:pt>
                <c:pt idx="341">
                  <c:v>6</c:v>
                </c:pt>
                <c:pt idx="342">
                  <c:v>7</c:v>
                </c:pt>
                <c:pt idx="343">
                  <c:v>8</c:v>
                </c:pt>
                <c:pt idx="344">
                  <c:v>9</c:v>
                </c:pt>
                <c:pt idx="345">
                  <c:v>10</c:v>
                </c:pt>
                <c:pt idx="346">
                  <c:v>11</c:v>
                </c:pt>
                <c:pt idx="347">
                  <c:v>12</c:v>
                </c:pt>
                <c:pt idx="348">
                  <c:v>13</c:v>
                </c:pt>
                <c:pt idx="349">
                  <c:v>14</c:v>
                </c:pt>
                <c:pt idx="350">
                  <c:v>15</c:v>
                </c:pt>
                <c:pt idx="351">
                  <c:v>17</c:v>
                </c:pt>
                <c:pt idx="352">
                  <c:v>18</c:v>
                </c:pt>
                <c:pt idx="353">
                  <c:v>19</c:v>
                </c:pt>
                <c:pt idx="354">
                  <c:v>21</c:v>
                </c:pt>
                <c:pt idx="355">
                  <c:v>22</c:v>
                </c:pt>
                <c:pt idx="356">
                  <c:v>25</c:v>
                </c:pt>
                <c:pt idx="357">
                  <c:v>26</c:v>
                </c:pt>
                <c:pt idx="358">
                  <c:v>32</c:v>
                </c:pt>
                <c:pt idx="359">
                  <c:v>34</c:v>
                </c:pt>
                <c:pt idx="360">
                  <c:v>35</c:v>
                </c:pt>
                <c:pt idx="361">
                  <c:v>-56</c:v>
                </c:pt>
                <c:pt idx="362">
                  <c:v>-42</c:v>
                </c:pt>
                <c:pt idx="363">
                  <c:v>-37</c:v>
                </c:pt>
                <c:pt idx="364">
                  <c:v>-32</c:v>
                </c:pt>
                <c:pt idx="365">
                  <c:v>-29</c:v>
                </c:pt>
                <c:pt idx="366">
                  <c:v>-27</c:v>
                </c:pt>
                <c:pt idx="367">
                  <c:v>-25</c:v>
                </c:pt>
                <c:pt idx="368">
                  <c:v>-24</c:v>
                </c:pt>
                <c:pt idx="369">
                  <c:v>-20</c:v>
                </c:pt>
                <c:pt idx="370">
                  <c:v>-19</c:v>
                </c:pt>
                <c:pt idx="371">
                  <c:v>-18</c:v>
                </c:pt>
                <c:pt idx="372">
                  <c:v>-17</c:v>
                </c:pt>
                <c:pt idx="373">
                  <c:v>-16</c:v>
                </c:pt>
                <c:pt idx="374">
                  <c:v>-15</c:v>
                </c:pt>
                <c:pt idx="375">
                  <c:v>-14</c:v>
                </c:pt>
                <c:pt idx="376">
                  <c:v>-13</c:v>
                </c:pt>
                <c:pt idx="377">
                  <c:v>-12</c:v>
                </c:pt>
                <c:pt idx="378">
                  <c:v>-11</c:v>
                </c:pt>
                <c:pt idx="379">
                  <c:v>-10</c:v>
                </c:pt>
                <c:pt idx="380">
                  <c:v>-9</c:v>
                </c:pt>
                <c:pt idx="381">
                  <c:v>-8</c:v>
                </c:pt>
                <c:pt idx="382">
                  <c:v>-7</c:v>
                </c:pt>
                <c:pt idx="383">
                  <c:v>-6</c:v>
                </c:pt>
                <c:pt idx="384">
                  <c:v>-4</c:v>
                </c:pt>
                <c:pt idx="385">
                  <c:v>-3</c:v>
                </c:pt>
                <c:pt idx="386">
                  <c:v>-2</c:v>
                </c:pt>
                <c:pt idx="387">
                  <c:v>-1</c:v>
                </c:pt>
                <c:pt idx="388">
                  <c:v>0</c:v>
                </c:pt>
                <c:pt idx="389">
                  <c:v>1</c:v>
                </c:pt>
                <c:pt idx="390">
                  <c:v>2</c:v>
                </c:pt>
                <c:pt idx="391">
                  <c:v>3</c:v>
                </c:pt>
                <c:pt idx="392">
                  <c:v>4</c:v>
                </c:pt>
                <c:pt idx="393">
                  <c:v>5</c:v>
                </c:pt>
                <c:pt idx="394">
                  <c:v>6</c:v>
                </c:pt>
                <c:pt idx="395">
                  <c:v>7</c:v>
                </c:pt>
                <c:pt idx="396">
                  <c:v>8</c:v>
                </c:pt>
                <c:pt idx="397">
                  <c:v>9</c:v>
                </c:pt>
                <c:pt idx="398">
                  <c:v>10</c:v>
                </c:pt>
                <c:pt idx="399">
                  <c:v>11</c:v>
                </c:pt>
                <c:pt idx="400">
                  <c:v>12</c:v>
                </c:pt>
                <c:pt idx="401">
                  <c:v>13</c:v>
                </c:pt>
                <c:pt idx="402">
                  <c:v>14</c:v>
                </c:pt>
                <c:pt idx="403">
                  <c:v>15</c:v>
                </c:pt>
                <c:pt idx="404">
                  <c:v>16</c:v>
                </c:pt>
                <c:pt idx="405">
                  <c:v>17</c:v>
                </c:pt>
                <c:pt idx="406">
                  <c:v>18</c:v>
                </c:pt>
                <c:pt idx="407">
                  <c:v>19</c:v>
                </c:pt>
                <c:pt idx="408">
                  <c:v>20</c:v>
                </c:pt>
                <c:pt idx="409">
                  <c:v>21</c:v>
                </c:pt>
                <c:pt idx="410">
                  <c:v>22</c:v>
                </c:pt>
                <c:pt idx="411">
                  <c:v>23</c:v>
                </c:pt>
                <c:pt idx="412">
                  <c:v>24</c:v>
                </c:pt>
                <c:pt idx="413">
                  <c:v>30</c:v>
                </c:pt>
                <c:pt idx="414">
                  <c:v>31</c:v>
                </c:pt>
                <c:pt idx="415">
                  <c:v>33</c:v>
                </c:pt>
                <c:pt idx="416">
                  <c:v>38</c:v>
                </c:pt>
                <c:pt idx="417">
                  <c:v>42</c:v>
                </c:pt>
                <c:pt idx="418">
                  <c:v>-51</c:v>
                </c:pt>
                <c:pt idx="419">
                  <c:v>-46</c:v>
                </c:pt>
                <c:pt idx="420">
                  <c:v>-41</c:v>
                </c:pt>
                <c:pt idx="421">
                  <c:v>-34</c:v>
                </c:pt>
                <c:pt idx="422">
                  <c:v>-32</c:v>
                </c:pt>
                <c:pt idx="423">
                  <c:v>-31</c:v>
                </c:pt>
                <c:pt idx="424">
                  <c:v>-30</c:v>
                </c:pt>
                <c:pt idx="425">
                  <c:v>-29</c:v>
                </c:pt>
                <c:pt idx="426">
                  <c:v>-28</c:v>
                </c:pt>
                <c:pt idx="427">
                  <c:v>-27</c:v>
                </c:pt>
                <c:pt idx="428">
                  <c:v>-26</c:v>
                </c:pt>
                <c:pt idx="429">
                  <c:v>-23</c:v>
                </c:pt>
                <c:pt idx="430">
                  <c:v>-22</c:v>
                </c:pt>
                <c:pt idx="431">
                  <c:v>-21</c:v>
                </c:pt>
                <c:pt idx="432">
                  <c:v>-20</c:v>
                </c:pt>
                <c:pt idx="433">
                  <c:v>-18</c:v>
                </c:pt>
                <c:pt idx="434">
                  <c:v>-17</c:v>
                </c:pt>
                <c:pt idx="435">
                  <c:v>-16</c:v>
                </c:pt>
                <c:pt idx="436">
                  <c:v>-15</c:v>
                </c:pt>
                <c:pt idx="437">
                  <c:v>-14</c:v>
                </c:pt>
                <c:pt idx="438">
                  <c:v>-13</c:v>
                </c:pt>
                <c:pt idx="439">
                  <c:v>-12</c:v>
                </c:pt>
                <c:pt idx="440">
                  <c:v>-11</c:v>
                </c:pt>
                <c:pt idx="441">
                  <c:v>-10</c:v>
                </c:pt>
                <c:pt idx="442">
                  <c:v>-9</c:v>
                </c:pt>
                <c:pt idx="443">
                  <c:v>-8</c:v>
                </c:pt>
                <c:pt idx="444">
                  <c:v>-7</c:v>
                </c:pt>
                <c:pt idx="445">
                  <c:v>-6</c:v>
                </c:pt>
                <c:pt idx="446">
                  <c:v>-5</c:v>
                </c:pt>
                <c:pt idx="447">
                  <c:v>-4</c:v>
                </c:pt>
                <c:pt idx="448">
                  <c:v>-3</c:v>
                </c:pt>
                <c:pt idx="449">
                  <c:v>-2</c:v>
                </c:pt>
                <c:pt idx="450">
                  <c:v>-1</c:v>
                </c:pt>
                <c:pt idx="451">
                  <c:v>0</c:v>
                </c:pt>
                <c:pt idx="452">
                  <c:v>1</c:v>
                </c:pt>
                <c:pt idx="453">
                  <c:v>2</c:v>
                </c:pt>
                <c:pt idx="454">
                  <c:v>3</c:v>
                </c:pt>
                <c:pt idx="455">
                  <c:v>4</c:v>
                </c:pt>
                <c:pt idx="456">
                  <c:v>5</c:v>
                </c:pt>
                <c:pt idx="457">
                  <c:v>6</c:v>
                </c:pt>
                <c:pt idx="458">
                  <c:v>7</c:v>
                </c:pt>
                <c:pt idx="459">
                  <c:v>8</c:v>
                </c:pt>
                <c:pt idx="460">
                  <c:v>9</c:v>
                </c:pt>
                <c:pt idx="461">
                  <c:v>10</c:v>
                </c:pt>
                <c:pt idx="462">
                  <c:v>11</c:v>
                </c:pt>
                <c:pt idx="463">
                  <c:v>12</c:v>
                </c:pt>
                <c:pt idx="464">
                  <c:v>13</c:v>
                </c:pt>
                <c:pt idx="465">
                  <c:v>14</c:v>
                </c:pt>
                <c:pt idx="466">
                  <c:v>15</c:v>
                </c:pt>
                <c:pt idx="467">
                  <c:v>16</c:v>
                </c:pt>
                <c:pt idx="468">
                  <c:v>17</c:v>
                </c:pt>
                <c:pt idx="469">
                  <c:v>18</c:v>
                </c:pt>
                <c:pt idx="470">
                  <c:v>19</c:v>
                </c:pt>
                <c:pt idx="471">
                  <c:v>20</c:v>
                </c:pt>
                <c:pt idx="472">
                  <c:v>21</c:v>
                </c:pt>
                <c:pt idx="473">
                  <c:v>23</c:v>
                </c:pt>
                <c:pt idx="474">
                  <c:v>24</c:v>
                </c:pt>
                <c:pt idx="475">
                  <c:v>25</c:v>
                </c:pt>
                <c:pt idx="476">
                  <c:v>26</c:v>
                </c:pt>
                <c:pt idx="477">
                  <c:v>28</c:v>
                </c:pt>
                <c:pt idx="478">
                  <c:v>29</c:v>
                </c:pt>
                <c:pt idx="479">
                  <c:v>31</c:v>
                </c:pt>
                <c:pt idx="480">
                  <c:v>32</c:v>
                </c:pt>
                <c:pt idx="481">
                  <c:v>35</c:v>
                </c:pt>
                <c:pt idx="482">
                  <c:v>38</c:v>
                </c:pt>
                <c:pt idx="483">
                  <c:v>43</c:v>
                </c:pt>
                <c:pt idx="484">
                  <c:v>46</c:v>
                </c:pt>
                <c:pt idx="485">
                  <c:v>-38</c:v>
                </c:pt>
                <c:pt idx="486">
                  <c:v>-37</c:v>
                </c:pt>
                <c:pt idx="487">
                  <c:v>-34</c:v>
                </c:pt>
                <c:pt idx="488">
                  <c:v>-32</c:v>
                </c:pt>
                <c:pt idx="489">
                  <c:v>-30</c:v>
                </c:pt>
                <c:pt idx="490">
                  <c:v>-27</c:v>
                </c:pt>
                <c:pt idx="491">
                  <c:v>-25</c:v>
                </c:pt>
                <c:pt idx="492">
                  <c:v>-24</c:v>
                </c:pt>
                <c:pt idx="493">
                  <c:v>-22</c:v>
                </c:pt>
                <c:pt idx="494">
                  <c:v>-21</c:v>
                </c:pt>
                <c:pt idx="495">
                  <c:v>-20</c:v>
                </c:pt>
                <c:pt idx="496">
                  <c:v>-19</c:v>
                </c:pt>
                <c:pt idx="497">
                  <c:v>-18</c:v>
                </c:pt>
                <c:pt idx="498">
                  <c:v>-17</c:v>
                </c:pt>
                <c:pt idx="499">
                  <c:v>-16</c:v>
                </c:pt>
                <c:pt idx="500">
                  <c:v>-15</c:v>
                </c:pt>
                <c:pt idx="501">
                  <c:v>-14</c:v>
                </c:pt>
                <c:pt idx="502">
                  <c:v>-13</c:v>
                </c:pt>
                <c:pt idx="503">
                  <c:v>-12</c:v>
                </c:pt>
                <c:pt idx="504">
                  <c:v>-11</c:v>
                </c:pt>
                <c:pt idx="505">
                  <c:v>-10</c:v>
                </c:pt>
                <c:pt idx="506">
                  <c:v>-9</c:v>
                </c:pt>
                <c:pt idx="507">
                  <c:v>-8</c:v>
                </c:pt>
                <c:pt idx="508">
                  <c:v>-7</c:v>
                </c:pt>
                <c:pt idx="509">
                  <c:v>-5</c:v>
                </c:pt>
                <c:pt idx="510">
                  <c:v>-4</c:v>
                </c:pt>
                <c:pt idx="511">
                  <c:v>-3</c:v>
                </c:pt>
                <c:pt idx="512">
                  <c:v>-2</c:v>
                </c:pt>
                <c:pt idx="513">
                  <c:v>-1</c:v>
                </c:pt>
                <c:pt idx="514">
                  <c:v>0</c:v>
                </c:pt>
                <c:pt idx="515">
                  <c:v>1</c:v>
                </c:pt>
                <c:pt idx="516">
                  <c:v>2</c:v>
                </c:pt>
                <c:pt idx="517">
                  <c:v>3</c:v>
                </c:pt>
                <c:pt idx="518">
                  <c:v>4</c:v>
                </c:pt>
                <c:pt idx="519">
                  <c:v>5</c:v>
                </c:pt>
                <c:pt idx="520">
                  <c:v>6</c:v>
                </c:pt>
                <c:pt idx="521">
                  <c:v>7</c:v>
                </c:pt>
                <c:pt idx="522">
                  <c:v>8</c:v>
                </c:pt>
                <c:pt idx="523">
                  <c:v>9</c:v>
                </c:pt>
                <c:pt idx="524">
                  <c:v>10</c:v>
                </c:pt>
                <c:pt idx="525">
                  <c:v>11</c:v>
                </c:pt>
                <c:pt idx="526">
                  <c:v>12</c:v>
                </c:pt>
                <c:pt idx="527">
                  <c:v>13</c:v>
                </c:pt>
                <c:pt idx="528">
                  <c:v>14</c:v>
                </c:pt>
                <c:pt idx="529">
                  <c:v>15</c:v>
                </c:pt>
                <c:pt idx="530">
                  <c:v>16</c:v>
                </c:pt>
                <c:pt idx="531">
                  <c:v>17</c:v>
                </c:pt>
                <c:pt idx="532">
                  <c:v>18</c:v>
                </c:pt>
                <c:pt idx="533">
                  <c:v>19</c:v>
                </c:pt>
                <c:pt idx="534">
                  <c:v>20</c:v>
                </c:pt>
                <c:pt idx="535">
                  <c:v>21</c:v>
                </c:pt>
                <c:pt idx="536">
                  <c:v>22</c:v>
                </c:pt>
                <c:pt idx="537">
                  <c:v>23</c:v>
                </c:pt>
                <c:pt idx="538">
                  <c:v>24</c:v>
                </c:pt>
                <c:pt idx="539">
                  <c:v>25</c:v>
                </c:pt>
                <c:pt idx="540">
                  <c:v>26</c:v>
                </c:pt>
                <c:pt idx="541">
                  <c:v>27</c:v>
                </c:pt>
                <c:pt idx="542">
                  <c:v>28</c:v>
                </c:pt>
                <c:pt idx="543">
                  <c:v>29</c:v>
                </c:pt>
                <c:pt idx="544">
                  <c:v>30</c:v>
                </c:pt>
                <c:pt idx="545">
                  <c:v>32</c:v>
                </c:pt>
                <c:pt idx="546">
                  <c:v>33</c:v>
                </c:pt>
                <c:pt idx="547">
                  <c:v>36</c:v>
                </c:pt>
                <c:pt idx="548">
                  <c:v>-48</c:v>
                </c:pt>
                <c:pt idx="549">
                  <c:v>-34</c:v>
                </c:pt>
                <c:pt idx="550">
                  <c:v>-31</c:v>
                </c:pt>
                <c:pt idx="551">
                  <c:v>-30</c:v>
                </c:pt>
                <c:pt idx="552">
                  <c:v>-24</c:v>
                </c:pt>
                <c:pt idx="553">
                  <c:v>-23</c:v>
                </c:pt>
                <c:pt idx="554">
                  <c:v>-22</c:v>
                </c:pt>
                <c:pt idx="555">
                  <c:v>-21</c:v>
                </c:pt>
                <c:pt idx="556">
                  <c:v>-20</c:v>
                </c:pt>
                <c:pt idx="557">
                  <c:v>-19</c:v>
                </c:pt>
                <c:pt idx="558">
                  <c:v>-18</c:v>
                </c:pt>
                <c:pt idx="559">
                  <c:v>-17</c:v>
                </c:pt>
                <c:pt idx="560">
                  <c:v>-16</c:v>
                </c:pt>
                <c:pt idx="561">
                  <c:v>-15</c:v>
                </c:pt>
                <c:pt idx="562">
                  <c:v>-14</c:v>
                </c:pt>
                <c:pt idx="563">
                  <c:v>-13</c:v>
                </c:pt>
                <c:pt idx="564">
                  <c:v>-11</c:v>
                </c:pt>
                <c:pt idx="565">
                  <c:v>-10</c:v>
                </c:pt>
                <c:pt idx="566">
                  <c:v>-9</c:v>
                </c:pt>
                <c:pt idx="567">
                  <c:v>-7</c:v>
                </c:pt>
                <c:pt idx="568">
                  <c:v>-6</c:v>
                </c:pt>
                <c:pt idx="569">
                  <c:v>-5</c:v>
                </c:pt>
                <c:pt idx="570">
                  <c:v>-4</c:v>
                </c:pt>
                <c:pt idx="571">
                  <c:v>-3</c:v>
                </c:pt>
                <c:pt idx="572">
                  <c:v>-2</c:v>
                </c:pt>
                <c:pt idx="573">
                  <c:v>-1</c:v>
                </c:pt>
                <c:pt idx="574">
                  <c:v>0</c:v>
                </c:pt>
                <c:pt idx="575">
                  <c:v>1</c:v>
                </c:pt>
                <c:pt idx="576">
                  <c:v>2</c:v>
                </c:pt>
                <c:pt idx="577">
                  <c:v>3</c:v>
                </c:pt>
                <c:pt idx="578">
                  <c:v>4</c:v>
                </c:pt>
                <c:pt idx="579">
                  <c:v>5</c:v>
                </c:pt>
                <c:pt idx="580">
                  <c:v>6</c:v>
                </c:pt>
                <c:pt idx="581">
                  <c:v>7</c:v>
                </c:pt>
                <c:pt idx="582">
                  <c:v>8</c:v>
                </c:pt>
                <c:pt idx="583">
                  <c:v>9</c:v>
                </c:pt>
                <c:pt idx="584">
                  <c:v>10</c:v>
                </c:pt>
                <c:pt idx="585">
                  <c:v>11</c:v>
                </c:pt>
                <c:pt idx="586">
                  <c:v>12</c:v>
                </c:pt>
                <c:pt idx="587">
                  <c:v>13</c:v>
                </c:pt>
                <c:pt idx="588">
                  <c:v>14</c:v>
                </c:pt>
                <c:pt idx="589">
                  <c:v>15</c:v>
                </c:pt>
                <c:pt idx="590">
                  <c:v>16</c:v>
                </c:pt>
                <c:pt idx="591">
                  <c:v>18</c:v>
                </c:pt>
                <c:pt idx="592">
                  <c:v>19</c:v>
                </c:pt>
                <c:pt idx="593">
                  <c:v>20</c:v>
                </c:pt>
                <c:pt idx="594">
                  <c:v>21</c:v>
                </c:pt>
                <c:pt idx="595">
                  <c:v>22</c:v>
                </c:pt>
                <c:pt idx="596">
                  <c:v>24</c:v>
                </c:pt>
                <c:pt idx="597">
                  <c:v>26</c:v>
                </c:pt>
                <c:pt idx="598">
                  <c:v>27</c:v>
                </c:pt>
                <c:pt idx="599">
                  <c:v>28</c:v>
                </c:pt>
                <c:pt idx="600">
                  <c:v>29</c:v>
                </c:pt>
                <c:pt idx="601">
                  <c:v>32</c:v>
                </c:pt>
                <c:pt idx="602">
                  <c:v>36</c:v>
                </c:pt>
                <c:pt idx="603">
                  <c:v>40</c:v>
                </c:pt>
                <c:pt idx="604">
                  <c:v>-42</c:v>
                </c:pt>
                <c:pt idx="605">
                  <c:v>-41</c:v>
                </c:pt>
                <c:pt idx="606">
                  <c:v>-31</c:v>
                </c:pt>
                <c:pt idx="607">
                  <c:v>-25</c:v>
                </c:pt>
                <c:pt idx="608">
                  <c:v>-24</c:v>
                </c:pt>
                <c:pt idx="609">
                  <c:v>-23</c:v>
                </c:pt>
                <c:pt idx="610">
                  <c:v>-22</c:v>
                </c:pt>
                <c:pt idx="611">
                  <c:v>-21</c:v>
                </c:pt>
                <c:pt idx="612">
                  <c:v>-18</c:v>
                </c:pt>
                <c:pt idx="613">
                  <c:v>-17</c:v>
                </c:pt>
                <c:pt idx="614">
                  <c:v>-16</c:v>
                </c:pt>
                <c:pt idx="615">
                  <c:v>-15</c:v>
                </c:pt>
                <c:pt idx="616">
                  <c:v>-14</c:v>
                </c:pt>
                <c:pt idx="617">
                  <c:v>-13</c:v>
                </c:pt>
                <c:pt idx="618">
                  <c:v>-12</c:v>
                </c:pt>
                <c:pt idx="619">
                  <c:v>-11</c:v>
                </c:pt>
                <c:pt idx="620">
                  <c:v>-10</c:v>
                </c:pt>
                <c:pt idx="621">
                  <c:v>-9</c:v>
                </c:pt>
                <c:pt idx="622">
                  <c:v>-8</c:v>
                </c:pt>
                <c:pt idx="623">
                  <c:v>-7</c:v>
                </c:pt>
                <c:pt idx="624">
                  <c:v>-6</c:v>
                </c:pt>
                <c:pt idx="625">
                  <c:v>-5</c:v>
                </c:pt>
                <c:pt idx="626">
                  <c:v>-4</c:v>
                </c:pt>
                <c:pt idx="627">
                  <c:v>-3</c:v>
                </c:pt>
                <c:pt idx="628">
                  <c:v>-2</c:v>
                </c:pt>
                <c:pt idx="629">
                  <c:v>-1</c:v>
                </c:pt>
                <c:pt idx="630">
                  <c:v>0</c:v>
                </c:pt>
                <c:pt idx="631">
                  <c:v>1</c:v>
                </c:pt>
                <c:pt idx="632">
                  <c:v>2</c:v>
                </c:pt>
                <c:pt idx="633">
                  <c:v>3</c:v>
                </c:pt>
                <c:pt idx="634">
                  <c:v>4</c:v>
                </c:pt>
                <c:pt idx="635">
                  <c:v>5</c:v>
                </c:pt>
                <c:pt idx="636">
                  <c:v>6</c:v>
                </c:pt>
                <c:pt idx="637">
                  <c:v>7</c:v>
                </c:pt>
                <c:pt idx="638">
                  <c:v>8</c:v>
                </c:pt>
                <c:pt idx="639">
                  <c:v>9</c:v>
                </c:pt>
                <c:pt idx="640">
                  <c:v>11</c:v>
                </c:pt>
                <c:pt idx="641">
                  <c:v>12</c:v>
                </c:pt>
                <c:pt idx="642">
                  <c:v>13</c:v>
                </c:pt>
                <c:pt idx="643">
                  <c:v>14</c:v>
                </c:pt>
                <c:pt idx="644">
                  <c:v>15</c:v>
                </c:pt>
                <c:pt idx="645">
                  <c:v>16</c:v>
                </c:pt>
                <c:pt idx="646">
                  <c:v>17</c:v>
                </c:pt>
                <c:pt idx="647">
                  <c:v>18</c:v>
                </c:pt>
                <c:pt idx="648">
                  <c:v>19</c:v>
                </c:pt>
                <c:pt idx="649">
                  <c:v>20</c:v>
                </c:pt>
                <c:pt idx="650">
                  <c:v>21</c:v>
                </c:pt>
                <c:pt idx="651">
                  <c:v>23</c:v>
                </c:pt>
                <c:pt idx="652">
                  <c:v>24</c:v>
                </c:pt>
                <c:pt idx="653">
                  <c:v>25</c:v>
                </c:pt>
                <c:pt idx="654">
                  <c:v>27</c:v>
                </c:pt>
                <c:pt idx="655">
                  <c:v>28</c:v>
                </c:pt>
                <c:pt idx="656">
                  <c:v>29</c:v>
                </c:pt>
                <c:pt idx="657">
                  <c:v>30</c:v>
                </c:pt>
                <c:pt idx="658">
                  <c:v>31</c:v>
                </c:pt>
                <c:pt idx="659">
                  <c:v>32</c:v>
                </c:pt>
                <c:pt idx="660">
                  <c:v>40</c:v>
                </c:pt>
                <c:pt idx="661">
                  <c:v>-53</c:v>
                </c:pt>
                <c:pt idx="662">
                  <c:v>-48</c:v>
                </c:pt>
                <c:pt idx="663">
                  <c:v>-41</c:v>
                </c:pt>
                <c:pt idx="664">
                  <c:v>-38</c:v>
                </c:pt>
                <c:pt idx="665">
                  <c:v>-37</c:v>
                </c:pt>
                <c:pt idx="666">
                  <c:v>-33</c:v>
                </c:pt>
                <c:pt idx="667">
                  <c:v>-29</c:v>
                </c:pt>
                <c:pt idx="668">
                  <c:v>-28</c:v>
                </c:pt>
                <c:pt idx="669">
                  <c:v>-26</c:v>
                </c:pt>
                <c:pt idx="670">
                  <c:v>-25</c:v>
                </c:pt>
                <c:pt idx="671">
                  <c:v>-24</c:v>
                </c:pt>
                <c:pt idx="672">
                  <c:v>-23</c:v>
                </c:pt>
                <c:pt idx="673">
                  <c:v>-22</c:v>
                </c:pt>
                <c:pt idx="674">
                  <c:v>-21</c:v>
                </c:pt>
                <c:pt idx="675">
                  <c:v>-20</c:v>
                </c:pt>
                <c:pt idx="676">
                  <c:v>-19</c:v>
                </c:pt>
                <c:pt idx="677">
                  <c:v>-18</c:v>
                </c:pt>
                <c:pt idx="678">
                  <c:v>-16</c:v>
                </c:pt>
                <c:pt idx="679">
                  <c:v>-15</c:v>
                </c:pt>
                <c:pt idx="680">
                  <c:v>-14</c:v>
                </c:pt>
                <c:pt idx="681">
                  <c:v>-13</c:v>
                </c:pt>
                <c:pt idx="682">
                  <c:v>-12</c:v>
                </c:pt>
                <c:pt idx="683">
                  <c:v>-11</c:v>
                </c:pt>
                <c:pt idx="684">
                  <c:v>-10</c:v>
                </c:pt>
                <c:pt idx="685">
                  <c:v>-9</c:v>
                </c:pt>
                <c:pt idx="686">
                  <c:v>-8</c:v>
                </c:pt>
                <c:pt idx="687">
                  <c:v>-7</c:v>
                </c:pt>
                <c:pt idx="688">
                  <c:v>-6</c:v>
                </c:pt>
                <c:pt idx="689">
                  <c:v>-5</c:v>
                </c:pt>
                <c:pt idx="690">
                  <c:v>-4</c:v>
                </c:pt>
                <c:pt idx="691">
                  <c:v>-3</c:v>
                </c:pt>
                <c:pt idx="692">
                  <c:v>-2</c:v>
                </c:pt>
                <c:pt idx="693">
                  <c:v>-1</c:v>
                </c:pt>
                <c:pt idx="694">
                  <c:v>0</c:v>
                </c:pt>
                <c:pt idx="695">
                  <c:v>1</c:v>
                </c:pt>
                <c:pt idx="696">
                  <c:v>2</c:v>
                </c:pt>
                <c:pt idx="697">
                  <c:v>3</c:v>
                </c:pt>
                <c:pt idx="698">
                  <c:v>4</c:v>
                </c:pt>
                <c:pt idx="699">
                  <c:v>5</c:v>
                </c:pt>
                <c:pt idx="700">
                  <c:v>6</c:v>
                </c:pt>
                <c:pt idx="701">
                  <c:v>7</c:v>
                </c:pt>
                <c:pt idx="702">
                  <c:v>8</c:v>
                </c:pt>
                <c:pt idx="703">
                  <c:v>9</c:v>
                </c:pt>
                <c:pt idx="704">
                  <c:v>10</c:v>
                </c:pt>
                <c:pt idx="705">
                  <c:v>11</c:v>
                </c:pt>
                <c:pt idx="706">
                  <c:v>12</c:v>
                </c:pt>
                <c:pt idx="707">
                  <c:v>13</c:v>
                </c:pt>
                <c:pt idx="708">
                  <c:v>14</c:v>
                </c:pt>
                <c:pt idx="709">
                  <c:v>15</c:v>
                </c:pt>
                <c:pt idx="710">
                  <c:v>16</c:v>
                </c:pt>
                <c:pt idx="711">
                  <c:v>17</c:v>
                </c:pt>
                <c:pt idx="712">
                  <c:v>18</c:v>
                </c:pt>
                <c:pt idx="713">
                  <c:v>19</c:v>
                </c:pt>
                <c:pt idx="714">
                  <c:v>20</c:v>
                </c:pt>
                <c:pt idx="715">
                  <c:v>21</c:v>
                </c:pt>
                <c:pt idx="716">
                  <c:v>22</c:v>
                </c:pt>
                <c:pt idx="717">
                  <c:v>24</c:v>
                </c:pt>
                <c:pt idx="718">
                  <c:v>25</c:v>
                </c:pt>
                <c:pt idx="719">
                  <c:v>26</c:v>
                </c:pt>
                <c:pt idx="720">
                  <c:v>28</c:v>
                </c:pt>
                <c:pt idx="721">
                  <c:v>31</c:v>
                </c:pt>
                <c:pt idx="722">
                  <c:v>32</c:v>
                </c:pt>
                <c:pt idx="723">
                  <c:v>34</c:v>
                </c:pt>
                <c:pt idx="724">
                  <c:v>35</c:v>
                </c:pt>
                <c:pt idx="725">
                  <c:v>-50</c:v>
                </c:pt>
                <c:pt idx="726">
                  <c:v>-49</c:v>
                </c:pt>
                <c:pt idx="727">
                  <c:v>-37</c:v>
                </c:pt>
                <c:pt idx="728">
                  <c:v>-34</c:v>
                </c:pt>
                <c:pt idx="729">
                  <c:v>-30</c:v>
                </c:pt>
                <c:pt idx="730">
                  <c:v>-28</c:v>
                </c:pt>
                <c:pt idx="731">
                  <c:v>-27</c:v>
                </c:pt>
                <c:pt idx="732">
                  <c:v>-24</c:v>
                </c:pt>
                <c:pt idx="733">
                  <c:v>-23</c:v>
                </c:pt>
                <c:pt idx="734">
                  <c:v>-22</c:v>
                </c:pt>
                <c:pt idx="735">
                  <c:v>-21</c:v>
                </c:pt>
                <c:pt idx="736">
                  <c:v>-20</c:v>
                </c:pt>
                <c:pt idx="737">
                  <c:v>-18</c:v>
                </c:pt>
                <c:pt idx="738">
                  <c:v>-16</c:v>
                </c:pt>
                <c:pt idx="739">
                  <c:v>-15</c:v>
                </c:pt>
                <c:pt idx="740">
                  <c:v>-14</c:v>
                </c:pt>
                <c:pt idx="741">
                  <c:v>-13</c:v>
                </c:pt>
                <c:pt idx="742">
                  <c:v>-12</c:v>
                </c:pt>
                <c:pt idx="743">
                  <c:v>-11</c:v>
                </c:pt>
                <c:pt idx="744">
                  <c:v>-10</c:v>
                </c:pt>
                <c:pt idx="745">
                  <c:v>-9</c:v>
                </c:pt>
                <c:pt idx="746">
                  <c:v>-8</c:v>
                </c:pt>
                <c:pt idx="747">
                  <c:v>-7</c:v>
                </c:pt>
                <c:pt idx="748">
                  <c:v>-6</c:v>
                </c:pt>
                <c:pt idx="749">
                  <c:v>-5</c:v>
                </c:pt>
                <c:pt idx="750">
                  <c:v>-4</c:v>
                </c:pt>
                <c:pt idx="751">
                  <c:v>-3</c:v>
                </c:pt>
                <c:pt idx="752">
                  <c:v>-2</c:v>
                </c:pt>
                <c:pt idx="753">
                  <c:v>-1</c:v>
                </c:pt>
                <c:pt idx="754">
                  <c:v>0</c:v>
                </c:pt>
                <c:pt idx="755">
                  <c:v>1</c:v>
                </c:pt>
                <c:pt idx="756">
                  <c:v>2</c:v>
                </c:pt>
                <c:pt idx="757">
                  <c:v>3</c:v>
                </c:pt>
                <c:pt idx="758">
                  <c:v>4</c:v>
                </c:pt>
                <c:pt idx="759">
                  <c:v>5</c:v>
                </c:pt>
                <c:pt idx="760">
                  <c:v>6</c:v>
                </c:pt>
                <c:pt idx="761">
                  <c:v>7</c:v>
                </c:pt>
                <c:pt idx="762">
                  <c:v>8</c:v>
                </c:pt>
                <c:pt idx="763">
                  <c:v>9</c:v>
                </c:pt>
                <c:pt idx="764">
                  <c:v>10</c:v>
                </c:pt>
                <c:pt idx="765">
                  <c:v>11</c:v>
                </c:pt>
                <c:pt idx="766">
                  <c:v>12</c:v>
                </c:pt>
                <c:pt idx="767">
                  <c:v>13</c:v>
                </c:pt>
                <c:pt idx="768">
                  <c:v>14</c:v>
                </c:pt>
                <c:pt idx="769">
                  <c:v>15</c:v>
                </c:pt>
                <c:pt idx="770">
                  <c:v>16</c:v>
                </c:pt>
                <c:pt idx="771">
                  <c:v>17</c:v>
                </c:pt>
                <c:pt idx="772">
                  <c:v>18</c:v>
                </c:pt>
                <c:pt idx="773">
                  <c:v>19</c:v>
                </c:pt>
                <c:pt idx="774">
                  <c:v>20</c:v>
                </c:pt>
                <c:pt idx="775">
                  <c:v>21</c:v>
                </c:pt>
                <c:pt idx="776">
                  <c:v>22</c:v>
                </c:pt>
                <c:pt idx="777">
                  <c:v>23</c:v>
                </c:pt>
                <c:pt idx="778">
                  <c:v>24</c:v>
                </c:pt>
                <c:pt idx="779">
                  <c:v>25</c:v>
                </c:pt>
                <c:pt idx="780">
                  <c:v>26</c:v>
                </c:pt>
                <c:pt idx="781">
                  <c:v>27</c:v>
                </c:pt>
                <c:pt idx="782">
                  <c:v>28</c:v>
                </c:pt>
                <c:pt idx="783">
                  <c:v>31</c:v>
                </c:pt>
                <c:pt idx="784">
                  <c:v>33</c:v>
                </c:pt>
                <c:pt idx="785">
                  <c:v>37</c:v>
                </c:pt>
                <c:pt idx="786">
                  <c:v>40</c:v>
                </c:pt>
                <c:pt idx="787">
                  <c:v>44</c:v>
                </c:pt>
                <c:pt idx="788">
                  <c:v>-50</c:v>
                </c:pt>
                <c:pt idx="789">
                  <c:v>-41</c:v>
                </c:pt>
                <c:pt idx="790">
                  <c:v>-37</c:v>
                </c:pt>
                <c:pt idx="791">
                  <c:v>-34</c:v>
                </c:pt>
                <c:pt idx="792">
                  <c:v>-33</c:v>
                </c:pt>
                <c:pt idx="793">
                  <c:v>-31</c:v>
                </c:pt>
                <c:pt idx="794">
                  <c:v>-29</c:v>
                </c:pt>
                <c:pt idx="795">
                  <c:v>-28</c:v>
                </c:pt>
                <c:pt idx="796">
                  <c:v>-27</c:v>
                </c:pt>
                <c:pt idx="797">
                  <c:v>-26</c:v>
                </c:pt>
                <c:pt idx="798">
                  <c:v>-25</c:v>
                </c:pt>
                <c:pt idx="799">
                  <c:v>-22</c:v>
                </c:pt>
                <c:pt idx="800">
                  <c:v>-21</c:v>
                </c:pt>
                <c:pt idx="801">
                  <c:v>-20</c:v>
                </c:pt>
                <c:pt idx="802">
                  <c:v>-18</c:v>
                </c:pt>
                <c:pt idx="803">
                  <c:v>-17</c:v>
                </c:pt>
                <c:pt idx="804">
                  <c:v>-16</c:v>
                </c:pt>
                <c:pt idx="805">
                  <c:v>-15</c:v>
                </c:pt>
                <c:pt idx="806">
                  <c:v>-14</c:v>
                </c:pt>
                <c:pt idx="807">
                  <c:v>-13</c:v>
                </c:pt>
                <c:pt idx="808">
                  <c:v>-12</c:v>
                </c:pt>
                <c:pt idx="809">
                  <c:v>-11</c:v>
                </c:pt>
                <c:pt idx="810">
                  <c:v>-10</c:v>
                </c:pt>
                <c:pt idx="811">
                  <c:v>-9</c:v>
                </c:pt>
                <c:pt idx="812">
                  <c:v>-8</c:v>
                </c:pt>
                <c:pt idx="813">
                  <c:v>-7</c:v>
                </c:pt>
                <c:pt idx="814">
                  <c:v>-6</c:v>
                </c:pt>
                <c:pt idx="815">
                  <c:v>-5</c:v>
                </c:pt>
                <c:pt idx="816">
                  <c:v>-4</c:v>
                </c:pt>
                <c:pt idx="817">
                  <c:v>-3</c:v>
                </c:pt>
                <c:pt idx="818">
                  <c:v>-2</c:v>
                </c:pt>
                <c:pt idx="819">
                  <c:v>-1</c:v>
                </c:pt>
                <c:pt idx="820">
                  <c:v>0</c:v>
                </c:pt>
                <c:pt idx="821">
                  <c:v>1</c:v>
                </c:pt>
                <c:pt idx="822">
                  <c:v>2</c:v>
                </c:pt>
                <c:pt idx="823">
                  <c:v>3</c:v>
                </c:pt>
                <c:pt idx="824">
                  <c:v>4</c:v>
                </c:pt>
                <c:pt idx="825">
                  <c:v>5</c:v>
                </c:pt>
                <c:pt idx="826">
                  <c:v>6</c:v>
                </c:pt>
                <c:pt idx="827">
                  <c:v>7</c:v>
                </c:pt>
                <c:pt idx="828">
                  <c:v>8</c:v>
                </c:pt>
                <c:pt idx="829">
                  <c:v>9</c:v>
                </c:pt>
                <c:pt idx="830">
                  <c:v>10</c:v>
                </c:pt>
                <c:pt idx="831">
                  <c:v>11</c:v>
                </c:pt>
                <c:pt idx="832">
                  <c:v>12</c:v>
                </c:pt>
                <c:pt idx="833">
                  <c:v>13</c:v>
                </c:pt>
                <c:pt idx="834">
                  <c:v>14</c:v>
                </c:pt>
                <c:pt idx="835">
                  <c:v>15</c:v>
                </c:pt>
                <c:pt idx="836">
                  <c:v>16</c:v>
                </c:pt>
                <c:pt idx="837">
                  <c:v>17</c:v>
                </c:pt>
                <c:pt idx="838">
                  <c:v>18</c:v>
                </c:pt>
                <c:pt idx="839">
                  <c:v>19</c:v>
                </c:pt>
                <c:pt idx="840">
                  <c:v>20</c:v>
                </c:pt>
                <c:pt idx="841">
                  <c:v>21</c:v>
                </c:pt>
                <c:pt idx="842">
                  <c:v>22</c:v>
                </c:pt>
                <c:pt idx="843">
                  <c:v>23</c:v>
                </c:pt>
                <c:pt idx="844">
                  <c:v>24</c:v>
                </c:pt>
                <c:pt idx="845">
                  <c:v>25</c:v>
                </c:pt>
                <c:pt idx="846">
                  <c:v>27</c:v>
                </c:pt>
                <c:pt idx="847">
                  <c:v>28</c:v>
                </c:pt>
                <c:pt idx="848">
                  <c:v>31</c:v>
                </c:pt>
                <c:pt idx="849">
                  <c:v>34</c:v>
                </c:pt>
                <c:pt idx="850">
                  <c:v>35</c:v>
                </c:pt>
                <c:pt idx="851">
                  <c:v>37</c:v>
                </c:pt>
                <c:pt idx="852">
                  <c:v>38</c:v>
                </c:pt>
                <c:pt idx="853">
                  <c:v>44</c:v>
                </c:pt>
                <c:pt idx="854">
                  <c:v>-63</c:v>
                </c:pt>
                <c:pt idx="855">
                  <c:v>-45</c:v>
                </c:pt>
                <c:pt idx="856">
                  <c:v>-41</c:v>
                </c:pt>
                <c:pt idx="857">
                  <c:v>-36</c:v>
                </c:pt>
                <c:pt idx="858">
                  <c:v>-34</c:v>
                </c:pt>
                <c:pt idx="859">
                  <c:v>-32</c:v>
                </c:pt>
                <c:pt idx="860">
                  <c:v>-31</c:v>
                </c:pt>
                <c:pt idx="861">
                  <c:v>-30</c:v>
                </c:pt>
                <c:pt idx="862">
                  <c:v>-27</c:v>
                </c:pt>
                <c:pt idx="863">
                  <c:v>-26</c:v>
                </c:pt>
                <c:pt idx="864">
                  <c:v>-25</c:v>
                </c:pt>
                <c:pt idx="865">
                  <c:v>-24</c:v>
                </c:pt>
                <c:pt idx="866">
                  <c:v>-23</c:v>
                </c:pt>
                <c:pt idx="867">
                  <c:v>-22</c:v>
                </c:pt>
                <c:pt idx="868">
                  <c:v>-20</c:v>
                </c:pt>
                <c:pt idx="869">
                  <c:v>-19</c:v>
                </c:pt>
                <c:pt idx="870">
                  <c:v>-18</c:v>
                </c:pt>
                <c:pt idx="871">
                  <c:v>-17</c:v>
                </c:pt>
                <c:pt idx="872">
                  <c:v>-16</c:v>
                </c:pt>
                <c:pt idx="873">
                  <c:v>-15</c:v>
                </c:pt>
                <c:pt idx="874">
                  <c:v>-14</c:v>
                </c:pt>
                <c:pt idx="875">
                  <c:v>-13</c:v>
                </c:pt>
                <c:pt idx="876">
                  <c:v>-12</c:v>
                </c:pt>
                <c:pt idx="877">
                  <c:v>-11</c:v>
                </c:pt>
                <c:pt idx="878">
                  <c:v>-10</c:v>
                </c:pt>
                <c:pt idx="879">
                  <c:v>-9</c:v>
                </c:pt>
                <c:pt idx="880">
                  <c:v>-8</c:v>
                </c:pt>
                <c:pt idx="881">
                  <c:v>-7</c:v>
                </c:pt>
                <c:pt idx="882">
                  <c:v>-6</c:v>
                </c:pt>
                <c:pt idx="883">
                  <c:v>-5</c:v>
                </c:pt>
                <c:pt idx="884">
                  <c:v>-4</c:v>
                </c:pt>
                <c:pt idx="885">
                  <c:v>-3</c:v>
                </c:pt>
                <c:pt idx="886">
                  <c:v>-2</c:v>
                </c:pt>
                <c:pt idx="887">
                  <c:v>-1</c:v>
                </c:pt>
                <c:pt idx="888">
                  <c:v>0</c:v>
                </c:pt>
                <c:pt idx="889">
                  <c:v>1</c:v>
                </c:pt>
                <c:pt idx="890">
                  <c:v>2</c:v>
                </c:pt>
                <c:pt idx="891">
                  <c:v>3</c:v>
                </c:pt>
                <c:pt idx="892">
                  <c:v>4</c:v>
                </c:pt>
                <c:pt idx="893">
                  <c:v>5</c:v>
                </c:pt>
                <c:pt idx="894">
                  <c:v>6</c:v>
                </c:pt>
                <c:pt idx="895">
                  <c:v>7</c:v>
                </c:pt>
                <c:pt idx="896">
                  <c:v>8</c:v>
                </c:pt>
                <c:pt idx="897">
                  <c:v>9</c:v>
                </c:pt>
                <c:pt idx="898">
                  <c:v>10</c:v>
                </c:pt>
                <c:pt idx="899">
                  <c:v>11</c:v>
                </c:pt>
                <c:pt idx="900">
                  <c:v>12</c:v>
                </c:pt>
                <c:pt idx="901">
                  <c:v>13</c:v>
                </c:pt>
                <c:pt idx="902">
                  <c:v>14</c:v>
                </c:pt>
                <c:pt idx="903">
                  <c:v>15</c:v>
                </c:pt>
                <c:pt idx="904">
                  <c:v>16</c:v>
                </c:pt>
                <c:pt idx="905">
                  <c:v>17</c:v>
                </c:pt>
                <c:pt idx="906">
                  <c:v>18</c:v>
                </c:pt>
                <c:pt idx="907">
                  <c:v>19</c:v>
                </c:pt>
                <c:pt idx="908">
                  <c:v>20</c:v>
                </c:pt>
                <c:pt idx="909">
                  <c:v>21</c:v>
                </c:pt>
                <c:pt idx="910">
                  <c:v>22</c:v>
                </c:pt>
                <c:pt idx="911">
                  <c:v>23</c:v>
                </c:pt>
                <c:pt idx="912">
                  <c:v>24</c:v>
                </c:pt>
                <c:pt idx="913">
                  <c:v>25</c:v>
                </c:pt>
                <c:pt idx="914">
                  <c:v>26</c:v>
                </c:pt>
                <c:pt idx="915">
                  <c:v>27</c:v>
                </c:pt>
                <c:pt idx="916">
                  <c:v>29</c:v>
                </c:pt>
                <c:pt idx="917">
                  <c:v>31</c:v>
                </c:pt>
                <c:pt idx="918">
                  <c:v>33</c:v>
                </c:pt>
                <c:pt idx="919">
                  <c:v>34</c:v>
                </c:pt>
                <c:pt idx="920">
                  <c:v>38</c:v>
                </c:pt>
                <c:pt idx="921">
                  <c:v>45</c:v>
                </c:pt>
                <c:pt idx="922">
                  <c:v>-52</c:v>
                </c:pt>
                <c:pt idx="923">
                  <c:v>-42</c:v>
                </c:pt>
                <c:pt idx="924">
                  <c:v>-39</c:v>
                </c:pt>
                <c:pt idx="925">
                  <c:v>-37</c:v>
                </c:pt>
                <c:pt idx="926">
                  <c:v>-36</c:v>
                </c:pt>
                <c:pt idx="927">
                  <c:v>-35</c:v>
                </c:pt>
                <c:pt idx="928">
                  <c:v>-34</c:v>
                </c:pt>
                <c:pt idx="929">
                  <c:v>-32</c:v>
                </c:pt>
                <c:pt idx="930">
                  <c:v>-29</c:v>
                </c:pt>
                <c:pt idx="931">
                  <c:v>-28</c:v>
                </c:pt>
                <c:pt idx="932">
                  <c:v>-26</c:v>
                </c:pt>
                <c:pt idx="933">
                  <c:v>-24</c:v>
                </c:pt>
                <c:pt idx="934">
                  <c:v>-22</c:v>
                </c:pt>
                <c:pt idx="935">
                  <c:v>-21</c:v>
                </c:pt>
                <c:pt idx="936">
                  <c:v>-19</c:v>
                </c:pt>
                <c:pt idx="937">
                  <c:v>-18</c:v>
                </c:pt>
                <c:pt idx="938">
                  <c:v>-17</c:v>
                </c:pt>
                <c:pt idx="939">
                  <c:v>-15</c:v>
                </c:pt>
                <c:pt idx="940">
                  <c:v>-14</c:v>
                </c:pt>
                <c:pt idx="941">
                  <c:v>-13</c:v>
                </c:pt>
                <c:pt idx="942">
                  <c:v>-12</c:v>
                </c:pt>
                <c:pt idx="943">
                  <c:v>-11</c:v>
                </c:pt>
                <c:pt idx="944">
                  <c:v>-10</c:v>
                </c:pt>
                <c:pt idx="945">
                  <c:v>-9</c:v>
                </c:pt>
                <c:pt idx="946">
                  <c:v>-8</c:v>
                </c:pt>
                <c:pt idx="947">
                  <c:v>-7</c:v>
                </c:pt>
                <c:pt idx="948">
                  <c:v>-6</c:v>
                </c:pt>
                <c:pt idx="949">
                  <c:v>-5</c:v>
                </c:pt>
                <c:pt idx="950">
                  <c:v>-4</c:v>
                </c:pt>
                <c:pt idx="951">
                  <c:v>-3</c:v>
                </c:pt>
                <c:pt idx="952">
                  <c:v>-2</c:v>
                </c:pt>
                <c:pt idx="953">
                  <c:v>-1</c:v>
                </c:pt>
                <c:pt idx="954">
                  <c:v>0</c:v>
                </c:pt>
                <c:pt idx="955">
                  <c:v>1</c:v>
                </c:pt>
                <c:pt idx="956">
                  <c:v>2</c:v>
                </c:pt>
                <c:pt idx="957">
                  <c:v>3</c:v>
                </c:pt>
                <c:pt idx="958">
                  <c:v>4</c:v>
                </c:pt>
                <c:pt idx="959">
                  <c:v>5</c:v>
                </c:pt>
                <c:pt idx="960">
                  <c:v>6</c:v>
                </c:pt>
                <c:pt idx="961">
                  <c:v>7</c:v>
                </c:pt>
                <c:pt idx="962">
                  <c:v>8</c:v>
                </c:pt>
                <c:pt idx="963">
                  <c:v>9</c:v>
                </c:pt>
                <c:pt idx="964">
                  <c:v>10</c:v>
                </c:pt>
                <c:pt idx="965">
                  <c:v>11</c:v>
                </c:pt>
                <c:pt idx="966">
                  <c:v>12</c:v>
                </c:pt>
                <c:pt idx="967">
                  <c:v>13</c:v>
                </c:pt>
                <c:pt idx="968">
                  <c:v>14</c:v>
                </c:pt>
                <c:pt idx="969">
                  <c:v>15</c:v>
                </c:pt>
                <c:pt idx="970">
                  <c:v>16</c:v>
                </c:pt>
                <c:pt idx="971">
                  <c:v>17</c:v>
                </c:pt>
                <c:pt idx="972">
                  <c:v>18</c:v>
                </c:pt>
                <c:pt idx="973">
                  <c:v>19</c:v>
                </c:pt>
                <c:pt idx="974">
                  <c:v>20</c:v>
                </c:pt>
                <c:pt idx="975">
                  <c:v>21</c:v>
                </c:pt>
                <c:pt idx="976">
                  <c:v>22</c:v>
                </c:pt>
                <c:pt idx="977">
                  <c:v>23</c:v>
                </c:pt>
                <c:pt idx="978">
                  <c:v>24</c:v>
                </c:pt>
                <c:pt idx="979">
                  <c:v>25</c:v>
                </c:pt>
                <c:pt idx="980">
                  <c:v>26</c:v>
                </c:pt>
                <c:pt idx="981">
                  <c:v>27</c:v>
                </c:pt>
                <c:pt idx="982">
                  <c:v>28</c:v>
                </c:pt>
                <c:pt idx="983">
                  <c:v>30</c:v>
                </c:pt>
                <c:pt idx="984">
                  <c:v>31</c:v>
                </c:pt>
                <c:pt idx="985">
                  <c:v>32</c:v>
                </c:pt>
                <c:pt idx="986">
                  <c:v>33</c:v>
                </c:pt>
                <c:pt idx="987">
                  <c:v>34</c:v>
                </c:pt>
                <c:pt idx="988">
                  <c:v>35</c:v>
                </c:pt>
                <c:pt idx="989">
                  <c:v>36</c:v>
                </c:pt>
                <c:pt idx="990">
                  <c:v>39</c:v>
                </c:pt>
                <c:pt idx="991">
                  <c:v>-56</c:v>
                </c:pt>
                <c:pt idx="992">
                  <c:v>-48</c:v>
                </c:pt>
                <c:pt idx="993">
                  <c:v>-46</c:v>
                </c:pt>
                <c:pt idx="994">
                  <c:v>-44</c:v>
                </c:pt>
                <c:pt idx="995">
                  <c:v>-37</c:v>
                </c:pt>
                <c:pt idx="996">
                  <c:v>-36</c:v>
                </c:pt>
                <c:pt idx="997">
                  <c:v>-35</c:v>
                </c:pt>
                <c:pt idx="998">
                  <c:v>-34</c:v>
                </c:pt>
                <c:pt idx="999">
                  <c:v>-33</c:v>
                </c:pt>
                <c:pt idx="1000">
                  <c:v>-32</c:v>
                </c:pt>
                <c:pt idx="1001">
                  <c:v>-31</c:v>
                </c:pt>
                <c:pt idx="1002">
                  <c:v>-30</c:v>
                </c:pt>
                <c:pt idx="1003">
                  <c:v>-29</c:v>
                </c:pt>
                <c:pt idx="1004">
                  <c:v>-27</c:v>
                </c:pt>
                <c:pt idx="1005">
                  <c:v>-26</c:v>
                </c:pt>
                <c:pt idx="1006">
                  <c:v>-25</c:v>
                </c:pt>
                <c:pt idx="1007">
                  <c:v>-24</c:v>
                </c:pt>
                <c:pt idx="1008">
                  <c:v>-23</c:v>
                </c:pt>
                <c:pt idx="1009">
                  <c:v>-20</c:v>
                </c:pt>
                <c:pt idx="1010">
                  <c:v>-19</c:v>
                </c:pt>
                <c:pt idx="1011">
                  <c:v>-17</c:v>
                </c:pt>
                <c:pt idx="1012">
                  <c:v>-16</c:v>
                </c:pt>
                <c:pt idx="1013">
                  <c:v>-14</c:v>
                </c:pt>
                <c:pt idx="1014">
                  <c:v>-13</c:v>
                </c:pt>
                <c:pt idx="1015">
                  <c:v>-12</c:v>
                </c:pt>
                <c:pt idx="1016">
                  <c:v>-11</c:v>
                </c:pt>
                <c:pt idx="1017">
                  <c:v>-10</c:v>
                </c:pt>
                <c:pt idx="1018">
                  <c:v>-9</c:v>
                </c:pt>
                <c:pt idx="1019">
                  <c:v>-8</c:v>
                </c:pt>
                <c:pt idx="1020">
                  <c:v>-7</c:v>
                </c:pt>
                <c:pt idx="1021">
                  <c:v>-6</c:v>
                </c:pt>
                <c:pt idx="1022">
                  <c:v>-5</c:v>
                </c:pt>
                <c:pt idx="1023">
                  <c:v>-4</c:v>
                </c:pt>
                <c:pt idx="1024">
                  <c:v>-3</c:v>
                </c:pt>
                <c:pt idx="1025">
                  <c:v>-2</c:v>
                </c:pt>
                <c:pt idx="1026">
                  <c:v>-1</c:v>
                </c:pt>
                <c:pt idx="1027">
                  <c:v>0</c:v>
                </c:pt>
                <c:pt idx="1028">
                  <c:v>1</c:v>
                </c:pt>
                <c:pt idx="1029">
                  <c:v>2</c:v>
                </c:pt>
                <c:pt idx="1030">
                  <c:v>3</c:v>
                </c:pt>
                <c:pt idx="1031">
                  <c:v>4</c:v>
                </c:pt>
                <c:pt idx="1032">
                  <c:v>5</c:v>
                </c:pt>
                <c:pt idx="1033">
                  <c:v>6</c:v>
                </c:pt>
                <c:pt idx="1034">
                  <c:v>7</c:v>
                </c:pt>
                <c:pt idx="1035">
                  <c:v>8</c:v>
                </c:pt>
                <c:pt idx="1036">
                  <c:v>9</c:v>
                </c:pt>
                <c:pt idx="1037">
                  <c:v>10</c:v>
                </c:pt>
                <c:pt idx="1038">
                  <c:v>11</c:v>
                </c:pt>
                <c:pt idx="1039">
                  <c:v>12</c:v>
                </c:pt>
                <c:pt idx="1040">
                  <c:v>13</c:v>
                </c:pt>
                <c:pt idx="1041">
                  <c:v>14</c:v>
                </c:pt>
                <c:pt idx="1042">
                  <c:v>15</c:v>
                </c:pt>
                <c:pt idx="1043">
                  <c:v>16</c:v>
                </c:pt>
                <c:pt idx="1044">
                  <c:v>17</c:v>
                </c:pt>
                <c:pt idx="1045">
                  <c:v>18</c:v>
                </c:pt>
                <c:pt idx="1046">
                  <c:v>19</c:v>
                </c:pt>
                <c:pt idx="1047">
                  <c:v>20</c:v>
                </c:pt>
                <c:pt idx="1048">
                  <c:v>22</c:v>
                </c:pt>
                <c:pt idx="1049">
                  <c:v>23</c:v>
                </c:pt>
                <c:pt idx="1050">
                  <c:v>24</c:v>
                </c:pt>
                <c:pt idx="1051">
                  <c:v>25</c:v>
                </c:pt>
                <c:pt idx="1052">
                  <c:v>26</c:v>
                </c:pt>
                <c:pt idx="1053">
                  <c:v>27</c:v>
                </c:pt>
                <c:pt idx="1054">
                  <c:v>28</c:v>
                </c:pt>
                <c:pt idx="1055">
                  <c:v>29</c:v>
                </c:pt>
                <c:pt idx="1056">
                  <c:v>30</c:v>
                </c:pt>
                <c:pt idx="1057">
                  <c:v>31</c:v>
                </c:pt>
                <c:pt idx="1058">
                  <c:v>33</c:v>
                </c:pt>
                <c:pt idx="1059">
                  <c:v>34</c:v>
                </c:pt>
                <c:pt idx="1060">
                  <c:v>35</c:v>
                </c:pt>
                <c:pt idx="1061">
                  <c:v>36</c:v>
                </c:pt>
                <c:pt idx="1062">
                  <c:v>37</c:v>
                </c:pt>
                <c:pt idx="1063">
                  <c:v>42</c:v>
                </c:pt>
                <c:pt idx="1064">
                  <c:v>-48</c:v>
                </c:pt>
                <c:pt idx="1065">
                  <c:v>-47</c:v>
                </c:pt>
                <c:pt idx="1066">
                  <c:v>-39</c:v>
                </c:pt>
                <c:pt idx="1067">
                  <c:v>-35</c:v>
                </c:pt>
                <c:pt idx="1068">
                  <c:v>-32</c:v>
                </c:pt>
                <c:pt idx="1069">
                  <c:v>-30</c:v>
                </c:pt>
                <c:pt idx="1070">
                  <c:v>-29</c:v>
                </c:pt>
                <c:pt idx="1071">
                  <c:v>-28</c:v>
                </c:pt>
                <c:pt idx="1072">
                  <c:v>-27</c:v>
                </c:pt>
                <c:pt idx="1073">
                  <c:v>-26</c:v>
                </c:pt>
                <c:pt idx="1074">
                  <c:v>-25</c:v>
                </c:pt>
                <c:pt idx="1075">
                  <c:v>-24</c:v>
                </c:pt>
                <c:pt idx="1076">
                  <c:v>-23</c:v>
                </c:pt>
                <c:pt idx="1077">
                  <c:v>-21</c:v>
                </c:pt>
                <c:pt idx="1078">
                  <c:v>-20</c:v>
                </c:pt>
                <c:pt idx="1079">
                  <c:v>-19</c:v>
                </c:pt>
                <c:pt idx="1080">
                  <c:v>-18</c:v>
                </c:pt>
                <c:pt idx="1081">
                  <c:v>-17</c:v>
                </c:pt>
                <c:pt idx="1082">
                  <c:v>-16</c:v>
                </c:pt>
                <c:pt idx="1083">
                  <c:v>-15</c:v>
                </c:pt>
                <c:pt idx="1084">
                  <c:v>-14</c:v>
                </c:pt>
                <c:pt idx="1085">
                  <c:v>-13</c:v>
                </c:pt>
                <c:pt idx="1086">
                  <c:v>-12</c:v>
                </c:pt>
                <c:pt idx="1087">
                  <c:v>-11</c:v>
                </c:pt>
                <c:pt idx="1088">
                  <c:v>-10</c:v>
                </c:pt>
                <c:pt idx="1089">
                  <c:v>-9</c:v>
                </c:pt>
                <c:pt idx="1090">
                  <c:v>-8</c:v>
                </c:pt>
                <c:pt idx="1091">
                  <c:v>-7</c:v>
                </c:pt>
                <c:pt idx="1092">
                  <c:v>-6</c:v>
                </c:pt>
                <c:pt idx="1093">
                  <c:v>-5</c:v>
                </c:pt>
                <c:pt idx="1094">
                  <c:v>-4</c:v>
                </c:pt>
                <c:pt idx="1095">
                  <c:v>-3</c:v>
                </c:pt>
                <c:pt idx="1096">
                  <c:v>-2</c:v>
                </c:pt>
                <c:pt idx="1097">
                  <c:v>-1</c:v>
                </c:pt>
                <c:pt idx="1098">
                  <c:v>0</c:v>
                </c:pt>
                <c:pt idx="1099">
                  <c:v>1</c:v>
                </c:pt>
                <c:pt idx="1100">
                  <c:v>2</c:v>
                </c:pt>
                <c:pt idx="1101">
                  <c:v>3</c:v>
                </c:pt>
                <c:pt idx="1102">
                  <c:v>4</c:v>
                </c:pt>
                <c:pt idx="1103">
                  <c:v>5</c:v>
                </c:pt>
                <c:pt idx="1104">
                  <c:v>6</c:v>
                </c:pt>
                <c:pt idx="1105">
                  <c:v>7</c:v>
                </c:pt>
                <c:pt idx="1106">
                  <c:v>8</c:v>
                </c:pt>
                <c:pt idx="1107">
                  <c:v>9</c:v>
                </c:pt>
                <c:pt idx="1108">
                  <c:v>10</c:v>
                </c:pt>
                <c:pt idx="1109">
                  <c:v>11</c:v>
                </c:pt>
                <c:pt idx="1110">
                  <c:v>12</c:v>
                </c:pt>
                <c:pt idx="1111">
                  <c:v>13</c:v>
                </c:pt>
                <c:pt idx="1112">
                  <c:v>14</c:v>
                </c:pt>
                <c:pt idx="1113">
                  <c:v>15</c:v>
                </c:pt>
                <c:pt idx="1114">
                  <c:v>16</c:v>
                </c:pt>
                <c:pt idx="1115">
                  <c:v>17</c:v>
                </c:pt>
                <c:pt idx="1116">
                  <c:v>18</c:v>
                </c:pt>
                <c:pt idx="1117">
                  <c:v>19</c:v>
                </c:pt>
                <c:pt idx="1118">
                  <c:v>20</c:v>
                </c:pt>
                <c:pt idx="1119">
                  <c:v>22</c:v>
                </c:pt>
                <c:pt idx="1120">
                  <c:v>23</c:v>
                </c:pt>
                <c:pt idx="1121">
                  <c:v>25</c:v>
                </c:pt>
                <c:pt idx="1122">
                  <c:v>26</c:v>
                </c:pt>
                <c:pt idx="1123">
                  <c:v>27</c:v>
                </c:pt>
                <c:pt idx="1124">
                  <c:v>28</c:v>
                </c:pt>
                <c:pt idx="1125">
                  <c:v>29</c:v>
                </c:pt>
                <c:pt idx="1126">
                  <c:v>30</c:v>
                </c:pt>
                <c:pt idx="1127">
                  <c:v>31</c:v>
                </c:pt>
                <c:pt idx="1128">
                  <c:v>33</c:v>
                </c:pt>
                <c:pt idx="1129">
                  <c:v>34</c:v>
                </c:pt>
                <c:pt idx="1130">
                  <c:v>-42</c:v>
                </c:pt>
                <c:pt idx="1131">
                  <c:v>-41</c:v>
                </c:pt>
                <c:pt idx="1132">
                  <c:v>-38</c:v>
                </c:pt>
                <c:pt idx="1133">
                  <c:v>-37</c:v>
                </c:pt>
                <c:pt idx="1134">
                  <c:v>-36</c:v>
                </c:pt>
                <c:pt idx="1135">
                  <c:v>-34</c:v>
                </c:pt>
                <c:pt idx="1136">
                  <c:v>-33</c:v>
                </c:pt>
                <c:pt idx="1137">
                  <c:v>-32</c:v>
                </c:pt>
                <c:pt idx="1138">
                  <c:v>-30</c:v>
                </c:pt>
                <c:pt idx="1139">
                  <c:v>-28</c:v>
                </c:pt>
                <c:pt idx="1140">
                  <c:v>-27</c:v>
                </c:pt>
                <c:pt idx="1141">
                  <c:v>-26</c:v>
                </c:pt>
                <c:pt idx="1142">
                  <c:v>-25</c:v>
                </c:pt>
                <c:pt idx="1143">
                  <c:v>-24</c:v>
                </c:pt>
                <c:pt idx="1144">
                  <c:v>-22</c:v>
                </c:pt>
                <c:pt idx="1145">
                  <c:v>-21</c:v>
                </c:pt>
                <c:pt idx="1146">
                  <c:v>-20</c:v>
                </c:pt>
                <c:pt idx="1147">
                  <c:v>-19</c:v>
                </c:pt>
                <c:pt idx="1148">
                  <c:v>-18</c:v>
                </c:pt>
                <c:pt idx="1149">
                  <c:v>-17</c:v>
                </c:pt>
                <c:pt idx="1150">
                  <c:v>-16</c:v>
                </c:pt>
                <c:pt idx="1151">
                  <c:v>-15</c:v>
                </c:pt>
                <c:pt idx="1152">
                  <c:v>-14</c:v>
                </c:pt>
                <c:pt idx="1153">
                  <c:v>-13</c:v>
                </c:pt>
                <c:pt idx="1154">
                  <c:v>-12</c:v>
                </c:pt>
                <c:pt idx="1155">
                  <c:v>-11</c:v>
                </c:pt>
                <c:pt idx="1156">
                  <c:v>-10</c:v>
                </c:pt>
                <c:pt idx="1157">
                  <c:v>-9</c:v>
                </c:pt>
                <c:pt idx="1158">
                  <c:v>-8</c:v>
                </c:pt>
                <c:pt idx="1159">
                  <c:v>-7</c:v>
                </c:pt>
                <c:pt idx="1160">
                  <c:v>-6</c:v>
                </c:pt>
                <c:pt idx="1161">
                  <c:v>-5</c:v>
                </c:pt>
                <c:pt idx="1162">
                  <c:v>-4</c:v>
                </c:pt>
                <c:pt idx="1163">
                  <c:v>-3</c:v>
                </c:pt>
                <c:pt idx="1164">
                  <c:v>-2</c:v>
                </c:pt>
                <c:pt idx="1165">
                  <c:v>-1</c:v>
                </c:pt>
                <c:pt idx="1166">
                  <c:v>0</c:v>
                </c:pt>
                <c:pt idx="1167">
                  <c:v>1</c:v>
                </c:pt>
                <c:pt idx="1168">
                  <c:v>2</c:v>
                </c:pt>
                <c:pt idx="1169">
                  <c:v>3</c:v>
                </c:pt>
                <c:pt idx="1170">
                  <c:v>4</c:v>
                </c:pt>
                <c:pt idx="1171">
                  <c:v>5</c:v>
                </c:pt>
                <c:pt idx="1172">
                  <c:v>6</c:v>
                </c:pt>
                <c:pt idx="1173">
                  <c:v>7</c:v>
                </c:pt>
                <c:pt idx="1174">
                  <c:v>8</c:v>
                </c:pt>
                <c:pt idx="1175">
                  <c:v>9</c:v>
                </c:pt>
                <c:pt idx="1176">
                  <c:v>10</c:v>
                </c:pt>
                <c:pt idx="1177">
                  <c:v>11</c:v>
                </c:pt>
                <c:pt idx="1178">
                  <c:v>12</c:v>
                </c:pt>
                <c:pt idx="1179">
                  <c:v>13</c:v>
                </c:pt>
                <c:pt idx="1180">
                  <c:v>14</c:v>
                </c:pt>
                <c:pt idx="1181">
                  <c:v>15</c:v>
                </c:pt>
                <c:pt idx="1182">
                  <c:v>16</c:v>
                </c:pt>
                <c:pt idx="1183">
                  <c:v>17</c:v>
                </c:pt>
                <c:pt idx="1184">
                  <c:v>19</c:v>
                </c:pt>
                <c:pt idx="1185">
                  <c:v>20</c:v>
                </c:pt>
                <c:pt idx="1186">
                  <c:v>22</c:v>
                </c:pt>
                <c:pt idx="1187">
                  <c:v>24</c:v>
                </c:pt>
                <c:pt idx="1188">
                  <c:v>25</c:v>
                </c:pt>
                <c:pt idx="1189">
                  <c:v>27</c:v>
                </c:pt>
                <c:pt idx="1190">
                  <c:v>28</c:v>
                </c:pt>
                <c:pt idx="1191">
                  <c:v>29</c:v>
                </c:pt>
                <c:pt idx="1192">
                  <c:v>31</c:v>
                </c:pt>
                <c:pt idx="1193">
                  <c:v>34</c:v>
                </c:pt>
                <c:pt idx="1194">
                  <c:v>35</c:v>
                </c:pt>
                <c:pt idx="1195">
                  <c:v>40</c:v>
                </c:pt>
                <c:pt idx="1196">
                  <c:v>41</c:v>
                </c:pt>
                <c:pt idx="1197">
                  <c:v>-55</c:v>
                </c:pt>
                <c:pt idx="1198">
                  <c:v>-49</c:v>
                </c:pt>
                <c:pt idx="1199">
                  <c:v>-40</c:v>
                </c:pt>
                <c:pt idx="1200">
                  <c:v>-38</c:v>
                </c:pt>
                <c:pt idx="1201">
                  <c:v>-36</c:v>
                </c:pt>
                <c:pt idx="1202">
                  <c:v>-35</c:v>
                </c:pt>
                <c:pt idx="1203">
                  <c:v>-34</c:v>
                </c:pt>
                <c:pt idx="1204">
                  <c:v>-33</c:v>
                </c:pt>
                <c:pt idx="1205">
                  <c:v>-31</c:v>
                </c:pt>
                <c:pt idx="1206">
                  <c:v>-30</c:v>
                </c:pt>
                <c:pt idx="1207">
                  <c:v>-27</c:v>
                </c:pt>
                <c:pt idx="1208">
                  <c:v>-26</c:v>
                </c:pt>
                <c:pt idx="1209">
                  <c:v>-25</c:v>
                </c:pt>
                <c:pt idx="1210">
                  <c:v>-24</c:v>
                </c:pt>
                <c:pt idx="1211">
                  <c:v>-23</c:v>
                </c:pt>
                <c:pt idx="1212">
                  <c:v>-22</c:v>
                </c:pt>
                <c:pt idx="1213">
                  <c:v>-21</c:v>
                </c:pt>
                <c:pt idx="1214">
                  <c:v>-20</c:v>
                </c:pt>
                <c:pt idx="1215">
                  <c:v>-19</c:v>
                </c:pt>
                <c:pt idx="1216">
                  <c:v>-18</c:v>
                </c:pt>
                <c:pt idx="1217">
                  <c:v>-17</c:v>
                </c:pt>
                <c:pt idx="1218">
                  <c:v>-16</c:v>
                </c:pt>
                <c:pt idx="1219">
                  <c:v>-15</c:v>
                </c:pt>
                <c:pt idx="1220">
                  <c:v>-14</c:v>
                </c:pt>
                <c:pt idx="1221">
                  <c:v>-13</c:v>
                </c:pt>
                <c:pt idx="1222">
                  <c:v>-12</c:v>
                </c:pt>
                <c:pt idx="1223">
                  <c:v>-11</c:v>
                </c:pt>
                <c:pt idx="1224">
                  <c:v>-10</c:v>
                </c:pt>
                <c:pt idx="1225">
                  <c:v>-9</c:v>
                </c:pt>
                <c:pt idx="1226">
                  <c:v>-8</c:v>
                </c:pt>
                <c:pt idx="1227">
                  <c:v>-7</c:v>
                </c:pt>
                <c:pt idx="1228">
                  <c:v>-6</c:v>
                </c:pt>
                <c:pt idx="1229">
                  <c:v>-5</c:v>
                </c:pt>
                <c:pt idx="1230">
                  <c:v>-4</c:v>
                </c:pt>
                <c:pt idx="1231">
                  <c:v>-3</c:v>
                </c:pt>
                <c:pt idx="1232">
                  <c:v>-2</c:v>
                </c:pt>
                <c:pt idx="1233">
                  <c:v>-1</c:v>
                </c:pt>
                <c:pt idx="1234">
                  <c:v>0</c:v>
                </c:pt>
                <c:pt idx="1235">
                  <c:v>1</c:v>
                </c:pt>
                <c:pt idx="1236">
                  <c:v>2</c:v>
                </c:pt>
                <c:pt idx="1237">
                  <c:v>3</c:v>
                </c:pt>
                <c:pt idx="1238">
                  <c:v>4</c:v>
                </c:pt>
                <c:pt idx="1239">
                  <c:v>5</c:v>
                </c:pt>
                <c:pt idx="1240">
                  <c:v>6</c:v>
                </c:pt>
                <c:pt idx="1241">
                  <c:v>7</c:v>
                </c:pt>
                <c:pt idx="1242">
                  <c:v>8</c:v>
                </c:pt>
                <c:pt idx="1243">
                  <c:v>9</c:v>
                </c:pt>
                <c:pt idx="1244">
                  <c:v>10</c:v>
                </c:pt>
                <c:pt idx="1245">
                  <c:v>11</c:v>
                </c:pt>
                <c:pt idx="1246">
                  <c:v>12</c:v>
                </c:pt>
                <c:pt idx="1247">
                  <c:v>13</c:v>
                </c:pt>
                <c:pt idx="1248">
                  <c:v>14</c:v>
                </c:pt>
                <c:pt idx="1249">
                  <c:v>15</c:v>
                </c:pt>
                <c:pt idx="1250">
                  <c:v>16</c:v>
                </c:pt>
                <c:pt idx="1251">
                  <c:v>17</c:v>
                </c:pt>
                <c:pt idx="1252">
                  <c:v>18</c:v>
                </c:pt>
                <c:pt idx="1253">
                  <c:v>19</c:v>
                </c:pt>
                <c:pt idx="1254">
                  <c:v>20</c:v>
                </c:pt>
                <c:pt idx="1255">
                  <c:v>21</c:v>
                </c:pt>
                <c:pt idx="1256">
                  <c:v>22</c:v>
                </c:pt>
                <c:pt idx="1257">
                  <c:v>23</c:v>
                </c:pt>
                <c:pt idx="1258">
                  <c:v>24</c:v>
                </c:pt>
                <c:pt idx="1259">
                  <c:v>25</c:v>
                </c:pt>
                <c:pt idx="1260">
                  <c:v>26</c:v>
                </c:pt>
                <c:pt idx="1261">
                  <c:v>27</c:v>
                </c:pt>
                <c:pt idx="1262">
                  <c:v>28</c:v>
                </c:pt>
                <c:pt idx="1263">
                  <c:v>29</c:v>
                </c:pt>
                <c:pt idx="1264">
                  <c:v>30</c:v>
                </c:pt>
                <c:pt idx="1265">
                  <c:v>32</c:v>
                </c:pt>
                <c:pt idx="1266">
                  <c:v>33</c:v>
                </c:pt>
                <c:pt idx="1267">
                  <c:v>35</c:v>
                </c:pt>
                <c:pt idx="1268">
                  <c:v>36</c:v>
                </c:pt>
                <c:pt idx="1269">
                  <c:v>38</c:v>
                </c:pt>
                <c:pt idx="1270">
                  <c:v>41</c:v>
                </c:pt>
                <c:pt idx="1271">
                  <c:v>-46</c:v>
                </c:pt>
                <c:pt idx="1272">
                  <c:v>-34</c:v>
                </c:pt>
                <c:pt idx="1273">
                  <c:v>-33</c:v>
                </c:pt>
                <c:pt idx="1274">
                  <c:v>-31</c:v>
                </c:pt>
                <c:pt idx="1275">
                  <c:v>-30</c:v>
                </c:pt>
                <c:pt idx="1276">
                  <c:v>-28</c:v>
                </c:pt>
                <c:pt idx="1277">
                  <c:v>-27</c:v>
                </c:pt>
                <c:pt idx="1278">
                  <c:v>-26</c:v>
                </c:pt>
                <c:pt idx="1279">
                  <c:v>-25</c:v>
                </c:pt>
                <c:pt idx="1280">
                  <c:v>-24</c:v>
                </c:pt>
                <c:pt idx="1281">
                  <c:v>-23</c:v>
                </c:pt>
                <c:pt idx="1282">
                  <c:v>-22</c:v>
                </c:pt>
                <c:pt idx="1283">
                  <c:v>-21</c:v>
                </c:pt>
                <c:pt idx="1284">
                  <c:v>-20</c:v>
                </c:pt>
                <c:pt idx="1285">
                  <c:v>-19</c:v>
                </c:pt>
                <c:pt idx="1286">
                  <c:v>-18</c:v>
                </c:pt>
                <c:pt idx="1287">
                  <c:v>-17</c:v>
                </c:pt>
                <c:pt idx="1288">
                  <c:v>-16</c:v>
                </c:pt>
                <c:pt idx="1289">
                  <c:v>-15</c:v>
                </c:pt>
                <c:pt idx="1290">
                  <c:v>-14</c:v>
                </c:pt>
                <c:pt idx="1291">
                  <c:v>-13</c:v>
                </c:pt>
                <c:pt idx="1292">
                  <c:v>-12</c:v>
                </c:pt>
                <c:pt idx="1293">
                  <c:v>-11</c:v>
                </c:pt>
                <c:pt idx="1294">
                  <c:v>-10</c:v>
                </c:pt>
                <c:pt idx="1295">
                  <c:v>-9</c:v>
                </c:pt>
                <c:pt idx="1296">
                  <c:v>-8</c:v>
                </c:pt>
                <c:pt idx="1297">
                  <c:v>-7</c:v>
                </c:pt>
                <c:pt idx="1298">
                  <c:v>-6</c:v>
                </c:pt>
                <c:pt idx="1299">
                  <c:v>-5</c:v>
                </c:pt>
                <c:pt idx="1300">
                  <c:v>-4</c:v>
                </c:pt>
                <c:pt idx="1301">
                  <c:v>-3</c:v>
                </c:pt>
                <c:pt idx="1302">
                  <c:v>-2</c:v>
                </c:pt>
                <c:pt idx="1303">
                  <c:v>-1</c:v>
                </c:pt>
                <c:pt idx="1304">
                  <c:v>0</c:v>
                </c:pt>
                <c:pt idx="1305">
                  <c:v>1</c:v>
                </c:pt>
                <c:pt idx="1306">
                  <c:v>2</c:v>
                </c:pt>
                <c:pt idx="1307">
                  <c:v>3</c:v>
                </c:pt>
                <c:pt idx="1308">
                  <c:v>4</c:v>
                </c:pt>
                <c:pt idx="1309">
                  <c:v>5</c:v>
                </c:pt>
                <c:pt idx="1310">
                  <c:v>6</c:v>
                </c:pt>
                <c:pt idx="1311">
                  <c:v>7</c:v>
                </c:pt>
                <c:pt idx="1312">
                  <c:v>8</c:v>
                </c:pt>
                <c:pt idx="1313">
                  <c:v>9</c:v>
                </c:pt>
                <c:pt idx="1314">
                  <c:v>10</c:v>
                </c:pt>
                <c:pt idx="1315">
                  <c:v>11</c:v>
                </c:pt>
                <c:pt idx="1316">
                  <c:v>12</c:v>
                </c:pt>
                <c:pt idx="1317">
                  <c:v>13</c:v>
                </c:pt>
                <c:pt idx="1318">
                  <c:v>14</c:v>
                </c:pt>
                <c:pt idx="1319">
                  <c:v>15</c:v>
                </c:pt>
                <c:pt idx="1320">
                  <c:v>16</c:v>
                </c:pt>
                <c:pt idx="1321">
                  <c:v>17</c:v>
                </c:pt>
                <c:pt idx="1322">
                  <c:v>18</c:v>
                </c:pt>
                <c:pt idx="1323">
                  <c:v>19</c:v>
                </c:pt>
                <c:pt idx="1324">
                  <c:v>21</c:v>
                </c:pt>
                <c:pt idx="1325">
                  <c:v>22</c:v>
                </c:pt>
                <c:pt idx="1326">
                  <c:v>23</c:v>
                </c:pt>
                <c:pt idx="1327">
                  <c:v>24</c:v>
                </c:pt>
                <c:pt idx="1328">
                  <c:v>25</c:v>
                </c:pt>
                <c:pt idx="1329">
                  <c:v>26</c:v>
                </c:pt>
                <c:pt idx="1330">
                  <c:v>27</c:v>
                </c:pt>
                <c:pt idx="1331">
                  <c:v>28</c:v>
                </c:pt>
                <c:pt idx="1332">
                  <c:v>29</c:v>
                </c:pt>
                <c:pt idx="1333">
                  <c:v>31</c:v>
                </c:pt>
                <c:pt idx="1334">
                  <c:v>32</c:v>
                </c:pt>
                <c:pt idx="1335">
                  <c:v>36</c:v>
                </c:pt>
                <c:pt idx="1336">
                  <c:v>41</c:v>
                </c:pt>
                <c:pt idx="1337">
                  <c:v>47</c:v>
                </c:pt>
                <c:pt idx="1338">
                  <c:v>-52</c:v>
                </c:pt>
                <c:pt idx="1339">
                  <c:v>-50</c:v>
                </c:pt>
                <c:pt idx="1340">
                  <c:v>-46</c:v>
                </c:pt>
                <c:pt idx="1341">
                  <c:v>-44</c:v>
                </c:pt>
                <c:pt idx="1342">
                  <c:v>-40</c:v>
                </c:pt>
                <c:pt idx="1343">
                  <c:v>-39</c:v>
                </c:pt>
                <c:pt idx="1344">
                  <c:v>-36</c:v>
                </c:pt>
                <c:pt idx="1345">
                  <c:v>-34</c:v>
                </c:pt>
                <c:pt idx="1346">
                  <c:v>-32</c:v>
                </c:pt>
                <c:pt idx="1347">
                  <c:v>-30</c:v>
                </c:pt>
                <c:pt idx="1348">
                  <c:v>-29</c:v>
                </c:pt>
                <c:pt idx="1349">
                  <c:v>-28</c:v>
                </c:pt>
                <c:pt idx="1350">
                  <c:v>-27</c:v>
                </c:pt>
                <c:pt idx="1351">
                  <c:v>-26</c:v>
                </c:pt>
                <c:pt idx="1352">
                  <c:v>-25</c:v>
                </c:pt>
                <c:pt idx="1353">
                  <c:v>-24</c:v>
                </c:pt>
                <c:pt idx="1354">
                  <c:v>-23</c:v>
                </c:pt>
                <c:pt idx="1355">
                  <c:v>-22</c:v>
                </c:pt>
                <c:pt idx="1356">
                  <c:v>-21</c:v>
                </c:pt>
                <c:pt idx="1357">
                  <c:v>-20</c:v>
                </c:pt>
                <c:pt idx="1358">
                  <c:v>-19</c:v>
                </c:pt>
                <c:pt idx="1359">
                  <c:v>-18</c:v>
                </c:pt>
                <c:pt idx="1360">
                  <c:v>-17</c:v>
                </c:pt>
                <c:pt idx="1361">
                  <c:v>-15</c:v>
                </c:pt>
                <c:pt idx="1362">
                  <c:v>-14</c:v>
                </c:pt>
                <c:pt idx="1363">
                  <c:v>-13</c:v>
                </c:pt>
                <c:pt idx="1364">
                  <c:v>-12</c:v>
                </c:pt>
                <c:pt idx="1365">
                  <c:v>-11</c:v>
                </c:pt>
                <c:pt idx="1366">
                  <c:v>-10</c:v>
                </c:pt>
                <c:pt idx="1367">
                  <c:v>-9</c:v>
                </c:pt>
                <c:pt idx="1368">
                  <c:v>-8</c:v>
                </c:pt>
                <c:pt idx="1369">
                  <c:v>-7</c:v>
                </c:pt>
                <c:pt idx="1370">
                  <c:v>-6</c:v>
                </c:pt>
                <c:pt idx="1371">
                  <c:v>-5</c:v>
                </c:pt>
                <c:pt idx="1372">
                  <c:v>-4</c:v>
                </c:pt>
                <c:pt idx="1373">
                  <c:v>-3</c:v>
                </c:pt>
                <c:pt idx="1374">
                  <c:v>-2</c:v>
                </c:pt>
                <c:pt idx="1375">
                  <c:v>-1</c:v>
                </c:pt>
                <c:pt idx="1376">
                  <c:v>0</c:v>
                </c:pt>
                <c:pt idx="1377">
                  <c:v>1</c:v>
                </c:pt>
                <c:pt idx="1378">
                  <c:v>2</c:v>
                </c:pt>
                <c:pt idx="1379">
                  <c:v>3</c:v>
                </c:pt>
                <c:pt idx="1380">
                  <c:v>4</c:v>
                </c:pt>
                <c:pt idx="1381">
                  <c:v>5</c:v>
                </c:pt>
                <c:pt idx="1382">
                  <c:v>6</c:v>
                </c:pt>
                <c:pt idx="1383">
                  <c:v>7</c:v>
                </c:pt>
                <c:pt idx="1384">
                  <c:v>8</c:v>
                </c:pt>
                <c:pt idx="1385">
                  <c:v>9</c:v>
                </c:pt>
                <c:pt idx="1386">
                  <c:v>10</c:v>
                </c:pt>
                <c:pt idx="1387">
                  <c:v>11</c:v>
                </c:pt>
                <c:pt idx="1388">
                  <c:v>12</c:v>
                </c:pt>
                <c:pt idx="1389">
                  <c:v>13</c:v>
                </c:pt>
                <c:pt idx="1390">
                  <c:v>14</c:v>
                </c:pt>
                <c:pt idx="1391">
                  <c:v>15</c:v>
                </c:pt>
                <c:pt idx="1392">
                  <c:v>16</c:v>
                </c:pt>
                <c:pt idx="1393">
                  <c:v>17</c:v>
                </c:pt>
                <c:pt idx="1394">
                  <c:v>18</c:v>
                </c:pt>
                <c:pt idx="1395">
                  <c:v>19</c:v>
                </c:pt>
                <c:pt idx="1396">
                  <c:v>20</c:v>
                </c:pt>
                <c:pt idx="1397">
                  <c:v>21</c:v>
                </c:pt>
                <c:pt idx="1398">
                  <c:v>22</c:v>
                </c:pt>
                <c:pt idx="1399">
                  <c:v>23</c:v>
                </c:pt>
                <c:pt idx="1400">
                  <c:v>24</c:v>
                </c:pt>
                <c:pt idx="1401">
                  <c:v>25</c:v>
                </c:pt>
                <c:pt idx="1402">
                  <c:v>26</c:v>
                </c:pt>
                <c:pt idx="1403">
                  <c:v>27</c:v>
                </c:pt>
                <c:pt idx="1404">
                  <c:v>28</c:v>
                </c:pt>
                <c:pt idx="1405">
                  <c:v>29</c:v>
                </c:pt>
                <c:pt idx="1406">
                  <c:v>33</c:v>
                </c:pt>
                <c:pt idx="1407">
                  <c:v>35</c:v>
                </c:pt>
                <c:pt idx="1408">
                  <c:v>40</c:v>
                </c:pt>
                <c:pt idx="1409">
                  <c:v>43</c:v>
                </c:pt>
                <c:pt idx="1410">
                  <c:v>-48</c:v>
                </c:pt>
                <c:pt idx="1411">
                  <c:v>-43</c:v>
                </c:pt>
                <c:pt idx="1412">
                  <c:v>-41</c:v>
                </c:pt>
                <c:pt idx="1413">
                  <c:v>-37</c:v>
                </c:pt>
                <c:pt idx="1414">
                  <c:v>-35</c:v>
                </c:pt>
                <c:pt idx="1415">
                  <c:v>-33</c:v>
                </c:pt>
                <c:pt idx="1416">
                  <c:v>-32</c:v>
                </c:pt>
                <c:pt idx="1417">
                  <c:v>-31</c:v>
                </c:pt>
                <c:pt idx="1418">
                  <c:v>-30</c:v>
                </c:pt>
                <c:pt idx="1419">
                  <c:v>-29</c:v>
                </c:pt>
                <c:pt idx="1420">
                  <c:v>-28</c:v>
                </c:pt>
                <c:pt idx="1421">
                  <c:v>-25</c:v>
                </c:pt>
                <c:pt idx="1422">
                  <c:v>-24</c:v>
                </c:pt>
                <c:pt idx="1423">
                  <c:v>-23</c:v>
                </c:pt>
                <c:pt idx="1424">
                  <c:v>-22</c:v>
                </c:pt>
                <c:pt idx="1425">
                  <c:v>-21</c:v>
                </c:pt>
                <c:pt idx="1426">
                  <c:v>-20</c:v>
                </c:pt>
                <c:pt idx="1427">
                  <c:v>-19</c:v>
                </c:pt>
                <c:pt idx="1428">
                  <c:v>-18</c:v>
                </c:pt>
                <c:pt idx="1429">
                  <c:v>-17</c:v>
                </c:pt>
                <c:pt idx="1430">
                  <c:v>-16</c:v>
                </c:pt>
                <c:pt idx="1431">
                  <c:v>-15</c:v>
                </c:pt>
                <c:pt idx="1432">
                  <c:v>-14</c:v>
                </c:pt>
                <c:pt idx="1433">
                  <c:v>-13</c:v>
                </c:pt>
                <c:pt idx="1434">
                  <c:v>-12</c:v>
                </c:pt>
                <c:pt idx="1435">
                  <c:v>-11</c:v>
                </c:pt>
                <c:pt idx="1436">
                  <c:v>-10</c:v>
                </c:pt>
                <c:pt idx="1437">
                  <c:v>-9</c:v>
                </c:pt>
                <c:pt idx="1438">
                  <c:v>-8</c:v>
                </c:pt>
                <c:pt idx="1439">
                  <c:v>-7</c:v>
                </c:pt>
                <c:pt idx="1440">
                  <c:v>-6</c:v>
                </c:pt>
                <c:pt idx="1441">
                  <c:v>-5</c:v>
                </c:pt>
                <c:pt idx="1442">
                  <c:v>-4</c:v>
                </c:pt>
                <c:pt idx="1443">
                  <c:v>-3</c:v>
                </c:pt>
                <c:pt idx="1444">
                  <c:v>-2</c:v>
                </c:pt>
                <c:pt idx="1445">
                  <c:v>-1</c:v>
                </c:pt>
                <c:pt idx="1446">
                  <c:v>0</c:v>
                </c:pt>
                <c:pt idx="1447">
                  <c:v>1</c:v>
                </c:pt>
                <c:pt idx="1448">
                  <c:v>2</c:v>
                </c:pt>
                <c:pt idx="1449">
                  <c:v>3</c:v>
                </c:pt>
                <c:pt idx="1450">
                  <c:v>4</c:v>
                </c:pt>
                <c:pt idx="1451">
                  <c:v>5</c:v>
                </c:pt>
                <c:pt idx="1452">
                  <c:v>6</c:v>
                </c:pt>
                <c:pt idx="1453">
                  <c:v>7</c:v>
                </c:pt>
                <c:pt idx="1454">
                  <c:v>8</c:v>
                </c:pt>
                <c:pt idx="1455">
                  <c:v>9</c:v>
                </c:pt>
                <c:pt idx="1456">
                  <c:v>10</c:v>
                </c:pt>
                <c:pt idx="1457">
                  <c:v>11</c:v>
                </c:pt>
                <c:pt idx="1458">
                  <c:v>12</c:v>
                </c:pt>
                <c:pt idx="1459">
                  <c:v>13</c:v>
                </c:pt>
                <c:pt idx="1460">
                  <c:v>14</c:v>
                </c:pt>
                <c:pt idx="1461">
                  <c:v>15</c:v>
                </c:pt>
                <c:pt idx="1462">
                  <c:v>16</c:v>
                </c:pt>
                <c:pt idx="1463">
                  <c:v>17</c:v>
                </c:pt>
                <c:pt idx="1464">
                  <c:v>18</c:v>
                </c:pt>
                <c:pt idx="1465">
                  <c:v>19</c:v>
                </c:pt>
                <c:pt idx="1466">
                  <c:v>20</c:v>
                </c:pt>
                <c:pt idx="1467">
                  <c:v>21</c:v>
                </c:pt>
                <c:pt idx="1468">
                  <c:v>22</c:v>
                </c:pt>
                <c:pt idx="1469">
                  <c:v>23</c:v>
                </c:pt>
                <c:pt idx="1470">
                  <c:v>24</c:v>
                </c:pt>
                <c:pt idx="1471">
                  <c:v>25</c:v>
                </c:pt>
                <c:pt idx="1472">
                  <c:v>26</c:v>
                </c:pt>
                <c:pt idx="1473">
                  <c:v>28</c:v>
                </c:pt>
                <c:pt idx="1474">
                  <c:v>30</c:v>
                </c:pt>
                <c:pt idx="1475">
                  <c:v>31</c:v>
                </c:pt>
                <c:pt idx="1476">
                  <c:v>34</c:v>
                </c:pt>
                <c:pt idx="1477">
                  <c:v>36</c:v>
                </c:pt>
                <c:pt idx="1478">
                  <c:v>38</c:v>
                </c:pt>
                <c:pt idx="1479">
                  <c:v>40</c:v>
                </c:pt>
                <c:pt idx="1480">
                  <c:v>-54</c:v>
                </c:pt>
                <c:pt idx="1481">
                  <c:v>-40</c:v>
                </c:pt>
                <c:pt idx="1482">
                  <c:v>-37</c:v>
                </c:pt>
                <c:pt idx="1483">
                  <c:v>-35</c:v>
                </c:pt>
                <c:pt idx="1484">
                  <c:v>-34</c:v>
                </c:pt>
                <c:pt idx="1485">
                  <c:v>-32</c:v>
                </c:pt>
                <c:pt idx="1486">
                  <c:v>-31</c:v>
                </c:pt>
                <c:pt idx="1487">
                  <c:v>-29</c:v>
                </c:pt>
                <c:pt idx="1488">
                  <c:v>-28</c:v>
                </c:pt>
                <c:pt idx="1489">
                  <c:v>-27</c:v>
                </c:pt>
                <c:pt idx="1490">
                  <c:v>-26</c:v>
                </c:pt>
                <c:pt idx="1491">
                  <c:v>-25</c:v>
                </c:pt>
                <c:pt idx="1492">
                  <c:v>-24</c:v>
                </c:pt>
                <c:pt idx="1493">
                  <c:v>-23</c:v>
                </c:pt>
                <c:pt idx="1494">
                  <c:v>-21</c:v>
                </c:pt>
                <c:pt idx="1495">
                  <c:v>-20</c:v>
                </c:pt>
                <c:pt idx="1496">
                  <c:v>-19</c:v>
                </c:pt>
                <c:pt idx="1497">
                  <c:v>-18</c:v>
                </c:pt>
                <c:pt idx="1498">
                  <c:v>-17</c:v>
                </c:pt>
                <c:pt idx="1499">
                  <c:v>-16</c:v>
                </c:pt>
                <c:pt idx="1500">
                  <c:v>-15</c:v>
                </c:pt>
                <c:pt idx="1501">
                  <c:v>-14</c:v>
                </c:pt>
                <c:pt idx="1502">
                  <c:v>-13</c:v>
                </c:pt>
                <c:pt idx="1503">
                  <c:v>-12</c:v>
                </c:pt>
                <c:pt idx="1504">
                  <c:v>-11</c:v>
                </c:pt>
                <c:pt idx="1505">
                  <c:v>-10</c:v>
                </c:pt>
                <c:pt idx="1506">
                  <c:v>-9</c:v>
                </c:pt>
                <c:pt idx="1507">
                  <c:v>-8</c:v>
                </c:pt>
                <c:pt idx="1508">
                  <c:v>-7</c:v>
                </c:pt>
                <c:pt idx="1509">
                  <c:v>-6</c:v>
                </c:pt>
                <c:pt idx="1510">
                  <c:v>-5</c:v>
                </c:pt>
                <c:pt idx="1511">
                  <c:v>-4</c:v>
                </c:pt>
                <c:pt idx="1512">
                  <c:v>-3</c:v>
                </c:pt>
                <c:pt idx="1513">
                  <c:v>-2</c:v>
                </c:pt>
                <c:pt idx="1514">
                  <c:v>-1</c:v>
                </c:pt>
                <c:pt idx="1515">
                  <c:v>0</c:v>
                </c:pt>
                <c:pt idx="1516">
                  <c:v>1</c:v>
                </c:pt>
                <c:pt idx="1517">
                  <c:v>2</c:v>
                </c:pt>
                <c:pt idx="1518">
                  <c:v>3</c:v>
                </c:pt>
                <c:pt idx="1519">
                  <c:v>4</c:v>
                </c:pt>
                <c:pt idx="1520">
                  <c:v>5</c:v>
                </c:pt>
                <c:pt idx="1521">
                  <c:v>6</c:v>
                </c:pt>
                <c:pt idx="1522">
                  <c:v>7</c:v>
                </c:pt>
                <c:pt idx="1523">
                  <c:v>8</c:v>
                </c:pt>
                <c:pt idx="1524">
                  <c:v>9</c:v>
                </c:pt>
                <c:pt idx="1525">
                  <c:v>10</c:v>
                </c:pt>
                <c:pt idx="1526">
                  <c:v>11</c:v>
                </c:pt>
                <c:pt idx="1527">
                  <c:v>12</c:v>
                </c:pt>
                <c:pt idx="1528">
                  <c:v>13</c:v>
                </c:pt>
                <c:pt idx="1529">
                  <c:v>14</c:v>
                </c:pt>
                <c:pt idx="1530">
                  <c:v>15</c:v>
                </c:pt>
                <c:pt idx="1531">
                  <c:v>16</c:v>
                </c:pt>
                <c:pt idx="1532">
                  <c:v>17</c:v>
                </c:pt>
                <c:pt idx="1533">
                  <c:v>18</c:v>
                </c:pt>
                <c:pt idx="1534">
                  <c:v>19</c:v>
                </c:pt>
                <c:pt idx="1535">
                  <c:v>20</c:v>
                </c:pt>
                <c:pt idx="1536">
                  <c:v>21</c:v>
                </c:pt>
                <c:pt idx="1537">
                  <c:v>22</c:v>
                </c:pt>
                <c:pt idx="1538">
                  <c:v>23</c:v>
                </c:pt>
                <c:pt idx="1539">
                  <c:v>24</c:v>
                </c:pt>
                <c:pt idx="1540">
                  <c:v>25</c:v>
                </c:pt>
                <c:pt idx="1541">
                  <c:v>26</c:v>
                </c:pt>
                <c:pt idx="1542">
                  <c:v>27</c:v>
                </c:pt>
                <c:pt idx="1543">
                  <c:v>28</c:v>
                </c:pt>
                <c:pt idx="1544">
                  <c:v>29</c:v>
                </c:pt>
                <c:pt idx="1545">
                  <c:v>30</c:v>
                </c:pt>
                <c:pt idx="1546">
                  <c:v>31</c:v>
                </c:pt>
                <c:pt idx="1547">
                  <c:v>32</c:v>
                </c:pt>
                <c:pt idx="1548">
                  <c:v>34</c:v>
                </c:pt>
                <c:pt idx="1549">
                  <c:v>35</c:v>
                </c:pt>
                <c:pt idx="1550">
                  <c:v>37</c:v>
                </c:pt>
                <c:pt idx="1551">
                  <c:v>43</c:v>
                </c:pt>
                <c:pt idx="1552">
                  <c:v>49</c:v>
                </c:pt>
                <c:pt idx="1553">
                  <c:v>-62</c:v>
                </c:pt>
                <c:pt idx="1554">
                  <c:v>-54</c:v>
                </c:pt>
                <c:pt idx="1555">
                  <c:v>-41</c:v>
                </c:pt>
                <c:pt idx="1556">
                  <c:v>-39</c:v>
                </c:pt>
                <c:pt idx="1557">
                  <c:v>-37</c:v>
                </c:pt>
                <c:pt idx="1558">
                  <c:v>-36</c:v>
                </c:pt>
                <c:pt idx="1559">
                  <c:v>-35</c:v>
                </c:pt>
                <c:pt idx="1560">
                  <c:v>-34</c:v>
                </c:pt>
                <c:pt idx="1561">
                  <c:v>-33</c:v>
                </c:pt>
                <c:pt idx="1562">
                  <c:v>-32</c:v>
                </c:pt>
                <c:pt idx="1563">
                  <c:v>-31</c:v>
                </c:pt>
                <c:pt idx="1564">
                  <c:v>-30</c:v>
                </c:pt>
                <c:pt idx="1565">
                  <c:v>-29</c:v>
                </c:pt>
                <c:pt idx="1566">
                  <c:v>-27</c:v>
                </c:pt>
                <c:pt idx="1567">
                  <c:v>-26</c:v>
                </c:pt>
                <c:pt idx="1568">
                  <c:v>-25</c:v>
                </c:pt>
                <c:pt idx="1569">
                  <c:v>-24</c:v>
                </c:pt>
                <c:pt idx="1570">
                  <c:v>-23</c:v>
                </c:pt>
                <c:pt idx="1571">
                  <c:v>-22</c:v>
                </c:pt>
                <c:pt idx="1572">
                  <c:v>-21</c:v>
                </c:pt>
                <c:pt idx="1573">
                  <c:v>-20</c:v>
                </c:pt>
                <c:pt idx="1574">
                  <c:v>-19</c:v>
                </c:pt>
                <c:pt idx="1575">
                  <c:v>-18</c:v>
                </c:pt>
                <c:pt idx="1576">
                  <c:v>-16</c:v>
                </c:pt>
                <c:pt idx="1577">
                  <c:v>-15</c:v>
                </c:pt>
                <c:pt idx="1578">
                  <c:v>-14</c:v>
                </c:pt>
                <c:pt idx="1579">
                  <c:v>-13</c:v>
                </c:pt>
                <c:pt idx="1580">
                  <c:v>-12</c:v>
                </c:pt>
                <c:pt idx="1581">
                  <c:v>-11</c:v>
                </c:pt>
                <c:pt idx="1582">
                  <c:v>-10</c:v>
                </c:pt>
                <c:pt idx="1583">
                  <c:v>-9</c:v>
                </c:pt>
                <c:pt idx="1584">
                  <c:v>-8</c:v>
                </c:pt>
                <c:pt idx="1585">
                  <c:v>-7</c:v>
                </c:pt>
                <c:pt idx="1586">
                  <c:v>-6</c:v>
                </c:pt>
                <c:pt idx="1587">
                  <c:v>-5</c:v>
                </c:pt>
                <c:pt idx="1588">
                  <c:v>-4</c:v>
                </c:pt>
                <c:pt idx="1589">
                  <c:v>-3</c:v>
                </c:pt>
                <c:pt idx="1590">
                  <c:v>-2</c:v>
                </c:pt>
                <c:pt idx="1591">
                  <c:v>-1</c:v>
                </c:pt>
                <c:pt idx="1592">
                  <c:v>0</c:v>
                </c:pt>
                <c:pt idx="1593">
                  <c:v>1</c:v>
                </c:pt>
                <c:pt idx="1594">
                  <c:v>2</c:v>
                </c:pt>
                <c:pt idx="1595">
                  <c:v>3</c:v>
                </c:pt>
                <c:pt idx="1596">
                  <c:v>4</c:v>
                </c:pt>
                <c:pt idx="1597">
                  <c:v>5</c:v>
                </c:pt>
                <c:pt idx="1598">
                  <c:v>6</c:v>
                </c:pt>
                <c:pt idx="1599">
                  <c:v>7</c:v>
                </c:pt>
                <c:pt idx="1600">
                  <c:v>8</c:v>
                </c:pt>
                <c:pt idx="1601">
                  <c:v>9</c:v>
                </c:pt>
                <c:pt idx="1602">
                  <c:v>10</c:v>
                </c:pt>
                <c:pt idx="1603">
                  <c:v>11</c:v>
                </c:pt>
                <c:pt idx="1604">
                  <c:v>12</c:v>
                </c:pt>
                <c:pt idx="1605">
                  <c:v>13</c:v>
                </c:pt>
                <c:pt idx="1606">
                  <c:v>14</c:v>
                </c:pt>
                <c:pt idx="1607">
                  <c:v>15</c:v>
                </c:pt>
                <c:pt idx="1608">
                  <c:v>16</c:v>
                </c:pt>
                <c:pt idx="1609">
                  <c:v>17</c:v>
                </c:pt>
                <c:pt idx="1610">
                  <c:v>18</c:v>
                </c:pt>
                <c:pt idx="1611">
                  <c:v>19</c:v>
                </c:pt>
                <c:pt idx="1612">
                  <c:v>20</c:v>
                </c:pt>
                <c:pt idx="1613">
                  <c:v>21</c:v>
                </c:pt>
                <c:pt idx="1614">
                  <c:v>22</c:v>
                </c:pt>
                <c:pt idx="1615">
                  <c:v>23</c:v>
                </c:pt>
                <c:pt idx="1616">
                  <c:v>24</c:v>
                </c:pt>
                <c:pt idx="1617">
                  <c:v>26</c:v>
                </c:pt>
                <c:pt idx="1618">
                  <c:v>27</c:v>
                </c:pt>
                <c:pt idx="1619">
                  <c:v>28</c:v>
                </c:pt>
                <c:pt idx="1620">
                  <c:v>30</c:v>
                </c:pt>
                <c:pt idx="1621">
                  <c:v>31</c:v>
                </c:pt>
                <c:pt idx="1622">
                  <c:v>33</c:v>
                </c:pt>
                <c:pt idx="1623">
                  <c:v>34</c:v>
                </c:pt>
                <c:pt idx="1624">
                  <c:v>35</c:v>
                </c:pt>
                <c:pt idx="1625">
                  <c:v>36</c:v>
                </c:pt>
                <c:pt idx="1626">
                  <c:v>40</c:v>
                </c:pt>
                <c:pt idx="1627">
                  <c:v>41</c:v>
                </c:pt>
                <c:pt idx="1628">
                  <c:v>44</c:v>
                </c:pt>
                <c:pt idx="1629">
                  <c:v>47</c:v>
                </c:pt>
                <c:pt idx="1630">
                  <c:v>-46</c:v>
                </c:pt>
                <c:pt idx="1631">
                  <c:v>-45</c:v>
                </c:pt>
                <c:pt idx="1632">
                  <c:v>-43</c:v>
                </c:pt>
                <c:pt idx="1633">
                  <c:v>-40</c:v>
                </c:pt>
                <c:pt idx="1634">
                  <c:v>-39</c:v>
                </c:pt>
                <c:pt idx="1635">
                  <c:v>-38</c:v>
                </c:pt>
                <c:pt idx="1636">
                  <c:v>-35</c:v>
                </c:pt>
                <c:pt idx="1637">
                  <c:v>-34</c:v>
                </c:pt>
                <c:pt idx="1638">
                  <c:v>-33</c:v>
                </c:pt>
                <c:pt idx="1639">
                  <c:v>-32</c:v>
                </c:pt>
                <c:pt idx="1640">
                  <c:v>-31</c:v>
                </c:pt>
                <c:pt idx="1641">
                  <c:v>-28</c:v>
                </c:pt>
                <c:pt idx="1642">
                  <c:v>-27</c:v>
                </c:pt>
                <c:pt idx="1643">
                  <c:v>-26</c:v>
                </c:pt>
                <c:pt idx="1644">
                  <c:v>-25</c:v>
                </c:pt>
                <c:pt idx="1645">
                  <c:v>-24</c:v>
                </c:pt>
                <c:pt idx="1646">
                  <c:v>-23</c:v>
                </c:pt>
                <c:pt idx="1647">
                  <c:v>-22</c:v>
                </c:pt>
                <c:pt idx="1648">
                  <c:v>-21</c:v>
                </c:pt>
                <c:pt idx="1649">
                  <c:v>-20</c:v>
                </c:pt>
                <c:pt idx="1650">
                  <c:v>-19</c:v>
                </c:pt>
                <c:pt idx="1651">
                  <c:v>-18</c:v>
                </c:pt>
                <c:pt idx="1652">
                  <c:v>-17</c:v>
                </c:pt>
                <c:pt idx="1653">
                  <c:v>-16</c:v>
                </c:pt>
                <c:pt idx="1654">
                  <c:v>-15</c:v>
                </c:pt>
                <c:pt idx="1655">
                  <c:v>-14</c:v>
                </c:pt>
                <c:pt idx="1656">
                  <c:v>-13</c:v>
                </c:pt>
                <c:pt idx="1657">
                  <c:v>-12</c:v>
                </c:pt>
                <c:pt idx="1658">
                  <c:v>-11</c:v>
                </c:pt>
                <c:pt idx="1659">
                  <c:v>-10</c:v>
                </c:pt>
                <c:pt idx="1660">
                  <c:v>-9</c:v>
                </c:pt>
                <c:pt idx="1661">
                  <c:v>-8</c:v>
                </c:pt>
                <c:pt idx="1662">
                  <c:v>-7</c:v>
                </c:pt>
                <c:pt idx="1663">
                  <c:v>-6</c:v>
                </c:pt>
                <c:pt idx="1664">
                  <c:v>-5</c:v>
                </c:pt>
                <c:pt idx="1665">
                  <c:v>-4</c:v>
                </c:pt>
                <c:pt idx="1666">
                  <c:v>-3</c:v>
                </c:pt>
                <c:pt idx="1667">
                  <c:v>-2</c:v>
                </c:pt>
                <c:pt idx="1668">
                  <c:v>-1</c:v>
                </c:pt>
                <c:pt idx="1669">
                  <c:v>0</c:v>
                </c:pt>
                <c:pt idx="1670">
                  <c:v>1</c:v>
                </c:pt>
                <c:pt idx="1671">
                  <c:v>2</c:v>
                </c:pt>
                <c:pt idx="1672">
                  <c:v>3</c:v>
                </c:pt>
                <c:pt idx="1673">
                  <c:v>4</c:v>
                </c:pt>
                <c:pt idx="1674">
                  <c:v>5</c:v>
                </c:pt>
                <c:pt idx="1675">
                  <c:v>6</c:v>
                </c:pt>
                <c:pt idx="1676">
                  <c:v>7</c:v>
                </c:pt>
                <c:pt idx="1677">
                  <c:v>8</c:v>
                </c:pt>
                <c:pt idx="1678">
                  <c:v>9</c:v>
                </c:pt>
                <c:pt idx="1679">
                  <c:v>10</c:v>
                </c:pt>
                <c:pt idx="1680">
                  <c:v>11</c:v>
                </c:pt>
                <c:pt idx="1681">
                  <c:v>12</c:v>
                </c:pt>
                <c:pt idx="1682">
                  <c:v>13</c:v>
                </c:pt>
                <c:pt idx="1683">
                  <c:v>14</c:v>
                </c:pt>
                <c:pt idx="1684">
                  <c:v>15</c:v>
                </c:pt>
                <c:pt idx="1685">
                  <c:v>16</c:v>
                </c:pt>
                <c:pt idx="1686">
                  <c:v>17</c:v>
                </c:pt>
                <c:pt idx="1687">
                  <c:v>18</c:v>
                </c:pt>
                <c:pt idx="1688">
                  <c:v>19</c:v>
                </c:pt>
                <c:pt idx="1689">
                  <c:v>20</c:v>
                </c:pt>
                <c:pt idx="1690">
                  <c:v>21</c:v>
                </c:pt>
                <c:pt idx="1691">
                  <c:v>22</c:v>
                </c:pt>
                <c:pt idx="1692">
                  <c:v>23</c:v>
                </c:pt>
                <c:pt idx="1693">
                  <c:v>24</c:v>
                </c:pt>
                <c:pt idx="1694">
                  <c:v>25</c:v>
                </c:pt>
                <c:pt idx="1695">
                  <c:v>26</c:v>
                </c:pt>
                <c:pt idx="1696">
                  <c:v>27</c:v>
                </c:pt>
                <c:pt idx="1697">
                  <c:v>28</c:v>
                </c:pt>
                <c:pt idx="1698">
                  <c:v>29</c:v>
                </c:pt>
                <c:pt idx="1699">
                  <c:v>30</c:v>
                </c:pt>
                <c:pt idx="1700">
                  <c:v>31</c:v>
                </c:pt>
                <c:pt idx="1701">
                  <c:v>32</c:v>
                </c:pt>
                <c:pt idx="1702">
                  <c:v>33</c:v>
                </c:pt>
                <c:pt idx="1703">
                  <c:v>36</c:v>
                </c:pt>
                <c:pt idx="1704">
                  <c:v>38</c:v>
                </c:pt>
                <c:pt idx="1705">
                  <c:v>40</c:v>
                </c:pt>
                <c:pt idx="1706">
                  <c:v>44</c:v>
                </c:pt>
                <c:pt idx="1707">
                  <c:v>47</c:v>
                </c:pt>
                <c:pt idx="1708">
                  <c:v>50</c:v>
                </c:pt>
                <c:pt idx="1709">
                  <c:v>-66</c:v>
                </c:pt>
                <c:pt idx="1710">
                  <c:v>-59</c:v>
                </c:pt>
                <c:pt idx="1711">
                  <c:v>-41</c:v>
                </c:pt>
                <c:pt idx="1712">
                  <c:v>-34</c:v>
                </c:pt>
                <c:pt idx="1713">
                  <c:v>-33</c:v>
                </c:pt>
                <c:pt idx="1714">
                  <c:v>-30</c:v>
                </c:pt>
                <c:pt idx="1715">
                  <c:v>-26</c:v>
                </c:pt>
                <c:pt idx="1716">
                  <c:v>-25</c:v>
                </c:pt>
                <c:pt idx="1717">
                  <c:v>-24</c:v>
                </c:pt>
                <c:pt idx="1718">
                  <c:v>-23</c:v>
                </c:pt>
                <c:pt idx="1719">
                  <c:v>-22</c:v>
                </c:pt>
                <c:pt idx="1720">
                  <c:v>-21</c:v>
                </c:pt>
                <c:pt idx="1721">
                  <c:v>-20</c:v>
                </c:pt>
                <c:pt idx="1722">
                  <c:v>-19</c:v>
                </c:pt>
                <c:pt idx="1723">
                  <c:v>-18</c:v>
                </c:pt>
                <c:pt idx="1724">
                  <c:v>-17</c:v>
                </c:pt>
                <c:pt idx="1725">
                  <c:v>-16</c:v>
                </c:pt>
                <c:pt idx="1726">
                  <c:v>-15</c:v>
                </c:pt>
                <c:pt idx="1727">
                  <c:v>-14</c:v>
                </c:pt>
                <c:pt idx="1728">
                  <c:v>-13</c:v>
                </c:pt>
                <c:pt idx="1729">
                  <c:v>-12</c:v>
                </c:pt>
                <c:pt idx="1730">
                  <c:v>-11</c:v>
                </c:pt>
                <c:pt idx="1731">
                  <c:v>-10</c:v>
                </c:pt>
                <c:pt idx="1732">
                  <c:v>-9</c:v>
                </c:pt>
                <c:pt idx="1733">
                  <c:v>-8</c:v>
                </c:pt>
                <c:pt idx="1734">
                  <c:v>-7</c:v>
                </c:pt>
                <c:pt idx="1735">
                  <c:v>-6</c:v>
                </c:pt>
                <c:pt idx="1736">
                  <c:v>-5</c:v>
                </c:pt>
                <c:pt idx="1737">
                  <c:v>-4</c:v>
                </c:pt>
                <c:pt idx="1738">
                  <c:v>-3</c:v>
                </c:pt>
                <c:pt idx="1739">
                  <c:v>-2</c:v>
                </c:pt>
                <c:pt idx="1740">
                  <c:v>-1</c:v>
                </c:pt>
                <c:pt idx="1741">
                  <c:v>0</c:v>
                </c:pt>
                <c:pt idx="1742">
                  <c:v>1</c:v>
                </c:pt>
                <c:pt idx="1743">
                  <c:v>2</c:v>
                </c:pt>
                <c:pt idx="1744">
                  <c:v>3</c:v>
                </c:pt>
                <c:pt idx="1745">
                  <c:v>4</c:v>
                </c:pt>
                <c:pt idx="1746">
                  <c:v>5</c:v>
                </c:pt>
                <c:pt idx="1747">
                  <c:v>6</c:v>
                </c:pt>
                <c:pt idx="1748">
                  <c:v>7</c:v>
                </c:pt>
                <c:pt idx="1749">
                  <c:v>8</c:v>
                </c:pt>
                <c:pt idx="1750">
                  <c:v>9</c:v>
                </c:pt>
                <c:pt idx="1751">
                  <c:v>10</c:v>
                </c:pt>
                <c:pt idx="1752">
                  <c:v>11</c:v>
                </c:pt>
                <c:pt idx="1753">
                  <c:v>12</c:v>
                </c:pt>
                <c:pt idx="1754">
                  <c:v>13</c:v>
                </c:pt>
                <c:pt idx="1755">
                  <c:v>14</c:v>
                </c:pt>
                <c:pt idx="1756">
                  <c:v>15</c:v>
                </c:pt>
                <c:pt idx="1757">
                  <c:v>16</c:v>
                </c:pt>
                <c:pt idx="1758">
                  <c:v>17</c:v>
                </c:pt>
                <c:pt idx="1759">
                  <c:v>18</c:v>
                </c:pt>
                <c:pt idx="1760">
                  <c:v>19</c:v>
                </c:pt>
                <c:pt idx="1761">
                  <c:v>20</c:v>
                </c:pt>
                <c:pt idx="1762">
                  <c:v>21</c:v>
                </c:pt>
                <c:pt idx="1763">
                  <c:v>22</c:v>
                </c:pt>
                <c:pt idx="1764">
                  <c:v>23</c:v>
                </c:pt>
                <c:pt idx="1765">
                  <c:v>24</c:v>
                </c:pt>
                <c:pt idx="1766">
                  <c:v>25</c:v>
                </c:pt>
                <c:pt idx="1767">
                  <c:v>26</c:v>
                </c:pt>
                <c:pt idx="1768">
                  <c:v>27</c:v>
                </c:pt>
                <c:pt idx="1769">
                  <c:v>28</c:v>
                </c:pt>
                <c:pt idx="1770">
                  <c:v>29</c:v>
                </c:pt>
                <c:pt idx="1771">
                  <c:v>30</c:v>
                </c:pt>
                <c:pt idx="1772">
                  <c:v>31</c:v>
                </c:pt>
                <c:pt idx="1773">
                  <c:v>32</c:v>
                </c:pt>
                <c:pt idx="1774">
                  <c:v>34</c:v>
                </c:pt>
                <c:pt idx="1775">
                  <c:v>37</c:v>
                </c:pt>
                <c:pt idx="1776">
                  <c:v>39</c:v>
                </c:pt>
                <c:pt idx="1777">
                  <c:v>41</c:v>
                </c:pt>
                <c:pt idx="1778">
                  <c:v>42</c:v>
                </c:pt>
                <c:pt idx="1779">
                  <c:v>44</c:v>
                </c:pt>
                <c:pt idx="1780">
                  <c:v>47</c:v>
                </c:pt>
                <c:pt idx="1781">
                  <c:v>-71</c:v>
                </c:pt>
                <c:pt idx="1782">
                  <c:v>-60</c:v>
                </c:pt>
                <c:pt idx="1783">
                  <c:v>-55</c:v>
                </c:pt>
                <c:pt idx="1784">
                  <c:v>-51</c:v>
                </c:pt>
                <c:pt idx="1785">
                  <c:v>-49</c:v>
                </c:pt>
                <c:pt idx="1786">
                  <c:v>-44</c:v>
                </c:pt>
                <c:pt idx="1787">
                  <c:v>-41</c:v>
                </c:pt>
                <c:pt idx="1788">
                  <c:v>-39</c:v>
                </c:pt>
                <c:pt idx="1789">
                  <c:v>-38</c:v>
                </c:pt>
                <c:pt idx="1790">
                  <c:v>-37</c:v>
                </c:pt>
                <c:pt idx="1791">
                  <c:v>-33</c:v>
                </c:pt>
                <c:pt idx="1792">
                  <c:v>-31</c:v>
                </c:pt>
                <c:pt idx="1793">
                  <c:v>-30</c:v>
                </c:pt>
                <c:pt idx="1794">
                  <c:v>-29</c:v>
                </c:pt>
                <c:pt idx="1795">
                  <c:v>-28</c:v>
                </c:pt>
                <c:pt idx="1796">
                  <c:v>-27</c:v>
                </c:pt>
                <c:pt idx="1797">
                  <c:v>-26</c:v>
                </c:pt>
                <c:pt idx="1798">
                  <c:v>-25</c:v>
                </c:pt>
                <c:pt idx="1799">
                  <c:v>-24</c:v>
                </c:pt>
                <c:pt idx="1800">
                  <c:v>-23</c:v>
                </c:pt>
                <c:pt idx="1801">
                  <c:v>-22</c:v>
                </c:pt>
                <c:pt idx="1802">
                  <c:v>-21</c:v>
                </c:pt>
                <c:pt idx="1803">
                  <c:v>-20</c:v>
                </c:pt>
                <c:pt idx="1804">
                  <c:v>-19</c:v>
                </c:pt>
                <c:pt idx="1805">
                  <c:v>-18</c:v>
                </c:pt>
                <c:pt idx="1806">
                  <c:v>-17</c:v>
                </c:pt>
                <c:pt idx="1807">
                  <c:v>-16</c:v>
                </c:pt>
                <c:pt idx="1808">
                  <c:v>-15</c:v>
                </c:pt>
                <c:pt idx="1809">
                  <c:v>-14</c:v>
                </c:pt>
                <c:pt idx="1810">
                  <c:v>-13</c:v>
                </c:pt>
                <c:pt idx="1811">
                  <c:v>-12</c:v>
                </c:pt>
                <c:pt idx="1812">
                  <c:v>-11</c:v>
                </c:pt>
                <c:pt idx="1813">
                  <c:v>-10</c:v>
                </c:pt>
                <c:pt idx="1814">
                  <c:v>-9</c:v>
                </c:pt>
                <c:pt idx="1815">
                  <c:v>-8</c:v>
                </c:pt>
                <c:pt idx="1816">
                  <c:v>-7</c:v>
                </c:pt>
                <c:pt idx="1817">
                  <c:v>-6</c:v>
                </c:pt>
                <c:pt idx="1818">
                  <c:v>-5</c:v>
                </c:pt>
                <c:pt idx="1819">
                  <c:v>-4</c:v>
                </c:pt>
                <c:pt idx="1820">
                  <c:v>-3</c:v>
                </c:pt>
                <c:pt idx="1821">
                  <c:v>-2</c:v>
                </c:pt>
                <c:pt idx="1822">
                  <c:v>-1</c:v>
                </c:pt>
                <c:pt idx="1823">
                  <c:v>0</c:v>
                </c:pt>
                <c:pt idx="1824">
                  <c:v>1</c:v>
                </c:pt>
                <c:pt idx="1825">
                  <c:v>2</c:v>
                </c:pt>
                <c:pt idx="1826">
                  <c:v>3</c:v>
                </c:pt>
                <c:pt idx="1827">
                  <c:v>4</c:v>
                </c:pt>
                <c:pt idx="1828">
                  <c:v>5</c:v>
                </c:pt>
                <c:pt idx="1829">
                  <c:v>6</c:v>
                </c:pt>
                <c:pt idx="1830">
                  <c:v>7</c:v>
                </c:pt>
                <c:pt idx="1831">
                  <c:v>8</c:v>
                </c:pt>
                <c:pt idx="1832">
                  <c:v>9</c:v>
                </c:pt>
                <c:pt idx="1833">
                  <c:v>10</c:v>
                </c:pt>
                <c:pt idx="1834">
                  <c:v>11</c:v>
                </c:pt>
                <c:pt idx="1835">
                  <c:v>12</c:v>
                </c:pt>
                <c:pt idx="1836">
                  <c:v>13</c:v>
                </c:pt>
                <c:pt idx="1837">
                  <c:v>14</c:v>
                </c:pt>
                <c:pt idx="1838">
                  <c:v>15</c:v>
                </c:pt>
                <c:pt idx="1839">
                  <c:v>16</c:v>
                </c:pt>
                <c:pt idx="1840">
                  <c:v>17</c:v>
                </c:pt>
                <c:pt idx="1841">
                  <c:v>18</c:v>
                </c:pt>
                <c:pt idx="1842">
                  <c:v>19</c:v>
                </c:pt>
                <c:pt idx="1843">
                  <c:v>20</c:v>
                </c:pt>
                <c:pt idx="1844">
                  <c:v>21</c:v>
                </c:pt>
                <c:pt idx="1845">
                  <c:v>22</c:v>
                </c:pt>
                <c:pt idx="1846">
                  <c:v>23</c:v>
                </c:pt>
                <c:pt idx="1847">
                  <c:v>24</c:v>
                </c:pt>
                <c:pt idx="1848">
                  <c:v>26</c:v>
                </c:pt>
                <c:pt idx="1849">
                  <c:v>27</c:v>
                </c:pt>
                <c:pt idx="1850">
                  <c:v>28</c:v>
                </c:pt>
                <c:pt idx="1851">
                  <c:v>29</c:v>
                </c:pt>
                <c:pt idx="1852">
                  <c:v>31</c:v>
                </c:pt>
                <c:pt idx="1853">
                  <c:v>33</c:v>
                </c:pt>
                <c:pt idx="1854">
                  <c:v>34</c:v>
                </c:pt>
                <c:pt idx="1855">
                  <c:v>35</c:v>
                </c:pt>
                <c:pt idx="1856">
                  <c:v>36</c:v>
                </c:pt>
                <c:pt idx="1857">
                  <c:v>37</c:v>
                </c:pt>
                <c:pt idx="1858">
                  <c:v>40</c:v>
                </c:pt>
                <c:pt idx="1859">
                  <c:v>-78</c:v>
                </c:pt>
                <c:pt idx="1860">
                  <c:v>-48</c:v>
                </c:pt>
                <c:pt idx="1861">
                  <c:v>-46</c:v>
                </c:pt>
                <c:pt idx="1862">
                  <c:v>-45</c:v>
                </c:pt>
                <c:pt idx="1863">
                  <c:v>-44</c:v>
                </c:pt>
                <c:pt idx="1864">
                  <c:v>-40</c:v>
                </c:pt>
                <c:pt idx="1865">
                  <c:v>-39</c:v>
                </c:pt>
                <c:pt idx="1866">
                  <c:v>-38</c:v>
                </c:pt>
                <c:pt idx="1867">
                  <c:v>-37</c:v>
                </c:pt>
                <c:pt idx="1868">
                  <c:v>-35</c:v>
                </c:pt>
                <c:pt idx="1869">
                  <c:v>-34</c:v>
                </c:pt>
                <c:pt idx="1870">
                  <c:v>-32</c:v>
                </c:pt>
                <c:pt idx="1871">
                  <c:v>-31</c:v>
                </c:pt>
                <c:pt idx="1872">
                  <c:v>-29</c:v>
                </c:pt>
                <c:pt idx="1873">
                  <c:v>-28</c:v>
                </c:pt>
                <c:pt idx="1874">
                  <c:v>-26</c:v>
                </c:pt>
                <c:pt idx="1875">
                  <c:v>-25</c:v>
                </c:pt>
                <c:pt idx="1876">
                  <c:v>-24</c:v>
                </c:pt>
                <c:pt idx="1877">
                  <c:v>-23</c:v>
                </c:pt>
                <c:pt idx="1878">
                  <c:v>-22</c:v>
                </c:pt>
                <c:pt idx="1879">
                  <c:v>-21</c:v>
                </c:pt>
                <c:pt idx="1880">
                  <c:v>-20</c:v>
                </c:pt>
                <c:pt idx="1881">
                  <c:v>-19</c:v>
                </c:pt>
                <c:pt idx="1882">
                  <c:v>-18</c:v>
                </c:pt>
                <c:pt idx="1883">
                  <c:v>-17</c:v>
                </c:pt>
                <c:pt idx="1884">
                  <c:v>-16</c:v>
                </c:pt>
                <c:pt idx="1885">
                  <c:v>-15</c:v>
                </c:pt>
                <c:pt idx="1886">
                  <c:v>-14</c:v>
                </c:pt>
                <c:pt idx="1887">
                  <c:v>-13</c:v>
                </c:pt>
                <c:pt idx="1888">
                  <c:v>-12</c:v>
                </c:pt>
                <c:pt idx="1889">
                  <c:v>-11</c:v>
                </c:pt>
                <c:pt idx="1890">
                  <c:v>-10</c:v>
                </c:pt>
                <c:pt idx="1891">
                  <c:v>-9</c:v>
                </c:pt>
                <c:pt idx="1892">
                  <c:v>-8</c:v>
                </c:pt>
                <c:pt idx="1893">
                  <c:v>-7</c:v>
                </c:pt>
                <c:pt idx="1894">
                  <c:v>-6</c:v>
                </c:pt>
                <c:pt idx="1895">
                  <c:v>-5</c:v>
                </c:pt>
                <c:pt idx="1896">
                  <c:v>-4</c:v>
                </c:pt>
                <c:pt idx="1897">
                  <c:v>-3</c:v>
                </c:pt>
                <c:pt idx="1898">
                  <c:v>-2</c:v>
                </c:pt>
                <c:pt idx="1899">
                  <c:v>-1</c:v>
                </c:pt>
                <c:pt idx="1900">
                  <c:v>0</c:v>
                </c:pt>
                <c:pt idx="1901">
                  <c:v>1</c:v>
                </c:pt>
                <c:pt idx="1902">
                  <c:v>2</c:v>
                </c:pt>
                <c:pt idx="1903">
                  <c:v>3</c:v>
                </c:pt>
                <c:pt idx="1904">
                  <c:v>4</c:v>
                </c:pt>
                <c:pt idx="1905">
                  <c:v>5</c:v>
                </c:pt>
                <c:pt idx="1906">
                  <c:v>6</c:v>
                </c:pt>
                <c:pt idx="1907">
                  <c:v>7</c:v>
                </c:pt>
                <c:pt idx="1908">
                  <c:v>8</c:v>
                </c:pt>
                <c:pt idx="1909">
                  <c:v>9</c:v>
                </c:pt>
                <c:pt idx="1910">
                  <c:v>10</c:v>
                </c:pt>
                <c:pt idx="1911">
                  <c:v>11</c:v>
                </c:pt>
                <c:pt idx="1912">
                  <c:v>12</c:v>
                </c:pt>
                <c:pt idx="1913">
                  <c:v>13</c:v>
                </c:pt>
                <c:pt idx="1914">
                  <c:v>14</c:v>
                </c:pt>
                <c:pt idx="1915">
                  <c:v>15</c:v>
                </c:pt>
                <c:pt idx="1916">
                  <c:v>16</c:v>
                </c:pt>
                <c:pt idx="1917">
                  <c:v>17</c:v>
                </c:pt>
                <c:pt idx="1918">
                  <c:v>18</c:v>
                </c:pt>
                <c:pt idx="1919">
                  <c:v>19</c:v>
                </c:pt>
                <c:pt idx="1920">
                  <c:v>20</c:v>
                </c:pt>
                <c:pt idx="1921">
                  <c:v>21</c:v>
                </c:pt>
                <c:pt idx="1922">
                  <c:v>22</c:v>
                </c:pt>
                <c:pt idx="1923">
                  <c:v>23</c:v>
                </c:pt>
                <c:pt idx="1924">
                  <c:v>24</c:v>
                </c:pt>
                <c:pt idx="1925">
                  <c:v>26</c:v>
                </c:pt>
                <c:pt idx="1926">
                  <c:v>27</c:v>
                </c:pt>
                <c:pt idx="1927">
                  <c:v>28</c:v>
                </c:pt>
                <c:pt idx="1928">
                  <c:v>29</c:v>
                </c:pt>
                <c:pt idx="1929">
                  <c:v>30</c:v>
                </c:pt>
                <c:pt idx="1930">
                  <c:v>31</c:v>
                </c:pt>
                <c:pt idx="1931">
                  <c:v>32</c:v>
                </c:pt>
                <c:pt idx="1932">
                  <c:v>33</c:v>
                </c:pt>
                <c:pt idx="1933">
                  <c:v>34</c:v>
                </c:pt>
                <c:pt idx="1934">
                  <c:v>39</c:v>
                </c:pt>
                <c:pt idx="1935">
                  <c:v>41</c:v>
                </c:pt>
                <c:pt idx="1936">
                  <c:v>42</c:v>
                </c:pt>
                <c:pt idx="1937">
                  <c:v>43</c:v>
                </c:pt>
                <c:pt idx="1938">
                  <c:v>44</c:v>
                </c:pt>
                <c:pt idx="1939">
                  <c:v>45</c:v>
                </c:pt>
                <c:pt idx="1940">
                  <c:v>-51</c:v>
                </c:pt>
                <c:pt idx="1941">
                  <c:v>-48</c:v>
                </c:pt>
                <c:pt idx="1942">
                  <c:v>-47</c:v>
                </c:pt>
                <c:pt idx="1943">
                  <c:v>-44</c:v>
                </c:pt>
                <c:pt idx="1944">
                  <c:v>-43</c:v>
                </c:pt>
                <c:pt idx="1945">
                  <c:v>-41</c:v>
                </c:pt>
                <c:pt idx="1946">
                  <c:v>-37</c:v>
                </c:pt>
                <c:pt idx="1947">
                  <c:v>-36</c:v>
                </c:pt>
                <c:pt idx="1948">
                  <c:v>-35</c:v>
                </c:pt>
                <c:pt idx="1949">
                  <c:v>-33</c:v>
                </c:pt>
                <c:pt idx="1950">
                  <c:v>-32</c:v>
                </c:pt>
                <c:pt idx="1951">
                  <c:v>-31</c:v>
                </c:pt>
                <c:pt idx="1952">
                  <c:v>-30</c:v>
                </c:pt>
                <c:pt idx="1953">
                  <c:v>-28</c:v>
                </c:pt>
                <c:pt idx="1954">
                  <c:v>-27</c:v>
                </c:pt>
                <c:pt idx="1955">
                  <c:v>-26</c:v>
                </c:pt>
                <c:pt idx="1956">
                  <c:v>-25</c:v>
                </c:pt>
                <c:pt idx="1957">
                  <c:v>-24</c:v>
                </c:pt>
                <c:pt idx="1958">
                  <c:v>-23</c:v>
                </c:pt>
                <c:pt idx="1959">
                  <c:v>-22</c:v>
                </c:pt>
                <c:pt idx="1960">
                  <c:v>-21</c:v>
                </c:pt>
                <c:pt idx="1961">
                  <c:v>-20</c:v>
                </c:pt>
                <c:pt idx="1962">
                  <c:v>-19</c:v>
                </c:pt>
                <c:pt idx="1963">
                  <c:v>-18</c:v>
                </c:pt>
                <c:pt idx="1964">
                  <c:v>-17</c:v>
                </c:pt>
                <c:pt idx="1965">
                  <c:v>-16</c:v>
                </c:pt>
                <c:pt idx="1966">
                  <c:v>-15</c:v>
                </c:pt>
                <c:pt idx="1967">
                  <c:v>-14</c:v>
                </c:pt>
                <c:pt idx="1968">
                  <c:v>-13</c:v>
                </c:pt>
                <c:pt idx="1969">
                  <c:v>-12</c:v>
                </c:pt>
                <c:pt idx="1970">
                  <c:v>-11</c:v>
                </c:pt>
                <c:pt idx="1971">
                  <c:v>-10</c:v>
                </c:pt>
                <c:pt idx="1972">
                  <c:v>-9</c:v>
                </c:pt>
                <c:pt idx="1973">
                  <c:v>-8</c:v>
                </c:pt>
                <c:pt idx="1974">
                  <c:v>-7</c:v>
                </c:pt>
                <c:pt idx="1975">
                  <c:v>-6</c:v>
                </c:pt>
                <c:pt idx="1976">
                  <c:v>-5</c:v>
                </c:pt>
                <c:pt idx="1977">
                  <c:v>-4</c:v>
                </c:pt>
                <c:pt idx="1978">
                  <c:v>-3</c:v>
                </c:pt>
                <c:pt idx="1979">
                  <c:v>-2</c:v>
                </c:pt>
                <c:pt idx="1980">
                  <c:v>-1</c:v>
                </c:pt>
                <c:pt idx="1981">
                  <c:v>0</c:v>
                </c:pt>
                <c:pt idx="1982">
                  <c:v>1</c:v>
                </c:pt>
                <c:pt idx="1983">
                  <c:v>2</c:v>
                </c:pt>
                <c:pt idx="1984">
                  <c:v>3</c:v>
                </c:pt>
                <c:pt idx="1985">
                  <c:v>4</c:v>
                </c:pt>
                <c:pt idx="1986">
                  <c:v>5</c:v>
                </c:pt>
                <c:pt idx="1987">
                  <c:v>6</c:v>
                </c:pt>
                <c:pt idx="1988">
                  <c:v>7</c:v>
                </c:pt>
                <c:pt idx="1989">
                  <c:v>8</c:v>
                </c:pt>
                <c:pt idx="1990">
                  <c:v>9</c:v>
                </c:pt>
                <c:pt idx="1991">
                  <c:v>10</c:v>
                </c:pt>
                <c:pt idx="1992">
                  <c:v>11</c:v>
                </c:pt>
                <c:pt idx="1993">
                  <c:v>12</c:v>
                </c:pt>
                <c:pt idx="1994">
                  <c:v>13</c:v>
                </c:pt>
                <c:pt idx="1995">
                  <c:v>14</c:v>
                </c:pt>
                <c:pt idx="1996">
                  <c:v>15</c:v>
                </c:pt>
                <c:pt idx="1997">
                  <c:v>16</c:v>
                </c:pt>
                <c:pt idx="1998">
                  <c:v>17</c:v>
                </c:pt>
                <c:pt idx="1999">
                  <c:v>18</c:v>
                </c:pt>
                <c:pt idx="2000">
                  <c:v>19</c:v>
                </c:pt>
                <c:pt idx="2001">
                  <c:v>20</c:v>
                </c:pt>
                <c:pt idx="2002">
                  <c:v>21</c:v>
                </c:pt>
                <c:pt idx="2003">
                  <c:v>22</c:v>
                </c:pt>
                <c:pt idx="2004">
                  <c:v>23</c:v>
                </c:pt>
                <c:pt idx="2005">
                  <c:v>24</c:v>
                </c:pt>
                <c:pt idx="2006">
                  <c:v>25</c:v>
                </c:pt>
                <c:pt idx="2007">
                  <c:v>26</c:v>
                </c:pt>
                <c:pt idx="2008">
                  <c:v>27</c:v>
                </c:pt>
                <c:pt idx="2009">
                  <c:v>28</c:v>
                </c:pt>
                <c:pt idx="2010">
                  <c:v>29</c:v>
                </c:pt>
                <c:pt idx="2011">
                  <c:v>30</c:v>
                </c:pt>
                <c:pt idx="2012">
                  <c:v>31</c:v>
                </c:pt>
                <c:pt idx="2013">
                  <c:v>33</c:v>
                </c:pt>
                <c:pt idx="2014">
                  <c:v>34</c:v>
                </c:pt>
                <c:pt idx="2015">
                  <c:v>39</c:v>
                </c:pt>
                <c:pt idx="2016">
                  <c:v>-52</c:v>
                </c:pt>
                <c:pt idx="2017">
                  <c:v>-50</c:v>
                </c:pt>
                <c:pt idx="2018">
                  <c:v>-44</c:v>
                </c:pt>
                <c:pt idx="2019">
                  <c:v>-41</c:v>
                </c:pt>
                <c:pt idx="2020">
                  <c:v>-40</c:v>
                </c:pt>
                <c:pt idx="2021">
                  <c:v>-39</c:v>
                </c:pt>
                <c:pt idx="2022">
                  <c:v>-37</c:v>
                </c:pt>
                <c:pt idx="2023">
                  <c:v>-36</c:v>
                </c:pt>
                <c:pt idx="2024">
                  <c:v>-34</c:v>
                </c:pt>
                <c:pt idx="2025">
                  <c:v>-32</c:v>
                </c:pt>
                <c:pt idx="2026">
                  <c:v>-31</c:v>
                </c:pt>
                <c:pt idx="2027">
                  <c:v>-30</c:v>
                </c:pt>
                <c:pt idx="2028">
                  <c:v>-29</c:v>
                </c:pt>
                <c:pt idx="2029">
                  <c:v>-28</c:v>
                </c:pt>
                <c:pt idx="2030">
                  <c:v>-27</c:v>
                </c:pt>
                <c:pt idx="2031">
                  <c:v>-26</c:v>
                </c:pt>
                <c:pt idx="2032">
                  <c:v>-25</c:v>
                </c:pt>
                <c:pt idx="2033">
                  <c:v>-24</c:v>
                </c:pt>
                <c:pt idx="2034">
                  <c:v>-23</c:v>
                </c:pt>
                <c:pt idx="2035">
                  <c:v>-22</c:v>
                </c:pt>
                <c:pt idx="2036">
                  <c:v>-21</c:v>
                </c:pt>
                <c:pt idx="2037">
                  <c:v>-20</c:v>
                </c:pt>
                <c:pt idx="2038">
                  <c:v>-19</c:v>
                </c:pt>
                <c:pt idx="2039">
                  <c:v>-18</c:v>
                </c:pt>
                <c:pt idx="2040">
                  <c:v>-17</c:v>
                </c:pt>
                <c:pt idx="2041">
                  <c:v>-16</c:v>
                </c:pt>
                <c:pt idx="2042">
                  <c:v>-15</c:v>
                </c:pt>
                <c:pt idx="2043">
                  <c:v>-14</c:v>
                </c:pt>
                <c:pt idx="2044">
                  <c:v>-13</c:v>
                </c:pt>
                <c:pt idx="2045">
                  <c:v>-12</c:v>
                </c:pt>
                <c:pt idx="2046">
                  <c:v>-11</c:v>
                </c:pt>
                <c:pt idx="2047">
                  <c:v>-10</c:v>
                </c:pt>
                <c:pt idx="2048">
                  <c:v>-9</c:v>
                </c:pt>
                <c:pt idx="2049">
                  <c:v>-8</c:v>
                </c:pt>
                <c:pt idx="2050">
                  <c:v>-7</c:v>
                </c:pt>
                <c:pt idx="2051">
                  <c:v>-6</c:v>
                </c:pt>
                <c:pt idx="2052">
                  <c:v>-5</c:v>
                </c:pt>
                <c:pt idx="2053">
                  <c:v>-4</c:v>
                </c:pt>
                <c:pt idx="2054">
                  <c:v>-3</c:v>
                </c:pt>
                <c:pt idx="2055">
                  <c:v>-2</c:v>
                </c:pt>
                <c:pt idx="2056">
                  <c:v>-1</c:v>
                </c:pt>
                <c:pt idx="2057">
                  <c:v>0</c:v>
                </c:pt>
                <c:pt idx="2058">
                  <c:v>1</c:v>
                </c:pt>
                <c:pt idx="2059">
                  <c:v>2</c:v>
                </c:pt>
                <c:pt idx="2060">
                  <c:v>3</c:v>
                </c:pt>
                <c:pt idx="2061">
                  <c:v>4</c:v>
                </c:pt>
                <c:pt idx="2062">
                  <c:v>5</c:v>
                </c:pt>
                <c:pt idx="2063">
                  <c:v>6</c:v>
                </c:pt>
                <c:pt idx="2064">
                  <c:v>7</c:v>
                </c:pt>
                <c:pt idx="2065">
                  <c:v>8</c:v>
                </c:pt>
                <c:pt idx="2066">
                  <c:v>9</c:v>
                </c:pt>
                <c:pt idx="2067">
                  <c:v>10</c:v>
                </c:pt>
                <c:pt idx="2068">
                  <c:v>11</c:v>
                </c:pt>
                <c:pt idx="2069">
                  <c:v>12</c:v>
                </c:pt>
                <c:pt idx="2070">
                  <c:v>13</c:v>
                </c:pt>
                <c:pt idx="2071">
                  <c:v>14</c:v>
                </c:pt>
                <c:pt idx="2072">
                  <c:v>15</c:v>
                </c:pt>
                <c:pt idx="2073">
                  <c:v>16</c:v>
                </c:pt>
                <c:pt idx="2074">
                  <c:v>17</c:v>
                </c:pt>
                <c:pt idx="2075">
                  <c:v>18</c:v>
                </c:pt>
                <c:pt idx="2076">
                  <c:v>19</c:v>
                </c:pt>
                <c:pt idx="2077">
                  <c:v>20</c:v>
                </c:pt>
                <c:pt idx="2078">
                  <c:v>21</c:v>
                </c:pt>
                <c:pt idx="2079">
                  <c:v>22</c:v>
                </c:pt>
                <c:pt idx="2080">
                  <c:v>23</c:v>
                </c:pt>
                <c:pt idx="2081">
                  <c:v>24</c:v>
                </c:pt>
                <c:pt idx="2082">
                  <c:v>25</c:v>
                </c:pt>
                <c:pt idx="2083">
                  <c:v>26</c:v>
                </c:pt>
                <c:pt idx="2084">
                  <c:v>27</c:v>
                </c:pt>
                <c:pt idx="2085">
                  <c:v>28</c:v>
                </c:pt>
                <c:pt idx="2086">
                  <c:v>29</c:v>
                </c:pt>
                <c:pt idx="2087">
                  <c:v>31</c:v>
                </c:pt>
                <c:pt idx="2088">
                  <c:v>33</c:v>
                </c:pt>
                <c:pt idx="2089">
                  <c:v>34</c:v>
                </c:pt>
                <c:pt idx="2090">
                  <c:v>35</c:v>
                </c:pt>
                <c:pt idx="2091">
                  <c:v>36</c:v>
                </c:pt>
                <c:pt idx="2092">
                  <c:v>37</c:v>
                </c:pt>
                <c:pt idx="2093">
                  <c:v>39</c:v>
                </c:pt>
                <c:pt idx="2094">
                  <c:v>40</c:v>
                </c:pt>
                <c:pt idx="2095">
                  <c:v>-72</c:v>
                </c:pt>
                <c:pt idx="2096">
                  <c:v>-63</c:v>
                </c:pt>
                <c:pt idx="2097">
                  <c:v>-56</c:v>
                </c:pt>
                <c:pt idx="2098">
                  <c:v>-48</c:v>
                </c:pt>
                <c:pt idx="2099">
                  <c:v>-45</c:v>
                </c:pt>
                <c:pt idx="2100">
                  <c:v>-43</c:v>
                </c:pt>
                <c:pt idx="2101">
                  <c:v>-39</c:v>
                </c:pt>
                <c:pt idx="2102">
                  <c:v>-38</c:v>
                </c:pt>
                <c:pt idx="2103">
                  <c:v>-37</c:v>
                </c:pt>
                <c:pt idx="2104">
                  <c:v>-36</c:v>
                </c:pt>
                <c:pt idx="2105">
                  <c:v>-35</c:v>
                </c:pt>
                <c:pt idx="2106">
                  <c:v>-34</c:v>
                </c:pt>
                <c:pt idx="2107">
                  <c:v>-32</c:v>
                </c:pt>
                <c:pt idx="2108">
                  <c:v>-31</c:v>
                </c:pt>
                <c:pt idx="2109">
                  <c:v>-30</c:v>
                </c:pt>
                <c:pt idx="2110">
                  <c:v>-29</c:v>
                </c:pt>
                <c:pt idx="2111">
                  <c:v>-28</c:v>
                </c:pt>
                <c:pt idx="2112">
                  <c:v>-27</c:v>
                </c:pt>
                <c:pt idx="2113">
                  <c:v>-26</c:v>
                </c:pt>
                <c:pt idx="2114">
                  <c:v>-25</c:v>
                </c:pt>
                <c:pt idx="2115">
                  <c:v>-24</c:v>
                </c:pt>
                <c:pt idx="2116">
                  <c:v>-23</c:v>
                </c:pt>
                <c:pt idx="2117">
                  <c:v>-22</c:v>
                </c:pt>
                <c:pt idx="2118">
                  <c:v>-21</c:v>
                </c:pt>
                <c:pt idx="2119">
                  <c:v>-20</c:v>
                </c:pt>
                <c:pt idx="2120">
                  <c:v>-19</c:v>
                </c:pt>
                <c:pt idx="2121">
                  <c:v>-18</c:v>
                </c:pt>
                <c:pt idx="2122">
                  <c:v>-17</c:v>
                </c:pt>
                <c:pt idx="2123">
                  <c:v>-16</c:v>
                </c:pt>
                <c:pt idx="2124">
                  <c:v>-15</c:v>
                </c:pt>
                <c:pt idx="2125">
                  <c:v>-14</c:v>
                </c:pt>
                <c:pt idx="2126">
                  <c:v>-13</c:v>
                </c:pt>
                <c:pt idx="2127">
                  <c:v>-12</c:v>
                </c:pt>
                <c:pt idx="2128">
                  <c:v>-11</c:v>
                </c:pt>
                <c:pt idx="2129">
                  <c:v>-10</c:v>
                </c:pt>
                <c:pt idx="2130">
                  <c:v>-9</c:v>
                </c:pt>
                <c:pt idx="2131">
                  <c:v>-8</c:v>
                </c:pt>
                <c:pt idx="2132">
                  <c:v>-7</c:v>
                </c:pt>
                <c:pt idx="2133">
                  <c:v>-6</c:v>
                </c:pt>
                <c:pt idx="2134">
                  <c:v>-5</c:v>
                </c:pt>
                <c:pt idx="2135">
                  <c:v>-4</c:v>
                </c:pt>
                <c:pt idx="2136">
                  <c:v>-3</c:v>
                </c:pt>
                <c:pt idx="2137">
                  <c:v>-2</c:v>
                </c:pt>
                <c:pt idx="2138">
                  <c:v>-1</c:v>
                </c:pt>
                <c:pt idx="2139">
                  <c:v>0</c:v>
                </c:pt>
                <c:pt idx="2140">
                  <c:v>1</c:v>
                </c:pt>
                <c:pt idx="2141">
                  <c:v>2</c:v>
                </c:pt>
                <c:pt idx="2142">
                  <c:v>3</c:v>
                </c:pt>
                <c:pt idx="2143">
                  <c:v>4</c:v>
                </c:pt>
                <c:pt idx="2144">
                  <c:v>5</c:v>
                </c:pt>
                <c:pt idx="2145">
                  <c:v>6</c:v>
                </c:pt>
                <c:pt idx="2146">
                  <c:v>7</c:v>
                </c:pt>
                <c:pt idx="2147">
                  <c:v>8</c:v>
                </c:pt>
                <c:pt idx="2148">
                  <c:v>9</c:v>
                </c:pt>
                <c:pt idx="2149">
                  <c:v>10</c:v>
                </c:pt>
                <c:pt idx="2150">
                  <c:v>11</c:v>
                </c:pt>
                <c:pt idx="2151">
                  <c:v>12</c:v>
                </c:pt>
                <c:pt idx="2152">
                  <c:v>13</c:v>
                </c:pt>
                <c:pt idx="2153">
                  <c:v>14</c:v>
                </c:pt>
                <c:pt idx="2154">
                  <c:v>15</c:v>
                </c:pt>
                <c:pt idx="2155">
                  <c:v>16</c:v>
                </c:pt>
                <c:pt idx="2156">
                  <c:v>17</c:v>
                </c:pt>
                <c:pt idx="2157">
                  <c:v>18</c:v>
                </c:pt>
                <c:pt idx="2158">
                  <c:v>19</c:v>
                </c:pt>
                <c:pt idx="2159">
                  <c:v>20</c:v>
                </c:pt>
                <c:pt idx="2160">
                  <c:v>21</c:v>
                </c:pt>
                <c:pt idx="2161">
                  <c:v>22</c:v>
                </c:pt>
                <c:pt idx="2162">
                  <c:v>23</c:v>
                </c:pt>
                <c:pt idx="2163">
                  <c:v>24</c:v>
                </c:pt>
                <c:pt idx="2164">
                  <c:v>25</c:v>
                </c:pt>
                <c:pt idx="2165">
                  <c:v>26</c:v>
                </c:pt>
                <c:pt idx="2166">
                  <c:v>27</c:v>
                </c:pt>
                <c:pt idx="2167">
                  <c:v>28</c:v>
                </c:pt>
                <c:pt idx="2168">
                  <c:v>29</c:v>
                </c:pt>
                <c:pt idx="2169">
                  <c:v>30</c:v>
                </c:pt>
                <c:pt idx="2170">
                  <c:v>31</c:v>
                </c:pt>
                <c:pt idx="2171">
                  <c:v>32</c:v>
                </c:pt>
                <c:pt idx="2172">
                  <c:v>34</c:v>
                </c:pt>
                <c:pt idx="2173">
                  <c:v>35</c:v>
                </c:pt>
                <c:pt idx="2174">
                  <c:v>36</c:v>
                </c:pt>
                <c:pt idx="2175">
                  <c:v>37</c:v>
                </c:pt>
                <c:pt idx="2176">
                  <c:v>39</c:v>
                </c:pt>
                <c:pt idx="2177">
                  <c:v>40</c:v>
                </c:pt>
                <c:pt idx="2178">
                  <c:v>44</c:v>
                </c:pt>
                <c:pt idx="2179">
                  <c:v>-52</c:v>
                </c:pt>
                <c:pt idx="2180">
                  <c:v>-47</c:v>
                </c:pt>
                <c:pt idx="2181">
                  <c:v>-39</c:v>
                </c:pt>
                <c:pt idx="2182">
                  <c:v>-38</c:v>
                </c:pt>
                <c:pt idx="2183">
                  <c:v>-37</c:v>
                </c:pt>
                <c:pt idx="2184">
                  <c:v>-36</c:v>
                </c:pt>
                <c:pt idx="2185">
                  <c:v>-35</c:v>
                </c:pt>
                <c:pt idx="2186">
                  <c:v>-32</c:v>
                </c:pt>
                <c:pt idx="2187">
                  <c:v>-31</c:v>
                </c:pt>
                <c:pt idx="2188">
                  <c:v>-30</c:v>
                </c:pt>
                <c:pt idx="2189">
                  <c:v>-29</c:v>
                </c:pt>
                <c:pt idx="2190">
                  <c:v>-28</c:v>
                </c:pt>
                <c:pt idx="2191">
                  <c:v>-27</c:v>
                </c:pt>
                <c:pt idx="2192">
                  <c:v>-26</c:v>
                </c:pt>
                <c:pt idx="2193">
                  <c:v>-25</c:v>
                </c:pt>
                <c:pt idx="2194">
                  <c:v>-24</c:v>
                </c:pt>
                <c:pt idx="2195">
                  <c:v>-23</c:v>
                </c:pt>
                <c:pt idx="2196">
                  <c:v>-22</c:v>
                </c:pt>
                <c:pt idx="2197">
                  <c:v>-21</c:v>
                </c:pt>
                <c:pt idx="2198">
                  <c:v>-20</c:v>
                </c:pt>
                <c:pt idx="2199">
                  <c:v>-19</c:v>
                </c:pt>
                <c:pt idx="2200">
                  <c:v>-18</c:v>
                </c:pt>
                <c:pt idx="2201">
                  <c:v>-17</c:v>
                </c:pt>
                <c:pt idx="2202">
                  <c:v>-16</c:v>
                </c:pt>
                <c:pt idx="2203">
                  <c:v>-15</c:v>
                </c:pt>
                <c:pt idx="2204">
                  <c:v>-14</c:v>
                </c:pt>
                <c:pt idx="2205">
                  <c:v>-13</c:v>
                </c:pt>
                <c:pt idx="2206">
                  <c:v>-12</c:v>
                </c:pt>
                <c:pt idx="2207">
                  <c:v>-11</c:v>
                </c:pt>
                <c:pt idx="2208">
                  <c:v>-10</c:v>
                </c:pt>
                <c:pt idx="2209">
                  <c:v>-9</c:v>
                </c:pt>
                <c:pt idx="2210">
                  <c:v>-8</c:v>
                </c:pt>
                <c:pt idx="2211">
                  <c:v>-7</c:v>
                </c:pt>
                <c:pt idx="2212">
                  <c:v>-6</c:v>
                </c:pt>
                <c:pt idx="2213">
                  <c:v>-5</c:v>
                </c:pt>
                <c:pt idx="2214">
                  <c:v>-4</c:v>
                </c:pt>
                <c:pt idx="2215">
                  <c:v>-3</c:v>
                </c:pt>
                <c:pt idx="2216">
                  <c:v>-2</c:v>
                </c:pt>
                <c:pt idx="2217">
                  <c:v>-1</c:v>
                </c:pt>
                <c:pt idx="2218">
                  <c:v>0</c:v>
                </c:pt>
                <c:pt idx="2219">
                  <c:v>1</c:v>
                </c:pt>
                <c:pt idx="2220">
                  <c:v>2</c:v>
                </c:pt>
                <c:pt idx="2221">
                  <c:v>3</c:v>
                </c:pt>
                <c:pt idx="2222">
                  <c:v>4</c:v>
                </c:pt>
                <c:pt idx="2223">
                  <c:v>5</c:v>
                </c:pt>
                <c:pt idx="2224">
                  <c:v>6</c:v>
                </c:pt>
                <c:pt idx="2225">
                  <c:v>7</c:v>
                </c:pt>
                <c:pt idx="2226">
                  <c:v>8</c:v>
                </c:pt>
                <c:pt idx="2227">
                  <c:v>9</c:v>
                </c:pt>
                <c:pt idx="2228">
                  <c:v>10</c:v>
                </c:pt>
                <c:pt idx="2229">
                  <c:v>11</c:v>
                </c:pt>
                <c:pt idx="2230">
                  <c:v>12</c:v>
                </c:pt>
                <c:pt idx="2231">
                  <c:v>13</c:v>
                </c:pt>
                <c:pt idx="2232">
                  <c:v>14</c:v>
                </c:pt>
                <c:pt idx="2233">
                  <c:v>15</c:v>
                </c:pt>
                <c:pt idx="2234">
                  <c:v>16</c:v>
                </c:pt>
                <c:pt idx="2235">
                  <c:v>17</c:v>
                </c:pt>
                <c:pt idx="2236">
                  <c:v>18</c:v>
                </c:pt>
                <c:pt idx="2237">
                  <c:v>19</c:v>
                </c:pt>
                <c:pt idx="2238">
                  <c:v>20</c:v>
                </c:pt>
                <c:pt idx="2239">
                  <c:v>21</c:v>
                </c:pt>
                <c:pt idx="2240">
                  <c:v>22</c:v>
                </c:pt>
                <c:pt idx="2241">
                  <c:v>23</c:v>
                </c:pt>
                <c:pt idx="2242">
                  <c:v>24</c:v>
                </c:pt>
                <c:pt idx="2243">
                  <c:v>25</c:v>
                </c:pt>
                <c:pt idx="2244">
                  <c:v>26</c:v>
                </c:pt>
                <c:pt idx="2245">
                  <c:v>27</c:v>
                </c:pt>
                <c:pt idx="2246">
                  <c:v>28</c:v>
                </c:pt>
                <c:pt idx="2247">
                  <c:v>29</c:v>
                </c:pt>
                <c:pt idx="2248">
                  <c:v>30</c:v>
                </c:pt>
                <c:pt idx="2249">
                  <c:v>31</c:v>
                </c:pt>
                <c:pt idx="2250">
                  <c:v>32</c:v>
                </c:pt>
                <c:pt idx="2251">
                  <c:v>33</c:v>
                </c:pt>
                <c:pt idx="2252">
                  <c:v>34</c:v>
                </c:pt>
                <c:pt idx="2253">
                  <c:v>36</c:v>
                </c:pt>
                <c:pt idx="2254">
                  <c:v>43</c:v>
                </c:pt>
                <c:pt idx="2255">
                  <c:v>49</c:v>
                </c:pt>
                <c:pt idx="2256">
                  <c:v>-84</c:v>
                </c:pt>
                <c:pt idx="2257">
                  <c:v>-81</c:v>
                </c:pt>
                <c:pt idx="2258">
                  <c:v>-61</c:v>
                </c:pt>
                <c:pt idx="2259">
                  <c:v>-49</c:v>
                </c:pt>
                <c:pt idx="2260">
                  <c:v>-47</c:v>
                </c:pt>
                <c:pt idx="2261">
                  <c:v>-45</c:v>
                </c:pt>
                <c:pt idx="2262">
                  <c:v>-43</c:v>
                </c:pt>
                <c:pt idx="2263">
                  <c:v>-42</c:v>
                </c:pt>
                <c:pt idx="2264">
                  <c:v>-39</c:v>
                </c:pt>
                <c:pt idx="2265">
                  <c:v>-38</c:v>
                </c:pt>
                <c:pt idx="2266">
                  <c:v>-37</c:v>
                </c:pt>
                <c:pt idx="2267">
                  <c:v>-34</c:v>
                </c:pt>
                <c:pt idx="2268">
                  <c:v>-33</c:v>
                </c:pt>
                <c:pt idx="2269">
                  <c:v>-32</c:v>
                </c:pt>
                <c:pt idx="2270">
                  <c:v>-31</c:v>
                </c:pt>
                <c:pt idx="2271">
                  <c:v>-30</c:v>
                </c:pt>
                <c:pt idx="2272">
                  <c:v>-29</c:v>
                </c:pt>
                <c:pt idx="2273">
                  <c:v>-28</c:v>
                </c:pt>
                <c:pt idx="2274">
                  <c:v>-27</c:v>
                </c:pt>
                <c:pt idx="2275">
                  <c:v>-26</c:v>
                </c:pt>
                <c:pt idx="2276">
                  <c:v>-25</c:v>
                </c:pt>
                <c:pt idx="2277">
                  <c:v>-24</c:v>
                </c:pt>
                <c:pt idx="2278">
                  <c:v>-23</c:v>
                </c:pt>
                <c:pt idx="2279">
                  <c:v>-22</c:v>
                </c:pt>
                <c:pt idx="2280">
                  <c:v>-21</c:v>
                </c:pt>
                <c:pt idx="2281">
                  <c:v>-20</c:v>
                </c:pt>
                <c:pt idx="2282">
                  <c:v>-19</c:v>
                </c:pt>
                <c:pt idx="2283">
                  <c:v>-18</c:v>
                </c:pt>
                <c:pt idx="2284">
                  <c:v>-17</c:v>
                </c:pt>
                <c:pt idx="2285">
                  <c:v>-16</c:v>
                </c:pt>
                <c:pt idx="2286">
                  <c:v>-15</c:v>
                </c:pt>
                <c:pt idx="2287">
                  <c:v>-14</c:v>
                </c:pt>
                <c:pt idx="2288">
                  <c:v>-13</c:v>
                </c:pt>
                <c:pt idx="2289">
                  <c:v>-12</c:v>
                </c:pt>
                <c:pt idx="2290">
                  <c:v>-11</c:v>
                </c:pt>
                <c:pt idx="2291">
                  <c:v>-10</c:v>
                </c:pt>
                <c:pt idx="2292">
                  <c:v>-9</c:v>
                </c:pt>
                <c:pt idx="2293">
                  <c:v>-8</c:v>
                </c:pt>
                <c:pt idx="2294">
                  <c:v>-7</c:v>
                </c:pt>
                <c:pt idx="2295">
                  <c:v>-6</c:v>
                </c:pt>
                <c:pt idx="2296">
                  <c:v>-5</c:v>
                </c:pt>
                <c:pt idx="2297">
                  <c:v>-4</c:v>
                </c:pt>
                <c:pt idx="2298">
                  <c:v>-3</c:v>
                </c:pt>
                <c:pt idx="2299">
                  <c:v>-2</c:v>
                </c:pt>
                <c:pt idx="2300">
                  <c:v>-1</c:v>
                </c:pt>
                <c:pt idx="2301">
                  <c:v>0</c:v>
                </c:pt>
                <c:pt idx="2302">
                  <c:v>1</c:v>
                </c:pt>
                <c:pt idx="2303">
                  <c:v>2</c:v>
                </c:pt>
                <c:pt idx="2304">
                  <c:v>3</c:v>
                </c:pt>
                <c:pt idx="2305">
                  <c:v>4</c:v>
                </c:pt>
                <c:pt idx="2306">
                  <c:v>5</c:v>
                </c:pt>
                <c:pt idx="2307">
                  <c:v>6</c:v>
                </c:pt>
                <c:pt idx="2308">
                  <c:v>7</c:v>
                </c:pt>
                <c:pt idx="2309">
                  <c:v>8</c:v>
                </c:pt>
                <c:pt idx="2310">
                  <c:v>9</c:v>
                </c:pt>
                <c:pt idx="2311">
                  <c:v>10</c:v>
                </c:pt>
                <c:pt idx="2312">
                  <c:v>11</c:v>
                </c:pt>
                <c:pt idx="2313">
                  <c:v>12</c:v>
                </c:pt>
                <c:pt idx="2314">
                  <c:v>13</c:v>
                </c:pt>
                <c:pt idx="2315">
                  <c:v>14</c:v>
                </c:pt>
                <c:pt idx="2316">
                  <c:v>15</c:v>
                </c:pt>
                <c:pt idx="2317">
                  <c:v>16</c:v>
                </c:pt>
                <c:pt idx="2318">
                  <c:v>17</c:v>
                </c:pt>
                <c:pt idx="2319">
                  <c:v>18</c:v>
                </c:pt>
                <c:pt idx="2320">
                  <c:v>19</c:v>
                </c:pt>
                <c:pt idx="2321">
                  <c:v>20</c:v>
                </c:pt>
                <c:pt idx="2322">
                  <c:v>21</c:v>
                </c:pt>
                <c:pt idx="2323">
                  <c:v>22</c:v>
                </c:pt>
                <c:pt idx="2324">
                  <c:v>23</c:v>
                </c:pt>
                <c:pt idx="2325">
                  <c:v>24</c:v>
                </c:pt>
                <c:pt idx="2326">
                  <c:v>25</c:v>
                </c:pt>
                <c:pt idx="2327">
                  <c:v>26</c:v>
                </c:pt>
                <c:pt idx="2328">
                  <c:v>27</c:v>
                </c:pt>
                <c:pt idx="2329">
                  <c:v>28</c:v>
                </c:pt>
                <c:pt idx="2330">
                  <c:v>29</c:v>
                </c:pt>
                <c:pt idx="2331">
                  <c:v>30</c:v>
                </c:pt>
                <c:pt idx="2332">
                  <c:v>31</c:v>
                </c:pt>
                <c:pt idx="2333">
                  <c:v>32</c:v>
                </c:pt>
                <c:pt idx="2334">
                  <c:v>33</c:v>
                </c:pt>
                <c:pt idx="2335">
                  <c:v>34</c:v>
                </c:pt>
                <c:pt idx="2336">
                  <c:v>35</c:v>
                </c:pt>
                <c:pt idx="2337">
                  <c:v>36</c:v>
                </c:pt>
                <c:pt idx="2338">
                  <c:v>37</c:v>
                </c:pt>
                <c:pt idx="2339">
                  <c:v>38</c:v>
                </c:pt>
                <c:pt idx="2340">
                  <c:v>39</c:v>
                </c:pt>
                <c:pt idx="2341">
                  <c:v>42</c:v>
                </c:pt>
                <c:pt idx="2342">
                  <c:v>43</c:v>
                </c:pt>
                <c:pt idx="2343">
                  <c:v>46</c:v>
                </c:pt>
                <c:pt idx="2344">
                  <c:v>52</c:v>
                </c:pt>
                <c:pt idx="2345">
                  <c:v>-75</c:v>
                </c:pt>
                <c:pt idx="2346">
                  <c:v>-56</c:v>
                </c:pt>
                <c:pt idx="2347">
                  <c:v>-49</c:v>
                </c:pt>
                <c:pt idx="2348">
                  <c:v>-48</c:v>
                </c:pt>
                <c:pt idx="2349">
                  <c:v>-46</c:v>
                </c:pt>
                <c:pt idx="2350">
                  <c:v>-42</c:v>
                </c:pt>
                <c:pt idx="2351">
                  <c:v>-41</c:v>
                </c:pt>
                <c:pt idx="2352">
                  <c:v>-39</c:v>
                </c:pt>
                <c:pt idx="2353">
                  <c:v>-38</c:v>
                </c:pt>
                <c:pt idx="2354">
                  <c:v>-37</c:v>
                </c:pt>
                <c:pt idx="2355">
                  <c:v>-35</c:v>
                </c:pt>
                <c:pt idx="2356">
                  <c:v>-34</c:v>
                </c:pt>
                <c:pt idx="2357">
                  <c:v>-33</c:v>
                </c:pt>
                <c:pt idx="2358">
                  <c:v>-32</c:v>
                </c:pt>
                <c:pt idx="2359">
                  <c:v>-30</c:v>
                </c:pt>
                <c:pt idx="2360">
                  <c:v>-29</c:v>
                </c:pt>
                <c:pt idx="2361">
                  <c:v>-28</c:v>
                </c:pt>
                <c:pt idx="2362">
                  <c:v>-27</c:v>
                </c:pt>
                <c:pt idx="2363">
                  <c:v>-26</c:v>
                </c:pt>
                <c:pt idx="2364">
                  <c:v>-25</c:v>
                </c:pt>
                <c:pt idx="2365">
                  <c:v>-24</c:v>
                </c:pt>
                <c:pt idx="2366">
                  <c:v>-23</c:v>
                </c:pt>
                <c:pt idx="2367">
                  <c:v>-22</c:v>
                </c:pt>
                <c:pt idx="2368">
                  <c:v>-21</c:v>
                </c:pt>
                <c:pt idx="2369">
                  <c:v>-20</c:v>
                </c:pt>
                <c:pt idx="2370">
                  <c:v>-19</c:v>
                </c:pt>
                <c:pt idx="2371">
                  <c:v>-18</c:v>
                </c:pt>
                <c:pt idx="2372">
                  <c:v>-17</c:v>
                </c:pt>
                <c:pt idx="2373">
                  <c:v>-16</c:v>
                </c:pt>
                <c:pt idx="2374">
                  <c:v>-15</c:v>
                </c:pt>
                <c:pt idx="2375">
                  <c:v>-14</c:v>
                </c:pt>
                <c:pt idx="2376">
                  <c:v>-13</c:v>
                </c:pt>
                <c:pt idx="2377">
                  <c:v>-12</c:v>
                </c:pt>
                <c:pt idx="2378">
                  <c:v>-11</c:v>
                </c:pt>
                <c:pt idx="2379">
                  <c:v>-10</c:v>
                </c:pt>
                <c:pt idx="2380">
                  <c:v>-9</c:v>
                </c:pt>
                <c:pt idx="2381">
                  <c:v>-8</c:v>
                </c:pt>
                <c:pt idx="2382">
                  <c:v>-7</c:v>
                </c:pt>
                <c:pt idx="2383">
                  <c:v>-6</c:v>
                </c:pt>
                <c:pt idx="2384">
                  <c:v>-5</c:v>
                </c:pt>
                <c:pt idx="2385">
                  <c:v>-4</c:v>
                </c:pt>
                <c:pt idx="2386">
                  <c:v>-3</c:v>
                </c:pt>
                <c:pt idx="2387">
                  <c:v>-2</c:v>
                </c:pt>
                <c:pt idx="2388">
                  <c:v>-1</c:v>
                </c:pt>
                <c:pt idx="2389">
                  <c:v>0</c:v>
                </c:pt>
                <c:pt idx="2390">
                  <c:v>1</c:v>
                </c:pt>
                <c:pt idx="2391">
                  <c:v>2</c:v>
                </c:pt>
                <c:pt idx="2392">
                  <c:v>3</c:v>
                </c:pt>
                <c:pt idx="2393">
                  <c:v>4</c:v>
                </c:pt>
                <c:pt idx="2394">
                  <c:v>5</c:v>
                </c:pt>
                <c:pt idx="2395">
                  <c:v>6</c:v>
                </c:pt>
                <c:pt idx="2396">
                  <c:v>7</c:v>
                </c:pt>
                <c:pt idx="2397">
                  <c:v>8</c:v>
                </c:pt>
                <c:pt idx="2398">
                  <c:v>9</c:v>
                </c:pt>
                <c:pt idx="2399">
                  <c:v>10</c:v>
                </c:pt>
                <c:pt idx="2400">
                  <c:v>11</c:v>
                </c:pt>
                <c:pt idx="2401">
                  <c:v>12</c:v>
                </c:pt>
                <c:pt idx="2402">
                  <c:v>13</c:v>
                </c:pt>
                <c:pt idx="2403">
                  <c:v>14</c:v>
                </c:pt>
                <c:pt idx="2404">
                  <c:v>15</c:v>
                </c:pt>
                <c:pt idx="2405">
                  <c:v>16</c:v>
                </c:pt>
                <c:pt idx="2406">
                  <c:v>17</c:v>
                </c:pt>
                <c:pt idx="2407">
                  <c:v>18</c:v>
                </c:pt>
                <c:pt idx="2408">
                  <c:v>19</c:v>
                </c:pt>
                <c:pt idx="2409">
                  <c:v>20</c:v>
                </c:pt>
                <c:pt idx="2410">
                  <c:v>21</c:v>
                </c:pt>
                <c:pt idx="2411">
                  <c:v>22</c:v>
                </c:pt>
                <c:pt idx="2412">
                  <c:v>23</c:v>
                </c:pt>
                <c:pt idx="2413">
                  <c:v>24</c:v>
                </c:pt>
                <c:pt idx="2414">
                  <c:v>25</c:v>
                </c:pt>
                <c:pt idx="2415">
                  <c:v>26</c:v>
                </c:pt>
                <c:pt idx="2416">
                  <c:v>27</c:v>
                </c:pt>
                <c:pt idx="2417">
                  <c:v>28</c:v>
                </c:pt>
                <c:pt idx="2418">
                  <c:v>29</c:v>
                </c:pt>
                <c:pt idx="2419">
                  <c:v>30</c:v>
                </c:pt>
                <c:pt idx="2420">
                  <c:v>31</c:v>
                </c:pt>
                <c:pt idx="2421">
                  <c:v>32</c:v>
                </c:pt>
                <c:pt idx="2422">
                  <c:v>33</c:v>
                </c:pt>
                <c:pt idx="2423">
                  <c:v>35</c:v>
                </c:pt>
                <c:pt idx="2424">
                  <c:v>38</c:v>
                </c:pt>
                <c:pt idx="2425">
                  <c:v>39</c:v>
                </c:pt>
                <c:pt idx="2426">
                  <c:v>41</c:v>
                </c:pt>
                <c:pt idx="2427">
                  <c:v>49</c:v>
                </c:pt>
                <c:pt idx="2428">
                  <c:v>-51</c:v>
                </c:pt>
                <c:pt idx="2429">
                  <c:v>-50</c:v>
                </c:pt>
                <c:pt idx="2430">
                  <c:v>-44</c:v>
                </c:pt>
                <c:pt idx="2431">
                  <c:v>-43</c:v>
                </c:pt>
                <c:pt idx="2432">
                  <c:v>-42</c:v>
                </c:pt>
                <c:pt idx="2433">
                  <c:v>-40</c:v>
                </c:pt>
                <c:pt idx="2434">
                  <c:v>-39</c:v>
                </c:pt>
                <c:pt idx="2435">
                  <c:v>-38</c:v>
                </c:pt>
                <c:pt idx="2436">
                  <c:v>-37</c:v>
                </c:pt>
                <c:pt idx="2437">
                  <c:v>-36</c:v>
                </c:pt>
                <c:pt idx="2438">
                  <c:v>-35</c:v>
                </c:pt>
                <c:pt idx="2439">
                  <c:v>-34</c:v>
                </c:pt>
                <c:pt idx="2440">
                  <c:v>-33</c:v>
                </c:pt>
                <c:pt idx="2441">
                  <c:v>-31</c:v>
                </c:pt>
                <c:pt idx="2442">
                  <c:v>-30</c:v>
                </c:pt>
                <c:pt idx="2443">
                  <c:v>-29</c:v>
                </c:pt>
                <c:pt idx="2444">
                  <c:v>-28</c:v>
                </c:pt>
                <c:pt idx="2445">
                  <c:v>-27</c:v>
                </c:pt>
                <c:pt idx="2446">
                  <c:v>-26</c:v>
                </c:pt>
                <c:pt idx="2447">
                  <c:v>-25</c:v>
                </c:pt>
                <c:pt idx="2448">
                  <c:v>-24</c:v>
                </c:pt>
                <c:pt idx="2449">
                  <c:v>-23</c:v>
                </c:pt>
                <c:pt idx="2450">
                  <c:v>-22</c:v>
                </c:pt>
                <c:pt idx="2451">
                  <c:v>-21</c:v>
                </c:pt>
                <c:pt idx="2452">
                  <c:v>-20</c:v>
                </c:pt>
                <c:pt idx="2453">
                  <c:v>-19</c:v>
                </c:pt>
                <c:pt idx="2454">
                  <c:v>-18</c:v>
                </c:pt>
                <c:pt idx="2455">
                  <c:v>-17</c:v>
                </c:pt>
                <c:pt idx="2456">
                  <c:v>-16</c:v>
                </c:pt>
                <c:pt idx="2457">
                  <c:v>-15</c:v>
                </c:pt>
                <c:pt idx="2458">
                  <c:v>-14</c:v>
                </c:pt>
                <c:pt idx="2459">
                  <c:v>-13</c:v>
                </c:pt>
                <c:pt idx="2460">
                  <c:v>-12</c:v>
                </c:pt>
                <c:pt idx="2461">
                  <c:v>-11</c:v>
                </c:pt>
                <c:pt idx="2462">
                  <c:v>-10</c:v>
                </c:pt>
                <c:pt idx="2463">
                  <c:v>-9</c:v>
                </c:pt>
                <c:pt idx="2464">
                  <c:v>-8</c:v>
                </c:pt>
                <c:pt idx="2465">
                  <c:v>-7</c:v>
                </c:pt>
                <c:pt idx="2466">
                  <c:v>-6</c:v>
                </c:pt>
                <c:pt idx="2467">
                  <c:v>-5</c:v>
                </c:pt>
                <c:pt idx="2468">
                  <c:v>-4</c:v>
                </c:pt>
                <c:pt idx="2469">
                  <c:v>-3</c:v>
                </c:pt>
                <c:pt idx="2470">
                  <c:v>-2</c:v>
                </c:pt>
                <c:pt idx="2471">
                  <c:v>-1</c:v>
                </c:pt>
                <c:pt idx="2472">
                  <c:v>0</c:v>
                </c:pt>
                <c:pt idx="2473">
                  <c:v>1</c:v>
                </c:pt>
                <c:pt idx="2474">
                  <c:v>2</c:v>
                </c:pt>
                <c:pt idx="2475">
                  <c:v>3</c:v>
                </c:pt>
                <c:pt idx="2476">
                  <c:v>4</c:v>
                </c:pt>
                <c:pt idx="2477">
                  <c:v>5</c:v>
                </c:pt>
                <c:pt idx="2478">
                  <c:v>6</c:v>
                </c:pt>
                <c:pt idx="2479">
                  <c:v>7</c:v>
                </c:pt>
                <c:pt idx="2480">
                  <c:v>8</c:v>
                </c:pt>
                <c:pt idx="2481">
                  <c:v>9</c:v>
                </c:pt>
                <c:pt idx="2482">
                  <c:v>10</c:v>
                </c:pt>
                <c:pt idx="2483">
                  <c:v>11</c:v>
                </c:pt>
                <c:pt idx="2484">
                  <c:v>12</c:v>
                </c:pt>
                <c:pt idx="2485">
                  <c:v>13</c:v>
                </c:pt>
                <c:pt idx="2486">
                  <c:v>14</c:v>
                </c:pt>
                <c:pt idx="2487">
                  <c:v>15</c:v>
                </c:pt>
                <c:pt idx="2488">
                  <c:v>16</c:v>
                </c:pt>
                <c:pt idx="2489">
                  <c:v>17</c:v>
                </c:pt>
                <c:pt idx="2490">
                  <c:v>18</c:v>
                </c:pt>
                <c:pt idx="2491">
                  <c:v>19</c:v>
                </c:pt>
                <c:pt idx="2492">
                  <c:v>20</c:v>
                </c:pt>
                <c:pt idx="2493">
                  <c:v>21</c:v>
                </c:pt>
                <c:pt idx="2494">
                  <c:v>22</c:v>
                </c:pt>
                <c:pt idx="2495">
                  <c:v>23</c:v>
                </c:pt>
                <c:pt idx="2496">
                  <c:v>24</c:v>
                </c:pt>
                <c:pt idx="2497">
                  <c:v>25</c:v>
                </c:pt>
                <c:pt idx="2498">
                  <c:v>26</c:v>
                </c:pt>
                <c:pt idx="2499">
                  <c:v>27</c:v>
                </c:pt>
                <c:pt idx="2500">
                  <c:v>28</c:v>
                </c:pt>
                <c:pt idx="2501">
                  <c:v>29</c:v>
                </c:pt>
                <c:pt idx="2502">
                  <c:v>30</c:v>
                </c:pt>
                <c:pt idx="2503">
                  <c:v>32</c:v>
                </c:pt>
                <c:pt idx="2504">
                  <c:v>33</c:v>
                </c:pt>
                <c:pt idx="2505">
                  <c:v>34</c:v>
                </c:pt>
                <c:pt idx="2506">
                  <c:v>35</c:v>
                </c:pt>
                <c:pt idx="2507">
                  <c:v>36</c:v>
                </c:pt>
                <c:pt idx="2508">
                  <c:v>37</c:v>
                </c:pt>
                <c:pt idx="2509">
                  <c:v>39</c:v>
                </c:pt>
                <c:pt idx="2510">
                  <c:v>41</c:v>
                </c:pt>
                <c:pt idx="2511">
                  <c:v>47</c:v>
                </c:pt>
                <c:pt idx="2512">
                  <c:v>-61</c:v>
                </c:pt>
                <c:pt idx="2513">
                  <c:v>-59</c:v>
                </c:pt>
                <c:pt idx="2514">
                  <c:v>-58</c:v>
                </c:pt>
                <c:pt idx="2515">
                  <c:v>-56</c:v>
                </c:pt>
                <c:pt idx="2516">
                  <c:v>-54</c:v>
                </c:pt>
                <c:pt idx="2517">
                  <c:v>-51</c:v>
                </c:pt>
                <c:pt idx="2518">
                  <c:v>-49</c:v>
                </c:pt>
                <c:pt idx="2519">
                  <c:v>-48</c:v>
                </c:pt>
                <c:pt idx="2520">
                  <c:v>-47</c:v>
                </c:pt>
                <c:pt idx="2521">
                  <c:v>-46</c:v>
                </c:pt>
                <c:pt idx="2522">
                  <c:v>-45</c:v>
                </c:pt>
                <c:pt idx="2523">
                  <c:v>-44</c:v>
                </c:pt>
                <c:pt idx="2524">
                  <c:v>-43</c:v>
                </c:pt>
                <c:pt idx="2525">
                  <c:v>-41</c:v>
                </c:pt>
                <c:pt idx="2526">
                  <c:v>-40</c:v>
                </c:pt>
                <c:pt idx="2527">
                  <c:v>-39</c:v>
                </c:pt>
                <c:pt idx="2528">
                  <c:v>-38</c:v>
                </c:pt>
                <c:pt idx="2529">
                  <c:v>-37</c:v>
                </c:pt>
                <c:pt idx="2530">
                  <c:v>-36</c:v>
                </c:pt>
                <c:pt idx="2531">
                  <c:v>-35</c:v>
                </c:pt>
                <c:pt idx="2532">
                  <c:v>-34</c:v>
                </c:pt>
                <c:pt idx="2533">
                  <c:v>-32</c:v>
                </c:pt>
                <c:pt idx="2534">
                  <c:v>-31</c:v>
                </c:pt>
                <c:pt idx="2535">
                  <c:v>-30</c:v>
                </c:pt>
                <c:pt idx="2536">
                  <c:v>-29</c:v>
                </c:pt>
                <c:pt idx="2537">
                  <c:v>-28</c:v>
                </c:pt>
                <c:pt idx="2538">
                  <c:v>-27</c:v>
                </c:pt>
                <c:pt idx="2539">
                  <c:v>-26</c:v>
                </c:pt>
                <c:pt idx="2540">
                  <c:v>-25</c:v>
                </c:pt>
                <c:pt idx="2541">
                  <c:v>-24</c:v>
                </c:pt>
                <c:pt idx="2542">
                  <c:v>-23</c:v>
                </c:pt>
                <c:pt idx="2543">
                  <c:v>-22</c:v>
                </c:pt>
                <c:pt idx="2544">
                  <c:v>-21</c:v>
                </c:pt>
                <c:pt idx="2545">
                  <c:v>-20</c:v>
                </c:pt>
                <c:pt idx="2546">
                  <c:v>-19</c:v>
                </c:pt>
                <c:pt idx="2547">
                  <c:v>-18</c:v>
                </c:pt>
                <c:pt idx="2548">
                  <c:v>-17</c:v>
                </c:pt>
                <c:pt idx="2549">
                  <c:v>-16</c:v>
                </c:pt>
                <c:pt idx="2550">
                  <c:v>-15</c:v>
                </c:pt>
                <c:pt idx="2551">
                  <c:v>-14</c:v>
                </c:pt>
                <c:pt idx="2552">
                  <c:v>-13</c:v>
                </c:pt>
                <c:pt idx="2553">
                  <c:v>-12</c:v>
                </c:pt>
                <c:pt idx="2554">
                  <c:v>-11</c:v>
                </c:pt>
                <c:pt idx="2555">
                  <c:v>-10</c:v>
                </c:pt>
                <c:pt idx="2556">
                  <c:v>-9</c:v>
                </c:pt>
                <c:pt idx="2557">
                  <c:v>-8</c:v>
                </c:pt>
                <c:pt idx="2558">
                  <c:v>-7</c:v>
                </c:pt>
                <c:pt idx="2559">
                  <c:v>-6</c:v>
                </c:pt>
                <c:pt idx="2560">
                  <c:v>-5</c:v>
                </c:pt>
                <c:pt idx="2561">
                  <c:v>-4</c:v>
                </c:pt>
                <c:pt idx="2562">
                  <c:v>-3</c:v>
                </c:pt>
                <c:pt idx="2563">
                  <c:v>-2</c:v>
                </c:pt>
                <c:pt idx="2564">
                  <c:v>-1</c:v>
                </c:pt>
                <c:pt idx="2565">
                  <c:v>0</c:v>
                </c:pt>
                <c:pt idx="2566">
                  <c:v>1</c:v>
                </c:pt>
                <c:pt idx="2567">
                  <c:v>2</c:v>
                </c:pt>
                <c:pt idx="2568">
                  <c:v>3</c:v>
                </c:pt>
                <c:pt idx="2569">
                  <c:v>4</c:v>
                </c:pt>
                <c:pt idx="2570">
                  <c:v>5</c:v>
                </c:pt>
                <c:pt idx="2571">
                  <c:v>6</c:v>
                </c:pt>
                <c:pt idx="2572">
                  <c:v>7</c:v>
                </c:pt>
                <c:pt idx="2573">
                  <c:v>8</c:v>
                </c:pt>
                <c:pt idx="2574">
                  <c:v>9</c:v>
                </c:pt>
                <c:pt idx="2575">
                  <c:v>10</c:v>
                </c:pt>
                <c:pt idx="2576">
                  <c:v>11</c:v>
                </c:pt>
                <c:pt idx="2577">
                  <c:v>12</c:v>
                </c:pt>
                <c:pt idx="2578">
                  <c:v>13</c:v>
                </c:pt>
                <c:pt idx="2579">
                  <c:v>14</c:v>
                </c:pt>
                <c:pt idx="2580">
                  <c:v>15</c:v>
                </c:pt>
                <c:pt idx="2581">
                  <c:v>16</c:v>
                </c:pt>
                <c:pt idx="2582">
                  <c:v>17</c:v>
                </c:pt>
                <c:pt idx="2583">
                  <c:v>18</c:v>
                </c:pt>
                <c:pt idx="2584">
                  <c:v>19</c:v>
                </c:pt>
                <c:pt idx="2585">
                  <c:v>20</c:v>
                </c:pt>
                <c:pt idx="2586">
                  <c:v>21</c:v>
                </c:pt>
                <c:pt idx="2587">
                  <c:v>22</c:v>
                </c:pt>
                <c:pt idx="2588">
                  <c:v>23</c:v>
                </c:pt>
                <c:pt idx="2589">
                  <c:v>24</c:v>
                </c:pt>
                <c:pt idx="2590">
                  <c:v>25</c:v>
                </c:pt>
                <c:pt idx="2591">
                  <c:v>26</c:v>
                </c:pt>
                <c:pt idx="2592">
                  <c:v>27</c:v>
                </c:pt>
                <c:pt idx="2593">
                  <c:v>28</c:v>
                </c:pt>
                <c:pt idx="2594">
                  <c:v>29</c:v>
                </c:pt>
                <c:pt idx="2595">
                  <c:v>30</c:v>
                </c:pt>
                <c:pt idx="2596">
                  <c:v>31</c:v>
                </c:pt>
                <c:pt idx="2597">
                  <c:v>32</c:v>
                </c:pt>
                <c:pt idx="2598">
                  <c:v>33</c:v>
                </c:pt>
                <c:pt idx="2599">
                  <c:v>34</c:v>
                </c:pt>
                <c:pt idx="2600">
                  <c:v>35</c:v>
                </c:pt>
                <c:pt idx="2601">
                  <c:v>37</c:v>
                </c:pt>
                <c:pt idx="2602">
                  <c:v>40</c:v>
                </c:pt>
                <c:pt idx="2603">
                  <c:v>41</c:v>
                </c:pt>
                <c:pt idx="2604">
                  <c:v>42</c:v>
                </c:pt>
                <c:pt idx="2605">
                  <c:v>-48</c:v>
                </c:pt>
                <c:pt idx="2606">
                  <c:v>-45</c:v>
                </c:pt>
                <c:pt idx="2607">
                  <c:v>-43</c:v>
                </c:pt>
                <c:pt idx="2608">
                  <c:v>-42</c:v>
                </c:pt>
                <c:pt idx="2609">
                  <c:v>-41</c:v>
                </c:pt>
                <c:pt idx="2610">
                  <c:v>-40</c:v>
                </c:pt>
                <c:pt idx="2611">
                  <c:v>-39</c:v>
                </c:pt>
                <c:pt idx="2612">
                  <c:v>-38</c:v>
                </c:pt>
                <c:pt idx="2613">
                  <c:v>-36</c:v>
                </c:pt>
                <c:pt idx="2614">
                  <c:v>-34</c:v>
                </c:pt>
                <c:pt idx="2615">
                  <c:v>-33</c:v>
                </c:pt>
                <c:pt idx="2616">
                  <c:v>-32</c:v>
                </c:pt>
                <c:pt idx="2617">
                  <c:v>-31</c:v>
                </c:pt>
                <c:pt idx="2618">
                  <c:v>-30</c:v>
                </c:pt>
                <c:pt idx="2619">
                  <c:v>-29</c:v>
                </c:pt>
                <c:pt idx="2620">
                  <c:v>-28</c:v>
                </c:pt>
                <c:pt idx="2621">
                  <c:v>-27</c:v>
                </c:pt>
                <c:pt idx="2622">
                  <c:v>-26</c:v>
                </c:pt>
                <c:pt idx="2623">
                  <c:v>-25</c:v>
                </c:pt>
                <c:pt idx="2624">
                  <c:v>-24</c:v>
                </c:pt>
                <c:pt idx="2625">
                  <c:v>-23</c:v>
                </c:pt>
                <c:pt idx="2626">
                  <c:v>-22</c:v>
                </c:pt>
                <c:pt idx="2627">
                  <c:v>-21</c:v>
                </c:pt>
                <c:pt idx="2628">
                  <c:v>-20</c:v>
                </c:pt>
                <c:pt idx="2629">
                  <c:v>-19</c:v>
                </c:pt>
                <c:pt idx="2630">
                  <c:v>-18</c:v>
                </c:pt>
                <c:pt idx="2631">
                  <c:v>-17</c:v>
                </c:pt>
                <c:pt idx="2632">
                  <c:v>-16</c:v>
                </c:pt>
                <c:pt idx="2633">
                  <c:v>-15</c:v>
                </c:pt>
                <c:pt idx="2634">
                  <c:v>-14</c:v>
                </c:pt>
                <c:pt idx="2635">
                  <c:v>-13</c:v>
                </c:pt>
                <c:pt idx="2636">
                  <c:v>-12</c:v>
                </c:pt>
                <c:pt idx="2637">
                  <c:v>-11</c:v>
                </c:pt>
                <c:pt idx="2638">
                  <c:v>-10</c:v>
                </c:pt>
                <c:pt idx="2639">
                  <c:v>-9</c:v>
                </c:pt>
                <c:pt idx="2640">
                  <c:v>-8</c:v>
                </c:pt>
                <c:pt idx="2641">
                  <c:v>-7</c:v>
                </c:pt>
                <c:pt idx="2642">
                  <c:v>-6</c:v>
                </c:pt>
                <c:pt idx="2643">
                  <c:v>-5</c:v>
                </c:pt>
                <c:pt idx="2644">
                  <c:v>-4</c:v>
                </c:pt>
                <c:pt idx="2645">
                  <c:v>-3</c:v>
                </c:pt>
                <c:pt idx="2646">
                  <c:v>-2</c:v>
                </c:pt>
                <c:pt idx="2647">
                  <c:v>-1</c:v>
                </c:pt>
                <c:pt idx="2648">
                  <c:v>0</c:v>
                </c:pt>
                <c:pt idx="2649">
                  <c:v>1</c:v>
                </c:pt>
                <c:pt idx="2650">
                  <c:v>2</c:v>
                </c:pt>
                <c:pt idx="2651">
                  <c:v>3</c:v>
                </c:pt>
                <c:pt idx="2652">
                  <c:v>4</c:v>
                </c:pt>
                <c:pt idx="2653">
                  <c:v>5</c:v>
                </c:pt>
                <c:pt idx="2654">
                  <c:v>6</c:v>
                </c:pt>
                <c:pt idx="2655">
                  <c:v>7</c:v>
                </c:pt>
                <c:pt idx="2656">
                  <c:v>8</c:v>
                </c:pt>
                <c:pt idx="2657">
                  <c:v>9</c:v>
                </c:pt>
                <c:pt idx="2658">
                  <c:v>10</c:v>
                </c:pt>
                <c:pt idx="2659">
                  <c:v>11</c:v>
                </c:pt>
                <c:pt idx="2660">
                  <c:v>12</c:v>
                </c:pt>
                <c:pt idx="2661">
                  <c:v>13</c:v>
                </c:pt>
                <c:pt idx="2662">
                  <c:v>14</c:v>
                </c:pt>
                <c:pt idx="2663">
                  <c:v>15</c:v>
                </c:pt>
                <c:pt idx="2664">
                  <c:v>16</c:v>
                </c:pt>
                <c:pt idx="2665">
                  <c:v>17</c:v>
                </c:pt>
                <c:pt idx="2666">
                  <c:v>18</c:v>
                </c:pt>
                <c:pt idx="2667">
                  <c:v>19</c:v>
                </c:pt>
                <c:pt idx="2668">
                  <c:v>20</c:v>
                </c:pt>
                <c:pt idx="2669">
                  <c:v>21</c:v>
                </c:pt>
                <c:pt idx="2670">
                  <c:v>22</c:v>
                </c:pt>
                <c:pt idx="2671">
                  <c:v>23</c:v>
                </c:pt>
                <c:pt idx="2672">
                  <c:v>24</c:v>
                </c:pt>
                <c:pt idx="2673">
                  <c:v>25</c:v>
                </c:pt>
                <c:pt idx="2674">
                  <c:v>26</c:v>
                </c:pt>
                <c:pt idx="2675">
                  <c:v>27</c:v>
                </c:pt>
                <c:pt idx="2676">
                  <c:v>28</c:v>
                </c:pt>
                <c:pt idx="2677">
                  <c:v>29</c:v>
                </c:pt>
                <c:pt idx="2678">
                  <c:v>30</c:v>
                </c:pt>
                <c:pt idx="2679">
                  <c:v>31</c:v>
                </c:pt>
                <c:pt idx="2680">
                  <c:v>32</c:v>
                </c:pt>
                <c:pt idx="2681">
                  <c:v>33</c:v>
                </c:pt>
                <c:pt idx="2682">
                  <c:v>34</c:v>
                </c:pt>
                <c:pt idx="2683">
                  <c:v>37</c:v>
                </c:pt>
                <c:pt idx="2684">
                  <c:v>38</c:v>
                </c:pt>
                <c:pt idx="2685">
                  <c:v>39</c:v>
                </c:pt>
                <c:pt idx="2686">
                  <c:v>44</c:v>
                </c:pt>
                <c:pt idx="2687">
                  <c:v>45</c:v>
                </c:pt>
                <c:pt idx="2688">
                  <c:v>46</c:v>
                </c:pt>
                <c:pt idx="2689">
                  <c:v>-50</c:v>
                </c:pt>
                <c:pt idx="2690">
                  <c:v>-47</c:v>
                </c:pt>
                <c:pt idx="2691">
                  <c:v>-45</c:v>
                </c:pt>
                <c:pt idx="2692">
                  <c:v>-42</c:v>
                </c:pt>
                <c:pt idx="2693">
                  <c:v>-41</c:v>
                </c:pt>
                <c:pt idx="2694">
                  <c:v>-40</c:v>
                </c:pt>
                <c:pt idx="2695">
                  <c:v>-39</c:v>
                </c:pt>
                <c:pt idx="2696">
                  <c:v>-38</c:v>
                </c:pt>
                <c:pt idx="2697">
                  <c:v>-37</c:v>
                </c:pt>
                <c:pt idx="2698">
                  <c:v>-36</c:v>
                </c:pt>
                <c:pt idx="2699">
                  <c:v>-35</c:v>
                </c:pt>
                <c:pt idx="2700">
                  <c:v>-34</c:v>
                </c:pt>
                <c:pt idx="2701">
                  <c:v>-33</c:v>
                </c:pt>
                <c:pt idx="2702">
                  <c:v>-32</c:v>
                </c:pt>
                <c:pt idx="2703">
                  <c:v>-30</c:v>
                </c:pt>
                <c:pt idx="2704">
                  <c:v>-29</c:v>
                </c:pt>
                <c:pt idx="2705">
                  <c:v>-28</c:v>
                </c:pt>
                <c:pt idx="2706">
                  <c:v>-27</c:v>
                </c:pt>
                <c:pt idx="2707">
                  <c:v>-26</c:v>
                </c:pt>
                <c:pt idx="2708">
                  <c:v>-25</c:v>
                </c:pt>
                <c:pt idx="2709">
                  <c:v>-24</c:v>
                </c:pt>
                <c:pt idx="2710">
                  <c:v>-23</c:v>
                </c:pt>
                <c:pt idx="2711">
                  <c:v>-22</c:v>
                </c:pt>
                <c:pt idx="2712">
                  <c:v>-21</c:v>
                </c:pt>
                <c:pt idx="2713">
                  <c:v>-20</c:v>
                </c:pt>
                <c:pt idx="2714">
                  <c:v>-19</c:v>
                </c:pt>
                <c:pt idx="2715">
                  <c:v>-18</c:v>
                </c:pt>
                <c:pt idx="2716">
                  <c:v>-17</c:v>
                </c:pt>
                <c:pt idx="2717">
                  <c:v>-16</c:v>
                </c:pt>
                <c:pt idx="2718">
                  <c:v>-15</c:v>
                </c:pt>
                <c:pt idx="2719">
                  <c:v>-14</c:v>
                </c:pt>
                <c:pt idx="2720">
                  <c:v>-13</c:v>
                </c:pt>
                <c:pt idx="2721">
                  <c:v>-12</c:v>
                </c:pt>
                <c:pt idx="2722">
                  <c:v>-11</c:v>
                </c:pt>
                <c:pt idx="2723">
                  <c:v>-10</c:v>
                </c:pt>
                <c:pt idx="2724">
                  <c:v>-9</c:v>
                </c:pt>
                <c:pt idx="2725">
                  <c:v>-8</c:v>
                </c:pt>
                <c:pt idx="2726">
                  <c:v>-7</c:v>
                </c:pt>
                <c:pt idx="2727">
                  <c:v>-6</c:v>
                </c:pt>
                <c:pt idx="2728">
                  <c:v>-5</c:v>
                </c:pt>
                <c:pt idx="2729">
                  <c:v>-4</c:v>
                </c:pt>
                <c:pt idx="2730">
                  <c:v>-3</c:v>
                </c:pt>
                <c:pt idx="2731">
                  <c:v>-2</c:v>
                </c:pt>
                <c:pt idx="2732">
                  <c:v>-1</c:v>
                </c:pt>
                <c:pt idx="2733">
                  <c:v>0</c:v>
                </c:pt>
                <c:pt idx="2734">
                  <c:v>1</c:v>
                </c:pt>
                <c:pt idx="2735">
                  <c:v>2</c:v>
                </c:pt>
                <c:pt idx="2736">
                  <c:v>3</c:v>
                </c:pt>
                <c:pt idx="2737">
                  <c:v>4</c:v>
                </c:pt>
                <c:pt idx="2738">
                  <c:v>5</c:v>
                </c:pt>
                <c:pt idx="2739">
                  <c:v>6</c:v>
                </c:pt>
                <c:pt idx="2740">
                  <c:v>7</c:v>
                </c:pt>
                <c:pt idx="2741">
                  <c:v>8</c:v>
                </c:pt>
                <c:pt idx="2742">
                  <c:v>9</c:v>
                </c:pt>
                <c:pt idx="2743">
                  <c:v>10</c:v>
                </c:pt>
                <c:pt idx="2744">
                  <c:v>11</c:v>
                </c:pt>
                <c:pt idx="2745">
                  <c:v>12</c:v>
                </c:pt>
                <c:pt idx="2746">
                  <c:v>13</c:v>
                </c:pt>
                <c:pt idx="2747">
                  <c:v>14</c:v>
                </c:pt>
                <c:pt idx="2748">
                  <c:v>15</c:v>
                </c:pt>
                <c:pt idx="2749">
                  <c:v>16</c:v>
                </c:pt>
                <c:pt idx="2750">
                  <c:v>17</c:v>
                </c:pt>
                <c:pt idx="2751">
                  <c:v>18</c:v>
                </c:pt>
                <c:pt idx="2752">
                  <c:v>19</c:v>
                </c:pt>
                <c:pt idx="2753">
                  <c:v>20</c:v>
                </c:pt>
                <c:pt idx="2754">
                  <c:v>21</c:v>
                </c:pt>
                <c:pt idx="2755">
                  <c:v>22</c:v>
                </c:pt>
                <c:pt idx="2756">
                  <c:v>23</c:v>
                </c:pt>
                <c:pt idx="2757">
                  <c:v>24</c:v>
                </c:pt>
                <c:pt idx="2758">
                  <c:v>25</c:v>
                </c:pt>
                <c:pt idx="2759">
                  <c:v>26</c:v>
                </c:pt>
                <c:pt idx="2760">
                  <c:v>27</c:v>
                </c:pt>
                <c:pt idx="2761">
                  <c:v>28</c:v>
                </c:pt>
                <c:pt idx="2762">
                  <c:v>29</c:v>
                </c:pt>
                <c:pt idx="2763">
                  <c:v>30</c:v>
                </c:pt>
                <c:pt idx="2764">
                  <c:v>31</c:v>
                </c:pt>
                <c:pt idx="2765">
                  <c:v>32</c:v>
                </c:pt>
                <c:pt idx="2766">
                  <c:v>34</c:v>
                </c:pt>
                <c:pt idx="2767">
                  <c:v>36</c:v>
                </c:pt>
                <c:pt idx="2768">
                  <c:v>42</c:v>
                </c:pt>
                <c:pt idx="2769">
                  <c:v>44</c:v>
                </c:pt>
                <c:pt idx="2770">
                  <c:v>47</c:v>
                </c:pt>
                <c:pt idx="2771">
                  <c:v>48</c:v>
                </c:pt>
                <c:pt idx="2772">
                  <c:v>-64</c:v>
                </c:pt>
                <c:pt idx="2773">
                  <c:v>-59</c:v>
                </c:pt>
                <c:pt idx="2774">
                  <c:v>-52</c:v>
                </c:pt>
                <c:pt idx="2775">
                  <c:v>-50</c:v>
                </c:pt>
                <c:pt idx="2776">
                  <c:v>-48</c:v>
                </c:pt>
                <c:pt idx="2777">
                  <c:v>-45</c:v>
                </c:pt>
                <c:pt idx="2778">
                  <c:v>-44</c:v>
                </c:pt>
                <c:pt idx="2779">
                  <c:v>-43</c:v>
                </c:pt>
                <c:pt idx="2780">
                  <c:v>-42</c:v>
                </c:pt>
                <c:pt idx="2781">
                  <c:v>-41</c:v>
                </c:pt>
                <c:pt idx="2782">
                  <c:v>-39</c:v>
                </c:pt>
                <c:pt idx="2783">
                  <c:v>-38</c:v>
                </c:pt>
                <c:pt idx="2784">
                  <c:v>-37</c:v>
                </c:pt>
                <c:pt idx="2785">
                  <c:v>-36</c:v>
                </c:pt>
                <c:pt idx="2786">
                  <c:v>-35</c:v>
                </c:pt>
                <c:pt idx="2787">
                  <c:v>-34</c:v>
                </c:pt>
                <c:pt idx="2788">
                  <c:v>-33</c:v>
                </c:pt>
                <c:pt idx="2789">
                  <c:v>-32</c:v>
                </c:pt>
                <c:pt idx="2790">
                  <c:v>-31</c:v>
                </c:pt>
                <c:pt idx="2791">
                  <c:v>-30</c:v>
                </c:pt>
                <c:pt idx="2792">
                  <c:v>-29</c:v>
                </c:pt>
                <c:pt idx="2793">
                  <c:v>-28</c:v>
                </c:pt>
                <c:pt idx="2794">
                  <c:v>-27</c:v>
                </c:pt>
                <c:pt idx="2795">
                  <c:v>-26</c:v>
                </c:pt>
                <c:pt idx="2796">
                  <c:v>-25</c:v>
                </c:pt>
                <c:pt idx="2797">
                  <c:v>-24</c:v>
                </c:pt>
                <c:pt idx="2798">
                  <c:v>-23</c:v>
                </c:pt>
                <c:pt idx="2799">
                  <c:v>-22</c:v>
                </c:pt>
                <c:pt idx="2800">
                  <c:v>-21</c:v>
                </c:pt>
                <c:pt idx="2801">
                  <c:v>-20</c:v>
                </c:pt>
                <c:pt idx="2802">
                  <c:v>-19</c:v>
                </c:pt>
                <c:pt idx="2803">
                  <c:v>-18</c:v>
                </c:pt>
                <c:pt idx="2804">
                  <c:v>-17</c:v>
                </c:pt>
                <c:pt idx="2805">
                  <c:v>-16</c:v>
                </c:pt>
                <c:pt idx="2806">
                  <c:v>-15</c:v>
                </c:pt>
                <c:pt idx="2807">
                  <c:v>-14</c:v>
                </c:pt>
                <c:pt idx="2808">
                  <c:v>-13</c:v>
                </c:pt>
                <c:pt idx="2809">
                  <c:v>-12</c:v>
                </c:pt>
                <c:pt idx="2810">
                  <c:v>-11</c:v>
                </c:pt>
                <c:pt idx="2811">
                  <c:v>-10</c:v>
                </c:pt>
                <c:pt idx="2812">
                  <c:v>-9</c:v>
                </c:pt>
                <c:pt idx="2813">
                  <c:v>-8</c:v>
                </c:pt>
                <c:pt idx="2814">
                  <c:v>-7</c:v>
                </c:pt>
                <c:pt idx="2815">
                  <c:v>-6</c:v>
                </c:pt>
                <c:pt idx="2816">
                  <c:v>-5</c:v>
                </c:pt>
                <c:pt idx="2817">
                  <c:v>-4</c:v>
                </c:pt>
                <c:pt idx="2818">
                  <c:v>-3</c:v>
                </c:pt>
                <c:pt idx="2819">
                  <c:v>-2</c:v>
                </c:pt>
                <c:pt idx="2820">
                  <c:v>-1</c:v>
                </c:pt>
                <c:pt idx="2821">
                  <c:v>0</c:v>
                </c:pt>
                <c:pt idx="2822">
                  <c:v>1</c:v>
                </c:pt>
                <c:pt idx="2823">
                  <c:v>2</c:v>
                </c:pt>
                <c:pt idx="2824">
                  <c:v>3</c:v>
                </c:pt>
                <c:pt idx="2825">
                  <c:v>4</c:v>
                </c:pt>
                <c:pt idx="2826">
                  <c:v>5</c:v>
                </c:pt>
                <c:pt idx="2827">
                  <c:v>6</c:v>
                </c:pt>
                <c:pt idx="2828">
                  <c:v>7</c:v>
                </c:pt>
                <c:pt idx="2829">
                  <c:v>8</c:v>
                </c:pt>
                <c:pt idx="2830">
                  <c:v>9</c:v>
                </c:pt>
                <c:pt idx="2831">
                  <c:v>10</c:v>
                </c:pt>
                <c:pt idx="2832">
                  <c:v>11</c:v>
                </c:pt>
                <c:pt idx="2833">
                  <c:v>12</c:v>
                </c:pt>
                <c:pt idx="2834">
                  <c:v>13</c:v>
                </c:pt>
                <c:pt idx="2835">
                  <c:v>14</c:v>
                </c:pt>
                <c:pt idx="2836">
                  <c:v>15</c:v>
                </c:pt>
                <c:pt idx="2837">
                  <c:v>16</c:v>
                </c:pt>
                <c:pt idx="2838">
                  <c:v>17</c:v>
                </c:pt>
                <c:pt idx="2839">
                  <c:v>18</c:v>
                </c:pt>
                <c:pt idx="2840">
                  <c:v>19</c:v>
                </c:pt>
                <c:pt idx="2841">
                  <c:v>20</c:v>
                </c:pt>
                <c:pt idx="2842">
                  <c:v>21</c:v>
                </c:pt>
                <c:pt idx="2843">
                  <c:v>22</c:v>
                </c:pt>
                <c:pt idx="2844">
                  <c:v>23</c:v>
                </c:pt>
                <c:pt idx="2845">
                  <c:v>24</c:v>
                </c:pt>
                <c:pt idx="2846">
                  <c:v>25</c:v>
                </c:pt>
                <c:pt idx="2847">
                  <c:v>26</c:v>
                </c:pt>
                <c:pt idx="2848">
                  <c:v>27</c:v>
                </c:pt>
                <c:pt idx="2849">
                  <c:v>28</c:v>
                </c:pt>
                <c:pt idx="2850">
                  <c:v>29</c:v>
                </c:pt>
                <c:pt idx="2851">
                  <c:v>30</c:v>
                </c:pt>
                <c:pt idx="2852">
                  <c:v>31</c:v>
                </c:pt>
                <c:pt idx="2853">
                  <c:v>32</c:v>
                </c:pt>
                <c:pt idx="2854">
                  <c:v>33</c:v>
                </c:pt>
                <c:pt idx="2855">
                  <c:v>34</c:v>
                </c:pt>
                <c:pt idx="2856">
                  <c:v>35</c:v>
                </c:pt>
                <c:pt idx="2857">
                  <c:v>36</c:v>
                </c:pt>
                <c:pt idx="2858">
                  <c:v>37</c:v>
                </c:pt>
                <c:pt idx="2859">
                  <c:v>38</c:v>
                </c:pt>
                <c:pt idx="2860">
                  <c:v>39</c:v>
                </c:pt>
                <c:pt idx="2861">
                  <c:v>40</c:v>
                </c:pt>
                <c:pt idx="2862">
                  <c:v>41</c:v>
                </c:pt>
                <c:pt idx="2863">
                  <c:v>-62</c:v>
                </c:pt>
                <c:pt idx="2864">
                  <c:v>-60</c:v>
                </c:pt>
                <c:pt idx="2865">
                  <c:v>-55</c:v>
                </c:pt>
                <c:pt idx="2866">
                  <c:v>-53</c:v>
                </c:pt>
                <c:pt idx="2867">
                  <c:v>-51</c:v>
                </c:pt>
                <c:pt idx="2868">
                  <c:v>-48</c:v>
                </c:pt>
                <c:pt idx="2869">
                  <c:v>-47</c:v>
                </c:pt>
                <c:pt idx="2870">
                  <c:v>-46</c:v>
                </c:pt>
                <c:pt idx="2871">
                  <c:v>-44</c:v>
                </c:pt>
                <c:pt idx="2872">
                  <c:v>-40</c:v>
                </c:pt>
                <c:pt idx="2873">
                  <c:v>-39</c:v>
                </c:pt>
                <c:pt idx="2874">
                  <c:v>-38</c:v>
                </c:pt>
                <c:pt idx="2875">
                  <c:v>-37</c:v>
                </c:pt>
                <c:pt idx="2876">
                  <c:v>-35</c:v>
                </c:pt>
                <c:pt idx="2877">
                  <c:v>-34</c:v>
                </c:pt>
                <c:pt idx="2878">
                  <c:v>-33</c:v>
                </c:pt>
                <c:pt idx="2879">
                  <c:v>-32</c:v>
                </c:pt>
                <c:pt idx="2880">
                  <c:v>-30</c:v>
                </c:pt>
                <c:pt idx="2881">
                  <c:v>-29</c:v>
                </c:pt>
                <c:pt idx="2882">
                  <c:v>-28</c:v>
                </c:pt>
                <c:pt idx="2883">
                  <c:v>-27</c:v>
                </c:pt>
                <c:pt idx="2884">
                  <c:v>-26</c:v>
                </c:pt>
                <c:pt idx="2885">
                  <c:v>-25</c:v>
                </c:pt>
                <c:pt idx="2886">
                  <c:v>-24</c:v>
                </c:pt>
                <c:pt idx="2887">
                  <c:v>-23</c:v>
                </c:pt>
                <c:pt idx="2888">
                  <c:v>-22</c:v>
                </c:pt>
                <c:pt idx="2889">
                  <c:v>-21</c:v>
                </c:pt>
                <c:pt idx="2890">
                  <c:v>-20</c:v>
                </c:pt>
                <c:pt idx="2891">
                  <c:v>-19</c:v>
                </c:pt>
                <c:pt idx="2892">
                  <c:v>-18</c:v>
                </c:pt>
                <c:pt idx="2893">
                  <c:v>-17</c:v>
                </c:pt>
                <c:pt idx="2894">
                  <c:v>-16</c:v>
                </c:pt>
                <c:pt idx="2895">
                  <c:v>-15</c:v>
                </c:pt>
                <c:pt idx="2896">
                  <c:v>-14</c:v>
                </c:pt>
                <c:pt idx="2897">
                  <c:v>-13</c:v>
                </c:pt>
                <c:pt idx="2898">
                  <c:v>-12</c:v>
                </c:pt>
                <c:pt idx="2899">
                  <c:v>-11</c:v>
                </c:pt>
                <c:pt idx="2900">
                  <c:v>-10</c:v>
                </c:pt>
                <c:pt idx="2901">
                  <c:v>-9</c:v>
                </c:pt>
                <c:pt idx="2902">
                  <c:v>-8</c:v>
                </c:pt>
                <c:pt idx="2903">
                  <c:v>-7</c:v>
                </c:pt>
                <c:pt idx="2904">
                  <c:v>-6</c:v>
                </c:pt>
                <c:pt idx="2905">
                  <c:v>-5</c:v>
                </c:pt>
                <c:pt idx="2906">
                  <c:v>-4</c:v>
                </c:pt>
                <c:pt idx="2907">
                  <c:v>-3</c:v>
                </c:pt>
                <c:pt idx="2908">
                  <c:v>-2</c:v>
                </c:pt>
                <c:pt idx="2909">
                  <c:v>-1</c:v>
                </c:pt>
                <c:pt idx="2910">
                  <c:v>0</c:v>
                </c:pt>
                <c:pt idx="2911">
                  <c:v>1</c:v>
                </c:pt>
                <c:pt idx="2912">
                  <c:v>2</c:v>
                </c:pt>
                <c:pt idx="2913">
                  <c:v>3</c:v>
                </c:pt>
                <c:pt idx="2914">
                  <c:v>4</c:v>
                </c:pt>
                <c:pt idx="2915">
                  <c:v>5</c:v>
                </c:pt>
                <c:pt idx="2916">
                  <c:v>6</c:v>
                </c:pt>
                <c:pt idx="2917">
                  <c:v>7</c:v>
                </c:pt>
                <c:pt idx="2918">
                  <c:v>8</c:v>
                </c:pt>
                <c:pt idx="2919">
                  <c:v>9</c:v>
                </c:pt>
                <c:pt idx="2920">
                  <c:v>10</c:v>
                </c:pt>
                <c:pt idx="2921">
                  <c:v>11</c:v>
                </c:pt>
                <c:pt idx="2922">
                  <c:v>12</c:v>
                </c:pt>
                <c:pt idx="2923">
                  <c:v>13</c:v>
                </c:pt>
                <c:pt idx="2924">
                  <c:v>14</c:v>
                </c:pt>
                <c:pt idx="2925">
                  <c:v>15</c:v>
                </c:pt>
                <c:pt idx="2926">
                  <c:v>16</c:v>
                </c:pt>
                <c:pt idx="2927">
                  <c:v>17</c:v>
                </c:pt>
                <c:pt idx="2928">
                  <c:v>18</c:v>
                </c:pt>
                <c:pt idx="2929">
                  <c:v>19</c:v>
                </c:pt>
                <c:pt idx="2930">
                  <c:v>20</c:v>
                </c:pt>
                <c:pt idx="2931">
                  <c:v>21</c:v>
                </c:pt>
                <c:pt idx="2932">
                  <c:v>22</c:v>
                </c:pt>
                <c:pt idx="2933">
                  <c:v>23</c:v>
                </c:pt>
                <c:pt idx="2934">
                  <c:v>24</c:v>
                </c:pt>
                <c:pt idx="2935">
                  <c:v>25</c:v>
                </c:pt>
                <c:pt idx="2936">
                  <c:v>26</c:v>
                </c:pt>
                <c:pt idx="2937">
                  <c:v>27</c:v>
                </c:pt>
                <c:pt idx="2938">
                  <c:v>28</c:v>
                </c:pt>
                <c:pt idx="2939">
                  <c:v>29</c:v>
                </c:pt>
                <c:pt idx="2940">
                  <c:v>30</c:v>
                </c:pt>
                <c:pt idx="2941">
                  <c:v>31</c:v>
                </c:pt>
                <c:pt idx="2942">
                  <c:v>32</c:v>
                </c:pt>
                <c:pt idx="2943">
                  <c:v>33</c:v>
                </c:pt>
                <c:pt idx="2944">
                  <c:v>35</c:v>
                </c:pt>
                <c:pt idx="2945">
                  <c:v>36</c:v>
                </c:pt>
                <c:pt idx="2946">
                  <c:v>38</c:v>
                </c:pt>
                <c:pt idx="2947">
                  <c:v>39</c:v>
                </c:pt>
                <c:pt idx="2948">
                  <c:v>41</c:v>
                </c:pt>
                <c:pt idx="2949">
                  <c:v>43</c:v>
                </c:pt>
                <c:pt idx="2950">
                  <c:v>46</c:v>
                </c:pt>
                <c:pt idx="2951">
                  <c:v>47</c:v>
                </c:pt>
                <c:pt idx="2952">
                  <c:v>49</c:v>
                </c:pt>
                <c:pt idx="2953">
                  <c:v>-58</c:v>
                </c:pt>
                <c:pt idx="2954">
                  <c:v>-56</c:v>
                </c:pt>
                <c:pt idx="2955">
                  <c:v>-51</c:v>
                </c:pt>
                <c:pt idx="2956">
                  <c:v>-44</c:v>
                </c:pt>
                <c:pt idx="2957">
                  <c:v>-43</c:v>
                </c:pt>
                <c:pt idx="2958">
                  <c:v>-40</c:v>
                </c:pt>
                <c:pt idx="2959">
                  <c:v>-39</c:v>
                </c:pt>
                <c:pt idx="2960">
                  <c:v>-38</c:v>
                </c:pt>
                <c:pt idx="2961">
                  <c:v>-37</c:v>
                </c:pt>
                <c:pt idx="2962">
                  <c:v>-36</c:v>
                </c:pt>
                <c:pt idx="2963">
                  <c:v>-35</c:v>
                </c:pt>
                <c:pt idx="2964">
                  <c:v>-34</c:v>
                </c:pt>
                <c:pt idx="2965">
                  <c:v>-33</c:v>
                </c:pt>
                <c:pt idx="2966">
                  <c:v>-32</c:v>
                </c:pt>
                <c:pt idx="2967">
                  <c:v>-31</c:v>
                </c:pt>
                <c:pt idx="2968">
                  <c:v>-30</c:v>
                </c:pt>
                <c:pt idx="2969">
                  <c:v>-29</c:v>
                </c:pt>
                <c:pt idx="2970">
                  <c:v>-28</c:v>
                </c:pt>
                <c:pt idx="2971">
                  <c:v>-27</c:v>
                </c:pt>
                <c:pt idx="2972">
                  <c:v>-26</c:v>
                </c:pt>
                <c:pt idx="2973">
                  <c:v>-25</c:v>
                </c:pt>
                <c:pt idx="2974">
                  <c:v>-24</c:v>
                </c:pt>
                <c:pt idx="2975">
                  <c:v>-23</c:v>
                </c:pt>
                <c:pt idx="2976">
                  <c:v>-22</c:v>
                </c:pt>
                <c:pt idx="2977">
                  <c:v>-21</c:v>
                </c:pt>
                <c:pt idx="2978">
                  <c:v>-20</c:v>
                </c:pt>
                <c:pt idx="2979">
                  <c:v>-19</c:v>
                </c:pt>
                <c:pt idx="2980">
                  <c:v>-18</c:v>
                </c:pt>
                <c:pt idx="2981">
                  <c:v>-17</c:v>
                </c:pt>
                <c:pt idx="2982">
                  <c:v>-16</c:v>
                </c:pt>
                <c:pt idx="2983">
                  <c:v>-15</c:v>
                </c:pt>
                <c:pt idx="2984">
                  <c:v>-14</c:v>
                </c:pt>
                <c:pt idx="2985">
                  <c:v>-13</c:v>
                </c:pt>
                <c:pt idx="2986">
                  <c:v>-12</c:v>
                </c:pt>
                <c:pt idx="2987">
                  <c:v>-11</c:v>
                </c:pt>
                <c:pt idx="2988">
                  <c:v>-10</c:v>
                </c:pt>
                <c:pt idx="2989">
                  <c:v>-9</c:v>
                </c:pt>
                <c:pt idx="2990">
                  <c:v>-8</c:v>
                </c:pt>
                <c:pt idx="2991">
                  <c:v>-7</c:v>
                </c:pt>
                <c:pt idx="2992">
                  <c:v>-6</c:v>
                </c:pt>
                <c:pt idx="2993">
                  <c:v>-5</c:v>
                </c:pt>
                <c:pt idx="2994">
                  <c:v>-4</c:v>
                </c:pt>
                <c:pt idx="2995">
                  <c:v>-3</c:v>
                </c:pt>
                <c:pt idx="2996">
                  <c:v>-2</c:v>
                </c:pt>
                <c:pt idx="2997">
                  <c:v>-1</c:v>
                </c:pt>
                <c:pt idx="2998">
                  <c:v>0</c:v>
                </c:pt>
                <c:pt idx="2999">
                  <c:v>1</c:v>
                </c:pt>
                <c:pt idx="3000">
                  <c:v>2</c:v>
                </c:pt>
                <c:pt idx="3001">
                  <c:v>3</c:v>
                </c:pt>
                <c:pt idx="3002">
                  <c:v>4</c:v>
                </c:pt>
                <c:pt idx="3003">
                  <c:v>5</c:v>
                </c:pt>
                <c:pt idx="3004">
                  <c:v>6</c:v>
                </c:pt>
                <c:pt idx="3005">
                  <c:v>7</c:v>
                </c:pt>
                <c:pt idx="3006">
                  <c:v>8</c:v>
                </c:pt>
                <c:pt idx="3007">
                  <c:v>9</c:v>
                </c:pt>
                <c:pt idx="3008">
                  <c:v>10</c:v>
                </c:pt>
                <c:pt idx="3009">
                  <c:v>11</c:v>
                </c:pt>
                <c:pt idx="3010">
                  <c:v>12</c:v>
                </c:pt>
                <c:pt idx="3011">
                  <c:v>13</c:v>
                </c:pt>
                <c:pt idx="3012">
                  <c:v>14</c:v>
                </c:pt>
                <c:pt idx="3013">
                  <c:v>15</c:v>
                </c:pt>
                <c:pt idx="3014">
                  <c:v>16</c:v>
                </c:pt>
                <c:pt idx="3015">
                  <c:v>17</c:v>
                </c:pt>
                <c:pt idx="3016">
                  <c:v>18</c:v>
                </c:pt>
                <c:pt idx="3017">
                  <c:v>19</c:v>
                </c:pt>
                <c:pt idx="3018">
                  <c:v>20</c:v>
                </c:pt>
                <c:pt idx="3019">
                  <c:v>21</c:v>
                </c:pt>
                <c:pt idx="3020">
                  <c:v>22</c:v>
                </c:pt>
                <c:pt idx="3021">
                  <c:v>23</c:v>
                </c:pt>
                <c:pt idx="3022">
                  <c:v>24</c:v>
                </c:pt>
                <c:pt idx="3023">
                  <c:v>25</c:v>
                </c:pt>
                <c:pt idx="3024">
                  <c:v>26</c:v>
                </c:pt>
                <c:pt idx="3025">
                  <c:v>27</c:v>
                </c:pt>
                <c:pt idx="3026">
                  <c:v>28</c:v>
                </c:pt>
                <c:pt idx="3027">
                  <c:v>29</c:v>
                </c:pt>
                <c:pt idx="3028">
                  <c:v>30</c:v>
                </c:pt>
                <c:pt idx="3029">
                  <c:v>31</c:v>
                </c:pt>
                <c:pt idx="3030">
                  <c:v>32</c:v>
                </c:pt>
                <c:pt idx="3031">
                  <c:v>33</c:v>
                </c:pt>
                <c:pt idx="3032">
                  <c:v>34</c:v>
                </c:pt>
                <c:pt idx="3033">
                  <c:v>35</c:v>
                </c:pt>
                <c:pt idx="3034">
                  <c:v>36</c:v>
                </c:pt>
                <c:pt idx="3035">
                  <c:v>37</c:v>
                </c:pt>
                <c:pt idx="3036">
                  <c:v>38</c:v>
                </c:pt>
                <c:pt idx="3037">
                  <c:v>39</c:v>
                </c:pt>
                <c:pt idx="3038">
                  <c:v>41</c:v>
                </c:pt>
                <c:pt idx="3039">
                  <c:v>45</c:v>
                </c:pt>
                <c:pt idx="3040">
                  <c:v>-62</c:v>
                </c:pt>
                <c:pt idx="3041">
                  <c:v>-60</c:v>
                </c:pt>
                <c:pt idx="3042">
                  <c:v>-52</c:v>
                </c:pt>
                <c:pt idx="3043">
                  <c:v>-49</c:v>
                </c:pt>
                <c:pt idx="3044">
                  <c:v>-45</c:v>
                </c:pt>
                <c:pt idx="3045">
                  <c:v>-42</c:v>
                </c:pt>
                <c:pt idx="3046">
                  <c:v>-40</c:v>
                </c:pt>
                <c:pt idx="3047">
                  <c:v>-39</c:v>
                </c:pt>
                <c:pt idx="3048">
                  <c:v>-38</c:v>
                </c:pt>
                <c:pt idx="3049">
                  <c:v>-37</c:v>
                </c:pt>
                <c:pt idx="3050">
                  <c:v>-36</c:v>
                </c:pt>
                <c:pt idx="3051">
                  <c:v>-35</c:v>
                </c:pt>
                <c:pt idx="3052">
                  <c:v>-34</c:v>
                </c:pt>
                <c:pt idx="3053">
                  <c:v>-33</c:v>
                </c:pt>
                <c:pt idx="3054">
                  <c:v>-32</c:v>
                </c:pt>
                <c:pt idx="3055">
                  <c:v>-31</c:v>
                </c:pt>
                <c:pt idx="3056">
                  <c:v>-30</c:v>
                </c:pt>
                <c:pt idx="3057">
                  <c:v>-29</c:v>
                </c:pt>
                <c:pt idx="3058">
                  <c:v>-28</c:v>
                </c:pt>
                <c:pt idx="3059">
                  <c:v>-27</c:v>
                </c:pt>
                <c:pt idx="3060">
                  <c:v>-26</c:v>
                </c:pt>
                <c:pt idx="3061">
                  <c:v>-25</c:v>
                </c:pt>
                <c:pt idx="3062">
                  <c:v>-24</c:v>
                </c:pt>
                <c:pt idx="3063">
                  <c:v>-23</c:v>
                </c:pt>
                <c:pt idx="3064">
                  <c:v>-22</c:v>
                </c:pt>
                <c:pt idx="3065">
                  <c:v>-21</c:v>
                </c:pt>
                <c:pt idx="3066">
                  <c:v>-20</c:v>
                </c:pt>
                <c:pt idx="3067">
                  <c:v>-19</c:v>
                </c:pt>
                <c:pt idx="3068">
                  <c:v>-18</c:v>
                </c:pt>
                <c:pt idx="3069">
                  <c:v>-17</c:v>
                </c:pt>
                <c:pt idx="3070">
                  <c:v>-16</c:v>
                </c:pt>
                <c:pt idx="3071">
                  <c:v>-15</c:v>
                </c:pt>
                <c:pt idx="3072">
                  <c:v>-14</c:v>
                </c:pt>
                <c:pt idx="3073">
                  <c:v>-13</c:v>
                </c:pt>
                <c:pt idx="3074">
                  <c:v>-12</c:v>
                </c:pt>
                <c:pt idx="3075">
                  <c:v>-11</c:v>
                </c:pt>
                <c:pt idx="3076">
                  <c:v>-10</c:v>
                </c:pt>
                <c:pt idx="3077">
                  <c:v>-9</c:v>
                </c:pt>
                <c:pt idx="3078">
                  <c:v>-8</c:v>
                </c:pt>
                <c:pt idx="3079">
                  <c:v>-7</c:v>
                </c:pt>
                <c:pt idx="3080">
                  <c:v>-6</c:v>
                </c:pt>
                <c:pt idx="3081">
                  <c:v>-5</c:v>
                </c:pt>
                <c:pt idx="3082">
                  <c:v>-4</c:v>
                </c:pt>
                <c:pt idx="3083">
                  <c:v>-3</c:v>
                </c:pt>
                <c:pt idx="3084">
                  <c:v>-2</c:v>
                </c:pt>
                <c:pt idx="3085">
                  <c:v>-1</c:v>
                </c:pt>
                <c:pt idx="3086">
                  <c:v>0</c:v>
                </c:pt>
                <c:pt idx="3087">
                  <c:v>1</c:v>
                </c:pt>
                <c:pt idx="3088">
                  <c:v>2</c:v>
                </c:pt>
                <c:pt idx="3089">
                  <c:v>3</c:v>
                </c:pt>
                <c:pt idx="3090">
                  <c:v>4</c:v>
                </c:pt>
                <c:pt idx="3091">
                  <c:v>5</c:v>
                </c:pt>
                <c:pt idx="3092">
                  <c:v>6</c:v>
                </c:pt>
                <c:pt idx="3093">
                  <c:v>7</c:v>
                </c:pt>
                <c:pt idx="3094">
                  <c:v>8</c:v>
                </c:pt>
                <c:pt idx="3095">
                  <c:v>9</c:v>
                </c:pt>
                <c:pt idx="3096">
                  <c:v>10</c:v>
                </c:pt>
                <c:pt idx="3097">
                  <c:v>11</c:v>
                </c:pt>
                <c:pt idx="3098">
                  <c:v>12</c:v>
                </c:pt>
                <c:pt idx="3099">
                  <c:v>13</c:v>
                </c:pt>
                <c:pt idx="3100">
                  <c:v>14</c:v>
                </c:pt>
                <c:pt idx="3101">
                  <c:v>15</c:v>
                </c:pt>
                <c:pt idx="3102">
                  <c:v>16</c:v>
                </c:pt>
                <c:pt idx="3103">
                  <c:v>17</c:v>
                </c:pt>
                <c:pt idx="3104">
                  <c:v>18</c:v>
                </c:pt>
                <c:pt idx="3105">
                  <c:v>19</c:v>
                </c:pt>
                <c:pt idx="3106">
                  <c:v>20</c:v>
                </c:pt>
                <c:pt idx="3107">
                  <c:v>21</c:v>
                </c:pt>
                <c:pt idx="3108">
                  <c:v>22</c:v>
                </c:pt>
                <c:pt idx="3109">
                  <c:v>23</c:v>
                </c:pt>
                <c:pt idx="3110">
                  <c:v>24</c:v>
                </c:pt>
                <c:pt idx="3111">
                  <c:v>25</c:v>
                </c:pt>
                <c:pt idx="3112">
                  <c:v>26</c:v>
                </c:pt>
                <c:pt idx="3113">
                  <c:v>27</c:v>
                </c:pt>
                <c:pt idx="3114">
                  <c:v>28</c:v>
                </c:pt>
                <c:pt idx="3115">
                  <c:v>29</c:v>
                </c:pt>
                <c:pt idx="3116">
                  <c:v>30</c:v>
                </c:pt>
                <c:pt idx="3117">
                  <c:v>31</c:v>
                </c:pt>
                <c:pt idx="3118">
                  <c:v>32</c:v>
                </c:pt>
                <c:pt idx="3119">
                  <c:v>33</c:v>
                </c:pt>
                <c:pt idx="3120">
                  <c:v>34</c:v>
                </c:pt>
                <c:pt idx="3121">
                  <c:v>35</c:v>
                </c:pt>
                <c:pt idx="3122">
                  <c:v>37</c:v>
                </c:pt>
                <c:pt idx="3123">
                  <c:v>38</c:v>
                </c:pt>
                <c:pt idx="3124">
                  <c:v>40</c:v>
                </c:pt>
                <c:pt idx="3125">
                  <c:v>41</c:v>
                </c:pt>
                <c:pt idx="3126">
                  <c:v>46</c:v>
                </c:pt>
                <c:pt idx="3127">
                  <c:v>-66</c:v>
                </c:pt>
                <c:pt idx="3128">
                  <c:v>-63</c:v>
                </c:pt>
                <c:pt idx="3129">
                  <c:v>-61</c:v>
                </c:pt>
                <c:pt idx="3130">
                  <c:v>-60</c:v>
                </c:pt>
                <c:pt idx="3131">
                  <c:v>-58</c:v>
                </c:pt>
                <c:pt idx="3132">
                  <c:v>-51</c:v>
                </c:pt>
                <c:pt idx="3133">
                  <c:v>-49</c:v>
                </c:pt>
                <c:pt idx="3134">
                  <c:v>-46</c:v>
                </c:pt>
                <c:pt idx="3135">
                  <c:v>-45</c:v>
                </c:pt>
                <c:pt idx="3136">
                  <c:v>-44</c:v>
                </c:pt>
                <c:pt idx="3137">
                  <c:v>-43</c:v>
                </c:pt>
                <c:pt idx="3138">
                  <c:v>-42</c:v>
                </c:pt>
                <c:pt idx="3139">
                  <c:v>-41</c:v>
                </c:pt>
                <c:pt idx="3140">
                  <c:v>-40</c:v>
                </c:pt>
                <c:pt idx="3141">
                  <c:v>-39</c:v>
                </c:pt>
                <c:pt idx="3142">
                  <c:v>-38</c:v>
                </c:pt>
                <c:pt idx="3143">
                  <c:v>-37</c:v>
                </c:pt>
                <c:pt idx="3144">
                  <c:v>-36</c:v>
                </c:pt>
                <c:pt idx="3145">
                  <c:v>-35</c:v>
                </c:pt>
                <c:pt idx="3146">
                  <c:v>-34</c:v>
                </c:pt>
                <c:pt idx="3147">
                  <c:v>-33</c:v>
                </c:pt>
                <c:pt idx="3148">
                  <c:v>-32</c:v>
                </c:pt>
                <c:pt idx="3149">
                  <c:v>-31</c:v>
                </c:pt>
                <c:pt idx="3150">
                  <c:v>-30</c:v>
                </c:pt>
                <c:pt idx="3151">
                  <c:v>-29</c:v>
                </c:pt>
                <c:pt idx="3152">
                  <c:v>-28</c:v>
                </c:pt>
                <c:pt idx="3153">
                  <c:v>-27</c:v>
                </c:pt>
                <c:pt idx="3154">
                  <c:v>-26</c:v>
                </c:pt>
                <c:pt idx="3155">
                  <c:v>-25</c:v>
                </c:pt>
                <c:pt idx="3156">
                  <c:v>-24</c:v>
                </c:pt>
                <c:pt idx="3157">
                  <c:v>-23</c:v>
                </c:pt>
                <c:pt idx="3158">
                  <c:v>-22</c:v>
                </c:pt>
                <c:pt idx="3159">
                  <c:v>-21</c:v>
                </c:pt>
                <c:pt idx="3160">
                  <c:v>-20</c:v>
                </c:pt>
                <c:pt idx="3161">
                  <c:v>-19</c:v>
                </c:pt>
                <c:pt idx="3162">
                  <c:v>-18</c:v>
                </c:pt>
                <c:pt idx="3163">
                  <c:v>-17</c:v>
                </c:pt>
                <c:pt idx="3164">
                  <c:v>-16</c:v>
                </c:pt>
                <c:pt idx="3165">
                  <c:v>-15</c:v>
                </c:pt>
                <c:pt idx="3166">
                  <c:v>-14</c:v>
                </c:pt>
                <c:pt idx="3167">
                  <c:v>-13</c:v>
                </c:pt>
                <c:pt idx="3168">
                  <c:v>-12</c:v>
                </c:pt>
                <c:pt idx="3169">
                  <c:v>-11</c:v>
                </c:pt>
                <c:pt idx="3170">
                  <c:v>-10</c:v>
                </c:pt>
                <c:pt idx="3171">
                  <c:v>-9</c:v>
                </c:pt>
                <c:pt idx="3172">
                  <c:v>-8</c:v>
                </c:pt>
                <c:pt idx="3173">
                  <c:v>-7</c:v>
                </c:pt>
                <c:pt idx="3174">
                  <c:v>-6</c:v>
                </c:pt>
                <c:pt idx="3175">
                  <c:v>-5</c:v>
                </c:pt>
                <c:pt idx="3176">
                  <c:v>-4</c:v>
                </c:pt>
                <c:pt idx="3177">
                  <c:v>-3</c:v>
                </c:pt>
                <c:pt idx="3178">
                  <c:v>-2</c:v>
                </c:pt>
                <c:pt idx="3179">
                  <c:v>-1</c:v>
                </c:pt>
                <c:pt idx="3180">
                  <c:v>0</c:v>
                </c:pt>
                <c:pt idx="3181">
                  <c:v>1</c:v>
                </c:pt>
                <c:pt idx="3182">
                  <c:v>2</c:v>
                </c:pt>
                <c:pt idx="3183">
                  <c:v>3</c:v>
                </c:pt>
                <c:pt idx="3184">
                  <c:v>4</c:v>
                </c:pt>
                <c:pt idx="3185">
                  <c:v>5</c:v>
                </c:pt>
                <c:pt idx="3186">
                  <c:v>6</c:v>
                </c:pt>
                <c:pt idx="3187">
                  <c:v>7</c:v>
                </c:pt>
                <c:pt idx="3188">
                  <c:v>8</c:v>
                </c:pt>
                <c:pt idx="3189">
                  <c:v>9</c:v>
                </c:pt>
                <c:pt idx="3190">
                  <c:v>10</c:v>
                </c:pt>
                <c:pt idx="3191">
                  <c:v>11</c:v>
                </c:pt>
                <c:pt idx="3192">
                  <c:v>12</c:v>
                </c:pt>
                <c:pt idx="3193">
                  <c:v>13</c:v>
                </c:pt>
                <c:pt idx="3194">
                  <c:v>14</c:v>
                </c:pt>
                <c:pt idx="3195">
                  <c:v>15</c:v>
                </c:pt>
                <c:pt idx="3196">
                  <c:v>16</c:v>
                </c:pt>
                <c:pt idx="3197">
                  <c:v>17</c:v>
                </c:pt>
                <c:pt idx="3198">
                  <c:v>18</c:v>
                </c:pt>
                <c:pt idx="3199">
                  <c:v>19</c:v>
                </c:pt>
                <c:pt idx="3200">
                  <c:v>20</c:v>
                </c:pt>
                <c:pt idx="3201">
                  <c:v>21</c:v>
                </c:pt>
                <c:pt idx="3202">
                  <c:v>22</c:v>
                </c:pt>
                <c:pt idx="3203">
                  <c:v>23</c:v>
                </c:pt>
                <c:pt idx="3204">
                  <c:v>24</c:v>
                </c:pt>
                <c:pt idx="3205">
                  <c:v>25</c:v>
                </c:pt>
                <c:pt idx="3206">
                  <c:v>26</c:v>
                </c:pt>
                <c:pt idx="3207">
                  <c:v>27</c:v>
                </c:pt>
                <c:pt idx="3208">
                  <c:v>28</c:v>
                </c:pt>
                <c:pt idx="3209">
                  <c:v>29</c:v>
                </c:pt>
                <c:pt idx="3210">
                  <c:v>30</c:v>
                </c:pt>
                <c:pt idx="3211">
                  <c:v>31</c:v>
                </c:pt>
                <c:pt idx="3212">
                  <c:v>32</c:v>
                </c:pt>
                <c:pt idx="3213">
                  <c:v>34</c:v>
                </c:pt>
                <c:pt idx="3214">
                  <c:v>35</c:v>
                </c:pt>
                <c:pt idx="3215">
                  <c:v>36</c:v>
                </c:pt>
                <c:pt idx="3216">
                  <c:v>37</c:v>
                </c:pt>
                <c:pt idx="3217">
                  <c:v>38</c:v>
                </c:pt>
                <c:pt idx="3218">
                  <c:v>40</c:v>
                </c:pt>
                <c:pt idx="3219">
                  <c:v>42</c:v>
                </c:pt>
                <c:pt idx="3220">
                  <c:v>-80</c:v>
                </c:pt>
                <c:pt idx="3221">
                  <c:v>-63</c:v>
                </c:pt>
                <c:pt idx="3222">
                  <c:v>-61</c:v>
                </c:pt>
                <c:pt idx="3223">
                  <c:v>-59</c:v>
                </c:pt>
                <c:pt idx="3224">
                  <c:v>-51</c:v>
                </c:pt>
                <c:pt idx="3225">
                  <c:v>-45</c:v>
                </c:pt>
                <c:pt idx="3226">
                  <c:v>-43</c:v>
                </c:pt>
                <c:pt idx="3227">
                  <c:v>-42</c:v>
                </c:pt>
                <c:pt idx="3228">
                  <c:v>-41</c:v>
                </c:pt>
                <c:pt idx="3229">
                  <c:v>-40</c:v>
                </c:pt>
                <c:pt idx="3230">
                  <c:v>-39</c:v>
                </c:pt>
                <c:pt idx="3231">
                  <c:v>-38</c:v>
                </c:pt>
                <c:pt idx="3232">
                  <c:v>-37</c:v>
                </c:pt>
                <c:pt idx="3233">
                  <c:v>-36</c:v>
                </c:pt>
                <c:pt idx="3234">
                  <c:v>-35</c:v>
                </c:pt>
                <c:pt idx="3235">
                  <c:v>-34</c:v>
                </c:pt>
                <c:pt idx="3236">
                  <c:v>-33</c:v>
                </c:pt>
                <c:pt idx="3237">
                  <c:v>-32</c:v>
                </c:pt>
                <c:pt idx="3238">
                  <c:v>-31</c:v>
                </c:pt>
                <c:pt idx="3239">
                  <c:v>-30</c:v>
                </c:pt>
                <c:pt idx="3240">
                  <c:v>-29</c:v>
                </c:pt>
                <c:pt idx="3241">
                  <c:v>-28</c:v>
                </c:pt>
                <c:pt idx="3242">
                  <c:v>-27</c:v>
                </c:pt>
                <c:pt idx="3243">
                  <c:v>-26</c:v>
                </c:pt>
                <c:pt idx="3244">
                  <c:v>-25</c:v>
                </c:pt>
                <c:pt idx="3245">
                  <c:v>-24</c:v>
                </c:pt>
                <c:pt idx="3246">
                  <c:v>-23</c:v>
                </c:pt>
                <c:pt idx="3247">
                  <c:v>-22</c:v>
                </c:pt>
                <c:pt idx="3248">
                  <c:v>-21</c:v>
                </c:pt>
                <c:pt idx="3249">
                  <c:v>-20</c:v>
                </c:pt>
                <c:pt idx="3250">
                  <c:v>-19</c:v>
                </c:pt>
                <c:pt idx="3251">
                  <c:v>-18</c:v>
                </c:pt>
                <c:pt idx="3252">
                  <c:v>-17</c:v>
                </c:pt>
                <c:pt idx="3253">
                  <c:v>-16</c:v>
                </c:pt>
                <c:pt idx="3254">
                  <c:v>-15</c:v>
                </c:pt>
                <c:pt idx="3255">
                  <c:v>-14</c:v>
                </c:pt>
                <c:pt idx="3256">
                  <c:v>-13</c:v>
                </c:pt>
                <c:pt idx="3257">
                  <c:v>-12</c:v>
                </c:pt>
                <c:pt idx="3258">
                  <c:v>-11</c:v>
                </c:pt>
                <c:pt idx="3259">
                  <c:v>-10</c:v>
                </c:pt>
                <c:pt idx="3260">
                  <c:v>-9</c:v>
                </c:pt>
                <c:pt idx="3261">
                  <c:v>-8</c:v>
                </c:pt>
                <c:pt idx="3262">
                  <c:v>-7</c:v>
                </c:pt>
                <c:pt idx="3263">
                  <c:v>-6</c:v>
                </c:pt>
                <c:pt idx="3264">
                  <c:v>-5</c:v>
                </c:pt>
                <c:pt idx="3265">
                  <c:v>-4</c:v>
                </c:pt>
                <c:pt idx="3266">
                  <c:v>-3</c:v>
                </c:pt>
                <c:pt idx="3267">
                  <c:v>-2</c:v>
                </c:pt>
                <c:pt idx="3268">
                  <c:v>-1</c:v>
                </c:pt>
                <c:pt idx="3269">
                  <c:v>0</c:v>
                </c:pt>
                <c:pt idx="3270">
                  <c:v>1</c:v>
                </c:pt>
                <c:pt idx="3271">
                  <c:v>2</c:v>
                </c:pt>
                <c:pt idx="3272">
                  <c:v>3</c:v>
                </c:pt>
                <c:pt idx="3273">
                  <c:v>4</c:v>
                </c:pt>
                <c:pt idx="3274">
                  <c:v>5</c:v>
                </c:pt>
                <c:pt idx="3275">
                  <c:v>6</c:v>
                </c:pt>
                <c:pt idx="3276">
                  <c:v>7</c:v>
                </c:pt>
                <c:pt idx="3277">
                  <c:v>8</c:v>
                </c:pt>
                <c:pt idx="3278">
                  <c:v>9</c:v>
                </c:pt>
                <c:pt idx="3279">
                  <c:v>10</c:v>
                </c:pt>
                <c:pt idx="3280">
                  <c:v>11</c:v>
                </c:pt>
                <c:pt idx="3281">
                  <c:v>12</c:v>
                </c:pt>
                <c:pt idx="3282">
                  <c:v>13</c:v>
                </c:pt>
                <c:pt idx="3283">
                  <c:v>14</c:v>
                </c:pt>
                <c:pt idx="3284">
                  <c:v>15</c:v>
                </c:pt>
                <c:pt idx="3285">
                  <c:v>16</c:v>
                </c:pt>
                <c:pt idx="3286">
                  <c:v>17</c:v>
                </c:pt>
                <c:pt idx="3287">
                  <c:v>18</c:v>
                </c:pt>
                <c:pt idx="3288">
                  <c:v>19</c:v>
                </c:pt>
                <c:pt idx="3289">
                  <c:v>20</c:v>
                </c:pt>
                <c:pt idx="3290">
                  <c:v>21</c:v>
                </c:pt>
                <c:pt idx="3291">
                  <c:v>22</c:v>
                </c:pt>
                <c:pt idx="3292">
                  <c:v>23</c:v>
                </c:pt>
                <c:pt idx="3293">
                  <c:v>24</c:v>
                </c:pt>
                <c:pt idx="3294">
                  <c:v>25</c:v>
                </c:pt>
                <c:pt idx="3295">
                  <c:v>26</c:v>
                </c:pt>
                <c:pt idx="3296">
                  <c:v>27</c:v>
                </c:pt>
                <c:pt idx="3297">
                  <c:v>28</c:v>
                </c:pt>
                <c:pt idx="3298">
                  <c:v>29</c:v>
                </c:pt>
                <c:pt idx="3299">
                  <c:v>30</c:v>
                </c:pt>
                <c:pt idx="3300">
                  <c:v>31</c:v>
                </c:pt>
                <c:pt idx="3301">
                  <c:v>32</c:v>
                </c:pt>
                <c:pt idx="3302">
                  <c:v>33</c:v>
                </c:pt>
                <c:pt idx="3303">
                  <c:v>34</c:v>
                </c:pt>
                <c:pt idx="3304">
                  <c:v>35</c:v>
                </c:pt>
                <c:pt idx="3305">
                  <c:v>36</c:v>
                </c:pt>
                <c:pt idx="3306">
                  <c:v>37</c:v>
                </c:pt>
                <c:pt idx="3307">
                  <c:v>38</c:v>
                </c:pt>
                <c:pt idx="3308">
                  <c:v>39</c:v>
                </c:pt>
                <c:pt idx="3309">
                  <c:v>40</c:v>
                </c:pt>
                <c:pt idx="3310">
                  <c:v>41</c:v>
                </c:pt>
                <c:pt idx="3311">
                  <c:v>44</c:v>
                </c:pt>
                <c:pt idx="3312">
                  <c:v>46</c:v>
                </c:pt>
                <c:pt idx="3313">
                  <c:v>-82</c:v>
                </c:pt>
                <c:pt idx="3314">
                  <c:v>-70</c:v>
                </c:pt>
                <c:pt idx="3315">
                  <c:v>-49</c:v>
                </c:pt>
                <c:pt idx="3316">
                  <c:v>-48</c:v>
                </c:pt>
                <c:pt idx="3317">
                  <c:v>-47</c:v>
                </c:pt>
                <c:pt idx="3318">
                  <c:v>-46</c:v>
                </c:pt>
                <c:pt idx="3319">
                  <c:v>-45</c:v>
                </c:pt>
                <c:pt idx="3320">
                  <c:v>-44</c:v>
                </c:pt>
                <c:pt idx="3321">
                  <c:v>-42</c:v>
                </c:pt>
                <c:pt idx="3322">
                  <c:v>-41</c:v>
                </c:pt>
                <c:pt idx="3323">
                  <c:v>-40</c:v>
                </c:pt>
                <c:pt idx="3324">
                  <c:v>-37</c:v>
                </c:pt>
                <c:pt idx="3325">
                  <c:v>-36</c:v>
                </c:pt>
                <c:pt idx="3326">
                  <c:v>-35</c:v>
                </c:pt>
                <c:pt idx="3327">
                  <c:v>-34</c:v>
                </c:pt>
                <c:pt idx="3328">
                  <c:v>-33</c:v>
                </c:pt>
                <c:pt idx="3329">
                  <c:v>-32</c:v>
                </c:pt>
                <c:pt idx="3330">
                  <c:v>-31</c:v>
                </c:pt>
                <c:pt idx="3331">
                  <c:v>-30</c:v>
                </c:pt>
                <c:pt idx="3332">
                  <c:v>-29</c:v>
                </c:pt>
                <c:pt idx="3333">
                  <c:v>-28</c:v>
                </c:pt>
                <c:pt idx="3334">
                  <c:v>-27</c:v>
                </c:pt>
                <c:pt idx="3335">
                  <c:v>-26</c:v>
                </c:pt>
                <c:pt idx="3336">
                  <c:v>-25</c:v>
                </c:pt>
                <c:pt idx="3337">
                  <c:v>-24</c:v>
                </c:pt>
                <c:pt idx="3338">
                  <c:v>-23</c:v>
                </c:pt>
                <c:pt idx="3339">
                  <c:v>-22</c:v>
                </c:pt>
                <c:pt idx="3340">
                  <c:v>-21</c:v>
                </c:pt>
                <c:pt idx="3341">
                  <c:v>-20</c:v>
                </c:pt>
                <c:pt idx="3342">
                  <c:v>-19</c:v>
                </c:pt>
                <c:pt idx="3343">
                  <c:v>-18</c:v>
                </c:pt>
                <c:pt idx="3344">
                  <c:v>-17</c:v>
                </c:pt>
                <c:pt idx="3345">
                  <c:v>-16</c:v>
                </c:pt>
                <c:pt idx="3346">
                  <c:v>-15</c:v>
                </c:pt>
                <c:pt idx="3347">
                  <c:v>-14</c:v>
                </c:pt>
                <c:pt idx="3348">
                  <c:v>-13</c:v>
                </c:pt>
                <c:pt idx="3349">
                  <c:v>-12</c:v>
                </c:pt>
                <c:pt idx="3350">
                  <c:v>-11</c:v>
                </c:pt>
                <c:pt idx="3351">
                  <c:v>-10</c:v>
                </c:pt>
                <c:pt idx="3352">
                  <c:v>-9</c:v>
                </c:pt>
                <c:pt idx="3353">
                  <c:v>-8</c:v>
                </c:pt>
                <c:pt idx="3354">
                  <c:v>-7</c:v>
                </c:pt>
                <c:pt idx="3355">
                  <c:v>-6</c:v>
                </c:pt>
                <c:pt idx="3356">
                  <c:v>-5</c:v>
                </c:pt>
                <c:pt idx="3357">
                  <c:v>-4</c:v>
                </c:pt>
                <c:pt idx="3358">
                  <c:v>-3</c:v>
                </c:pt>
                <c:pt idx="3359">
                  <c:v>-2</c:v>
                </c:pt>
                <c:pt idx="3360">
                  <c:v>-1</c:v>
                </c:pt>
                <c:pt idx="3361">
                  <c:v>0</c:v>
                </c:pt>
                <c:pt idx="3362">
                  <c:v>1</c:v>
                </c:pt>
                <c:pt idx="3363">
                  <c:v>2</c:v>
                </c:pt>
                <c:pt idx="3364">
                  <c:v>3</c:v>
                </c:pt>
                <c:pt idx="3365">
                  <c:v>4</c:v>
                </c:pt>
                <c:pt idx="3366">
                  <c:v>5</c:v>
                </c:pt>
                <c:pt idx="3367">
                  <c:v>6</c:v>
                </c:pt>
                <c:pt idx="3368">
                  <c:v>7</c:v>
                </c:pt>
                <c:pt idx="3369">
                  <c:v>8</c:v>
                </c:pt>
                <c:pt idx="3370">
                  <c:v>9</c:v>
                </c:pt>
                <c:pt idx="3371">
                  <c:v>10</c:v>
                </c:pt>
                <c:pt idx="3372">
                  <c:v>11</c:v>
                </c:pt>
                <c:pt idx="3373">
                  <c:v>12</c:v>
                </c:pt>
                <c:pt idx="3374">
                  <c:v>13</c:v>
                </c:pt>
                <c:pt idx="3375">
                  <c:v>14</c:v>
                </c:pt>
                <c:pt idx="3376">
                  <c:v>15</c:v>
                </c:pt>
                <c:pt idx="3377">
                  <c:v>16</c:v>
                </c:pt>
                <c:pt idx="3378">
                  <c:v>17</c:v>
                </c:pt>
                <c:pt idx="3379">
                  <c:v>18</c:v>
                </c:pt>
                <c:pt idx="3380">
                  <c:v>19</c:v>
                </c:pt>
                <c:pt idx="3381">
                  <c:v>20</c:v>
                </c:pt>
                <c:pt idx="3382">
                  <c:v>21</c:v>
                </c:pt>
                <c:pt idx="3383">
                  <c:v>22</c:v>
                </c:pt>
                <c:pt idx="3384">
                  <c:v>23</c:v>
                </c:pt>
                <c:pt idx="3385">
                  <c:v>24</c:v>
                </c:pt>
                <c:pt idx="3386">
                  <c:v>25</c:v>
                </c:pt>
                <c:pt idx="3387">
                  <c:v>26</c:v>
                </c:pt>
                <c:pt idx="3388">
                  <c:v>27</c:v>
                </c:pt>
                <c:pt idx="3389">
                  <c:v>28</c:v>
                </c:pt>
                <c:pt idx="3390">
                  <c:v>29</c:v>
                </c:pt>
                <c:pt idx="3391">
                  <c:v>30</c:v>
                </c:pt>
                <c:pt idx="3392">
                  <c:v>31</c:v>
                </c:pt>
                <c:pt idx="3393">
                  <c:v>32</c:v>
                </c:pt>
                <c:pt idx="3394">
                  <c:v>33</c:v>
                </c:pt>
                <c:pt idx="3395">
                  <c:v>34</c:v>
                </c:pt>
                <c:pt idx="3396">
                  <c:v>35</c:v>
                </c:pt>
                <c:pt idx="3397">
                  <c:v>36</c:v>
                </c:pt>
                <c:pt idx="3398">
                  <c:v>38</c:v>
                </c:pt>
                <c:pt idx="3399">
                  <c:v>39</c:v>
                </c:pt>
                <c:pt idx="3400">
                  <c:v>41</c:v>
                </c:pt>
                <c:pt idx="3401">
                  <c:v>44</c:v>
                </c:pt>
                <c:pt idx="3402">
                  <c:v>-49</c:v>
                </c:pt>
                <c:pt idx="3403">
                  <c:v>-47</c:v>
                </c:pt>
                <c:pt idx="3404">
                  <c:v>-44</c:v>
                </c:pt>
                <c:pt idx="3405">
                  <c:v>-41</c:v>
                </c:pt>
                <c:pt idx="3406">
                  <c:v>-40</c:v>
                </c:pt>
                <c:pt idx="3407">
                  <c:v>-39</c:v>
                </c:pt>
                <c:pt idx="3408">
                  <c:v>-38</c:v>
                </c:pt>
                <c:pt idx="3409">
                  <c:v>-37</c:v>
                </c:pt>
                <c:pt idx="3410">
                  <c:v>-36</c:v>
                </c:pt>
                <c:pt idx="3411">
                  <c:v>-35</c:v>
                </c:pt>
                <c:pt idx="3412">
                  <c:v>-34</c:v>
                </c:pt>
                <c:pt idx="3413">
                  <c:v>-33</c:v>
                </c:pt>
                <c:pt idx="3414">
                  <c:v>-32</c:v>
                </c:pt>
                <c:pt idx="3415">
                  <c:v>-31</c:v>
                </c:pt>
                <c:pt idx="3416">
                  <c:v>-30</c:v>
                </c:pt>
                <c:pt idx="3417">
                  <c:v>-29</c:v>
                </c:pt>
                <c:pt idx="3418">
                  <c:v>-28</c:v>
                </c:pt>
                <c:pt idx="3419">
                  <c:v>-27</c:v>
                </c:pt>
                <c:pt idx="3420">
                  <c:v>-26</c:v>
                </c:pt>
                <c:pt idx="3421">
                  <c:v>-25</c:v>
                </c:pt>
                <c:pt idx="3422">
                  <c:v>-24</c:v>
                </c:pt>
                <c:pt idx="3423">
                  <c:v>-23</c:v>
                </c:pt>
                <c:pt idx="3424">
                  <c:v>-22</c:v>
                </c:pt>
                <c:pt idx="3425">
                  <c:v>-21</c:v>
                </c:pt>
                <c:pt idx="3426">
                  <c:v>-20</c:v>
                </c:pt>
                <c:pt idx="3427">
                  <c:v>-19</c:v>
                </c:pt>
                <c:pt idx="3428">
                  <c:v>-18</c:v>
                </c:pt>
                <c:pt idx="3429">
                  <c:v>-17</c:v>
                </c:pt>
                <c:pt idx="3430">
                  <c:v>-16</c:v>
                </c:pt>
                <c:pt idx="3431">
                  <c:v>-15</c:v>
                </c:pt>
                <c:pt idx="3432">
                  <c:v>-14</c:v>
                </c:pt>
                <c:pt idx="3433">
                  <c:v>-13</c:v>
                </c:pt>
                <c:pt idx="3434">
                  <c:v>-12</c:v>
                </c:pt>
                <c:pt idx="3435">
                  <c:v>-11</c:v>
                </c:pt>
                <c:pt idx="3436">
                  <c:v>-10</c:v>
                </c:pt>
                <c:pt idx="3437">
                  <c:v>-9</c:v>
                </c:pt>
                <c:pt idx="3438">
                  <c:v>-8</c:v>
                </c:pt>
                <c:pt idx="3439">
                  <c:v>-7</c:v>
                </c:pt>
                <c:pt idx="3440">
                  <c:v>-6</c:v>
                </c:pt>
                <c:pt idx="3441">
                  <c:v>-5</c:v>
                </c:pt>
                <c:pt idx="3442">
                  <c:v>-4</c:v>
                </c:pt>
                <c:pt idx="3443">
                  <c:v>-3</c:v>
                </c:pt>
                <c:pt idx="3444">
                  <c:v>-2</c:v>
                </c:pt>
                <c:pt idx="3445">
                  <c:v>-1</c:v>
                </c:pt>
                <c:pt idx="3446">
                  <c:v>0</c:v>
                </c:pt>
                <c:pt idx="3447">
                  <c:v>1</c:v>
                </c:pt>
                <c:pt idx="3448">
                  <c:v>2</c:v>
                </c:pt>
                <c:pt idx="3449">
                  <c:v>3</c:v>
                </c:pt>
                <c:pt idx="3450">
                  <c:v>4</c:v>
                </c:pt>
                <c:pt idx="3451">
                  <c:v>5</c:v>
                </c:pt>
                <c:pt idx="3452">
                  <c:v>6</c:v>
                </c:pt>
                <c:pt idx="3453">
                  <c:v>7</c:v>
                </c:pt>
                <c:pt idx="3454">
                  <c:v>8</c:v>
                </c:pt>
                <c:pt idx="3455">
                  <c:v>9</c:v>
                </c:pt>
                <c:pt idx="3456">
                  <c:v>10</c:v>
                </c:pt>
                <c:pt idx="3457">
                  <c:v>11</c:v>
                </c:pt>
                <c:pt idx="3458">
                  <c:v>12</c:v>
                </c:pt>
                <c:pt idx="3459">
                  <c:v>13</c:v>
                </c:pt>
                <c:pt idx="3460">
                  <c:v>14</c:v>
                </c:pt>
                <c:pt idx="3461">
                  <c:v>15</c:v>
                </c:pt>
                <c:pt idx="3462">
                  <c:v>16</c:v>
                </c:pt>
                <c:pt idx="3463">
                  <c:v>17</c:v>
                </c:pt>
                <c:pt idx="3464">
                  <c:v>18</c:v>
                </c:pt>
                <c:pt idx="3465">
                  <c:v>19</c:v>
                </c:pt>
                <c:pt idx="3466">
                  <c:v>20</c:v>
                </c:pt>
                <c:pt idx="3467">
                  <c:v>21</c:v>
                </c:pt>
                <c:pt idx="3468">
                  <c:v>22</c:v>
                </c:pt>
                <c:pt idx="3469">
                  <c:v>23</c:v>
                </c:pt>
                <c:pt idx="3470">
                  <c:v>24</c:v>
                </c:pt>
                <c:pt idx="3471">
                  <c:v>25</c:v>
                </c:pt>
                <c:pt idx="3472">
                  <c:v>26</c:v>
                </c:pt>
                <c:pt idx="3473">
                  <c:v>27</c:v>
                </c:pt>
                <c:pt idx="3474">
                  <c:v>28</c:v>
                </c:pt>
                <c:pt idx="3475">
                  <c:v>29</c:v>
                </c:pt>
                <c:pt idx="3476">
                  <c:v>30</c:v>
                </c:pt>
                <c:pt idx="3477">
                  <c:v>31</c:v>
                </c:pt>
                <c:pt idx="3478">
                  <c:v>32</c:v>
                </c:pt>
                <c:pt idx="3479">
                  <c:v>33</c:v>
                </c:pt>
                <c:pt idx="3480">
                  <c:v>34</c:v>
                </c:pt>
                <c:pt idx="3481">
                  <c:v>35</c:v>
                </c:pt>
                <c:pt idx="3482">
                  <c:v>37</c:v>
                </c:pt>
                <c:pt idx="3483">
                  <c:v>38</c:v>
                </c:pt>
                <c:pt idx="3484">
                  <c:v>39</c:v>
                </c:pt>
                <c:pt idx="3485">
                  <c:v>40</c:v>
                </c:pt>
                <c:pt idx="3486">
                  <c:v>44</c:v>
                </c:pt>
                <c:pt idx="3487">
                  <c:v>52</c:v>
                </c:pt>
                <c:pt idx="3488">
                  <c:v>-66</c:v>
                </c:pt>
                <c:pt idx="3489">
                  <c:v>-65</c:v>
                </c:pt>
                <c:pt idx="3490">
                  <c:v>-61</c:v>
                </c:pt>
                <c:pt idx="3491">
                  <c:v>-46</c:v>
                </c:pt>
                <c:pt idx="3492">
                  <c:v>-44</c:v>
                </c:pt>
                <c:pt idx="3493">
                  <c:v>-43</c:v>
                </c:pt>
                <c:pt idx="3494">
                  <c:v>-41</c:v>
                </c:pt>
                <c:pt idx="3495">
                  <c:v>-40</c:v>
                </c:pt>
                <c:pt idx="3496">
                  <c:v>-39</c:v>
                </c:pt>
                <c:pt idx="3497">
                  <c:v>-38</c:v>
                </c:pt>
                <c:pt idx="3498">
                  <c:v>-37</c:v>
                </c:pt>
                <c:pt idx="3499">
                  <c:v>-35</c:v>
                </c:pt>
                <c:pt idx="3500">
                  <c:v>-34</c:v>
                </c:pt>
                <c:pt idx="3501">
                  <c:v>-33</c:v>
                </c:pt>
                <c:pt idx="3502">
                  <c:v>-32</c:v>
                </c:pt>
                <c:pt idx="3503">
                  <c:v>-31</c:v>
                </c:pt>
                <c:pt idx="3504">
                  <c:v>-30</c:v>
                </c:pt>
                <c:pt idx="3505">
                  <c:v>-29</c:v>
                </c:pt>
                <c:pt idx="3506">
                  <c:v>-28</c:v>
                </c:pt>
                <c:pt idx="3507">
                  <c:v>-27</c:v>
                </c:pt>
                <c:pt idx="3508">
                  <c:v>-26</c:v>
                </c:pt>
                <c:pt idx="3509">
                  <c:v>-25</c:v>
                </c:pt>
                <c:pt idx="3510">
                  <c:v>-24</c:v>
                </c:pt>
                <c:pt idx="3511">
                  <c:v>-23</c:v>
                </c:pt>
                <c:pt idx="3512">
                  <c:v>-22</c:v>
                </c:pt>
                <c:pt idx="3513">
                  <c:v>-21</c:v>
                </c:pt>
                <c:pt idx="3514">
                  <c:v>-20</c:v>
                </c:pt>
                <c:pt idx="3515">
                  <c:v>-19</c:v>
                </c:pt>
                <c:pt idx="3516">
                  <c:v>-18</c:v>
                </c:pt>
                <c:pt idx="3517">
                  <c:v>-17</c:v>
                </c:pt>
                <c:pt idx="3518">
                  <c:v>-16</c:v>
                </c:pt>
                <c:pt idx="3519">
                  <c:v>-15</c:v>
                </c:pt>
                <c:pt idx="3520">
                  <c:v>-14</c:v>
                </c:pt>
                <c:pt idx="3521">
                  <c:v>-13</c:v>
                </c:pt>
                <c:pt idx="3522">
                  <c:v>-12</c:v>
                </c:pt>
                <c:pt idx="3523">
                  <c:v>-11</c:v>
                </c:pt>
                <c:pt idx="3524">
                  <c:v>-10</c:v>
                </c:pt>
                <c:pt idx="3525">
                  <c:v>-9</c:v>
                </c:pt>
                <c:pt idx="3526">
                  <c:v>-8</c:v>
                </c:pt>
                <c:pt idx="3527">
                  <c:v>-7</c:v>
                </c:pt>
                <c:pt idx="3528">
                  <c:v>-6</c:v>
                </c:pt>
                <c:pt idx="3529">
                  <c:v>-5</c:v>
                </c:pt>
                <c:pt idx="3530">
                  <c:v>-4</c:v>
                </c:pt>
                <c:pt idx="3531">
                  <c:v>-3</c:v>
                </c:pt>
                <c:pt idx="3532">
                  <c:v>-2</c:v>
                </c:pt>
                <c:pt idx="3533">
                  <c:v>-1</c:v>
                </c:pt>
                <c:pt idx="3534">
                  <c:v>0</c:v>
                </c:pt>
                <c:pt idx="3535">
                  <c:v>1</c:v>
                </c:pt>
                <c:pt idx="3536">
                  <c:v>2</c:v>
                </c:pt>
                <c:pt idx="3537">
                  <c:v>3</c:v>
                </c:pt>
                <c:pt idx="3538">
                  <c:v>4</c:v>
                </c:pt>
                <c:pt idx="3539">
                  <c:v>5</c:v>
                </c:pt>
                <c:pt idx="3540">
                  <c:v>6</c:v>
                </c:pt>
                <c:pt idx="3541">
                  <c:v>7</c:v>
                </c:pt>
                <c:pt idx="3542">
                  <c:v>8</c:v>
                </c:pt>
                <c:pt idx="3543">
                  <c:v>9</c:v>
                </c:pt>
                <c:pt idx="3544">
                  <c:v>10</c:v>
                </c:pt>
                <c:pt idx="3545">
                  <c:v>11</c:v>
                </c:pt>
                <c:pt idx="3546">
                  <c:v>12</c:v>
                </c:pt>
                <c:pt idx="3547">
                  <c:v>13</c:v>
                </c:pt>
                <c:pt idx="3548">
                  <c:v>14</c:v>
                </c:pt>
                <c:pt idx="3549">
                  <c:v>15</c:v>
                </c:pt>
                <c:pt idx="3550">
                  <c:v>16</c:v>
                </c:pt>
                <c:pt idx="3551">
                  <c:v>17</c:v>
                </c:pt>
                <c:pt idx="3552">
                  <c:v>18</c:v>
                </c:pt>
                <c:pt idx="3553">
                  <c:v>19</c:v>
                </c:pt>
                <c:pt idx="3554">
                  <c:v>20</c:v>
                </c:pt>
                <c:pt idx="3555">
                  <c:v>21</c:v>
                </c:pt>
                <c:pt idx="3556">
                  <c:v>22</c:v>
                </c:pt>
                <c:pt idx="3557">
                  <c:v>23</c:v>
                </c:pt>
                <c:pt idx="3558">
                  <c:v>24</c:v>
                </c:pt>
                <c:pt idx="3559">
                  <c:v>25</c:v>
                </c:pt>
                <c:pt idx="3560">
                  <c:v>26</c:v>
                </c:pt>
                <c:pt idx="3561">
                  <c:v>27</c:v>
                </c:pt>
                <c:pt idx="3562">
                  <c:v>28</c:v>
                </c:pt>
                <c:pt idx="3563">
                  <c:v>29</c:v>
                </c:pt>
                <c:pt idx="3564">
                  <c:v>30</c:v>
                </c:pt>
                <c:pt idx="3565">
                  <c:v>31</c:v>
                </c:pt>
                <c:pt idx="3566">
                  <c:v>32</c:v>
                </c:pt>
                <c:pt idx="3567">
                  <c:v>33</c:v>
                </c:pt>
                <c:pt idx="3568">
                  <c:v>34</c:v>
                </c:pt>
                <c:pt idx="3569">
                  <c:v>35</c:v>
                </c:pt>
                <c:pt idx="3570">
                  <c:v>36</c:v>
                </c:pt>
                <c:pt idx="3571">
                  <c:v>37</c:v>
                </c:pt>
                <c:pt idx="3572">
                  <c:v>38</c:v>
                </c:pt>
                <c:pt idx="3573">
                  <c:v>40</c:v>
                </c:pt>
                <c:pt idx="3574">
                  <c:v>45</c:v>
                </c:pt>
                <c:pt idx="3575">
                  <c:v>-70</c:v>
                </c:pt>
                <c:pt idx="3576">
                  <c:v>-56</c:v>
                </c:pt>
                <c:pt idx="3577">
                  <c:v>-52</c:v>
                </c:pt>
                <c:pt idx="3578">
                  <c:v>-50</c:v>
                </c:pt>
                <c:pt idx="3579">
                  <c:v>-47</c:v>
                </c:pt>
                <c:pt idx="3580">
                  <c:v>-43</c:v>
                </c:pt>
                <c:pt idx="3581">
                  <c:v>-41</c:v>
                </c:pt>
                <c:pt idx="3582">
                  <c:v>-40</c:v>
                </c:pt>
                <c:pt idx="3583">
                  <c:v>-39</c:v>
                </c:pt>
                <c:pt idx="3584">
                  <c:v>-38</c:v>
                </c:pt>
                <c:pt idx="3585">
                  <c:v>-37</c:v>
                </c:pt>
                <c:pt idx="3586">
                  <c:v>-35</c:v>
                </c:pt>
                <c:pt idx="3587">
                  <c:v>-33</c:v>
                </c:pt>
                <c:pt idx="3588">
                  <c:v>-32</c:v>
                </c:pt>
                <c:pt idx="3589">
                  <c:v>-31</c:v>
                </c:pt>
                <c:pt idx="3590">
                  <c:v>-30</c:v>
                </c:pt>
                <c:pt idx="3591">
                  <c:v>-29</c:v>
                </c:pt>
                <c:pt idx="3592">
                  <c:v>-28</c:v>
                </c:pt>
                <c:pt idx="3593">
                  <c:v>-27</c:v>
                </c:pt>
                <c:pt idx="3594">
                  <c:v>-26</c:v>
                </c:pt>
                <c:pt idx="3595">
                  <c:v>-25</c:v>
                </c:pt>
                <c:pt idx="3596">
                  <c:v>-24</c:v>
                </c:pt>
                <c:pt idx="3597">
                  <c:v>-23</c:v>
                </c:pt>
                <c:pt idx="3598">
                  <c:v>-22</c:v>
                </c:pt>
                <c:pt idx="3599">
                  <c:v>-21</c:v>
                </c:pt>
                <c:pt idx="3600">
                  <c:v>-20</c:v>
                </c:pt>
                <c:pt idx="3601">
                  <c:v>-19</c:v>
                </c:pt>
                <c:pt idx="3602">
                  <c:v>-18</c:v>
                </c:pt>
                <c:pt idx="3603">
                  <c:v>-17</c:v>
                </c:pt>
                <c:pt idx="3604">
                  <c:v>-16</c:v>
                </c:pt>
                <c:pt idx="3605">
                  <c:v>-15</c:v>
                </c:pt>
                <c:pt idx="3606">
                  <c:v>-14</c:v>
                </c:pt>
                <c:pt idx="3607">
                  <c:v>-13</c:v>
                </c:pt>
                <c:pt idx="3608">
                  <c:v>-12</c:v>
                </c:pt>
                <c:pt idx="3609">
                  <c:v>-11</c:v>
                </c:pt>
                <c:pt idx="3610">
                  <c:v>-10</c:v>
                </c:pt>
                <c:pt idx="3611">
                  <c:v>-9</c:v>
                </c:pt>
                <c:pt idx="3612">
                  <c:v>-8</c:v>
                </c:pt>
                <c:pt idx="3613">
                  <c:v>-7</c:v>
                </c:pt>
                <c:pt idx="3614">
                  <c:v>-6</c:v>
                </c:pt>
                <c:pt idx="3615">
                  <c:v>-5</c:v>
                </c:pt>
                <c:pt idx="3616">
                  <c:v>-4</c:v>
                </c:pt>
                <c:pt idx="3617">
                  <c:v>-3</c:v>
                </c:pt>
                <c:pt idx="3618">
                  <c:v>-2</c:v>
                </c:pt>
                <c:pt idx="3619">
                  <c:v>-1</c:v>
                </c:pt>
                <c:pt idx="3620">
                  <c:v>0</c:v>
                </c:pt>
                <c:pt idx="3621">
                  <c:v>1</c:v>
                </c:pt>
                <c:pt idx="3622">
                  <c:v>2</c:v>
                </c:pt>
                <c:pt idx="3623">
                  <c:v>3</c:v>
                </c:pt>
                <c:pt idx="3624">
                  <c:v>4</c:v>
                </c:pt>
                <c:pt idx="3625">
                  <c:v>5</c:v>
                </c:pt>
                <c:pt idx="3626">
                  <c:v>6</c:v>
                </c:pt>
                <c:pt idx="3627">
                  <c:v>7</c:v>
                </c:pt>
                <c:pt idx="3628">
                  <c:v>8</c:v>
                </c:pt>
                <c:pt idx="3629">
                  <c:v>9</c:v>
                </c:pt>
                <c:pt idx="3630">
                  <c:v>10</c:v>
                </c:pt>
                <c:pt idx="3631">
                  <c:v>11</c:v>
                </c:pt>
                <c:pt idx="3632">
                  <c:v>12</c:v>
                </c:pt>
                <c:pt idx="3633">
                  <c:v>13</c:v>
                </c:pt>
                <c:pt idx="3634">
                  <c:v>14</c:v>
                </c:pt>
                <c:pt idx="3635">
                  <c:v>15</c:v>
                </c:pt>
                <c:pt idx="3636">
                  <c:v>16</c:v>
                </c:pt>
                <c:pt idx="3637">
                  <c:v>17</c:v>
                </c:pt>
                <c:pt idx="3638">
                  <c:v>18</c:v>
                </c:pt>
                <c:pt idx="3639">
                  <c:v>19</c:v>
                </c:pt>
                <c:pt idx="3640">
                  <c:v>20</c:v>
                </c:pt>
                <c:pt idx="3641">
                  <c:v>21</c:v>
                </c:pt>
                <c:pt idx="3642">
                  <c:v>22</c:v>
                </c:pt>
                <c:pt idx="3643">
                  <c:v>23</c:v>
                </c:pt>
                <c:pt idx="3644">
                  <c:v>24</c:v>
                </c:pt>
                <c:pt idx="3645">
                  <c:v>25</c:v>
                </c:pt>
                <c:pt idx="3646">
                  <c:v>26</c:v>
                </c:pt>
                <c:pt idx="3647">
                  <c:v>27</c:v>
                </c:pt>
                <c:pt idx="3648">
                  <c:v>28</c:v>
                </c:pt>
                <c:pt idx="3649">
                  <c:v>29</c:v>
                </c:pt>
                <c:pt idx="3650">
                  <c:v>30</c:v>
                </c:pt>
                <c:pt idx="3651">
                  <c:v>31</c:v>
                </c:pt>
                <c:pt idx="3652">
                  <c:v>32</c:v>
                </c:pt>
                <c:pt idx="3653">
                  <c:v>33</c:v>
                </c:pt>
                <c:pt idx="3654">
                  <c:v>34</c:v>
                </c:pt>
                <c:pt idx="3655">
                  <c:v>35</c:v>
                </c:pt>
                <c:pt idx="3656">
                  <c:v>36</c:v>
                </c:pt>
                <c:pt idx="3657">
                  <c:v>38</c:v>
                </c:pt>
                <c:pt idx="3658">
                  <c:v>39</c:v>
                </c:pt>
                <c:pt idx="3659">
                  <c:v>40</c:v>
                </c:pt>
                <c:pt idx="3660">
                  <c:v>44</c:v>
                </c:pt>
                <c:pt idx="3661">
                  <c:v>48</c:v>
                </c:pt>
                <c:pt idx="3662">
                  <c:v>-52</c:v>
                </c:pt>
                <c:pt idx="3663">
                  <c:v>-45</c:v>
                </c:pt>
                <c:pt idx="3664">
                  <c:v>-39</c:v>
                </c:pt>
                <c:pt idx="3665">
                  <c:v>-38</c:v>
                </c:pt>
                <c:pt idx="3666">
                  <c:v>-37</c:v>
                </c:pt>
                <c:pt idx="3667">
                  <c:v>-36</c:v>
                </c:pt>
                <c:pt idx="3668">
                  <c:v>-32</c:v>
                </c:pt>
                <c:pt idx="3669">
                  <c:v>-31</c:v>
                </c:pt>
                <c:pt idx="3670">
                  <c:v>-29</c:v>
                </c:pt>
                <c:pt idx="3671">
                  <c:v>-28</c:v>
                </c:pt>
                <c:pt idx="3672">
                  <c:v>-27</c:v>
                </c:pt>
                <c:pt idx="3673">
                  <c:v>-26</c:v>
                </c:pt>
                <c:pt idx="3674">
                  <c:v>-25</c:v>
                </c:pt>
                <c:pt idx="3675">
                  <c:v>-24</c:v>
                </c:pt>
                <c:pt idx="3676">
                  <c:v>-23</c:v>
                </c:pt>
                <c:pt idx="3677">
                  <c:v>-22</c:v>
                </c:pt>
                <c:pt idx="3678">
                  <c:v>-21</c:v>
                </c:pt>
                <c:pt idx="3679">
                  <c:v>-20</c:v>
                </c:pt>
                <c:pt idx="3680">
                  <c:v>-19</c:v>
                </c:pt>
                <c:pt idx="3681">
                  <c:v>-18</c:v>
                </c:pt>
                <c:pt idx="3682">
                  <c:v>-17</c:v>
                </c:pt>
                <c:pt idx="3683">
                  <c:v>-16</c:v>
                </c:pt>
                <c:pt idx="3684">
                  <c:v>-15</c:v>
                </c:pt>
                <c:pt idx="3685">
                  <c:v>-14</c:v>
                </c:pt>
                <c:pt idx="3686">
                  <c:v>-13</c:v>
                </c:pt>
                <c:pt idx="3687">
                  <c:v>-12</c:v>
                </c:pt>
                <c:pt idx="3688">
                  <c:v>-11</c:v>
                </c:pt>
                <c:pt idx="3689">
                  <c:v>-10</c:v>
                </c:pt>
                <c:pt idx="3690">
                  <c:v>-9</c:v>
                </c:pt>
                <c:pt idx="3691">
                  <c:v>-8</c:v>
                </c:pt>
                <c:pt idx="3692">
                  <c:v>-7</c:v>
                </c:pt>
                <c:pt idx="3693">
                  <c:v>-6</c:v>
                </c:pt>
                <c:pt idx="3694">
                  <c:v>-5</c:v>
                </c:pt>
                <c:pt idx="3695">
                  <c:v>-4</c:v>
                </c:pt>
                <c:pt idx="3696">
                  <c:v>-3</c:v>
                </c:pt>
                <c:pt idx="3697">
                  <c:v>-2</c:v>
                </c:pt>
                <c:pt idx="3698">
                  <c:v>-1</c:v>
                </c:pt>
                <c:pt idx="3699">
                  <c:v>0</c:v>
                </c:pt>
                <c:pt idx="3700">
                  <c:v>1</c:v>
                </c:pt>
                <c:pt idx="3701">
                  <c:v>2</c:v>
                </c:pt>
                <c:pt idx="3702">
                  <c:v>3</c:v>
                </c:pt>
                <c:pt idx="3703">
                  <c:v>4</c:v>
                </c:pt>
                <c:pt idx="3704">
                  <c:v>5</c:v>
                </c:pt>
                <c:pt idx="3705">
                  <c:v>6</c:v>
                </c:pt>
                <c:pt idx="3706">
                  <c:v>7</c:v>
                </c:pt>
                <c:pt idx="3707">
                  <c:v>8</c:v>
                </c:pt>
                <c:pt idx="3708">
                  <c:v>9</c:v>
                </c:pt>
                <c:pt idx="3709">
                  <c:v>10</c:v>
                </c:pt>
                <c:pt idx="3710">
                  <c:v>11</c:v>
                </c:pt>
                <c:pt idx="3711">
                  <c:v>12</c:v>
                </c:pt>
                <c:pt idx="3712">
                  <c:v>13</c:v>
                </c:pt>
                <c:pt idx="3713">
                  <c:v>14</c:v>
                </c:pt>
                <c:pt idx="3714">
                  <c:v>15</c:v>
                </c:pt>
                <c:pt idx="3715">
                  <c:v>16</c:v>
                </c:pt>
                <c:pt idx="3716">
                  <c:v>17</c:v>
                </c:pt>
                <c:pt idx="3717">
                  <c:v>18</c:v>
                </c:pt>
                <c:pt idx="3718">
                  <c:v>19</c:v>
                </c:pt>
                <c:pt idx="3719">
                  <c:v>20</c:v>
                </c:pt>
                <c:pt idx="3720">
                  <c:v>21</c:v>
                </c:pt>
                <c:pt idx="3721">
                  <c:v>22</c:v>
                </c:pt>
                <c:pt idx="3722">
                  <c:v>23</c:v>
                </c:pt>
                <c:pt idx="3723">
                  <c:v>24</c:v>
                </c:pt>
                <c:pt idx="3724">
                  <c:v>25</c:v>
                </c:pt>
                <c:pt idx="3725">
                  <c:v>26</c:v>
                </c:pt>
                <c:pt idx="3726">
                  <c:v>27</c:v>
                </c:pt>
                <c:pt idx="3727">
                  <c:v>28</c:v>
                </c:pt>
                <c:pt idx="3728">
                  <c:v>29</c:v>
                </c:pt>
                <c:pt idx="3729">
                  <c:v>30</c:v>
                </c:pt>
                <c:pt idx="3730">
                  <c:v>31</c:v>
                </c:pt>
                <c:pt idx="3731">
                  <c:v>32</c:v>
                </c:pt>
                <c:pt idx="3732">
                  <c:v>33</c:v>
                </c:pt>
                <c:pt idx="3733">
                  <c:v>34</c:v>
                </c:pt>
                <c:pt idx="3734">
                  <c:v>35</c:v>
                </c:pt>
                <c:pt idx="3735">
                  <c:v>36</c:v>
                </c:pt>
                <c:pt idx="3736">
                  <c:v>37</c:v>
                </c:pt>
                <c:pt idx="3737">
                  <c:v>38</c:v>
                </c:pt>
                <c:pt idx="3738">
                  <c:v>39</c:v>
                </c:pt>
                <c:pt idx="3739">
                  <c:v>42</c:v>
                </c:pt>
                <c:pt idx="3740">
                  <c:v>43</c:v>
                </c:pt>
                <c:pt idx="3741">
                  <c:v>46</c:v>
                </c:pt>
                <c:pt idx="3742">
                  <c:v>-56</c:v>
                </c:pt>
                <c:pt idx="3743">
                  <c:v>-52</c:v>
                </c:pt>
                <c:pt idx="3744">
                  <c:v>-51</c:v>
                </c:pt>
                <c:pt idx="3745">
                  <c:v>-48</c:v>
                </c:pt>
                <c:pt idx="3746">
                  <c:v>-45</c:v>
                </c:pt>
                <c:pt idx="3747">
                  <c:v>-43</c:v>
                </c:pt>
                <c:pt idx="3748">
                  <c:v>-42</c:v>
                </c:pt>
                <c:pt idx="3749">
                  <c:v>-40</c:v>
                </c:pt>
                <c:pt idx="3750">
                  <c:v>-38</c:v>
                </c:pt>
                <c:pt idx="3751">
                  <c:v>-37</c:v>
                </c:pt>
                <c:pt idx="3752">
                  <c:v>-36</c:v>
                </c:pt>
                <c:pt idx="3753">
                  <c:v>-35</c:v>
                </c:pt>
                <c:pt idx="3754">
                  <c:v>-34</c:v>
                </c:pt>
                <c:pt idx="3755">
                  <c:v>-33</c:v>
                </c:pt>
                <c:pt idx="3756">
                  <c:v>-32</c:v>
                </c:pt>
                <c:pt idx="3757">
                  <c:v>-30</c:v>
                </c:pt>
                <c:pt idx="3758">
                  <c:v>-29</c:v>
                </c:pt>
                <c:pt idx="3759">
                  <c:v>-28</c:v>
                </c:pt>
                <c:pt idx="3760">
                  <c:v>-27</c:v>
                </c:pt>
                <c:pt idx="3761">
                  <c:v>-26</c:v>
                </c:pt>
                <c:pt idx="3762">
                  <c:v>-25</c:v>
                </c:pt>
                <c:pt idx="3763">
                  <c:v>-24</c:v>
                </c:pt>
                <c:pt idx="3764">
                  <c:v>-23</c:v>
                </c:pt>
                <c:pt idx="3765">
                  <c:v>-22</c:v>
                </c:pt>
                <c:pt idx="3766">
                  <c:v>-21</c:v>
                </c:pt>
                <c:pt idx="3767">
                  <c:v>-20</c:v>
                </c:pt>
                <c:pt idx="3768">
                  <c:v>-19</c:v>
                </c:pt>
                <c:pt idx="3769">
                  <c:v>-18</c:v>
                </c:pt>
                <c:pt idx="3770">
                  <c:v>-17</c:v>
                </c:pt>
                <c:pt idx="3771">
                  <c:v>-16</c:v>
                </c:pt>
                <c:pt idx="3772">
                  <c:v>-15</c:v>
                </c:pt>
                <c:pt idx="3773">
                  <c:v>-14</c:v>
                </c:pt>
                <c:pt idx="3774">
                  <c:v>-13</c:v>
                </c:pt>
                <c:pt idx="3775">
                  <c:v>-12</c:v>
                </c:pt>
                <c:pt idx="3776">
                  <c:v>-11</c:v>
                </c:pt>
                <c:pt idx="3777">
                  <c:v>-10</c:v>
                </c:pt>
                <c:pt idx="3778">
                  <c:v>-9</c:v>
                </c:pt>
                <c:pt idx="3779">
                  <c:v>-8</c:v>
                </c:pt>
                <c:pt idx="3780">
                  <c:v>-7</c:v>
                </c:pt>
                <c:pt idx="3781">
                  <c:v>-6</c:v>
                </c:pt>
                <c:pt idx="3782">
                  <c:v>-5</c:v>
                </c:pt>
                <c:pt idx="3783">
                  <c:v>-4</c:v>
                </c:pt>
                <c:pt idx="3784">
                  <c:v>-3</c:v>
                </c:pt>
                <c:pt idx="3785">
                  <c:v>-2</c:v>
                </c:pt>
                <c:pt idx="3786">
                  <c:v>-1</c:v>
                </c:pt>
                <c:pt idx="3787">
                  <c:v>0</c:v>
                </c:pt>
                <c:pt idx="3788">
                  <c:v>1</c:v>
                </c:pt>
                <c:pt idx="3789">
                  <c:v>2</c:v>
                </c:pt>
                <c:pt idx="3790">
                  <c:v>3</c:v>
                </c:pt>
                <c:pt idx="3791">
                  <c:v>4</c:v>
                </c:pt>
                <c:pt idx="3792">
                  <c:v>5</c:v>
                </c:pt>
                <c:pt idx="3793">
                  <c:v>6</c:v>
                </c:pt>
                <c:pt idx="3794">
                  <c:v>7</c:v>
                </c:pt>
                <c:pt idx="3795">
                  <c:v>8</c:v>
                </c:pt>
                <c:pt idx="3796">
                  <c:v>9</c:v>
                </c:pt>
                <c:pt idx="3797">
                  <c:v>10</c:v>
                </c:pt>
                <c:pt idx="3798">
                  <c:v>11</c:v>
                </c:pt>
                <c:pt idx="3799">
                  <c:v>12</c:v>
                </c:pt>
                <c:pt idx="3800">
                  <c:v>13</c:v>
                </c:pt>
                <c:pt idx="3801">
                  <c:v>14</c:v>
                </c:pt>
                <c:pt idx="3802">
                  <c:v>15</c:v>
                </c:pt>
                <c:pt idx="3803">
                  <c:v>16</c:v>
                </c:pt>
                <c:pt idx="3804">
                  <c:v>17</c:v>
                </c:pt>
                <c:pt idx="3805">
                  <c:v>18</c:v>
                </c:pt>
                <c:pt idx="3806">
                  <c:v>19</c:v>
                </c:pt>
                <c:pt idx="3807">
                  <c:v>20</c:v>
                </c:pt>
                <c:pt idx="3808">
                  <c:v>21</c:v>
                </c:pt>
                <c:pt idx="3809">
                  <c:v>22</c:v>
                </c:pt>
                <c:pt idx="3810">
                  <c:v>23</c:v>
                </c:pt>
                <c:pt idx="3811">
                  <c:v>24</c:v>
                </c:pt>
                <c:pt idx="3812">
                  <c:v>25</c:v>
                </c:pt>
                <c:pt idx="3813">
                  <c:v>26</c:v>
                </c:pt>
                <c:pt idx="3814">
                  <c:v>27</c:v>
                </c:pt>
                <c:pt idx="3815">
                  <c:v>28</c:v>
                </c:pt>
                <c:pt idx="3816">
                  <c:v>30</c:v>
                </c:pt>
                <c:pt idx="3817">
                  <c:v>31</c:v>
                </c:pt>
                <c:pt idx="3818">
                  <c:v>32</c:v>
                </c:pt>
                <c:pt idx="3819">
                  <c:v>33</c:v>
                </c:pt>
                <c:pt idx="3820">
                  <c:v>34</c:v>
                </c:pt>
                <c:pt idx="3821">
                  <c:v>37</c:v>
                </c:pt>
                <c:pt idx="3822">
                  <c:v>38</c:v>
                </c:pt>
                <c:pt idx="3823">
                  <c:v>39</c:v>
                </c:pt>
                <c:pt idx="3824">
                  <c:v>41</c:v>
                </c:pt>
                <c:pt idx="3825">
                  <c:v>43</c:v>
                </c:pt>
                <c:pt idx="3826">
                  <c:v>44</c:v>
                </c:pt>
                <c:pt idx="3827">
                  <c:v>49</c:v>
                </c:pt>
                <c:pt idx="3828">
                  <c:v>-64</c:v>
                </c:pt>
                <c:pt idx="3829">
                  <c:v>-58</c:v>
                </c:pt>
                <c:pt idx="3830">
                  <c:v>-56</c:v>
                </c:pt>
                <c:pt idx="3831">
                  <c:v>-48</c:v>
                </c:pt>
                <c:pt idx="3832">
                  <c:v>-42</c:v>
                </c:pt>
                <c:pt idx="3833">
                  <c:v>-41</c:v>
                </c:pt>
                <c:pt idx="3834">
                  <c:v>-40</c:v>
                </c:pt>
                <c:pt idx="3835">
                  <c:v>-37</c:v>
                </c:pt>
                <c:pt idx="3836">
                  <c:v>-36</c:v>
                </c:pt>
                <c:pt idx="3837">
                  <c:v>-35</c:v>
                </c:pt>
                <c:pt idx="3838">
                  <c:v>-34</c:v>
                </c:pt>
                <c:pt idx="3839">
                  <c:v>-33</c:v>
                </c:pt>
                <c:pt idx="3840">
                  <c:v>-32</c:v>
                </c:pt>
                <c:pt idx="3841">
                  <c:v>-31</c:v>
                </c:pt>
                <c:pt idx="3842">
                  <c:v>-30</c:v>
                </c:pt>
                <c:pt idx="3843">
                  <c:v>-29</c:v>
                </c:pt>
                <c:pt idx="3844">
                  <c:v>-28</c:v>
                </c:pt>
                <c:pt idx="3845">
                  <c:v>-27</c:v>
                </c:pt>
                <c:pt idx="3846">
                  <c:v>-26</c:v>
                </c:pt>
                <c:pt idx="3847">
                  <c:v>-25</c:v>
                </c:pt>
                <c:pt idx="3848">
                  <c:v>-23</c:v>
                </c:pt>
                <c:pt idx="3849">
                  <c:v>-22</c:v>
                </c:pt>
                <c:pt idx="3850">
                  <c:v>-21</c:v>
                </c:pt>
                <c:pt idx="3851">
                  <c:v>-20</c:v>
                </c:pt>
                <c:pt idx="3852">
                  <c:v>-19</c:v>
                </c:pt>
                <c:pt idx="3853">
                  <c:v>-18</c:v>
                </c:pt>
                <c:pt idx="3854">
                  <c:v>-17</c:v>
                </c:pt>
                <c:pt idx="3855">
                  <c:v>-16</c:v>
                </c:pt>
                <c:pt idx="3856">
                  <c:v>-15</c:v>
                </c:pt>
                <c:pt idx="3857">
                  <c:v>-14</c:v>
                </c:pt>
                <c:pt idx="3858">
                  <c:v>-13</c:v>
                </c:pt>
                <c:pt idx="3859">
                  <c:v>-12</c:v>
                </c:pt>
                <c:pt idx="3860">
                  <c:v>-11</c:v>
                </c:pt>
                <c:pt idx="3861">
                  <c:v>-10</c:v>
                </c:pt>
                <c:pt idx="3862">
                  <c:v>-9</c:v>
                </c:pt>
                <c:pt idx="3863">
                  <c:v>-8</c:v>
                </c:pt>
                <c:pt idx="3864">
                  <c:v>-7</c:v>
                </c:pt>
                <c:pt idx="3865">
                  <c:v>-6</c:v>
                </c:pt>
                <c:pt idx="3866">
                  <c:v>-5</c:v>
                </c:pt>
                <c:pt idx="3867">
                  <c:v>-4</c:v>
                </c:pt>
                <c:pt idx="3868">
                  <c:v>-3</c:v>
                </c:pt>
                <c:pt idx="3869">
                  <c:v>-2</c:v>
                </c:pt>
                <c:pt idx="3870">
                  <c:v>-1</c:v>
                </c:pt>
                <c:pt idx="3871">
                  <c:v>0</c:v>
                </c:pt>
                <c:pt idx="3872">
                  <c:v>1</c:v>
                </c:pt>
                <c:pt idx="3873">
                  <c:v>2</c:v>
                </c:pt>
                <c:pt idx="3874">
                  <c:v>3</c:v>
                </c:pt>
                <c:pt idx="3875">
                  <c:v>4</c:v>
                </c:pt>
                <c:pt idx="3876">
                  <c:v>5</c:v>
                </c:pt>
                <c:pt idx="3877">
                  <c:v>6</c:v>
                </c:pt>
                <c:pt idx="3878">
                  <c:v>7</c:v>
                </c:pt>
                <c:pt idx="3879">
                  <c:v>8</c:v>
                </c:pt>
                <c:pt idx="3880">
                  <c:v>9</c:v>
                </c:pt>
                <c:pt idx="3881">
                  <c:v>10</c:v>
                </c:pt>
                <c:pt idx="3882">
                  <c:v>11</c:v>
                </c:pt>
                <c:pt idx="3883">
                  <c:v>12</c:v>
                </c:pt>
                <c:pt idx="3884">
                  <c:v>13</c:v>
                </c:pt>
                <c:pt idx="3885">
                  <c:v>14</c:v>
                </c:pt>
                <c:pt idx="3886">
                  <c:v>15</c:v>
                </c:pt>
                <c:pt idx="3887">
                  <c:v>16</c:v>
                </c:pt>
                <c:pt idx="3888">
                  <c:v>17</c:v>
                </c:pt>
                <c:pt idx="3889">
                  <c:v>18</c:v>
                </c:pt>
                <c:pt idx="3890">
                  <c:v>19</c:v>
                </c:pt>
                <c:pt idx="3891">
                  <c:v>20</c:v>
                </c:pt>
                <c:pt idx="3892">
                  <c:v>21</c:v>
                </c:pt>
                <c:pt idx="3893">
                  <c:v>23</c:v>
                </c:pt>
                <c:pt idx="3894">
                  <c:v>24</c:v>
                </c:pt>
                <c:pt idx="3895">
                  <c:v>25</c:v>
                </c:pt>
                <c:pt idx="3896">
                  <c:v>26</c:v>
                </c:pt>
                <c:pt idx="3897">
                  <c:v>27</c:v>
                </c:pt>
                <c:pt idx="3898">
                  <c:v>28</c:v>
                </c:pt>
                <c:pt idx="3899">
                  <c:v>29</c:v>
                </c:pt>
                <c:pt idx="3900">
                  <c:v>30</c:v>
                </c:pt>
                <c:pt idx="3901">
                  <c:v>31</c:v>
                </c:pt>
                <c:pt idx="3902">
                  <c:v>32</c:v>
                </c:pt>
                <c:pt idx="3903">
                  <c:v>33</c:v>
                </c:pt>
                <c:pt idx="3904">
                  <c:v>34</c:v>
                </c:pt>
                <c:pt idx="3905">
                  <c:v>37</c:v>
                </c:pt>
                <c:pt idx="3906">
                  <c:v>39</c:v>
                </c:pt>
                <c:pt idx="3907">
                  <c:v>-57</c:v>
                </c:pt>
                <c:pt idx="3908">
                  <c:v>-46</c:v>
                </c:pt>
                <c:pt idx="3909">
                  <c:v>-44</c:v>
                </c:pt>
                <c:pt idx="3910">
                  <c:v>-43</c:v>
                </c:pt>
                <c:pt idx="3911">
                  <c:v>-42</c:v>
                </c:pt>
                <c:pt idx="3912">
                  <c:v>-41</c:v>
                </c:pt>
                <c:pt idx="3913">
                  <c:v>-39</c:v>
                </c:pt>
                <c:pt idx="3914">
                  <c:v>-38</c:v>
                </c:pt>
                <c:pt idx="3915">
                  <c:v>-37</c:v>
                </c:pt>
                <c:pt idx="3916">
                  <c:v>-36</c:v>
                </c:pt>
                <c:pt idx="3917">
                  <c:v>-35</c:v>
                </c:pt>
                <c:pt idx="3918">
                  <c:v>-34</c:v>
                </c:pt>
                <c:pt idx="3919">
                  <c:v>-33</c:v>
                </c:pt>
                <c:pt idx="3920">
                  <c:v>-31</c:v>
                </c:pt>
                <c:pt idx="3921">
                  <c:v>-30</c:v>
                </c:pt>
                <c:pt idx="3922">
                  <c:v>-29</c:v>
                </c:pt>
                <c:pt idx="3923">
                  <c:v>-27</c:v>
                </c:pt>
                <c:pt idx="3924">
                  <c:v>-26</c:v>
                </c:pt>
                <c:pt idx="3925">
                  <c:v>-25</c:v>
                </c:pt>
                <c:pt idx="3926">
                  <c:v>-24</c:v>
                </c:pt>
                <c:pt idx="3927">
                  <c:v>-23</c:v>
                </c:pt>
                <c:pt idx="3928">
                  <c:v>-22</c:v>
                </c:pt>
                <c:pt idx="3929">
                  <c:v>-21</c:v>
                </c:pt>
                <c:pt idx="3930">
                  <c:v>-20</c:v>
                </c:pt>
                <c:pt idx="3931">
                  <c:v>-19</c:v>
                </c:pt>
                <c:pt idx="3932">
                  <c:v>-18</c:v>
                </c:pt>
                <c:pt idx="3933">
                  <c:v>-17</c:v>
                </c:pt>
                <c:pt idx="3934">
                  <c:v>-16</c:v>
                </c:pt>
                <c:pt idx="3935">
                  <c:v>-15</c:v>
                </c:pt>
                <c:pt idx="3936">
                  <c:v>-14</c:v>
                </c:pt>
                <c:pt idx="3937">
                  <c:v>-13</c:v>
                </c:pt>
                <c:pt idx="3938">
                  <c:v>-12</c:v>
                </c:pt>
                <c:pt idx="3939">
                  <c:v>-11</c:v>
                </c:pt>
                <c:pt idx="3940">
                  <c:v>-10</c:v>
                </c:pt>
                <c:pt idx="3941">
                  <c:v>-9</c:v>
                </c:pt>
                <c:pt idx="3942">
                  <c:v>-8</c:v>
                </c:pt>
                <c:pt idx="3943">
                  <c:v>-7</c:v>
                </c:pt>
                <c:pt idx="3944">
                  <c:v>-6</c:v>
                </c:pt>
                <c:pt idx="3945">
                  <c:v>-5</c:v>
                </c:pt>
                <c:pt idx="3946">
                  <c:v>-4</c:v>
                </c:pt>
                <c:pt idx="3947">
                  <c:v>-3</c:v>
                </c:pt>
                <c:pt idx="3948">
                  <c:v>-2</c:v>
                </c:pt>
                <c:pt idx="3949">
                  <c:v>-1</c:v>
                </c:pt>
                <c:pt idx="3950">
                  <c:v>0</c:v>
                </c:pt>
                <c:pt idx="3951">
                  <c:v>1</c:v>
                </c:pt>
                <c:pt idx="3952">
                  <c:v>2</c:v>
                </c:pt>
                <c:pt idx="3953">
                  <c:v>3</c:v>
                </c:pt>
                <c:pt idx="3954">
                  <c:v>4</c:v>
                </c:pt>
                <c:pt idx="3955">
                  <c:v>5</c:v>
                </c:pt>
                <c:pt idx="3956">
                  <c:v>6</c:v>
                </c:pt>
                <c:pt idx="3957">
                  <c:v>7</c:v>
                </c:pt>
                <c:pt idx="3958">
                  <c:v>8</c:v>
                </c:pt>
                <c:pt idx="3959">
                  <c:v>9</c:v>
                </c:pt>
                <c:pt idx="3960">
                  <c:v>10</c:v>
                </c:pt>
                <c:pt idx="3961">
                  <c:v>11</c:v>
                </c:pt>
                <c:pt idx="3962">
                  <c:v>12</c:v>
                </c:pt>
                <c:pt idx="3963">
                  <c:v>13</c:v>
                </c:pt>
                <c:pt idx="3964">
                  <c:v>14</c:v>
                </c:pt>
                <c:pt idx="3965">
                  <c:v>15</c:v>
                </c:pt>
                <c:pt idx="3966">
                  <c:v>16</c:v>
                </c:pt>
                <c:pt idx="3967">
                  <c:v>17</c:v>
                </c:pt>
                <c:pt idx="3968">
                  <c:v>18</c:v>
                </c:pt>
                <c:pt idx="3969">
                  <c:v>19</c:v>
                </c:pt>
                <c:pt idx="3970">
                  <c:v>20</c:v>
                </c:pt>
                <c:pt idx="3971">
                  <c:v>21</c:v>
                </c:pt>
                <c:pt idx="3972">
                  <c:v>22</c:v>
                </c:pt>
                <c:pt idx="3973">
                  <c:v>23</c:v>
                </c:pt>
                <c:pt idx="3974">
                  <c:v>25</c:v>
                </c:pt>
                <c:pt idx="3975">
                  <c:v>26</c:v>
                </c:pt>
                <c:pt idx="3976">
                  <c:v>27</c:v>
                </c:pt>
                <c:pt idx="3977">
                  <c:v>28</c:v>
                </c:pt>
                <c:pt idx="3978">
                  <c:v>29</c:v>
                </c:pt>
                <c:pt idx="3979">
                  <c:v>30</c:v>
                </c:pt>
                <c:pt idx="3980">
                  <c:v>32</c:v>
                </c:pt>
                <c:pt idx="3981">
                  <c:v>36</c:v>
                </c:pt>
                <c:pt idx="3982">
                  <c:v>-44</c:v>
                </c:pt>
                <c:pt idx="3983">
                  <c:v>-40</c:v>
                </c:pt>
                <c:pt idx="3984">
                  <c:v>-37</c:v>
                </c:pt>
                <c:pt idx="3985">
                  <c:v>-36</c:v>
                </c:pt>
                <c:pt idx="3986">
                  <c:v>-32</c:v>
                </c:pt>
                <c:pt idx="3987">
                  <c:v>-31</c:v>
                </c:pt>
                <c:pt idx="3988">
                  <c:v>-28</c:v>
                </c:pt>
                <c:pt idx="3989">
                  <c:v>-27</c:v>
                </c:pt>
                <c:pt idx="3990">
                  <c:v>-25</c:v>
                </c:pt>
                <c:pt idx="3991">
                  <c:v>-23</c:v>
                </c:pt>
                <c:pt idx="3992">
                  <c:v>-20</c:v>
                </c:pt>
                <c:pt idx="3993">
                  <c:v>-19</c:v>
                </c:pt>
                <c:pt idx="3994">
                  <c:v>-18</c:v>
                </c:pt>
                <c:pt idx="3995">
                  <c:v>-17</c:v>
                </c:pt>
                <c:pt idx="3996">
                  <c:v>-16</c:v>
                </c:pt>
                <c:pt idx="3997">
                  <c:v>-15</c:v>
                </c:pt>
                <c:pt idx="3998">
                  <c:v>-14</c:v>
                </c:pt>
                <c:pt idx="3999">
                  <c:v>-13</c:v>
                </c:pt>
                <c:pt idx="4000">
                  <c:v>-12</c:v>
                </c:pt>
                <c:pt idx="4001">
                  <c:v>-11</c:v>
                </c:pt>
                <c:pt idx="4002">
                  <c:v>-10</c:v>
                </c:pt>
                <c:pt idx="4003">
                  <c:v>-9</c:v>
                </c:pt>
                <c:pt idx="4004">
                  <c:v>-8</c:v>
                </c:pt>
                <c:pt idx="4005">
                  <c:v>-7</c:v>
                </c:pt>
                <c:pt idx="4006">
                  <c:v>-6</c:v>
                </c:pt>
                <c:pt idx="4007">
                  <c:v>-5</c:v>
                </c:pt>
                <c:pt idx="4008">
                  <c:v>-4</c:v>
                </c:pt>
                <c:pt idx="4009">
                  <c:v>-3</c:v>
                </c:pt>
                <c:pt idx="4010">
                  <c:v>-2</c:v>
                </c:pt>
                <c:pt idx="4011">
                  <c:v>-1</c:v>
                </c:pt>
                <c:pt idx="4012">
                  <c:v>0</c:v>
                </c:pt>
                <c:pt idx="4013">
                  <c:v>1</c:v>
                </c:pt>
                <c:pt idx="4014">
                  <c:v>2</c:v>
                </c:pt>
                <c:pt idx="4015">
                  <c:v>3</c:v>
                </c:pt>
                <c:pt idx="4016">
                  <c:v>4</c:v>
                </c:pt>
                <c:pt idx="4017">
                  <c:v>5</c:v>
                </c:pt>
                <c:pt idx="4018">
                  <c:v>6</c:v>
                </c:pt>
                <c:pt idx="4019">
                  <c:v>7</c:v>
                </c:pt>
                <c:pt idx="4020">
                  <c:v>8</c:v>
                </c:pt>
                <c:pt idx="4021">
                  <c:v>9</c:v>
                </c:pt>
                <c:pt idx="4022">
                  <c:v>10</c:v>
                </c:pt>
                <c:pt idx="4023">
                  <c:v>11</c:v>
                </c:pt>
                <c:pt idx="4024">
                  <c:v>13</c:v>
                </c:pt>
                <c:pt idx="4025">
                  <c:v>14</c:v>
                </c:pt>
                <c:pt idx="4026">
                  <c:v>15</c:v>
                </c:pt>
                <c:pt idx="4027">
                  <c:v>16</c:v>
                </c:pt>
                <c:pt idx="4028">
                  <c:v>17</c:v>
                </c:pt>
                <c:pt idx="4029">
                  <c:v>18</c:v>
                </c:pt>
                <c:pt idx="4030">
                  <c:v>20</c:v>
                </c:pt>
                <c:pt idx="4031">
                  <c:v>22</c:v>
                </c:pt>
                <c:pt idx="4032">
                  <c:v>25</c:v>
                </c:pt>
                <c:pt idx="4033">
                  <c:v>32</c:v>
                </c:pt>
                <c:pt idx="4034">
                  <c:v>36</c:v>
                </c:pt>
                <c:pt idx="4035">
                  <c:v>-52</c:v>
                </c:pt>
                <c:pt idx="4036">
                  <c:v>-38</c:v>
                </c:pt>
                <c:pt idx="4037">
                  <c:v>-33</c:v>
                </c:pt>
                <c:pt idx="4038">
                  <c:v>-27</c:v>
                </c:pt>
                <c:pt idx="4039">
                  <c:v>-26</c:v>
                </c:pt>
                <c:pt idx="4040">
                  <c:v>-25</c:v>
                </c:pt>
                <c:pt idx="4041">
                  <c:v>-24</c:v>
                </c:pt>
                <c:pt idx="4042">
                  <c:v>-23</c:v>
                </c:pt>
                <c:pt idx="4043">
                  <c:v>-21</c:v>
                </c:pt>
                <c:pt idx="4044">
                  <c:v>-19</c:v>
                </c:pt>
                <c:pt idx="4045">
                  <c:v>-17</c:v>
                </c:pt>
                <c:pt idx="4046">
                  <c:v>-15</c:v>
                </c:pt>
                <c:pt idx="4047">
                  <c:v>-14</c:v>
                </c:pt>
                <c:pt idx="4048">
                  <c:v>-12</c:v>
                </c:pt>
                <c:pt idx="4049">
                  <c:v>-11</c:v>
                </c:pt>
                <c:pt idx="4050">
                  <c:v>-10</c:v>
                </c:pt>
                <c:pt idx="4051">
                  <c:v>-9</c:v>
                </c:pt>
                <c:pt idx="4052">
                  <c:v>-8</c:v>
                </c:pt>
                <c:pt idx="4053">
                  <c:v>-7</c:v>
                </c:pt>
                <c:pt idx="4054">
                  <c:v>-6</c:v>
                </c:pt>
                <c:pt idx="4055">
                  <c:v>-5</c:v>
                </c:pt>
                <c:pt idx="4056">
                  <c:v>-4</c:v>
                </c:pt>
                <c:pt idx="4057">
                  <c:v>-3</c:v>
                </c:pt>
                <c:pt idx="4058">
                  <c:v>-1</c:v>
                </c:pt>
                <c:pt idx="4059">
                  <c:v>0</c:v>
                </c:pt>
                <c:pt idx="4060">
                  <c:v>1</c:v>
                </c:pt>
                <c:pt idx="4061">
                  <c:v>2</c:v>
                </c:pt>
                <c:pt idx="4062">
                  <c:v>3</c:v>
                </c:pt>
                <c:pt idx="4063">
                  <c:v>4</c:v>
                </c:pt>
                <c:pt idx="4064">
                  <c:v>5</c:v>
                </c:pt>
                <c:pt idx="4065">
                  <c:v>6</c:v>
                </c:pt>
                <c:pt idx="4066">
                  <c:v>7</c:v>
                </c:pt>
                <c:pt idx="4067">
                  <c:v>8</c:v>
                </c:pt>
                <c:pt idx="4068">
                  <c:v>9</c:v>
                </c:pt>
                <c:pt idx="4069">
                  <c:v>10</c:v>
                </c:pt>
                <c:pt idx="4070">
                  <c:v>11</c:v>
                </c:pt>
                <c:pt idx="4071">
                  <c:v>12</c:v>
                </c:pt>
                <c:pt idx="4072">
                  <c:v>13</c:v>
                </c:pt>
                <c:pt idx="4073">
                  <c:v>14</c:v>
                </c:pt>
                <c:pt idx="4074">
                  <c:v>15</c:v>
                </c:pt>
                <c:pt idx="4075">
                  <c:v>16</c:v>
                </c:pt>
                <c:pt idx="4076">
                  <c:v>17</c:v>
                </c:pt>
                <c:pt idx="4077">
                  <c:v>18</c:v>
                </c:pt>
                <c:pt idx="4078">
                  <c:v>19</c:v>
                </c:pt>
                <c:pt idx="4079">
                  <c:v>20</c:v>
                </c:pt>
                <c:pt idx="4080">
                  <c:v>22</c:v>
                </c:pt>
                <c:pt idx="4081">
                  <c:v>26</c:v>
                </c:pt>
                <c:pt idx="4082">
                  <c:v>28</c:v>
                </c:pt>
                <c:pt idx="4083">
                  <c:v>30</c:v>
                </c:pt>
                <c:pt idx="4084">
                  <c:v>33</c:v>
                </c:pt>
                <c:pt idx="4085">
                  <c:v>34</c:v>
                </c:pt>
                <c:pt idx="4086">
                  <c:v>-38</c:v>
                </c:pt>
                <c:pt idx="4087">
                  <c:v>-35</c:v>
                </c:pt>
                <c:pt idx="4088">
                  <c:v>-34</c:v>
                </c:pt>
                <c:pt idx="4089">
                  <c:v>-33</c:v>
                </c:pt>
                <c:pt idx="4090">
                  <c:v>-30</c:v>
                </c:pt>
                <c:pt idx="4091">
                  <c:v>-26</c:v>
                </c:pt>
                <c:pt idx="4092">
                  <c:v>-24</c:v>
                </c:pt>
                <c:pt idx="4093">
                  <c:v>-23</c:v>
                </c:pt>
                <c:pt idx="4094">
                  <c:v>-21</c:v>
                </c:pt>
                <c:pt idx="4095">
                  <c:v>-19</c:v>
                </c:pt>
                <c:pt idx="4096">
                  <c:v>-17</c:v>
                </c:pt>
                <c:pt idx="4097">
                  <c:v>-16</c:v>
                </c:pt>
                <c:pt idx="4098">
                  <c:v>-13</c:v>
                </c:pt>
                <c:pt idx="4099">
                  <c:v>-12</c:v>
                </c:pt>
                <c:pt idx="4100">
                  <c:v>-11</c:v>
                </c:pt>
                <c:pt idx="4101">
                  <c:v>-10</c:v>
                </c:pt>
                <c:pt idx="4102">
                  <c:v>-9</c:v>
                </c:pt>
                <c:pt idx="4103">
                  <c:v>-8</c:v>
                </c:pt>
                <c:pt idx="4104">
                  <c:v>-7</c:v>
                </c:pt>
                <c:pt idx="4105">
                  <c:v>-6</c:v>
                </c:pt>
                <c:pt idx="4106">
                  <c:v>-5</c:v>
                </c:pt>
                <c:pt idx="4107">
                  <c:v>-4</c:v>
                </c:pt>
                <c:pt idx="4108">
                  <c:v>-3</c:v>
                </c:pt>
                <c:pt idx="4109">
                  <c:v>-2</c:v>
                </c:pt>
                <c:pt idx="4110">
                  <c:v>-1</c:v>
                </c:pt>
                <c:pt idx="4111">
                  <c:v>0</c:v>
                </c:pt>
                <c:pt idx="4112">
                  <c:v>2</c:v>
                </c:pt>
                <c:pt idx="4113">
                  <c:v>4</c:v>
                </c:pt>
                <c:pt idx="4114">
                  <c:v>5</c:v>
                </c:pt>
                <c:pt idx="4115">
                  <c:v>6</c:v>
                </c:pt>
                <c:pt idx="4116">
                  <c:v>7</c:v>
                </c:pt>
                <c:pt idx="4117">
                  <c:v>8</c:v>
                </c:pt>
                <c:pt idx="4118">
                  <c:v>9</c:v>
                </c:pt>
                <c:pt idx="4119">
                  <c:v>11</c:v>
                </c:pt>
                <c:pt idx="4120">
                  <c:v>13</c:v>
                </c:pt>
                <c:pt idx="4121">
                  <c:v>14</c:v>
                </c:pt>
                <c:pt idx="4122">
                  <c:v>17</c:v>
                </c:pt>
                <c:pt idx="4123">
                  <c:v>18</c:v>
                </c:pt>
                <c:pt idx="4124">
                  <c:v>20</c:v>
                </c:pt>
                <c:pt idx="4125">
                  <c:v>24</c:v>
                </c:pt>
                <c:pt idx="4126">
                  <c:v>28</c:v>
                </c:pt>
                <c:pt idx="4127">
                  <c:v>30</c:v>
                </c:pt>
                <c:pt idx="4128">
                  <c:v>36</c:v>
                </c:pt>
                <c:pt idx="4129">
                  <c:v>-24</c:v>
                </c:pt>
                <c:pt idx="4130">
                  <c:v>-20</c:v>
                </c:pt>
                <c:pt idx="4131">
                  <c:v>-19</c:v>
                </c:pt>
                <c:pt idx="4132">
                  <c:v>-18</c:v>
                </c:pt>
                <c:pt idx="4133">
                  <c:v>-16</c:v>
                </c:pt>
                <c:pt idx="4134">
                  <c:v>-15</c:v>
                </c:pt>
                <c:pt idx="4135">
                  <c:v>-13</c:v>
                </c:pt>
                <c:pt idx="4136">
                  <c:v>-12</c:v>
                </c:pt>
                <c:pt idx="4137">
                  <c:v>-10</c:v>
                </c:pt>
                <c:pt idx="4138">
                  <c:v>-9</c:v>
                </c:pt>
                <c:pt idx="4139">
                  <c:v>-6</c:v>
                </c:pt>
                <c:pt idx="4140">
                  <c:v>-2</c:v>
                </c:pt>
                <c:pt idx="4141">
                  <c:v>-1</c:v>
                </c:pt>
                <c:pt idx="4142">
                  <c:v>0</c:v>
                </c:pt>
                <c:pt idx="4143">
                  <c:v>1</c:v>
                </c:pt>
                <c:pt idx="4144">
                  <c:v>2</c:v>
                </c:pt>
                <c:pt idx="4145">
                  <c:v>5</c:v>
                </c:pt>
                <c:pt idx="4146">
                  <c:v>6</c:v>
                </c:pt>
                <c:pt idx="4147">
                  <c:v>7</c:v>
                </c:pt>
                <c:pt idx="4148">
                  <c:v>12</c:v>
                </c:pt>
                <c:pt idx="4149">
                  <c:v>13</c:v>
                </c:pt>
                <c:pt idx="4150">
                  <c:v>15</c:v>
                </c:pt>
                <c:pt idx="4151">
                  <c:v>18</c:v>
                </c:pt>
                <c:pt idx="4152">
                  <c:v>21</c:v>
                </c:pt>
                <c:pt idx="4153">
                  <c:v>22</c:v>
                </c:pt>
                <c:pt idx="4154">
                  <c:v>25</c:v>
                </c:pt>
                <c:pt idx="4155">
                  <c:v>28</c:v>
                </c:pt>
                <c:pt idx="4156">
                  <c:v>41</c:v>
                </c:pt>
                <c:pt idx="4157">
                  <c:v>-23</c:v>
                </c:pt>
                <c:pt idx="4158">
                  <c:v>-22</c:v>
                </c:pt>
                <c:pt idx="4159">
                  <c:v>-20</c:v>
                </c:pt>
                <c:pt idx="4160">
                  <c:v>-17</c:v>
                </c:pt>
                <c:pt idx="4161">
                  <c:v>-13</c:v>
                </c:pt>
                <c:pt idx="4162">
                  <c:v>-9</c:v>
                </c:pt>
                <c:pt idx="4163">
                  <c:v>-8</c:v>
                </c:pt>
                <c:pt idx="4164">
                  <c:v>-7</c:v>
                </c:pt>
                <c:pt idx="4165">
                  <c:v>-5</c:v>
                </c:pt>
                <c:pt idx="4166">
                  <c:v>0</c:v>
                </c:pt>
                <c:pt idx="4167">
                  <c:v>1</c:v>
                </c:pt>
                <c:pt idx="4168">
                  <c:v>2</c:v>
                </c:pt>
                <c:pt idx="4169">
                  <c:v>4</c:v>
                </c:pt>
                <c:pt idx="4170">
                  <c:v>13</c:v>
                </c:pt>
                <c:pt idx="4171">
                  <c:v>16</c:v>
                </c:pt>
                <c:pt idx="4172">
                  <c:v>23</c:v>
                </c:pt>
                <c:pt idx="4173">
                  <c:v>-43</c:v>
                </c:pt>
                <c:pt idx="4174">
                  <c:v>-34</c:v>
                </c:pt>
                <c:pt idx="4175">
                  <c:v>-31</c:v>
                </c:pt>
                <c:pt idx="4176">
                  <c:v>-14</c:v>
                </c:pt>
                <c:pt idx="4177">
                  <c:v>-5</c:v>
                </c:pt>
                <c:pt idx="4178">
                  <c:v>3</c:v>
                </c:pt>
                <c:pt idx="4179">
                  <c:v>5</c:v>
                </c:pt>
                <c:pt idx="4180">
                  <c:v>6</c:v>
                </c:pt>
                <c:pt idx="4181">
                  <c:v>7</c:v>
                </c:pt>
                <c:pt idx="4182">
                  <c:v>12</c:v>
                </c:pt>
                <c:pt idx="4183">
                  <c:v>19</c:v>
                </c:pt>
                <c:pt idx="4184">
                  <c:v>-17</c:v>
                </c:pt>
                <c:pt idx="4185">
                  <c:v>10</c:v>
                </c:pt>
                <c:pt idx="4186">
                  <c:v>-14</c:v>
                </c:pt>
                <c:pt idx="4187">
                  <c:v>4</c:v>
                </c:pt>
                <c:pt idx="4188">
                  <c:v>-36</c:v>
                </c:pt>
              </c:numCache>
            </c:numRef>
          </c:yVal>
          <c:bubbleSize>
            <c:numRef>
              <c:f>Sheet1!$C$2:$C$4190</c:f>
              <c:numCache>
                <c:formatCode>General</c:formatCode>
                <c:ptCount val="4189"/>
                <c:pt idx="0">
                  <c:v>1</c:v>
                </c:pt>
                <c:pt idx="1">
                  <c:v>1</c:v>
                </c:pt>
                <c:pt idx="2">
                  <c:v>2</c:v>
                </c:pt>
                <c:pt idx="3">
                  <c:v>2</c:v>
                </c:pt>
                <c:pt idx="4">
                  <c:v>1</c:v>
                </c:pt>
                <c:pt idx="5">
                  <c:v>1</c:v>
                </c:pt>
                <c:pt idx="6">
                  <c:v>2</c:v>
                </c:pt>
                <c:pt idx="7">
                  <c:v>1</c:v>
                </c:pt>
                <c:pt idx="8">
                  <c:v>1</c:v>
                </c:pt>
                <c:pt idx="9">
                  <c:v>1</c:v>
                </c:pt>
                <c:pt idx="10">
                  <c:v>2</c:v>
                </c:pt>
                <c:pt idx="11">
                  <c:v>4</c:v>
                </c:pt>
                <c:pt idx="12">
                  <c:v>4</c:v>
                </c:pt>
                <c:pt idx="13">
                  <c:v>3</c:v>
                </c:pt>
                <c:pt idx="14">
                  <c:v>1</c:v>
                </c:pt>
                <c:pt idx="15">
                  <c:v>4</c:v>
                </c:pt>
                <c:pt idx="16">
                  <c:v>1</c:v>
                </c:pt>
                <c:pt idx="17">
                  <c:v>1</c:v>
                </c:pt>
                <c:pt idx="18">
                  <c:v>1</c:v>
                </c:pt>
                <c:pt idx="19">
                  <c:v>2</c:v>
                </c:pt>
                <c:pt idx="20">
                  <c:v>3</c:v>
                </c:pt>
                <c:pt idx="21">
                  <c:v>1</c:v>
                </c:pt>
                <c:pt idx="22">
                  <c:v>5</c:v>
                </c:pt>
                <c:pt idx="23">
                  <c:v>5</c:v>
                </c:pt>
                <c:pt idx="24">
                  <c:v>2</c:v>
                </c:pt>
                <c:pt idx="25">
                  <c:v>3</c:v>
                </c:pt>
                <c:pt idx="26">
                  <c:v>5</c:v>
                </c:pt>
                <c:pt idx="27">
                  <c:v>4</c:v>
                </c:pt>
                <c:pt idx="28">
                  <c:v>3</c:v>
                </c:pt>
                <c:pt idx="29">
                  <c:v>3</c:v>
                </c:pt>
                <c:pt idx="30">
                  <c:v>7</c:v>
                </c:pt>
                <c:pt idx="31">
                  <c:v>4</c:v>
                </c:pt>
                <c:pt idx="32">
                  <c:v>4</c:v>
                </c:pt>
                <c:pt idx="33">
                  <c:v>1</c:v>
                </c:pt>
                <c:pt idx="34">
                  <c:v>6</c:v>
                </c:pt>
                <c:pt idx="35">
                  <c:v>2</c:v>
                </c:pt>
                <c:pt idx="36">
                  <c:v>2</c:v>
                </c:pt>
                <c:pt idx="37">
                  <c:v>4</c:v>
                </c:pt>
                <c:pt idx="38">
                  <c:v>2</c:v>
                </c:pt>
                <c:pt idx="39">
                  <c:v>6</c:v>
                </c:pt>
                <c:pt idx="40">
                  <c:v>3</c:v>
                </c:pt>
                <c:pt idx="41">
                  <c:v>1</c:v>
                </c:pt>
                <c:pt idx="42">
                  <c:v>3</c:v>
                </c:pt>
                <c:pt idx="43">
                  <c:v>2</c:v>
                </c:pt>
                <c:pt idx="44">
                  <c:v>2</c:v>
                </c:pt>
                <c:pt idx="45">
                  <c:v>3</c:v>
                </c:pt>
                <c:pt idx="46">
                  <c:v>3</c:v>
                </c:pt>
                <c:pt idx="47">
                  <c:v>2</c:v>
                </c:pt>
                <c:pt idx="48">
                  <c:v>4</c:v>
                </c:pt>
                <c:pt idx="49">
                  <c:v>3</c:v>
                </c:pt>
                <c:pt idx="50">
                  <c:v>1</c:v>
                </c:pt>
                <c:pt idx="51">
                  <c:v>3</c:v>
                </c:pt>
                <c:pt idx="52">
                  <c:v>5</c:v>
                </c:pt>
                <c:pt idx="53">
                  <c:v>1</c:v>
                </c:pt>
                <c:pt idx="54">
                  <c:v>2</c:v>
                </c:pt>
                <c:pt idx="55">
                  <c:v>2</c:v>
                </c:pt>
                <c:pt idx="56">
                  <c:v>1</c:v>
                </c:pt>
                <c:pt idx="57">
                  <c:v>3</c:v>
                </c:pt>
                <c:pt idx="58">
                  <c:v>1</c:v>
                </c:pt>
                <c:pt idx="59">
                  <c:v>1</c:v>
                </c:pt>
                <c:pt idx="60">
                  <c:v>2</c:v>
                </c:pt>
                <c:pt idx="61">
                  <c:v>1</c:v>
                </c:pt>
                <c:pt idx="62">
                  <c:v>1</c:v>
                </c:pt>
                <c:pt idx="63">
                  <c:v>1</c:v>
                </c:pt>
                <c:pt idx="64">
                  <c:v>1</c:v>
                </c:pt>
                <c:pt idx="65">
                  <c:v>1</c:v>
                </c:pt>
                <c:pt idx="66">
                  <c:v>1</c:v>
                </c:pt>
                <c:pt idx="67">
                  <c:v>1</c:v>
                </c:pt>
                <c:pt idx="68">
                  <c:v>2</c:v>
                </c:pt>
                <c:pt idx="69">
                  <c:v>1</c:v>
                </c:pt>
                <c:pt idx="70">
                  <c:v>1</c:v>
                </c:pt>
                <c:pt idx="71">
                  <c:v>3</c:v>
                </c:pt>
                <c:pt idx="72">
                  <c:v>3</c:v>
                </c:pt>
                <c:pt idx="73">
                  <c:v>1</c:v>
                </c:pt>
                <c:pt idx="74">
                  <c:v>1</c:v>
                </c:pt>
                <c:pt idx="75">
                  <c:v>1</c:v>
                </c:pt>
                <c:pt idx="76">
                  <c:v>1</c:v>
                </c:pt>
                <c:pt idx="77">
                  <c:v>1</c:v>
                </c:pt>
                <c:pt idx="78">
                  <c:v>1</c:v>
                </c:pt>
                <c:pt idx="79">
                  <c:v>2</c:v>
                </c:pt>
                <c:pt idx="80">
                  <c:v>2</c:v>
                </c:pt>
                <c:pt idx="81">
                  <c:v>8</c:v>
                </c:pt>
                <c:pt idx="82">
                  <c:v>1</c:v>
                </c:pt>
                <c:pt idx="83">
                  <c:v>3</c:v>
                </c:pt>
                <c:pt idx="84">
                  <c:v>1</c:v>
                </c:pt>
                <c:pt idx="85">
                  <c:v>3</c:v>
                </c:pt>
                <c:pt idx="86">
                  <c:v>2</c:v>
                </c:pt>
                <c:pt idx="87">
                  <c:v>2</c:v>
                </c:pt>
                <c:pt idx="88">
                  <c:v>3</c:v>
                </c:pt>
                <c:pt idx="89">
                  <c:v>2</c:v>
                </c:pt>
                <c:pt idx="90">
                  <c:v>2</c:v>
                </c:pt>
                <c:pt idx="91">
                  <c:v>2</c:v>
                </c:pt>
                <c:pt idx="92">
                  <c:v>1</c:v>
                </c:pt>
                <c:pt idx="93">
                  <c:v>2</c:v>
                </c:pt>
                <c:pt idx="94">
                  <c:v>3</c:v>
                </c:pt>
                <c:pt idx="95">
                  <c:v>2</c:v>
                </c:pt>
                <c:pt idx="96">
                  <c:v>3</c:v>
                </c:pt>
                <c:pt idx="97">
                  <c:v>3</c:v>
                </c:pt>
                <c:pt idx="98">
                  <c:v>3</c:v>
                </c:pt>
                <c:pt idx="99">
                  <c:v>3</c:v>
                </c:pt>
                <c:pt idx="100">
                  <c:v>6</c:v>
                </c:pt>
                <c:pt idx="101">
                  <c:v>4</c:v>
                </c:pt>
                <c:pt idx="102">
                  <c:v>2</c:v>
                </c:pt>
                <c:pt idx="103">
                  <c:v>1</c:v>
                </c:pt>
                <c:pt idx="104">
                  <c:v>2</c:v>
                </c:pt>
                <c:pt idx="105">
                  <c:v>3</c:v>
                </c:pt>
                <c:pt idx="106">
                  <c:v>1</c:v>
                </c:pt>
                <c:pt idx="107">
                  <c:v>1</c:v>
                </c:pt>
                <c:pt idx="108">
                  <c:v>2</c:v>
                </c:pt>
                <c:pt idx="109">
                  <c:v>4</c:v>
                </c:pt>
                <c:pt idx="110">
                  <c:v>1</c:v>
                </c:pt>
                <c:pt idx="111">
                  <c:v>2</c:v>
                </c:pt>
                <c:pt idx="112">
                  <c:v>2</c:v>
                </c:pt>
                <c:pt idx="113">
                  <c:v>3</c:v>
                </c:pt>
                <c:pt idx="114">
                  <c:v>1</c:v>
                </c:pt>
                <c:pt idx="115">
                  <c:v>2</c:v>
                </c:pt>
                <c:pt idx="116">
                  <c:v>2</c:v>
                </c:pt>
                <c:pt idx="117">
                  <c:v>2</c:v>
                </c:pt>
                <c:pt idx="118">
                  <c:v>3</c:v>
                </c:pt>
                <c:pt idx="119">
                  <c:v>2</c:v>
                </c:pt>
                <c:pt idx="120">
                  <c:v>3</c:v>
                </c:pt>
                <c:pt idx="121">
                  <c:v>3</c:v>
                </c:pt>
                <c:pt idx="122">
                  <c:v>2</c:v>
                </c:pt>
                <c:pt idx="123">
                  <c:v>1</c:v>
                </c:pt>
                <c:pt idx="124">
                  <c:v>1</c:v>
                </c:pt>
                <c:pt idx="125">
                  <c:v>1</c:v>
                </c:pt>
                <c:pt idx="126">
                  <c:v>1</c:v>
                </c:pt>
                <c:pt idx="127">
                  <c:v>1</c:v>
                </c:pt>
                <c:pt idx="128">
                  <c:v>1</c:v>
                </c:pt>
                <c:pt idx="129">
                  <c:v>1</c:v>
                </c:pt>
                <c:pt idx="130">
                  <c:v>1</c:v>
                </c:pt>
                <c:pt idx="131">
                  <c:v>2</c:v>
                </c:pt>
                <c:pt idx="132">
                  <c:v>4</c:v>
                </c:pt>
                <c:pt idx="133">
                  <c:v>1</c:v>
                </c:pt>
                <c:pt idx="134">
                  <c:v>1</c:v>
                </c:pt>
                <c:pt idx="135">
                  <c:v>1</c:v>
                </c:pt>
                <c:pt idx="136">
                  <c:v>1</c:v>
                </c:pt>
                <c:pt idx="137">
                  <c:v>1</c:v>
                </c:pt>
                <c:pt idx="138">
                  <c:v>1</c:v>
                </c:pt>
                <c:pt idx="139">
                  <c:v>1</c:v>
                </c:pt>
                <c:pt idx="140">
                  <c:v>4</c:v>
                </c:pt>
                <c:pt idx="141">
                  <c:v>1</c:v>
                </c:pt>
                <c:pt idx="142">
                  <c:v>4</c:v>
                </c:pt>
                <c:pt idx="143">
                  <c:v>2</c:v>
                </c:pt>
                <c:pt idx="144">
                  <c:v>1</c:v>
                </c:pt>
                <c:pt idx="145">
                  <c:v>3</c:v>
                </c:pt>
                <c:pt idx="146">
                  <c:v>3</c:v>
                </c:pt>
                <c:pt idx="147">
                  <c:v>2</c:v>
                </c:pt>
                <c:pt idx="148">
                  <c:v>2</c:v>
                </c:pt>
                <c:pt idx="149">
                  <c:v>2</c:v>
                </c:pt>
                <c:pt idx="150">
                  <c:v>5</c:v>
                </c:pt>
                <c:pt idx="151">
                  <c:v>3</c:v>
                </c:pt>
                <c:pt idx="152">
                  <c:v>3</c:v>
                </c:pt>
                <c:pt idx="153">
                  <c:v>4</c:v>
                </c:pt>
                <c:pt idx="154">
                  <c:v>4</c:v>
                </c:pt>
                <c:pt idx="155">
                  <c:v>5</c:v>
                </c:pt>
                <c:pt idx="156">
                  <c:v>1</c:v>
                </c:pt>
                <c:pt idx="157">
                  <c:v>5</c:v>
                </c:pt>
                <c:pt idx="158">
                  <c:v>7</c:v>
                </c:pt>
                <c:pt idx="159">
                  <c:v>4</c:v>
                </c:pt>
                <c:pt idx="160">
                  <c:v>3</c:v>
                </c:pt>
                <c:pt idx="161">
                  <c:v>2</c:v>
                </c:pt>
                <c:pt idx="162">
                  <c:v>1</c:v>
                </c:pt>
                <c:pt idx="163">
                  <c:v>1</c:v>
                </c:pt>
                <c:pt idx="164">
                  <c:v>7</c:v>
                </c:pt>
                <c:pt idx="165">
                  <c:v>2</c:v>
                </c:pt>
                <c:pt idx="166">
                  <c:v>5</c:v>
                </c:pt>
                <c:pt idx="167">
                  <c:v>1</c:v>
                </c:pt>
                <c:pt idx="168">
                  <c:v>5</c:v>
                </c:pt>
                <c:pt idx="169">
                  <c:v>1</c:v>
                </c:pt>
                <c:pt idx="170">
                  <c:v>2</c:v>
                </c:pt>
                <c:pt idx="171">
                  <c:v>4</c:v>
                </c:pt>
                <c:pt idx="172">
                  <c:v>1</c:v>
                </c:pt>
                <c:pt idx="173">
                  <c:v>4</c:v>
                </c:pt>
                <c:pt idx="174">
                  <c:v>6</c:v>
                </c:pt>
                <c:pt idx="175">
                  <c:v>3</c:v>
                </c:pt>
                <c:pt idx="176">
                  <c:v>2</c:v>
                </c:pt>
                <c:pt idx="177">
                  <c:v>3</c:v>
                </c:pt>
                <c:pt idx="178">
                  <c:v>1</c:v>
                </c:pt>
                <c:pt idx="179">
                  <c:v>3</c:v>
                </c:pt>
                <c:pt idx="180">
                  <c:v>3</c:v>
                </c:pt>
                <c:pt idx="181">
                  <c:v>1</c:v>
                </c:pt>
                <c:pt idx="182">
                  <c:v>1</c:v>
                </c:pt>
                <c:pt idx="183">
                  <c:v>2</c:v>
                </c:pt>
                <c:pt idx="184">
                  <c:v>1</c:v>
                </c:pt>
                <c:pt idx="185">
                  <c:v>1</c:v>
                </c:pt>
                <c:pt idx="186">
                  <c:v>1</c:v>
                </c:pt>
                <c:pt idx="187">
                  <c:v>2</c:v>
                </c:pt>
                <c:pt idx="188">
                  <c:v>1</c:v>
                </c:pt>
                <c:pt idx="189">
                  <c:v>2</c:v>
                </c:pt>
                <c:pt idx="190">
                  <c:v>3</c:v>
                </c:pt>
                <c:pt idx="191">
                  <c:v>1</c:v>
                </c:pt>
                <c:pt idx="192">
                  <c:v>2</c:v>
                </c:pt>
                <c:pt idx="193">
                  <c:v>2</c:v>
                </c:pt>
                <c:pt idx="194">
                  <c:v>2</c:v>
                </c:pt>
                <c:pt idx="195">
                  <c:v>2</c:v>
                </c:pt>
                <c:pt idx="196">
                  <c:v>2</c:v>
                </c:pt>
                <c:pt idx="197">
                  <c:v>1</c:v>
                </c:pt>
                <c:pt idx="198">
                  <c:v>4</c:v>
                </c:pt>
                <c:pt idx="199">
                  <c:v>1</c:v>
                </c:pt>
                <c:pt idx="200">
                  <c:v>1</c:v>
                </c:pt>
                <c:pt idx="201">
                  <c:v>1</c:v>
                </c:pt>
                <c:pt idx="202">
                  <c:v>3</c:v>
                </c:pt>
                <c:pt idx="203">
                  <c:v>4</c:v>
                </c:pt>
                <c:pt idx="204">
                  <c:v>7</c:v>
                </c:pt>
                <c:pt idx="205">
                  <c:v>1</c:v>
                </c:pt>
                <c:pt idx="206">
                  <c:v>1</c:v>
                </c:pt>
                <c:pt idx="207">
                  <c:v>6</c:v>
                </c:pt>
                <c:pt idx="208">
                  <c:v>4</c:v>
                </c:pt>
                <c:pt idx="209">
                  <c:v>4</c:v>
                </c:pt>
                <c:pt idx="210">
                  <c:v>4</c:v>
                </c:pt>
                <c:pt idx="211">
                  <c:v>4</c:v>
                </c:pt>
                <c:pt idx="212">
                  <c:v>3</c:v>
                </c:pt>
                <c:pt idx="213">
                  <c:v>1</c:v>
                </c:pt>
                <c:pt idx="214">
                  <c:v>3</c:v>
                </c:pt>
                <c:pt idx="215">
                  <c:v>3</c:v>
                </c:pt>
                <c:pt idx="216">
                  <c:v>5</c:v>
                </c:pt>
                <c:pt idx="217">
                  <c:v>7</c:v>
                </c:pt>
                <c:pt idx="218">
                  <c:v>7</c:v>
                </c:pt>
                <c:pt idx="219">
                  <c:v>3</c:v>
                </c:pt>
                <c:pt idx="220">
                  <c:v>3</c:v>
                </c:pt>
                <c:pt idx="221">
                  <c:v>1</c:v>
                </c:pt>
                <c:pt idx="222">
                  <c:v>3</c:v>
                </c:pt>
                <c:pt idx="223">
                  <c:v>5</c:v>
                </c:pt>
                <c:pt idx="224">
                  <c:v>1</c:v>
                </c:pt>
                <c:pt idx="225">
                  <c:v>5</c:v>
                </c:pt>
                <c:pt idx="226">
                  <c:v>4</c:v>
                </c:pt>
                <c:pt idx="227">
                  <c:v>3</c:v>
                </c:pt>
                <c:pt idx="228">
                  <c:v>2</c:v>
                </c:pt>
                <c:pt idx="229">
                  <c:v>7</c:v>
                </c:pt>
                <c:pt idx="230">
                  <c:v>2</c:v>
                </c:pt>
                <c:pt idx="231">
                  <c:v>2</c:v>
                </c:pt>
                <c:pt idx="232">
                  <c:v>3</c:v>
                </c:pt>
                <c:pt idx="233">
                  <c:v>2</c:v>
                </c:pt>
                <c:pt idx="234">
                  <c:v>2</c:v>
                </c:pt>
                <c:pt idx="235">
                  <c:v>4</c:v>
                </c:pt>
                <c:pt idx="236">
                  <c:v>1</c:v>
                </c:pt>
                <c:pt idx="237">
                  <c:v>1</c:v>
                </c:pt>
                <c:pt idx="238">
                  <c:v>3</c:v>
                </c:pt>
                <c:pt idx="239">
                  <c:v>3</c:v>
                </c:pt>
                <c:pt idx="240">
                  <c:v>1</c:v>
                </c:pt>
                <c:pt idx="241">
                  <c:v>1</c:v>
                </c:pt>
                <c:pt idx="242">
                  <c:v>1</c:v>
                </c:pt>
                <c:pt idx="243">
                  <c:v>1</c:v>
                </c:pt>
                <c:pt idx="244">
                  <c:v>2</c:v>
                </c:pt>
                <c:pt idx="245">
                  <c:v>1</c:v>
                </c:pt>
                <c:pt idx="246">
                  <c:v>1</c:v>
                </c:pt>
                <c:pt idx="247">
                  <c:v>1</c:v>
                </c:pt>
                <c:pt idx="248">
                  <c:v>2</c:v>
                </c:pt>
                <c:pt idx="249">
                  <c:v>1</c:v>
                </c:pt>
                <c:pt idx="250">
                  <c:v>1</c:v>
                </c:pt>
                <c:pt idx="251">
                  <c:v>1</c:v>
                </c:pt>
                <c:pt idx="252">
                  <c:v>3</c:v>
                </c:pt>
                <c:pt idx="253">
                  <c:v>2</c:v>
                </c:pt>
                <c:pt idx="254">
                  <c:v>3</c:v>
                </c:pt>
                <c:pt idx="255">
                  <c:v>2</c:v>
                </c:pt>
                <c:pt idx="256">
                  <c:v>1</c:v>
                </c:pt>
                <c:pt idx="257">
                  <c:v>1</c:v>
                </c:pt>
                <c:pt idx="258">
                  <c:v>1</c:v>
                </c:pt>
                <c:pt idx="259">
                  <c:v>4</c:v>
                </c:pt>
                <c:pt idx="260">
                  <c:v>2</c:v>
                </c:pt>
                <c:pt idx="261">
                  <c:v>3</c:v>
                </c:pt>
                <c:pt idx="262">
                  <c:v>1</c:v>
                </c:pt>
                <c:pt idx="263">
                  <c:v>3</c:v>
                </c:pt>
                <c:pt idx="264">
                  <c:v>3</c:v>
                </c:pt>
                <c:pt idx="265">
                  <c:v>5</c:v>
                </c:pt>
                <c:pt idx="266">
                  <c:v>4</c:v>
                </c:pt>
                <c:pt idx="267">
                  <c:v>4</c:v>
                </c:pt>
                <c:pt idx="268">
                  <c:v>3</c:v>
                </c:pt>
                <c:pt idx="269">
                  <c:v>6</c:v>
                </c:pt>
                <c:pt idx="270">
                  <c:v>6</c:v>
                </c:pt>
                <c:pt idx="271">
                  <c:v>4</c:v>
                </c:pt>
                <c:pt idx="272">
                  <c:v>4</c:v>
                </c:pt>
                <c:pt idx="273">
                  <c:v>5</c:v>
                </c:pt>
                <c:pt idx="274">
                  <c:v>4</c:v>
                </c:pt>
                <c:pt idx="275">
                  <c:v>1</c:v>
                </c:pt>
                <c:pt idx="276">
                  <c:v>4</c:v>
                </c:pt>
                <c:pt idx="277">
                  <c:v>5</c:v>
                </c:pt>
                <c:pt idx="278">
                  <c:v>1</c:v>
                </c:pt>
                <c:pt idx="279">
                  <c:v>1</c:v>
                </c:pt>
                <c:pt idx="280">
                  <c:v>2</c:v>
                </c:pt>
                <c:pt idx="281">
                  <c:v>4</c:v>
                </c:pt>
                <c:pt idx="282">
                  <c:v>4</c:v>
                </c:pt>
                <c:pt idx="283">
                  <c:v>8</c:v>
                </c:pt>
                <c:pt idx="284">
                  <c:v>3</c:v>
                </c:pt>
                <c:pt idx="285">
                  <c:v>2</c:v>
                </c:pt>
                <c:pt idx="286">
                  <c:v>4</c:v>
                </c:pt>
                <c:pt idx="287">
                  <c:v>4</c:v>
                </c:pt>
                <c:pt idx="288">
                  <c:v>3</c:v>
                </c:pt>
                <c:pt idx="289">
                  <c:v>7</c:v>
                </c:pt>
                <c:pt idx="290">
                  <c:v>1</c:v>
                </c:pt>
                <c:pt idx="291">
                  <c:v>2</c:v>
                </c:pt>
                <c:pt idx="292">
                  <c:v>2</c:v>
                </c:pt>
                <c:pt idx="293">
                  <c:v>2</c:v>
                </c:pt>
                <c:pt idx="294">
                  <c:v>2</c:v>
                </c:pt>
                <c:pt idx="295">
                  <c:v>1</c:v>
                </c:pt>
                <c:pt idx="296">
                  <c:v>2</c:v>
                </c:pt>
                <c:pt idx="297">
                  <c:v>1</c:v>
                </c:pt>
                <c:pt idx="298">
                  <c:v>2</c:v>
                </c:pt>
                <c:pt idx="299">
                  <c:v>3</c:v>
                </c:pt>
                <c:pt idx="300">
                  <c:v>3</c:v>
                </c:pt>
                <c:pt idx="301">
                  <c:v>3</c:v>
                </c:pt>
                <c:pt idx="302">
                  <c:v>1</c:v>
                </c:pt>
                <c:pt idx="303">
                  <c:v>1</c:v>
                </c:pt>
                <c:pt idx="304">
                  <c:v>3</c:v>
                </c:pt>
                <c:pt idx="305">
                  <c:v>1</c:v>
                </c:pt>
                <c:pt idx="306">
                  <c:v>1</c:v>
                </c:pt>
                <c:pt idx="307">
                  <c:v>1</c:v>
                </c:pt>
                <c:pt idx="308">
                  <c:v>2</c:v>
                </c:pt>
                <c:pt idx="309">
                  <c:v>2</c:v>
                </c:pt>
                <c:pt idx="310">
                  <c:v>1</c:v>
                </c:pt>
                <c:pt idx="311">
                  <c:v>2</c:v>
                </c:pt>
                <c:pt idx="312">
                  <c:v>2</c:v>
                </c:pt>
                <c:pt idx="313">
                  <c:v>2</c:v>
                </c:pt>
                <c:pt idx="314">
                  <c:v>2</c:v>
                </c:pt>
                <c:pt idx="315">
                  <c:v>4</c:v>
                </c:pt>
                <c:pt idx="316">
                  <c:v>1</c:v>
                </c:pt>
                <c:pt idx="317">
                  <c:v>5</c:v>
                </c:pt>
                <c:pt idx="318">
                  <c:v>2</c:v>
                </c:pt>
                <c:pt idx="319">
                  <c:v>3</c:v>
                </c:pt>
                <c:pt idx="320">
                  <c:v>4</c:v>
                </c:pt>
                <c:pt idx="321">
                  <c:v>5</c:v>
                </c:pt>
                <c:pt idx="322">
                  <c:v>8</c:v>
                </c:pt>
                <c:pt idx="323">
                  <c:v>3</c:v>
                </c:pt>
                <c:pt idx="324">
                  <c:v>2</c:v>
                </c:pt>
                <c:pt idx="325">
                  <c:v>3</c:v>
                </c:pt>
                <c:pt idx="326">
                  <c:v>1</c:v>
                </c:pt>
                <c:pt idx="327">
                  <c:v>4</c:v>
                </c:pt>
                <c:pt idx="328">
                  <c:v>2</c:v>
                </c:pt>
                <c:pt idx="329">
                  <c:v>5</c:v>
                </c:pt>
                <c:pt idx="330">
                  <c:v>2</c:v>
                </c:pt>
                <c:pt idx="331">
                  <c:v>1</c:v>
                </c:pt>
                <c:pt idx="332">
                  <c:v>3</c:v>
                </c:pt>
                <c:pt idx="333">
                  <c:v>4</c:v>
                </c:pt>
                <c:pt idx="334">
                  <c:v>2</c:v>
                </c:pt>
                <c:pt idx="335">
                  <c:v>2</c:v>
                </c:pt>
                <c:pt idx="336">
                  <c:v>6</c:v>
                </c:pt>
                <c:pt idx="337">
                  <c:v>2</c:v>
                </c:pt>
                <c:pt idx="338">
                  <c:v>3</c:v>
                </c:pt>
                <c:pt idx="339">
                  <c:v>5</c:v>
                </c:pt>
                <c:pt idx="340">
                  <c:v>3</c:v>
                </c:pt>
                <c:pt idx="341">
                  <c:v>5</c:v>
                </c:pt>
                <c:pt idx="342">
                  <c:v>2</c:v>
                </c:pt>
                <c:pt idx="343">
                  <c:v>4</c:v>
                </c:pt>
                <c:pt idx="344">
                  <c:v>3</c:v>
                </c:pt>
                <c:pt idx="345">
                  <c:v>6</c:v>
                </c:pt>
                <c:pt idx="346">
                  <c:v>1</c:v>
                </c:pt>
                <c:pt idx="347">
                  <c:v>2</c:v>
                </c:pt>
                <c:pt idx="348">
                  <c:v>4</c:v>
                </c:pt>
                <c:pt idx="349">
                  <c:v>5</c:v>
                </c:pt>
                <c:pt idx="350">
                  <c:v>5</c:v>
                </c:pt>
                <c:pt idx="351">
                  <c:v>5</c:v>
                </c:pt>
                <c:pt idx="352">
                  <c:v>2</c:v>
                </c:pt>
                <c:pt idx="353">
                  <c:v>1</c:v>
                </c:pt>
                <c:pt idx="354">
                  <c:v>1</c:v>
                </c:pt>
                <c:pt idx="355">
                  <c:v>2</c:v>
                </c:pt>
                <c:pt idx="356">
                  <c:v>5</c:v>
                </c:pt>
                <c:pt idx="357">
                  <c:v>3</c:v>
                </c:pt>
                <c:pt idx="358">
                  <c:v>1</c:v>
                </c:pt>
                <c:pt idx="359">
                  <c:v>1</c:v>
                </c:pt>
                <c:pt idx="360">
                  <c:v>2</c:v>
                </c:pt>
                <c:pt idx="361">
                  <c:v>1</c:v>
                </c:pt>
                <c:pt idx="362">
                  <c:v>1</c:v>
                </c:pt>
                <c:pt idx="363">
                  <c:v>1</c:v>
                </c:pt>
                <c:pt idx="364">
                  <c:v>3</c:v>
                </c:pt>
                <c:pt idx="365">
                  <c:v>1</c:v>
                </c:pt>
                <c:pt idx="366">
                  <c:v>1</c:v>
                </c:pt>
                <c:pt idx="367">
                  <c:v>1</c:v>
                </c:pt>
                <c:pt idx="368">
                  <c:v>1</c:v>
                </c:pt>
                <c:pt idx="369">
                  <c:v>1</c:v>
                </c:pt>
                <c:pt idx="370">
                  <c:v>2</c:v>
                </c:pt>
                <c:pt idx="371">
                  <c:v>2</c:v>
                </c:pt>
                <c:pt idx="372">
                  <c:v>3</c:v>
                </c:pt>
                <c:pt idx="373">
                  <c:v>4</c:v>
                </c:pt>
                <c:pt idx="374">
                  <c:v>2</c:v>
                </c:pt>
                <c:pt idx="375">
                  <c:v>3</c:v>
                </c:pt>
                <c:pt idx="376">
                  <c:v>2</c:v>
                </c:pt>
                <c:pt idx="377">
                  <c:v>6</c:v>
                </c:pt>
                <c:pt idx="378">
                  <c:v>3</c:v>
                </c:pt>
                <c:pt idx="379">
                  <c:v>5</c:v>
                </c:pt>
                <c:pt idx="380">
                  <c:v>6</c:v>
                </c:pt>
                <c:pt idx="381">
                  <c:v>5</c:v>
                </c:pt>
                <c:pt idx="382">
                  <c:v>1</c:v>
                </c:pt>
                <c:pt idx="383">
                  <c:v>1</c:v>
                </c:pt>
                <c:pt idx="384">
                  <c:v>1</c:v>
                </c:pt>
                <c:pt idx="385">
                  <c:v>4</c:v>
                </c:pt>
                <c:pt idx="386">
                  <c:v>2</c:v>
                </c:pt>
                <c:pt idx="387">
                  <c:v>7</c:v>
                </c:pt>
                <c:pt idx="388">
                  <c:v>3</c:v>
                </c:pt>
                <c:pt idx="389">
                  <c:v>1</c:v>
                </c:pt>
                <c:pt idx="390">
                  <c:v>5</c:v>
                </c:pt>
                <c:pt idx="391">
                  <c:v>3</c:v>
                </c:pt>
                <c:pt idx="392">
                  <c:v>4</c:v>
                </c:pt>
                <c:pt idx="393">
                  <c:v>1</c:v>
                </c:pt>
                <c:pt idx="394">
                  <c:v>6</c:v>
                </c:pt>
                <c:pt idx="395">
                  <c:v>3</c:v>
                </c:pt>
                <c:pt idx="396">
                  <c:v>6</c:v>
                </c:pt>
                <c:pt idx="397">
                  <c:v>2</c:v>
                </c:pt>
                <c:pt idx="398">
                  <c:v>6</c:v>
                </c:pt>
                <c:pt idx="399">
                  <c:v>7</c:v>
                </c:pt>
                <c:pt idx="400">
                  <c:v>6</c:v>
                </c:pt>
                <c:pt idx="401">
                  <c:v>4</c:v>
                </c:pt>
                <c:pt idx="402">
                  <c:v>1</c:v>
                </c:pt>
                <c:pt idx="403">
                  <c:v>2</c:v>
                </c:pt>
                <c:pt idx="404">
                  <c:v>2</c:v>
                </c:pt>
                <c:pt idx="405">
                  <c:v>2</c:v>
                </c:pt>
                <c:pt idx="406">
                  <c:v>3</c:v>
                </c:pt>
                <c:pt idx="407">
                  <c:v>3</c:v>
                </c:pt>
                <c:pt idx="408">
                  <c:v>2</c:v>
                </c:pt>
                <c:pt idx="409">
                  <c:v>3</c:v>
                </c:pt>
                <c:pt idx="410">
                  <c:v>1</c:v>
                </c:pt>
                <c:pt idx="411">
                  <c:v>1</c:v>
                </c:pt>
                <c:pt idx="412">
                  <c:v>1</c:v>
                </c:pt>
                <c:pt idx="413">
                  <c:v>1</c:v>
                </c:pt>
                <c:pt idx="414">
                  <c:v>1</c:v>
                </c:pt>
                <c:pt idx="415">
                  <c:v>3</c:v>
                </c:pt>
                <c:pt idx="416">
                  <c:v>1</c:v>
                </c:pt>
                <c:pt idx="417">
                  <c:v>1</c:v>
                </c:pt>
                <c:pt idx="418">
                  <c:v>1</c:v>
                </c:pt>
                <c:pt idx="419">
                  <c:v>1</c:v>
                </c:pt>
                <c:pt idx="420">
                  <c:v>1</c:v>
                </c:pt>
                <c:pt idx="421">
                  <c:v>1</c:v>
                </c:pt>
                <c:pt idx="422">
                  <c:v>2</c:v>
                </c:pt>
                <c:pt idx="423">
                  <c:v>1</c:v>
                </c:pt>
                <c:pt idx="424">
                  <c:v>1</c:v>
                </c:pt>
                <c:pt idx="425">
                  <c:v>2</c:v>
                </c:pt>
                <c:pt idx="426">
                  <c:v>1</c:v>
                </c:pt>
                <c:pt idx="427">
                  <c:v>1</c:v>
                </c:pt>
                <c:pt idx="428">
                  <c:v>2</c:v>
                </c:pt>
                <c:pt idx="429">
                  <c:v>1</c:v>
                </c:pt>
                <c:pt idx="430">
                  <c:v>2</c:v>
                </c:pt>
                <c:pt idx="431">
                  <c:v>2</c:v>
                </c:pt>
                <c:pt idx="432">
                  <c:v>5</c:v>
                </c:pt>
                <c:pt idx="433">
                  <c:v>2</c:v>
                </c:pt>
                <c:pt idx="434">
                  <c:v>3</c:v>
                </c:pt>
                <c:pt idx="435">
                  <c:v>3</c:v>
                </c:pt>
                <c:pt idx="436">
                  <c:v>2</c:v>
                </c:pt>
                <c:pt idx="437">
                  <c:v>4</c:v>
                </c:pt>
                <c:pt idx="438">
                  <c:v>2</c:v>
                </c:pt>
                <c:pt idx="439">
                  <c:v>1</c:v>
                </c:pt>
                <c:pt idx="440">
                  <c:v>1</c:v>
                </c:pt>
                <c:pt idx="441">
                  <c:v>4</c:v>
                </c:pt>
                <c:pt idx="442">
                  <c:v>1</c:v>
                </c:pt>
                <c:pt idx="443">
                  <c:v>2</c:v>
                </c:pt>
                <c:pt idx="444">
                  <c:v>3</c:v>
                </c:pt>
                <c:pt idx="445">
                  <c:v>6</c:v>
                </c:pt>
                <c:pt idx="446">
                  <c:v>4</c:v>
                </c:pt>
                <c:pt idx="447">
                  <c:v>4</c:v>
                </c:pt>
                <c:pt idx="448">
                  <c:v>2</c:v>
                </c:pt>
                <c:pt idx="449">
                  <c:v>1</c:v>
                </c:pt>
                <c:pt idx="450">
                  <c:v>6</c:v>
                </c:pt>
                <c:pt idx="451">
                  <c:v>4</c:v>
                </c:pt>
                <c:pt idx="452">
                  <c:v>7</c:v>
                </c:pt>
                <c:pt idx="453">
                  <c:v>6</c:v>
                </c:pt>
                <c:pt idx="454">
                  <c:v>2</c:v>
                </c:pt>
                <c:pt idx="455">
                  <c:v>3</c:v>
                </c:pt>
                <c:pt idx="456">
                  <c:v>3</c:v>
                </c:pt>
                <c:pt idx="457">
                  <c:v>5</c:v>
                </c:pt>
                <c:pt idx="458">
                  <c:v>1</c:v>
                </c:pt>
                <c:pt idx="459">
                  <c:v>5</c:v>
                </c:pt>
                <c:pt idx="460">
                  <c:v>2</c:v>
                </c:pt>
                <c:pt idx="461">
                  <c:v>3</c:v>
                </c:pt>
                <c:pt idx="462">
                  <c:v>3</c:v>
                </c:pt>
                <c:pt idx="463">
                  <c:v>5</c:v>
                </c:pt>
                <c:pt idx="464">
                  <c:v>5</c:v>
                </c:pt>
                <c:pt idx="465">
                  <c:v>4</c:v>
                </c:pt>
                <c:pt idx="466">
                  <c:v>3</c:v>
                </c:pt>
                <c:pt idx="467">
                  <c:v>2</c:v>
                </c:pt>
                <c:pt idx="468">
                  <c:v>5</c:v>
                </c:pt>
                <c:pt idx="469">
                  <c:v>3</c:v>
                </c:pt>
                <c:pt idx="470">
                  <c:v>2</c:v>
                </c:pt>
                <c:pt idx="471">
                  <c:v>2</c:v>
                </c:pt>
                <c:pt idx="472">
                  <c:v>1</c:v>
                </c:pt>
                <c:pt idx="473">
                  <c:v>1</c:v>
                </c:pt>
                <c:pt idx="474">
                  <c:v>3</c:v>
                </c:pt>
                <c:pt idx="475">
                  <c:v>1</c:v>
                </c:pt>
                <c:pt idx="476">
                  <c:v>1</c:v>
                </c:pt>
                <c:pt idx="477">
                  <c:v>2</c:v>
                </c:pt>
                <c:pt idx="478">
                  <c:v>2</c:v>
                </c:pt>
                <c:pt idx="479">
                  <c:v>1</c:v>
                </c:pt>
                <c:pt idx="480">
                  <c:v>1</c:v>
                </c:pt>
                <c:pt idx="481">
                  <c:v>1</c:v>
                </c:pt>
                <c:pt idx="482">
                  <c:v>2</c:v>
                </c:pt>
                <c:pt idx="483">
                  <c:v>1</c:v>
                </c:pt>
                <c:pt idx="484">
                  <c:v>1</c:v>
                </c:pt>
                <c:pt idx="485">
                  <c:v>1</c:v>
                </c:pt>
                <c:pt idx="486">
                  <c:v>1</c:v>
                </c:pt>
                <c:pt idx="487">
                  <c:v>2</c:v>
                </c:pt>
                <c:pt idx="488">
                  <c:v>1</c:v>
                </c:pt>
                <c:pt idx="489">
                  <c:v>1</c:v>
                </c:pt>
                <c:pt idx="490">
                  <c:v>1</c:v>
                </c:pt>
                <c:pt idx="491">
                  <c:v>2</c:v>
                </c:pt>
                <c:pt idx="492">
                  <c:v>1</c:v>
                </c:pt>
                <c:pt idx="493">
                  <c:v>2</c:v>
                </c:pt>
                <c:pt idx="494">
                  <c:v>2</c:v>
                </c:pt>
                <c:pt idx="495">
                  <c:v>1</c:v>
                </c:pt>
                <c:pt idx="496">
                  <c:v>5</c:v>
                </c:pt>
                <c:pt idx="497">
                  <c:v>2</c:v>
                </c:pt>
                <c:pt idx="498">
                  <c:v>1</c:v>
                </c:pt>
                <c:pt idx="499">
                  <c:v>1</c:v>
                </c:pt>
                <c:pt idx="500">
                  <c:v>3</c:v>
                </c:pt>
                <c:pt idx="501">
                  <c:v>2</c:v>
                </c:pt>
                <c:pt idx="502">
                  <c:v>4</c:v>
                </c:pt>
                <c:pt idx="503">
                  <c:v>2</c:v>
                </c:pt>
                <c:pt idx="504">
                  <c:v>4</c:v>
                </c:pt>
                <c:pt idx="505">
                  <c:v>1</c:v>
                </c:pt>
                <c:pt idx="506">
                  <c:v>1</c:v>
                </c:pt>
                <c:pt idx="507">
                  <c:v>5</c:v>
                </c:pt>
                <c:pt idx="508">
                  <c:v>5</c:v>
                </c:pt>
                <c:pt idx="509">
                  <c:v>2</c:v>
                </c:pt>
                <c:pt idx="510">
                  <c:v>1</c:v>
                </c:pt>
                <c:pt idx="511">
                  <c:v>2</c:v>
                </c:pt>
                <c:pt idx="512">
                  <c:v>9</c:v>
                </c:pt>
                <c:pt idx="513">
                  <c:v>2</c:v>
                </c:pt>
                <c:pt idx="514">
                  <c:v>6</c:v>
                </c:pt>
                <c:pt idx="515">
                  <c:v>5</c:v>
                </c:pt>
                <c:pt idx="516">
                  <c:v>4</c:v>
                </c:pt>
                <c:pt idx="517">
                  <c:v>3</c:v>
                </c:pt>
                <c:pt idx="518">
                  <c:v>2</c:v>
                </c:pt>
                <c:pt idx="519">
                  <c:v>4</c:v>
                </c:pt>
                <c:pt idx="520">
                  <c:v>5</c:v>
                </c:pt>
                <c:pt idx="521">
                  <c:v>2</c:v>
                </c:pt>
                <c:pt idx="522">
                  <c:v>3</c:v>
                </c:pt>
                <c:pt idx="523">
                  <c:v>3</c:v>
                </c:pt>
                <c:pt idx="524">
                  <c:v>1</c:v>
                </c:pt>
                <c:pt idx="525">
                  <c:v>2</c:v>
                </c:pt>
                <c:pt idx="526">
                  <c:v>3</c:v>
                </c:pt>
                <c:pt idx="527">
                  <c:v>3</c:v>
                </c:pt>
                <c:pt idx="528">
                  <c:v>2</c:v>
                </c:pt>
                <c:pt idx="529">
                  <c:v>2</c:v>
                </c:pt>
                <c:pt idx="530">
                  <c:v>1</c:v>
                </c:pt>
                <c:pt idx="531">
                  <c:v>1</c:v>
                </c:pt>
                <c:pt idx="532">
                  <c:v>3</c:v>
                </c:pt>
                <c:pt idx="533">
                  <c:v>7</c:v>
                </c:pt>
                <c:pt idx="534">
                  <c:v>4</c:v>
                </c:pt>
                <c:pt idx="535">
                  <c:v>5</c:v>
                </c:pt>
                <c:pt idx="536">
                  <c:v>4</c:v>
                </c:pt>
                <c:pt idx="537">
                  <c:v>2</c:v>
                </c:pt>
                <c:pt idx="538">
                  <c:v>2</c:v>
                </c:pt>
                <c:pt idx="539">
                  <c:v>1</c:v>
                </c:pt>
                <c:pt idx="540">
                  <c:v>2</c:v>
                </c:pt>
                <c:pt idx="541">
                  <c:v>1</c:v>
                </c:pt>
                <c:pt idx="542">
                  <c:v>1</c:v>
                </c:pt>
                <c:pt idx="543">
                  <c:v>2</c:v>
                </c:pt>
                <c:pt idx="544">
                  <c:v>1</c:v>
                </c:pt>
                <c:pt idx="545">
                  <c:v>1</c:v>
                </c:pt>
                <c:pt idx="546">
                  <c:v>1</c:v>
                </c:pt>
                <c:pt idx="547">
                  <c:v>1</c:v>
                </c:pt>
                <c:pt idx="548">
                  <c:v>1</c:v>
                </c:pt>
                <c:pt idx="549">
                  <c:v>1</c:v>
                </c:pt>
                <c:pt idx="550">
                  <c:v>1</c:v>
                </c:pt>
                <c:pt idx="551">
                  <c:v>1</c:v>
                </c:pt>
                <c:pt idx="552">
                  <c:v>1</c:v>
                </c:pt>
                <c:pt idx="553">
                  <c:v>5</c:v>
                </c:pt>
                <c:pt idx="554">
                  <c:v>1</c:v>
                </c:pt>
                <c:pt idx="555">
                  <c:v>1</c:v>
                </c:pt>
                <c:pt idx="556">
                  <c:v>1</c:v>
                </c:pt>
                <c:pt idx="557">
                  <c:v>1</c:v>
                </c:pt>
                <c:pt idx="558">
                  <c:v>2</c:v>
                </c:pt>
                <c:pt idx="559">
                  <c:v>1</c:v>
                </c:pt>
                <c:pt idx="560">
                  <c:v>1</c:v>
                </c:pt>
                <c:pt idx="561">
                  <c:v>3</c:v>
                </c:pt>
                <c:pt idx="562">
                  <c:v>4</c:v>
                </c:pt>
                <c:pt idx="563">
                  <c:v>1</c:v>
                </c:pt>
                <c:pt idx="564">
                  <c:v>3</c:v>
                </c:pt>
                <c:pt idx="565">
                  <c:v>6</c:v>
                </c:pt>
                <c:pt idx="566">
                  <c:v>4</c:v>
                </c:pt>
                <c:pt idx="567">
                  <c:v>5</c:v>
                </c:pt>
                <c:pt idx="568">
                  <c:v>3</c:v>
                </c:pt>
                <c:pt idx="569">
                  <c:v>6</c:v>
                </c:pt>
                <c:pt idx="570">
                  <c:v>3</c:v>
                </c:pt>
                <c:pt idx="571">
                  <c:v>8</c:v>
                </c:pt>
                <c:pt idx="572">
                  <c:v>1</c:v>
                </c:pt>
                <c:pt idx="573">
                  <c:v>8</c:v>
                </c:pt>
                <c:pt idx="574">
                  <c:v>4</c:v>
                </c:pt>
                <c:pt idx="575">
                  <c:v>5</c:v>
                </c:pt>
                <c:pt idx="576">
                  <c:v>3</c:v>
                </c:pt>
                <c:pt idx="577">
                  <c:v>4</c:v>
                </c:pt>
                <c:pt idx="578">
                  <c:v>1</c:v>
                </c:pt>
                <c:pt idx="579">
                  <c:v>4</c:v>
                </c:pt>
                <c:pt idx="580">
                  <c:v>4</c:v>
                </c:pt>
                <c:pt idx="581">
                  <c:v>1</c:v>
                </c:pt>
                <c:pt idx="582">
                  <c:v>7</c:v>
                </c:pt>
                <c:pt idx="583">
                  <c:v>2</c:v>
                </c:pt>
                <c:pt idx="584">
                  <c:v>4</c:v>
                </c:pt>
                <c:pt idx="585">
                  <c:v>8</c:v>
                </c:pt>
                <c:pt idx="586">
                  <c:v>4</c:v>
                </c:pt>
                <c:pt idx="587">
                  <c:v>6</c:v>
                </c:pt>
                <c:pt idx="588">
                  <c:v>1</c:v>
                </c:pt>
                <c:pt idx="589">
                  <c:v>8</c:v>
                </c:pt>
                <c:pt idx="590">
                  <c:v>1</c:v>
                </c:pt>
                <c:pt idx="591">
                  <c:v>1</c:v>
                </c:pt>
                <c:pt idx="592">
                  <c:v>1</c:v>
                </c:pt>
                <c:pt idx="593">
                  <c:v>3</c:v>
                </c:pt>
                <c:pt idx="594">
                  <c:v>3</c:v>
                </c:pt>
                <c:pt idx="595">
                  <c:v>2</c:v>
                </c:pt>
                <c:pt idx="596">
                  <c:v>1</c:v>
                </c:pt>
                <c:pt idx="597">
                  <c:v>1</c:v>
                </c:pt>
                <c:pt idx="598">
                  <c:v>1</c:v>
                </c:pt>
                <c:pt idx="599">
                  <c:v>5</c:v>
                </c:pt>
                <c:pt idx="600">
                  <c:v>4</c:v>
                </c:pt>
                <c:pt idx="601">
                  <c:v>2</c:v>
                </c:pt>
                <c:pt idx="602">
                  <c:v>1</c:v>
                </c:pt>
                <c:pt idx="603">
                  <c:v>2</c:v>
                </c:pt>
                <c:pt idx="604">
                  <c:v>1</c:v>
                </c:pt>
                <c:pt idx="605">
                  <c:v>2</c:v>
                </c:pt>
                <c:pt idx="606">
                  <c:v>2</c:v>
                </c:pt>
                <c:pt idx="607">
                  <c:v>1</c:v>
                </c:pt>
                <c:pt idx="608">
                  <c:v>1</c:v>
                </c:pt>
                <c:pt idx="609">
                  <c:v>3</c:v>
                </c:pt>
                <c:pt idx="610">
                  <c:v>2</c:v>
                </c:pt>
                <c:pt idx="611">
                  <c:v>1</c:v>
                </c:pt>
                <c:pt idx="612">
                  <c:v>2</c:v>
                </c:pt>
                <c:pt idx="613">
                  <c:v>1</c:v>
                </c:pt>
                <c:pt idx="614">
                  <c:v>6</c:v>
                </c:pt>
                <c:pt idx="615">
                  <c:v>2</c:v>
                </c:pt>
                <c:pt idx="616">
                  <c:v>1</c:v>
                </c:pt>
                <c:pt idx="617">
                  <c:v>3</c:v>
                </c:pt>
                <c:pt idx="618">
                  <c:v>1</c:v>
                </c:pt>
                <c:pt idx="619">
                  <c:v>2</c:v>
                </c:pt>
                <c:pt idx="620">
                  <c:v>2</c:v>
                </c:pt>
                <c:pt idx="621">
                  <c:v>4</c:v>
                </c:pt>
                <c:pt idx="622">
                  <c:v>5</c:v>
                </c:pt>
                <c:pt idx="623">
                  <c:v>5</c:v>
                </c:pt>
                <c:pt idx="624">
                  <c:v>5</c:v>
                </c:pt>
                <c:pt idx="625">
                  <c:v>1</c:v>
                </c:pt>
                <c:pt idx="626">
                  <c:v>3</c:v>
                </c:pt>
                <c:pt idx="627">
                  <c:v>4</c:v>
                </c:pt>
                <c:pt idx="628">
                  <c:v>2</c:v>
                </c:pt>
                <c:pt idx="629">
                  <c:v>3</c:v>
                </c:pt>
                <c:pt idx="630">
                  <c:v>9</c:v>
                </c:pt>
                <c:pt idx="631">
                  <c:v>5</c:v>
                </c:pt>
                <c:pt idx="632">
                  <c:v>7</c:v>
                </c:pt>
                <c:pt idx="633">
                  <c:v>4</c:v>
                </c:pt>
                <c:pt idx="634">
                  <c:v>4</c:v>
                </c:pt>
                <c:pt idx="635">
                  <c:v>3</c:v>
                </c:pt>
                <c:pt idx="636">
                  <c:v>2</c:v>
                </c:pt>
                <c:pt idx="637">
                  <c:v>4</c:v>
                </c:pt>
                <c:pt idx="638">
                  <c:v>3</c:v>
                </c:pt>
                <c:pt idx="639">
                  <c:v>9</c:v>
                </c:pt>
                <c:pt idx="640">
                  <c:v>2</c:v>
                </c:pt>
                <c:pt idx="641">
                  <c:v>6</c:v>
                </c:pt>
                <c:pt idx="642">
                  <c:v>1</c:v>
                </c:pt>
                <c:pt idx="643">
                  <c:v>2</c:v>
                </c:pt>
                <c:pt idx="644">
                  <c:v>2</c:v>
                </c:pt>
                <c:pt idx="645">
                  <c:v>2</c:v>
                </c:pt>
                <c:pt idx="646">
                  <c:v>2</c:v>
                </c:pt>
                <c:pt idx="647">
                  <c:v>2</c:v>
                </c:pt>
                <c:pt idx="648">
                  <c:v>6</c:v>
                </c:pt>
                <c:pt idx="649">
                  <c:v>2</c:v>
                </c:pt>
                <c:pt idx="650">
                  <c:v>2</c:v>
                </c:pt>
                <c:pt idx="651">
                  <c:v>1</c:v>
                </c:pt>
                <c:pt idx="652">
                  <c:v>1</c:v>
                </c:pt>
                <c:pt idx="653">
                  <c:v>1</c:v>
                </c:pt>
                <c:pt idx="654">
                  <c:v>1</c:v>
                </c:pt>
                <c:pt idx="655">
                  <c:v>1</c:v>
                </c:pt>
                <c:pt idx="656">
                  <c:v>1</c:v>
                </c:pt>
                <c:pt idx="657">
                  <c:v>2</c:v>
                </c:pt>
                <c:pt idx="658">
                  <c:v>2</c:v>
                </c:pt>
                <c:pt idx="659">
                  <c:v>2</c:v>
                </c:pt>
                <c:pt idx="660">
                  <c:v>1</c:v>
                </c:pt>
                <c:pt idx="661">
                  <c:v>1</c:v>
                </c:pt>
                <c:pt idx="662">
                  <c:v>1</c:v>
                </c:pt>
                <c:pt idx="663">
                  <c:v>1</c:v>
                </c:pt>
                <c:pt idx="664">
                  <c:v>1</c:v>
                </c:pt>
                <c:pt idx="665">
                  <c:v>1</c:v>
                </c:pt>
                <c:pt idx="666">
                  <c:v>1</c:v>
                </c:pt>
                <c:pt idx="667">
                  <c:v>1</c:v>
                </c:pt>
                <c:pt idx="668">
                  <c:v>1</c:v>
                </c:pt>
                <c:pt idx="669">
                  <c:v>2</c:v>
                </c:pt>
                <c:pt idx="670">
                  <c:v>1</c:v>
                </c:pt>
                <c:pt idx="671">
                  <c:v>2</c:v>
                </c:pt>
                <c:pt idx="672">
                  <c:v>2</c:v>
                </c:pt>
                <c:pt idx="673">
                  <c:v>1</c:v>
                </c:pt>
                <c:pt idx="674">
                  <c:v>1</c:v>
                </c:pt>
                <c:pt idx="675">
                  <c:v>4</c:v>
                </c:pt>
                <c:pt idx="676">
                  <c:v>2</c:v>
                </c:pt>
                <c:pt idx="677">
                  <c:v>2</c:v>
                </c:pt>
                <c:pt idx="678">
                  <c:v>6</c:v>
                </c:pt>
                <c:pt idx="679">
                  <c:v>2</c:v>
                </c:pt>
                <c:pt idx="680">
                  <c:v>1</c:v>
                </c:pt>
                <c:pt idx="681">
                  <c:v>1</c:v>
                </c:pt>
                <c:pt idx="682">
                  <c:v>1</c:v>
                </c:pt>
                <c:pt idx="683">
                  <c:v>4</c:v>
                </c:pt>
                <c:pt idx="684">
                  <c:v>4</c:v>
                </c:pt>
                <c:pt idx="685">
                  <c:v>3</c:v>
                </c:pt>
                <c:pt idx="686">
                  <c:v>2</c:v>
                </c:pt>
                <c:pt idx="687">
                  <c:v>4</c:v>
                </c:pt>
                <c:pt idx="688">
                  <c:v>5</c:v>
                </c:pt>
                <c:pt idx="689">
                  <c:v>1</c:v>
                </c:pt>
                <c:pt idx="690">
                  <c:v>1</c:v>
                </c:pt>
                <c:pt idx="691">
                  <c:v>8</c:v>
                </c:pt>
                <c:pt idx="692">
                  <c:v>5</c:v>
                </c:pt>
                <c:pt idx="693">
                  <c:v>3</c:v>
                </c:pt>
                <c:pt idx="694">
                  <c:v>6</c:v>
                </c:pt>
                <c:pt idx="695">
                  <c:v>6</c:v>
                </c:pt>
                <c:pt idx="696">
                  <c:v>4</c:v>
                </c:pt>
                <c:pt idx="697">
                  <c:v>4</c:v>
                </c:pt>
                <c:pt idx="698">
                  <c:v>2</c:v>
                </c:pt>
                <c:pt idx="699">
                  <c:v>5</c:v>
                </c:pt>
                <c:pt idx="700">
                  <c:v>3</c:v>
                </c:pt>
                <c:pt idx="701">
                  <c:v>1</c:v>
                </c:pt>
                <c:pt idx="702">
                  <c:v>1</c:v>
                </c:pt>
                <c:pt idx="703">
                  <c:v>5</c:v>
                </c:pt>
                <c:pt idx="704">
                  <c:v>2</c:v>
                </c:pt>
                <c:pt idx="705">
                  <c:v>2</c:v>
                </c:pt>
                <c:pt idx="706">
                  <c:v>4</c:v>
                </c:pt>
                <c:pt idx="707">
                  <c:v>8</c:v>
                </c:pt>
                <c:pt idx="708">
                  <c:v>5</c:v>
                </c:pt>
                <c:pt idx="709">
                  <c:v>1</c:v>
                </c:pt>
                <c:pt idx="710">
                  <c:v>1</c:v>
                </c:pt>
                <c:pt idx="711">
                  <c:v>2</c:v>
                </c:pt>
                <c:pt idx="712">
                  <c:v>2</c:v>
                </c:pt>
                <c:pt idx="713">
                  <c:v>2</c:v>
                </c:pt>
                <c:pt idx="714">
                  <c:v>4</c:v>
                </c:pt>
                <c:pt idx="715">
                  <c:v>3</c:v>
                </c:pt>
                <c:pt idx="716">
                  <c:v>2</c:v>
                </c:pt>
                <c:pt idx="717">
                  <c:v>1</c:v>
                </c:pt>
                <c:pt idx="718">
                  <c:v>2</c:v>
                </c:pt>
                <c:pt idx="719">
                  <c:v>2</c:v>
                </c:pt>
                <c:pt idx="720">
                  <c:v>2</c:v>
                </c:pt>
                <c:pt idx="721">
                  <c:v>1</c:v>
                </c:pt>
                <c:pt idx="722">
                  <c:v>1</c:v>
                </c:pt>
                <c:pt idx="723">
                  <c:v>2</c:v>
                </c:pt>
                <c:pt idx="724">
                  <c:v>2</c:v>
                </c:pt>
                <c:pt idx="725">
                  <c:v>1</c:v>
                </c:pt>
                <c:pt idx="726">
                  <c:v>1</c:v>
                </c:pt>
                <c:pt idx="727">
                  <c:v>1</c:v>
                </c:pt>
                <c:pt idx="728">
                  <c:v>2</c:v>
                </c:pt>
                <c:pt idx="729">
                  <c:v>2</c:v>
                </c:pt>
                <c:pt idx="730">
                  <c:v>2</c:v>
                </c:pt>
                <c:pt idx="731">
                  <c:v>1</c:v>
                </c:pt>
                <c:pt idx="732">
                  <c:v>1</c:v>
                </c:pt>
                <c:pt idx="733">
                  <c:v>1</c:v>
                </c:pt>
                <c:pt idx="734">
                  <c:v>1</c:v>
                </c:pt>
                <c:pt idx="735">
                  <c:v>3</c:v>
                </c:pt>
                <c:pt idx="736">
                  <c:v>1</c:v>
                </c:pt>
                <c:pt idx="737">
                  <c:v>2</c:v>
                </c:pt>
                <c:pt idx="738">
                  <c:v>2</c:v>
                </c:pt>
                <c:pt idx="739">
                  <c:v>1</c:v>
                </c:pt>
                <c:pt idx="740">
                  <c:v>7</c:v>
                </c:pt>
                <c:pt idx="741">
                  <c:v>3</c:v>
                </c:pt>
                <c:pt idx="742">
                  <c:v>3</c:v>
                </c:pt>
                <c:pt idx="743">
                  <c:v>2</c:v>
                </c:pt>
                <c:pt idx="744">
                  <c:v>4</c:v>
                </c:pt>
                <c:pt idx="745">
                  <c:v>5</c:v>
                </c:pt>
                <c:pt idx="746">
                  <c:v>6</c:v>
                </c:pt>
                <c:pt idx="747">
                  <c:v>7</c:v>
                </c:pt>
                <c:pt idx="748">
                  <c:v>3</c:v>
                </c:pt>
                <c:pt idx="749">
                  <c:v>3</c:v>
                </c:pt>
                <c:pt idx="750">
                  <c:v>5</c:v>
                </c:pt>
                <c:pt idx="751">
                  <c:v>5</c:v>
                </c:pt>
                <c:pt idx="752">
                  <c:v>4</c:v>
                </c:pt>
                <c:pt idx="753">
                  <c:v>6</c:v>
                </c:pt>
                <c:pt idx="754">
                  <c:v>7</c:v>
                </c:pt>
                <c:pt idx="755">
                  <c:v>5</c:v>
                </c:pt>
                <c:pt idx="756">
                  <c:v>2</c:v>
                </c:pt>
                <c:pt idx="757">
                  <c:v>5</c:v>
                </c:pt>
                <c:pt idx="758">
                  <c:v>3</c:v>
                </c:pt>
                <c:pt idx="759">
                  <c:v>8</c:v>
                </c:pt>
                <c:pt idx="760">
                  <c:v>4</c:v>
                </c:pt>
                <c:pt idx="761">
                  <c:v>6</c:v>
                </c:pt>
                <c:pt idx="762">
                  <c:v>3</c:v>
                </c:pt>
                <c:pt idx="763">
                  <c:v>3</c:v>
                </c:pt>
                <c:pt idx="764">
                  <c:v>8</c:v>
                </c:pt>
                <c:pt idx="765">
                  <c:v>5</c:v>
                </c:pt>
                <c:pt idx="766">
                  <c:v>6</c:v>
                </c:pt>
                <c:pt idx="767">
                  <c:v>4</c:v>
                </c:pt>
                <c:pt idx="768">
                  <c:v>4</c:v>
                </c:pt>
                <c:pt idx="769">
                  <c:v>4</c:v>
                </c:pt>
                <c:pt idx="770">
                  <c:v>2</c:v>
                </c:pt>
                <c:pt idx="771">
                  <c:v>2</c:v>
                </c:pt>
                <c:pt idx="772">
                  <c:v>2</c:v>
                </c:pt>
                <c:pt idx="773">
                  <c:v>2</c:v>
                </c:pt>
                <c:pt idx="774">
                  <c:v>4</c:v>
                </c:pt>
                <c:pt idx="775">
                  <c:v>2</c:v>
                </c:pt>
                <c:pt idx="776">
                  <c:v>3</c:v>
                </c:pt>
                <c:pt idx="777">
                  <c:v>2</c:v>
                </c:pt>
                <c:pt idx="778">
                  <c:v>1</c:v>
                </c:pt>
                <c:pt idx="779">
                  <c:v>1</c:v>
                </c:pt>
                <c:pt idx="780">
                  <c:v>2</c:v>
                </c:pt>
                <c:pt idx="781">
                  <c:v>3</c:v>
                </c:pt>
                <c:pt idx="782">
                  <c:v>1</c:v>
                </c:pt>
                <c:pt idx="783">
                  <c:v>1</c:v>
                </c:pt>
                <c:pt idx="784">
                  <c:v>1</c:v>
                </c:pt>
                <c:pt idx="785">
                  <c:v>1</c:v>
                </c:pt>
                <c:pt idx="786">
                  <c:v>1</c:v>
                </c:pt>
                <c:pt idx="787">
                  <c:v>1</c:v>
                </c:pt>
                <c:pt idx="788">
                  <c:v>1</c:v>
                </c:pt>
                <c:pt idx="789">
                  <c:v>1</c:v>
                </c:pt>
                <c:pt idx="790">
                  <c:v>1</c:v>
                </c:pt>
                <c:pt idx="791">
                  <c:v>2</c:v>
                </c:pt>
                <c:pt idx="792">
                  <c:v>1</c:v>
                </c:pt>
                <c:pt idx="793">
                  <c:v>1</c:v>
                </c:pt>
                <c:pt idx="794">
                  <c:v>1</c:v>
                </c:pt>
                <c:pt idx="795">
                  <c:v>1</c:v>
                </c:pt>
                <c:pt idx="796">
                  <c:v>1</c:v>
                </c:pt>
                <c:pt idx="797">
                  <c:v>1</c:v>
                </c:pt>
                <c:pt idx="798">
                  <c:v>2</c:v>
                </c:pt>
                <c:pt idx="799">
                  <c:v>1</c:v>
                </c:pt>
                <c:pt idx="800">
                  <c:v>2</c:v>
                </c:pt>
                <c:pt idx="801">
                  <c:v>5</c:v>
                </c:pt>
                <c:pt idx="802">
                  <c:v>4</c:v>
                </c:pt>
                <c:pt idx="803">
                  <c:v>3</c:v>
                </c:pt>
                <c:pt idx="804">
                  <c:v>2</c:v>
                </c:pt>
                <c:pt idx="805">
                  <c:v>7</c:v>
                </c:pt>
                <c:pt idx="806">
                  <c:v>3</c:v>
                </c:pt>
                <c:pt idx="807">
                  <c:v>4</c:v>
                </c:pt>
                <c:pt idx="808">
                  <c:v>2</c:v>
                </c:pt>
                <c:pt idx="809">
                  <c:v>1</c:v>
                </c:pt>
                <c:pt idx="810">
                  <c:v>7</c:v>
                </c:pt>
                <c:pt idx="811">
                  <c:v>3</c:v>
                </c:pt>
                <c:pt idx="812">
                  <c:v>2</c:v>
                </c:pt>
                <c:pt idx="813">
                  <c:v>6</c:v>
                </c:pt>
                <c:pt idx="814">
                  <c:v>7</c:v>
                </c:pt>
                <c:pt idx="815">
                  <c:v>1</c:v>
                </c:pt>
                <c:pt idx="816">
                  <c:v>4</c:v>
                </c:pt>
                <c:pt idx="817">
                  <c:v>5</c:v>
                </c:pt>
                <c:pt idx="818">
                  <c:v>3</c:v>
                </c:pt>
                <c:pt idx="819">
                  <c:v>5</c:v>
                </c:pt>
                <c:pt idx="820">
                  <c:v>7</c:v>
                </c:pt>
                <c:pt idx="821">
                  <c:v>4</c:v>
                </c:pt>
                <c:pt idx="822">
                  <c:v>3</c:v>
                </c:pt>
                <c:pt idx="823">
                  <c:v>7</c:v>
                </c:pt>
                <c:pt idx="824">
                  <c:v>4</c:v>
                </c:pt>
                <c:pt idx="825">
                  <c:v>4</c:v>
                </c:pt>
                <c:pt idx="826">
                  <c:v>2</c:v>
                </c:pt>
                <c:pt idx="827">
                  <c:v>2</c:v>
                </c:pt>
                <c:pt idx="828">
                  <c:v>2</c:v>
                </c:pt>
                <c:pt idx="829">
                  <c:v>3</c:v>
                </c:pt>
                <c:pt idx="830">
                  <c:v>5</c:v>
                </c:pt>
                <c:pt idx="831">
                  <c:v>5</c:v>
                </c:pt>
                <c:pt idx="832">
                  <c:v>6</c:v>
                </c:pt>
                <c:pt idx="833">
                  <c:v>4</c:v>
                </c:pt>
                <c:pt idx="834">
                  <c:v>5</c:v>
                </c:pt>
                <c:pt idx="835">
                  <c:v>2</c:v>
                </c:pt>
                <c:pt idx="836">
                  <c:v>5</c:v>
                </c:pt>
                <c:pt idx="837">
                  <c:v>2</c:v>
                </c:pt>
                <c:pt idx="838">
                  <c:v>2</c:v>
                </c:pt>
                <c:pt idx="839">
                  <c:v>3</c:v>
                </c:pt>
                <c:pt idx="840">
                  <c:v>4</c:v>
                </c:pt>
                <c:pt idx="841">
                  <c:v>4</c:v>
                </c:pt>
                <c:pt idx="842">
                  <c:v>4</c:v>
                </c:pt>
                <c:pt idx="843">
                  <c:v>5</c:v>
                </c:pt>
                <c:pt idx="844">
                  <c:v>2</c:v>
                </c:pt>
                <c:pt idx="845">
                  <c:v>4</c:v>
                </c:pt>
                <c:pt idx="846">
                  <c:v>2</c:v>
                </c:pt>
                <c:pt idx="847">
                  <c:v>1</c:v>
                </c:pt>
                <c:pt idx="848">
                  <c:v>2</c:v>
                </c:pt>
                <c:pt idx="849">
                  <c:v>3</c:v>
                </c:pt>
                <c:pt idx="850">
                  <c:v>1</c:v>
                </c:pt>
                <c:pt idx="851">
                  <c:v>2</c:v>
                </c:pt>
                <c:pt idx="852">
                  <c:v>1</c:v>
                </c:pt>
                <c:pt idx="853">
                  <c:v>1</c:v>
                </c:pt>
                <c:pt idx="854">
                  <c:v>1</c:v>
                </c:pt>
                <c:pt idx="855">
                  <c:v>1</c:v>
                </c:pt>
                <c:pt idx="856">
                  <c:v>1</c:v>
                </c:pt>
                <c:pt idx="857">
                  <c:v>2</c:v>
                </c:pt>
                <c:pt idx="858">
                  <c:v>1</c:v>
                </c:pt>
                <c:pt idx="859">
                  <c:v>1</c:v>
                </c:pt>
                <c:pt idx="860">
                  <c:v>1</c:v>
                </c:pt>
                <c:pt idx="861">
                  <c:v>2</c:v>
                </c:pt>
                <c:pt idx="862">
                  <c:v>2</c:v>
                </c:pt>
                <c:pt idx="863">
                  <c:v>2</c:v>
                </c:pt>
                <c:pt idx="864">
                  <c:v>2</c:v>
                </c:pt>
                <c:pt idx="865">
                  <c:v>2</c:v>
                </c:pt>
                <c:pt idx="866">
                  <c:v>1</c:v>
                </c:pt>
                <c:pt idx="867">
                  <c:v>2</c:v>
                </c:pt>
                <c:pt idx="868">
                  <c:v>1</c:v>
                </c:pt>
                <c:pt idx="869">
                  <c:v>5</c:v>
                </c:pt>
                <c:pt idx="870">
                  <c:v>3</c:v>
                </c:pt>
                <c:pt idx="871">
                  <c:v>3</c:v>
                </c:pt>
                <c:pt idx="872">
                  <c:v>6</c:v>
                </c:pt>
                <c:pt idx="873">
                  <c:v>4</c:v>
                </c:pt>
                <c:pt idx="874">
                  <c:v>3</c:v>
                </c:pt>
                <c:pt idx="875">
                  <c:v>1</c:v>
                </c:pt>
                <c:pt idx="876">
                  <c:v>3</c:v>
                </c:pt>
                <c:pt idx="877">
                  <c:v>4</c:v>
                </c:pt>
                <c:pt idx="878">
                  <c:v>7</c:v>
                </c:pt>
                <c:pt idx="879">
                  <c:v>2</c:v>
                </c:pt>
                <c:pt idx="880">
                  <c:v>5</c:v>
                </c:pt>
                <c:pt idx="881">
                  <c:v>6</c:v>
                </c:pt>
                <c:pt idx="882">
                  <c:v>5</c:v>
                </c:pt>
                <c:pt idx="883">
                  <c:v>3</c:v>
                </c:pt>
                <c:pt idx="884">
                  <c:v>5</c:v>
                </c:pt>
                <c:pt idx="885">
                  <c:v>5</c:v>
                </c:pt>
                <c:pt idx="886">
                  <c:v>6</c:v>
                </c:pt>
                <c:pt idx="887">
                  <c:v>3</c:v>
                </c:pt>
                <c:pt idx="888">
                  <c:v>4</c:v>
                </c:pt>
                <c:pt idx="889">
                  <c:v>4</c:v>
                </c:pt>
                <c:pt idx="890">
                  <c:v>6</c:v>
                </c:pt>
                <c:pt idx="891">
                  <c:v>4</c:v>
                </c:pt>
                <c:pt idx="892">
                  <c:v>3</c:v>
                </c:pt>
                <c:pt idx="893">
                  <c:v>8</c:v>
                </c:pt>
                <c:pt idx="894">
                  <c:v>4</c:v>
                </c:pt>
                <c:pt idx="895">
                  <c:v>4</c:v>
                </c:pt>
                <c:pt idx="896">
                  <c:v>2</c:v>
                </c:pt>
                <c:pt idx="897">
                  <c:v>1</c:v>
                </c:pt>
                <c:pt idx="898">
                  <c:v>6</c:v>
                </c:pt>
                <c:pt idx="899">
                  <c:v>4</c:v>
                </c:pt>
                <c:pt idx="900">
                  <c:v>6</c:v>
                </c:pt>
                <c:pt idx="901">
                  <c:v>3</c:v>
                </c:pt>
                <c:pt idx="902">
                  <c:v>3</c:v>
                </c:pt>
                <c:pt idx="903">
                  <c:v>3</c:v>
                </c:pt>
                <c:pt idx="904">
                  <c:v>2</c:v>
                </c:pt>
                <c:pt idx="905">
                  <c:v>2</c:v>
                </c:pt>
                <c:pt idx="906">
                  <c:v>1</c:v>
                </c:pt>
                <c:pt idx="907">
                  <c:v>2</c:v>
                </c:pt>
                <c:pt idx="908">
                  <c:v>4</c:v>
                </c:pt>
                <c:pt idx="909">
                  <c:v>1</c:v>
                </c:pt>
                <c:pt idx="910">
                  <c:v>2</c:v>
                </c:pt>
                <c:pt idx="911">
                  <c:v>3</c:v>
                </c:pt>
                <c:pt idx="912">
                  <c:v>2</c:v>
                </c:pt>
                <c:pt idx="913">
                  <c:v>2</c:v>
                </c:pt>
                <c:pt idx="914">
                  <c:v>3</c:v>
                </c:pt>
                <c:pt idx="915">
                  <c:v>1</c:v>
                </c:pt>
                <c:pt idx="916">
                  <c:v>2</c:v>
                </c:pt>
                <c:pt idx="917">
                  <c:v>1</c:v>
                </c:pt>
                <c:pt idx="918">
                  <c:v>1</c:v>
                </c:pt>
                <c:pt idx="919">
                  <c:v>1</c:v>
                </c:pt>
                <c:pt idx="920">
                  <c:v>1</c:v>
                </c:pt>
                <c:pt idx="921">
                  <c:v>1</c:v>
                </c:pt>
                <c:pt idx="922">
                  <c:v>1</c:v>
                </c:pt>
                <c:pt idx="923">
                  <c:v>1</c:v>
                </c:pt>
                <c:pt idx="924">
                  <c:v>1</c:v>
                </c:pt>
                <c:pt idx="925">
                  <c:v>1</c:v>
                </c:pt>
                <c:pt idx="926">
                  <c:v>1</c:v>
                </c:pt>
                <c:pt idx="927">
                  <c:v>2</c:v>
                </c:pt>
                <c:pt idx="928">
                  <c:v>2</c:v>
                </c:pt>
                <c:pt idx="929">
                  <c:v>1</c:v>
                </c:pt>
                <c:pt idx="930">
                  <c:v>1</c:v>
                </c:pt>
                <c:pt idx="931">
                  <c:v>1</c:v>
                </c:pt>
                <c:pt idx="932">
                  <c:v>1</c:v>
                </c:pt>
                <c:pt idx="933">
                  <c:v>2</c:v>
                </c:pt>
                <c:pt idx="934">
                  <c:v>1</c:v>
                </c:pt>
                <c:pt idx="935">
                  <c:v>4</c:v>
                </c:pt>
                <c:pt idx="936">
                  <c:v>3</c:v>
                </c:pt>
                <c:pt idx="937">
                  <c:v>4</c:v>
                </c:pt>
                <c:pt idx="938">
                  <c:v>2</c:v>
                </c:pt>
                <c:pt idx="939">
                  <c:v>2</c:v>
                </c:pt>
                <c:pt idx="940">
                  <c:v>3</c:v>
                </c:pt>
                <c:pt idx="941">
                  <c:v>6</c:v>
                </c:pt>
                <c:pt idx="942">
                  <c:v>1</c:v>
                </c:pt>
                <c:pt idx="943">
                  <c:v>5</c:v>
                </c:pt>
                <c:pt idx="944">
                  <c:v>2</c:v>
                </c:pt>
                <c:pt idx="945">
                  <c:v>4</c:v>
                </c:pt>
                <c:pt idx="946">
                  <c:v>5</c:v>
                </c:pt>
                <c:pt idx="947">
                  <c:v>4</c:v>
                </c:pt>
                <c:pt idx="948">
                  <c:v>3</c:v>
                </c:pt>
                <c:pt idx="949">
                  <c:v>6</c:v>
                </c:pt>
                <c:pt idx="950">
                  <c:v>3</c:v>
                </c:pt>
                <c:pt idx="951">
                  <c:v>7</c:v>
                </c:pt>
                <c:pt idx="952">
                  <c:v>4</c:v>
                </c:pt>
                <c:pt idx="953">
                  <c:v>4</c:v>
                </c:pt>
                <c:pt idx="954">
                  <c:v>4</c:v>
                </c:pt>
                <c:pt idx="955">
                  <c:v>6</c:v>
                </c:pt>
                <c:pt idx="956">
                  <c:v>2</c:v>
                </c:pt>
                <c:pt idx="957">
                  <c:v>10</c:v>
                </c:pt>
                <c:pt idx="958">
                  <c:v>1</c:v>
                </c:pt>
                <c:pt idx="959">
                  <c:v>6</c:v>
                </c:pt>
                <c:pt idx="960">
                  <c:v>6</c:v>
                </c:pt>
                <c:pt idx="961">
                  <c:v>9</c:v>
                </c:pt>
                <c:pt idx="962">
                  <c:v>3</c:v>
                </c:pt>
                <c:pt idx="963">
                  <c:v>4</c:v>
                </c:pt>
                <c:pt idx="964">
                  <c:v>3</c:v>
                </c:pt>
                <c:pt idx="965">
                  <c:v>5</c:v>
                </c:pt>
                <c:pt idx="966">
                  <c:v>4</c:v>
                </c:pt>
                <c:pt idx="967">
                  <c:v>8</c:v>
                </c:pt>
                <c:pt idx="968">
                  <c:v>5</c:v>
                </c:pt>
                <c:pt idx="969">
                  <c:v>2</c:v>
                </c:pt>
                <c:pt idx="970">
                  <c:v>4</c:v>
                </c:pt>
                <c:pt idx="971">
                  <c:v>1</c:v>
                </c:pt>
                <c:pt idx="972">
                  <c:v>1</c:v>
                </c:pt>
                <c:pt idx="973">
                  <c:v>1</c:v>
                </c:pt>
                <c:pt idx="974">
                  <c:v>4</c:v>
                </c:pt>
                <c:pt idx="975">
                  <c:v>5</c:v>
                </c:pt>
                <c:pt idx="976">
                  <c:v>2</c:v>
                </c:pt>
                <c:pt idx="977">
                  <c:v>2</c:v>
                </c:pt>
                <c:pt idx="978">
                  <c:v>3</c:v>
                </c:pt>
                <c:pt idx="979">
                  <c:v>1</c:v>
                </c:pt>
                <c:pt idx="980">
                  <c:v>3</c:v>
                </c:pt>
                <c:pt idx="981">
                  <c:v>2</c:v>
                </c:pt>
                <c:pt idx="982">
                  <c:v>1</c:v>
                </c:pt>
                <c:pt idx="983">
                  <c:v>2</c:v>
                </c:pt>
                <c:pt idx="984">
                  <c:v>1</c:v>
                </c:pt>
                <c:pt idx="985">
                  <c:v>1</c:v>
                </c:pt>
                <c:pt idx="986">
                  <c:v>1</c:v>
                </c:pt>
                <c:pt idx="987">
                  <c:v>1</c:v>
                </c:pt>
                <c:pt idx="988">
                  <c:v>1</c:v>
                </c:pt>
                <c:pt idx="989">
                  <c:v>1</c:v>
                </c:pt>
                <c:pt idx="990">
                  <c:v>1</c:v>
                </c:pt>
                <c:pt idx="991">
                  <c:v>1</c:v>
                </c:pt>
                <c:pt idx="992">
                  <c:v>1</c:v>
                </c:pt>
                <c:pt idx="993">
                  <c:v>1</c:v>
                </c:pt>
                <c:pt idx="994">
                  <c:v>1</c:v>
                </c:pt>
                <c:pt idx="995">
                  <c:v>1</c:v>
                </c:pt>
                <c:pt idx="996">
                  <c:v>1</c:v>
                </c:pt>
                <c:pt idx="997">
                  <c:v>1</c:v>
                </c:pt>
                <c:pt idx="998">
                  <c:v>1</c:v>
                </c:pt>
                <c:pt idx="999">
                  <c:v>1</c:v>
                </c:pt>
                <c:pt idx="1000">
                  <c:v>1</c:v>
                </c:pt>
                <c:pt idx="1001">
                  <c:v>2</c:v>
                </c:pt>
                <c:pt idx="1002">
                  <c:v>1</c:v>
                </c:pt>
                <c:pt idx="1003">
                  <c:v>1</c:v>
                </c:pt>
                <c:pt idx="1004">
                  <c:v>3</c:v>
                </c:pt>
                <c:pt idx="1005">
                  <c:v>1</c:v>
                </c:pt>
                <c:pt idx="1006">
                  <c:v>2</c:v>
                </c:pt>
                <c:pt idx="1007">
                  <c:v>1</c:v>
                </c:pt>
                <c:pt idx="1008">
                  <c:v>1</c:v>
                </c:pt>
                <c:pt idx="1009">
                  <c:v>2</c:v>
                </c:pt>
                <c:pt idx="1010">
                  <c:v>3</c:v>
                </c:pt>
                <c:pt idx="1011">
                  <c:v>1</c:v>
                </c:pt>
                <c:pt idx="1012">
                  <c:v>2</c:v>
                </c:pt>
                <c:pt idx="1013">
                  <c:v>3</c:v>
                </c:pt>
                <c:pt idx="1014">
                  <c:v>3</c:v>
                </c:pt>
                <c:pt idx="1015">
                  <c:v>5</c:v>
                </c:pt>
                <c:pt idx="1016">
                  <c:v>4</c:v>
                </c:pt>
                <c:pt idx="1017">
                  <c:v>1</c:v>
                </c:pt>
                <c:pt idx="1018">
                  <c:v>4</c:v>
                </c:pt>
                <c:pt idx="1019">
                  <c:v>5</c:v>
                </c:pt>
                <c:pt idx="1020">
                  <c:v>2</c:v>
                </c:pt>
                <c:pt idx="1021">
                  <c:v>4</c:v>
                </c:pt>
                <c:pt idx="1022">
                  <c:v>4</c:v>
                </c:pt>
                <c:pt idx="1023">
                  <c:v>5</c:v>
                </c:pt>
                <c:pt idx="1024">
                  <c:v>4</c:v>
                </c:pt>
                <c:pt idx="1025">
                  <c:v>7</c:v>
                </c:pt>
                <c:pt idx="1026">
                  <c:v>6</c:v>
                </c:pt>
                <c:pt idx="1027">
                  <c:v>2</c:v>
                </c:pt>
                <c:pt idx="1028">
                  <c:v>8</c:v>
                </c:pt>
                <c:pt idx="1029">
                  <c:v>6</c:v>
                </c:pt>
                <c:pt idx="1030">
                  <c:v>6</c:v>
                </c:pt>
                <c:pt idx="1031">
                  <c:v>9</c:v>
                </c:pt>
                <c:pt idx="1032">
                  <c:v>7</c:v>
                </c:pt>
                <c:pt idx="1033">
                  <c:v>9</c:v>
                </c:pt>
                <c:pt idx="1034">
                  <c:v>12</c:v>
                </c:pt>
                <c:pt idx="1035">
                  <c:v>3</c:v>
                </c:pt>
                <c:pt idx="1036">
                  <c:v>1</c:v>
                </c:pt>
                <c:pt idx="1037">
                  <c:v>5</c:v>
                </c:pt>
                <c:pt idx="1038">
                  <c:v>5</c:v>
                </c:pt>
                <c:pt idx="1039">
                  <c:v>5</c:v>
                </c:pt>
                <c:pt idx="1040">
                  <c:v>5</c:v>
                </c:pt>
                <c:pt idx="1041">
                  <c:v>6</c:v>
                </c:pt>
                <c:pt idx="1042">
                  <c:v>4</c:v>
                </c:pt>
                <c:pt idx="1043">
                  <c:v>3</c:v>
                </c:pt>
                <c:pt idx="1044">
                  <c:v>2</c:v>
                </c:pt>
                <c:pt idx="1045">
                  <c:v>1</c:v>
                </c:pt>
                <c:pt idx="1046">
                  <c:v>3</c:v>
                </c:pt>
                <c:pt idx="1047">
                  <c:v>4</c:v>
                </c:pt>
                <c:pt idx="1048">
                  <c:v>3</c:v>
                </c:pt>
                <c:pt idx="1049">
                  <c:v>5</c:v>
                </c:pt>
                <c:pt idx="1050">
                  <c:v>6</c:v>
                </c:pt>
                <c:pt idx="1051">
                  <c:v>1</c:v>
                </c:pt>
                <c:pt idx="1052">
                  <c:v>1</c:v>
                </c:pt>
                <c:pt idx="1053">
                  <c:v>4</c:v>
                </c:pt>
                <c:pt idx="1054">
                  <c:v>2</c:v>
                </c:pt>
                <c:pt idx="1055">
                  <c:v>2</c:v>
                </c:pt>
                <c:pt idx="1056">
                  <c:v>1</c:v>
                </c:pt>
                <c:pt idx="1057">
                  <c:v>1</c:v>
                </c:pt>
                <c:pt idx="1058">
                  <c:v>2</c:v>
                </c:pt>
                <c:pt idx="1059">
                  <c:v>1</c:v>
                </c:pt>
                <c:pt idx="1060">
                  <c:v>1</c:v>
                </c:pt>
                <c:pt idx="1061">
                  <c:v>1</c:v>
                </c:pt>
                <c:pt idx="1062">
                  <c:v>1</c:v>
                </c:pt>
                <c:pt idx="1063">
                  <c:v>1</c:v>
                </c:pt>
                <c:pt idx="1064">
                  <c:v>1</c:v>
                </c:pt>
                <c:pt idx="1065">
                  <c:v>2</c:v>
                </c:pt>
                <c:pt idx="1066">
                  <c:v>1</c:v>
                </c:pt>
                <c:pt idx="1067">
                  <c:v>1</c:v>
                </c:pt>
                <c:pt idx="1068">
                  <c:v>1</c:v>
                </c:pt>
                <c:pt idx="1069">
                  <c:v>2</c:v>
                </c:pt>
                <c:pt idx="1070">
                  <c:v>2</c:v>
                </c:pt>
                <c:pt idx="1071">
                  <c:v>1</c:v>
                </c:pt>
                <c:pt idx="1072">
                  <c:v>1</c:v>
                </c:pt>
                <c:pt idx="1073">
                  <c:v>3</c:v>
                </c:pt>
                <c:pt idx="1074">
                  <c:v>1</c:v>
                </c:pt>
                <c:pt idx="1075">
                  <c:v>1</c:v>
                </c:pt>
                <c:pt idx="1076">
                  <c:v>1</c:v>
                </c:pt>
                <c:pt idx="1077">
                  <c:v>2</c:v>
                </c:pt>
                <c:pt idx="1078">
                  <c:v>4</c:v>
                </c:pt>
                <c:pt idx="1079">
                  <c:v>4</c:v>
                </c:pt>
                <c:pt idx="1080">
                  <c:v>3</c:v>
                </c:pt>
                <c:pt idx="1081">
                  <c:v>4</c:v>
                </c:pt>
                <c:pt idx="1082">
                  <c:v>3</c:v>
                </c:pt>
                <c:pt idx="1083">
                  <c:v>10</c:v>
                </c:pt>
                <c:pt idx="1084">
                  <c:v>3</c:v>
                </c:pt>
                <c:pt idx="1085">
                  <c:v>1</c:v>
                </c:pt>
                <c:pt idx="1086">
                  <c:v>6</c:v>
                </c:pt>
                <c:pt idx="1087">
                  <c:v>4</c:v>
                </c:pt>
                <c:pt idx="1088">
                  <c:v>5</c:v>
                </c:pt>
                <c:pt idx="1089">
                  <c:v>6</c:v>
                </c:pt>
                <c:pt idx="1090">
                  <c:v>5</c:v>
                </c:pt>
                <c:pt idx="1091">
                  <c:v>4</c:v>
                </c:pt>
                <c:pt idx="1092">
                  <c:v>5</c:v>
                </c:pt>
                <c:pt idx="1093">
                  <c:v>4</c:v>
                </c:pt>
                <c:pt idx="1094">
                  <c:v>3</c:v>
                </c:pt>
                <c:pt idx="1095">
                  <c:v>8</c:v>
                </c:pt>
                <c:pt idx="1096">
                  <c:v>5</c:v>
                </c:pt>
                <c:pt idx="1097">
                  <c:v>1</c:v>
                </c:pt>
                <c:pt idx="1098">
                  <c:v>5</c:v>
                </c:pt>
                <c:pt idx="1099">
                  <c:v>3</c:v>
                </c:pt>
                <c:pt idx="1100">
                  <c:v>7</c:v>
                </c:pt>
                <c:pt idx="1101">
                  <c:v>3</c:v>
                </c:pt>
                <c:pt idx="1102">
                  <c:v>5</c:v>
                </c:pt>
                <c:pt idx="1103">
                  <c:v>1</c:v>
                </c:pt>
                <c:pt idx="1104">
                  <c:v>3</c:v>
                </c:pt>
                <c:pt idx="1105">
                  <c:v>10</c:v>
                </c:pt>
                <c:pt idx="1106">
                  <c:v>5</c:v>
                </c:pt>
                <c:pt idx="1107">
                  <c:v>3</c:v>
                </c:pt>
                <c:pt idx="1108">
                  <c:v>5</c:v>
                </c:pt>
                <c:pt idx="1109">
                  <c:v>7</c:v>
                </c:pt>
                <c:pt idx="1110">
                  <c:v>6</c:v>
                </c:pt>
                <c:pt idx="1111">
                  <c:v>3</c:v>
                </c:pt>
                <c:pt idx="1112">
                  <c:v>6</c:v>
                </c:pt>
                <c:pt idx="1113">
                  <c:v>7</c:v>
                </c:pt>
                <c:pt idx="1114">
                  <c:v>6</c:v>
                </c:pt>
                <c:pt idx="1115">
                  <c:v>3</c:v>
                </c:pt>
                <c:pt idx="1116">
                  <c:v>5</c:v>
                </c:pt>
                <c:pt idx="1117">
                  <c:v>2</c:v>
                </c:pt>
                <c:pt idx="1118">
                  <c:v>2</c:v>
                </c:pt>
                <c:pt idx="1119">
                  <c:v>5</c:v>
                </c:pt>
                <c:pt idx="1120">
                  <c:v>1</c:v>
                </c:pt>
                <c:pt idx="1121">
                  <c:v>3</c:v>
                </c:pt>
                <c:pt idx="1122">
                  <c:v>3</c:v>
                </c:pt>
                <c:pt idx="1123">
                  <c:v>1</c:v>
                </c:pt>
                <c:pt idx="1124">
                  <c:v>2</c:v>
                </c:pt>
                <c:pt idx="1125">
                  <c:v>1</c:v>
                </c:pt>
                <c:pt idx="1126">
                  <c:v>1</c:v>
                </c:pt>
                <c:pt idx="1127">
                  <c:v>1</c:v>
                </c:pt>
                <c:pt idx="1128">
                  <c:v>1</c:v>
                </c:pt>
                <c:pt idx="1129">
                  <c:v>2</c:v>
                </c:pt>
                <c:pt idx="1130">
                  <c:v>1</c:v>
                </c:pt>
                <c:pt idx="1131">
                  <c:v>1</c:v>
                </c:pt>
                <c:pt idx="1132">
                  <c:v>3</c:v>
                </c:pt>
                <c:pt idx="1133">
                  <c:v>1</c:v>
                </c:pt>
                <c:pt idx="1134">
                  <c:v>2</c:v>
                </c:pt>
                <c:pt idx="1135">
                  <c:v>2</c:v>
                </c:pt>
                <c:pt idx="1136">
                  <c:v>2</c:v>
                </c:pt>
                <c:pt idx="1137">
                  <c:v>1</c:v>
                </c:pt>
                <c:pt idx="1138">
                  <c:v>4</c:v>
                </c:pt>
                <c:pt idx="1139">
                  <c:v>2</c:v>
                </c:pt>
                <c:pt idx="1140">
                  <c:v>2</c:v>
                </c:pt>
                <c:pt idx="1141">
                  <c:v>3</c:v>
                </c:pt>
                <c:pt idx="1142">
                  <c:v>3</c:v>
                </c:pt>
                <c:pt idx="1143">
                  <c:v>3</c:v>
                </c:pt>
                <c:pt idx="1144">
                  <c:v>3</c:v>
                </c:pt>
                <c:pt idx="1145">
                  <c:v>3</c:v>
                </c:pt>
                <c:pt idx="1146">
                  <c:v>5</c:v>
                </c:pt>
                <c:pt idx="1147">
                  <c:v>3</c:v>
                </c:pt>
                <c:pt idx="1148">
                  <c:v>3</c:v>
                </c:pt>
                <c:pt idx="1149">
                  <c:v>2</c:v>
                </c:pt>
                <c:pt idx="1150">
                  <c:v>4</c:v>
                </c:pt>
                <c:pt idx="1151">
                  <c:v>4</c:v>
                </c:pt>
                <c:pt idx="1152">
                  <c:v>4</c:v>
                </c:pt>
                <c:pt idx="1153">
                  <c:v>4</c:v>
                </c:pt>
                <c:pt idx="1154">
                  <c:v>3</c:v>
                </c:pt>
                <c:pt idx="1155">
                  <c:v>4</c:v>
                </c:pt>
                <c:pt idx="1156">
                  <c:v>7</c:v>
                </c:pt>
                <c:pt idx="1157">
                  <c:v>1</c:v>
                </c:pt>
                <c:pt idx="1158">
                  <c:v>8</c:v>
                </c:pt>
                <c:pt idx="1159">
                  <c:v>10</c:v>
                </c:pt>
                <c:pt idx="1160">
                  <c:v>3</c:v>
                </c:pt>
                <c:pt idx="1161">
                  <c:v>7</c:v>
                </c:pt>
                <c:pt idx="1162">
                  <c:v>7</c:v>
                </c:pt>
                <c:pt idx="1163">
                  <c:v>4</c:v>
                </c:pt>
                <c:pt idx="1164">
                  <c:v>11</c:v>
                </c:pt>
                <c:pt idx="1165">
                  <c:v>8</c:v>
                </c:pt>
                <c:pt idx="1166">
                  <c:v>7</c:v>
                </c:pt>
                <c:pt idx="1167">
                  <c:v>2</c:v>
                </c:pt>
                <c:pt idx="1168">
                  <c:v>6</c:v>
                </c:pt>
                <c:pt idx="1169">
                  <c:v>2</c:v>
                </c:pt>
                <c:pt idx="1170">
                  <c:v>3</c:v>
                </c:pt>
                <c:pt idx="1171">
                  <c:v>3</c:v>
                </c:pt>
                <c:pt idx="1172">
                  <c:v>8</c:v>
                </c:pt>
                <c:pt idx="1173">
                  <c:v>5</c:v>
                </c:pt>
                <c:pt idx="1174">
                  <c:v>4</c:v>
                </c:pt>
                <c:pt idx="1175">
                  <c:v>6</c:v>
                </c:pt>
                <c:pt idx="1176">
                  <c:v>6</c:v>
                </c:pt>
                <c:pt idx="1177">
                  <c:v>11</c:v>
                </c:pt>
                <c:pt idx="1178">
                  <c:v>1</c:v>
                </c:pt>
                <c:pt idx="1179">
                  <c:v>2</c:v>
                </c:pt>
                <c:pt idx="1180">
                  <c:v>4</c:v>
                </c:pt>
                <c:pt idx="1181">
                  <c:v>2</c:v>
                </c:pt>
                <c:pt idx="1182">
                  <c:v>4</c:v>
                </c:pt>
                <c:pt idx="1183">
                  <c:v>2</c:v>
                </c:pt>
                <c:pt idx="1184">
                  <c:v>2</c:v>
                </c:pt>
                <c:pt idx="1185">
                  <c:v>5</c:v>
                </c:pt>
                <c:pt idx="1186">
                  <c:v>1</c:v>
                </c:pt>
                <c:pt idx="1187">
                  <c:v>2</c:v>
                </c:pt>
                <c:pt idx="1188">
                  <c:v>2</c:v>
                </c:pt>
                <c:pt idx="1189">
                  <c:v>2</c:v>
                </c:pt>
                <c:pt idx="1190">
                  <c:v>2</c:v>
                </c:pt>
                <c:pt idx="1191">
                  <c:v>2</c:v>
                </c:pt>
                <c:pt idx="1192">
                  <c:v>1</c:v>
                </c:pt>
                <c:pt idx="1193">
                  <c:v>2</c:v>
                </c:pt>
                <c:pt idx="1194">
                  <c:v>2</c:v>
                </c:pt>
                <c:pt idx="1195">
                  <c:v>1</c:v>
                </c:pt>
                <c:pt idx="1196">
                  <c:v>1</c:v>
                </c:pt>
                <c:pt idx="1197">
                  <c:v>1</c:v>
                </c:pt>
                <c:pt idx="1198">
                  <c:v>1</c:v>
                </c:pt>
                <c:pt idx="1199">
                  <c:v>1</c:v>
                </c:pt>
                <c:pt idx="1200">
                  <c:v>1</c:v>
                </c:pt>
                <c:pt idx="1201">
                  <c:v>1</c:v>
                </c:pt>
                <c:pt idx="1202">
                  <c:v>1</c:v>
                </c:pt>
                <c:pt idx="1203">
                  <c:v>1</c:v>
                </c:pt>
                <c:pt idx="1204">
                  <c:v>3</c:v>
                </c:pt>
                <c:pt idx="1205">
                  <c:v>2</c:v>
                </c:pt>
                <c:pt idx="1206">
                  <c:v>1</c:v>
                </c:pt>
                <c:pt idx="1207">
                  <c:v>1</c:v>
                </c:pt>
                <c:pt idx="1208">
                  <c:v>1</c:v>
                </c:pt>
                <c:pt idx="1209">
                  <c:v>4</c:v>
                </c:pt>
                <c:pt idx="1210">
                  <c:v>2</c:v>
                </c:pt>
                <c:pt idx="1211">
                  <c:v>3</c:v>
                </c:pt>
                <c:pt idx="1212">
                  <c:v>2</c:v>
                </c:pt>
                <c:pt idx="1213">
                  <c:v>3</c:v>
                </c:pt>
                <c:pt idx="1214">
                  <c:v>4</c:v>
                </c:pt>
                <c:pt idx="1215">
                  <c:v>1</c:v>
                </c:pt>
                <c:pt idx="1216">
                  <c:v>5</c:v>
                </c:pt>
                <c:pt idx="1217">
                  <c:v>4</c:v>
                </c:pt>
                <c:pt idx="1218">
                  <c:v>7</c:v>
                </c:pt>
                <c:pt idx="1219">
                  <c:v>3</c:v>
                </c:pt>
                <c:pt idx="1220">
                  <c:v>5</c:v>
                </c:pt>
                <c:pt idx="1221">
                  <c:v>4</c:v>
                </c:pt>
                <c:pt idx="1222">
                  <c:v>5</c:v>
                </c:pt>
                <c:pt idx="1223">
                  <c:v>7</c:v>
                </c:pt>
                <c:pt idx="1224">
                  <c:v>5</c:v>
                </c:pt>
                <c:pt idx="1225">
                  <c:v>4</c:v>
                </c:pt>
                <c:pt idx="1226">
                  <c:v>6</c:v>
                </c:pt>
                <c:pt idx="1227">
                  <c:v>4</c:v>
                </c:pt>
                <c:pt idx="1228">
                  <c:v>8</c:v>
                </c:pt>
                <c:pt idx="1229">
                  <c:v>9</c:v>
                </c:pt>
                <c:pt idx="1230">
                  <c:v>6</c:v>
                </c:pt>
                <c:pt idx="1231">
                  <c:v>10</c:v>
                </c:pt>
                <c:pt idx="1232">
                  <c:v>11</c:v>
                </c:pt>
                <c:pt idx="1233">
                  <c:v>5</c:v>
                </c:pt>
                <c:pt idx="1234">
                  <c:v>6</c:v>
                </c:pt>
                <c:pt idx="1235">
                  <c:v>5</c:v>
                </c:pt>
                <c:pt idx="1236">
                  <c:v>10</c:v>
                </c:pt>
                <c:pt idx="1237">
                  <c:v>12</c:v>
                </c:pt>
                <c:pt idx="1238">
                  <c:v>7</c:v>
                </c:pt>
                <c:pt idx="1239">
                  <c:v>2</c:v>
                </c:pt>
                <c:pt idx="1240">
                  <c:v>6</c:v>
                </c:pt>
                <c:pt idx="1241">
                  <c:v>8</c:v>
                </c:pt>
                <c:pt idx="1242">
                  <c:v>7</c:v>
                </c:pt>
                <c:pt idx="1243">
                  <c:v>9</c:v>
                </c:pt>
                <c:pt idx="1244">
                  <c:v>5</c:v>
                </c:pt>
                <c:pt idx="1245">
                  <c:v>6</c:v>
                </c:pt>
                <c:pt idx="1246">
                  <c:v>6</c:v>
                </c:pt>
                <c:pt idx="1247">
                  <c:v>5</c:v>
                </c:pt>
                <c:pt idx="1248">
                  <c:v>4</c:v>
                </c:pt>
                <c:pt idx="1249">
                  <c:v>2</c:v>
                </c:pt>
                <c:pt idx="1250">
                  <c:v>7</c:v>
                </c:pt>
                <c:pt idx="1251">
                  <c:v>3</c:v>
                </c:pt>
                <c:pt idx="1252">
                  <c:v>1</c:v>
                </c:pt>
                <c:pt idx="1253">
                  <c:v>2</c:v>
                </c:pt>
                <c:pt idx="1254">
                  <c:v>2</c:v>
                </c:pt>
                <c:pt idx="1255">
                  <c:v>3</c:v>
                </c:pt>
                <c:pt idx="1256">
                  <c:v>1</c:v>
                </c:pt>
                <c:pt idx="1257">
                  <c:v>1</c:v>
                </c:pt>
                <c:pt idx="1258">
                  <c:v>3</c:v>
                </c:pt>
                <c:pt idx="1259">
                  <c:v>4</c:v>
                </c:pt>
                <c:pt idx="1260">
                  <c:v>3</c:v>
                </c:pt>
                <c:pt idx="1261">
                  <c:v>2</c:v>
                </c:pt>
                <c:pt idx="1262">
                  <c:v>1</c:v>
                </c:pt>
                <c:pt idx="1263">
                  <c:v>1</c:v>
                </c:pt>
                <c:pt idx="1264">
                  <c:v>2</c:v>
                </c:pt>
                <c:pt idx="1265">
                  <c:v>1</c:v>
                </c:pt>
                <c:pt idx="1266">
                  <c:v>2</c:v>
                </c:pt>
                <c:pt idx="1267">
                  <c:v>1</c:v>
                </c:pt>
                <c:pt idx="1268">
                  <c:v>3</c:v>
                </c:pt>
                <c:pt idx="1269">
                  <c:v>1</c:v>
                </c:pt>
                <c:pt idx="1270">
                  <c:v>1</c:v>
                </c:pt>
                <c:pt idx="1271">
                  <c:v>1</c:v>
                </c:pt>
                <c:pt idx="1272">
                  <c:v>1</c:v>
                </c:pt>
                <c:pt idx="1273">
                  <c:v>1</c:v>
                </c:pt>
                <c:pt idx="1274">
                  <c:v>1</c:v>
                </c:pt>
                <c:pt idx="1275">
                  <c:v>1</c:v>
                </c:pt>
                <c:pt idx="1276">
                  <c:v>1</c:v>
                </c:pt>
                <c:pt idx="1277">
                  <c:v>2</c:v>
                </c:pt>
                <c:pt idx="1278">
                  <c:v>1</c:v>
                </c:pt>
                <c:pt idx="1279">
                  <c:v>3</c:v>
                </c:pt>
                <c:pt idx="1280">
                  <c:v>2</c:v>
                </c:pt>
                <c:pt idx="1281">
                  <c:v>1</c:v>
                </c:pt>
                <c:pt idx="1282">
                  <c:v>1</c:v>
                </c:pt>
                <c:pt idx="1283">
                  <c:v>1</c:v>
                </c:pt>
                <c:pt idx="1284">
                  <c:v>4</c:v>
                </c:pt>
                <c:pt idx="1285">
                  <c:v>3</c:v>
                </c:pt>
                <c:pt idx="1286">
                  <c:v>2</c:v>
                </c:pt>
                <c:pt idx="1287">
                  <c:v>1</c:v>
                </c:pt>
                <c:pt idx="1288">
                  <c:v>3</c:v>
                </c:pt>
                <c:pt idx="1289">
                  <c:v>1</c:v>
                </c:pt>
                <c:pt idx="1290">
                  <c:v>4</c:v>
                </c:pt>
                <c:pt idx="1291">
                  <c:v>4</c:v>
                </c:pt>
                <c:pt idx="1292">
                  <c:v>7</c:v>
                </c:pt>
                <c:pt idx="1293">
                  <c:v>1</c:v>
                </c:pt>
                <c:pt idx="1294">
                  <c:v>7</c:v>
                </c:pt>
                <c:pt idx="1295">
                  <c:v>9</c:v>
                </c:pt>
                <c:pt idx="1296">
                  <c:v>5</c:v>
                </c:pt>
                <c:pt idx="1297">
                  <c:v>8</c:v>
                </c:pt>
                <c:pt idx="1298">
                  <c:v>7</c:v>
                </c:pt>
                <c:pt idx="1299">
                  <c:v>4</c:v>
                </c:pt>
                <c:pt idx="1300">
                  <c:v>13</c:v>
                </c:pt>
                <c:pt idx="1301">
                  <c:v>3</c:v>
                </c:pt>
                <c:pt idx="1302">
                  <c:v>5</c:v>
                </c:pt>
                <c:pt idx="1303">
                  <c:v>9</c:v>
                </c:pt>
                <c:pt idx="1304">
                  <c:v>9</c:v>
                </c:pt>
                <c:pt idx="1305">
                  <c:v>5</c:v>
                </c:pt>
                <c:pt idx="1306">
                  <c:v>6</c:v>
                </c:pt>
                <c:pt idx="1307">
                  <c:v>6</c:v>
                </c:pt>
                <c:pt idx="1308">
                  <c:v>4</c:v>
                </c:pt>
                <c:pt idx="1309">
                  <c:v>4</c:v>
                </c:pt>
                <c:pt idx="1310">
                  <c:v>3</c:v>
                </c:pt>
                <c:pt idx="1311">
                  <c:v>9</c:v>
                </c:pt>
                <c:pt idx="1312">
                  <c:v>7</c:v>
                </c:pt>
                <c:pt idx="1313">
                  <c:v>8</c:v>
                </c:pt>
                <c:pt idx="1314">
                  <c:v>6</c:v>
                </c:pt>
                <c:pt idx="1315">
                  <c:v>6</c:v>
                </c:pt>
                <c:pt idx="1316">
                  <c:v>3</c:v>
                </c:pt>
                <c:pt idx="1317">
                  <c:v>5</c:v>
                </c:pt>
                <c:pt idx="1318">
                  <c:v>3</c:v>
                </c:pt>
                <c:pt idx="1319">
                  <c:v>4</c:v>
                </c:pt>
                <c:pt idx="1320">
                  <c:v>8</c:v>
                </c:pt>
                <c:pt idx="1321">
                  <c:v>6</c:v>
                </c:pt>
                <c:pt idx="1322">
                  <c:v>6</c:v>
                </c:pt>
                <c:pt idx="1323">
                  <c:v>2</c:v>
                </c:pt>
                <c:pt idx="1324">
                  <c:v>3</c:v>
                </c:pt>
                <c:pt idx="1325">
                  <c:v>1</c:v>
                </c:pt>
                <c:pt idx="1326">
                  <c:v>2</c:v>
                </c:pt>
                <c:pt idx="1327">
                  <c:v>1</c:v>
                </c:pt>
                <c:pt idx="1328">
                  <c:v>2</c:v>
                </c:pt>
                <c:pt idx="1329">
                  <c:v>1</c:v>
                </c:pt>
                <c:pt idx="1330">
                  <c:v>1</c:v>
                </c:pt>
                <c:pt idx="1331">
                  <c:v>2</c:v>
                </c:pt>
                <c:pt idx="1332">
                  <c:v>1</c:v>
                </c:pt>
                <c:pt idx="1333">
                  <c:v>1</c:v>
                </c:pt>
                <c:pt idx="1334">
                  <c:v>2</c:v>
                </c:pt>
                <c:pt idx="1335">
                  <c:v>1</c:v>
                </c:pt>
                <c:pt idx="1336">
                  <c:v>1</c:v>
                </c:pt>
                <c:pt idx="1337">
                  <c:v>1</c:v>
                </c:pt>
                <c:pt idx="1338">
                  <c:v>1</c:v>
                </c:pt>
                <c:pt idx="1339">
                  <c:v>1</c:v>
                </c:pt>
                <c:pt idx="1340">
                  <c:v>1</c:v>
                </c:pt>
                <c:pt idx="1341">
                  <c:v>1</c:v>
                </c:pt>
                <c:pt idx="1342">
                  <c:v>2</c:v>
                </c:pt>
                <c:pt idx="1343">
                  <c:v>2</c:v>
                </c:pt>
                <c:pt idx="1344">
                  <c:v>2</c:v>
                </c:pt>
                <c:pt idx="1345">
                  <c:v>2</c:v>
                </c:pt>
                <c:pt idx="1346">
                  <c:v>1</c:v>
                </c:pt>
                <c:pt idx="1347">
                  <c:v>1</c:v>
                </c:pt>
                <c:pt idx="1348">
                  <c:v>1</c:v>
                </c:pt>
                <c:pt idx="1349">
                  <c:v>2</c:v>
                </c:pt>
                <c:pt idx="1350">
                  <c:v>2</c:v>
                </c:pt>
                <c:pt idx="1351">
                  <c:v>1</c:v>
                </c:pt>
                <c:pt idx="1352">
                  <c:v>1</c:v>
                </c:pt>
                <c:pt idx="1353">
                  <c:v>1</c:v>
                </c:pt>
                <c:pt idx="1354">
                  <c:v>4</c:v>
                </c:pt>
                <c:pt idx="1355">
                  <c:v>2</c:v>
                </c:pt>
                <c:pt idx="1356">
                  <c:v>6</c:v>
                </c:pt>
                <c:pt idx="1357">
                  <c:v>3</c:v>
                </c:pt>
                <c:pt idx="1358">
                  <c:v>2</c:v>
                </c:pt>
                <c:pt idx="1359">
                  <c:v>5</c:v>
                </c:pt>
                <c:pt idx="1360">
                  <c:v>7</c:v>
                </c:pt>
                <c:pt idx="1361">
                  <c:v>6</c:v>
                </c:pt>
                <c:pt idx="1362">
                  <c:v>7</c:v>
                </c:pt>
                <c:pt idx="1363">
                  <c:v>11</c:v>
                </c:pt>
                <c:pt idx="1364">
                  <c:v>7</c:v>
                </c:pt>
                <c:pt idx="1365">
                  <c:v>5</c:v>
                </c:pt>
                <c:pt idx="1366">
                  <c:v>2</c:v>
                </c:pt>
                <c:pt idx="1367">
                  <c:v>11</c:v>
                </c:pt>
                <c:pt idx="1368">
                  <c:v>7</c:v>
                </c:pt>
                <c:pt idx="1369">
                  <c:v>4</c:v>
                </c:pt>
                <c:pt idx="1370">
                  <c:v>4</c:v>
                </c:pt>
                <c:pt idx="1371">
                  <c:v>5</c:v>
                </c:pt>
                <c:pt idx="1372">
                  <c:v>6</c:v>
                </c:pt>
                <c:pt idx="1373">
                  <c:v>12</c:v>
                </c:pt>
                <c:pt idx="1374">
                  <c:v>15</c:v>
                </c:pt>
                <c:pt idx="1375">
                  <c:v>6</c:v>
                </c:pt>
                <c:pt idx="1376">
                  <c:v>10</c:v>
                </c:pt>
                <c:pt idx="1377">
                  <c:v>5</c:v>
                </c:pt>
                <c:pt idx="1378">
                  <c:v>6</c:v>
                </c:pt>
                <c:pt idx="1379">
                  <c:v>6</c:v>
                </c:pt>
                <c:pt idx="1380">
                  <c:v>4</c:v>
                </c:pt>
                <c:pt idx="1381">
                  <c:v>10</c:v>
                </c:pt>
                <c:pt idx="1382">
                  <c:v>7</c:v>
                </c:pt>
                <c:pt idx="1383">
                  <c:v>5</c:v>
                </c:pt>
                <c:pt idx="1384">
                  <c:v>7</c:v>
                </c:pt>
                <c:pt idx="1385">
                  <c:v>7</c:v>
                </c:pt>
                <c:pt idx="1386">
                  <c:v>4</c:v>
                </c:pt>
                <c:pt idx="1387">
                  <c:v>11</c:v>
                </c:pt>
                <c:pt idx="1388">
                  <c:v>6</c:v>
                </c:pt>
                <c:pt idx="1389">
                  <c:v>10</c:v>
                </c:pt>
                <c:pt idx="1390">
                  <c:v>9</c:v>
                </c:pt>
                <c:pt idx="1391">
                  <c:v>3</c:v>
                </c:pt>
                <c:pt idx="1392">
                  <c:v>8</c:v>
                </c:pt>
                <c:pt idx="1393">
                  <c:v>7</c:v>
                </c:pt>
                <c:pt idx="1394">
                  <c:v>5</c:v>
                </c:pt>
                <c:pt idx="1395">
                  <c:v>2</c:v>
                </c:pt>
                <c:pt idx="1396">
                  <c:v>2</c:v>
                </c:pt>
                <c:pt idx="1397">
                  <c:v>3</c:v>
                </c:pt>
                <c:pt idx="1398">
                  <c:v>3</c:v>
                </c:pt>
                <c:pt idx="1399">
                  <c:v>3</c:v>
                </c:pt>
                <c:pt idx="1400">
                  <c:v>2</c:v>
                </c:pt>
                <c:pt idx="1401">
                  <c:v>1</c:v>
                </c:pt>
                <c:pt idx="1402">
                  <c:v>3</c:v>
                </c:pt>
                <c:pt idx="1403">
                  <c:v>2</c:v>
                </c:pt>
                <c:pt idx="1404">
                  <c:v>1</c:v>
                </c:pt>
                <c:pt idx="1405">
                  <c:v>1</c:v>
                </c:pt>
                <c:pt idx="1406">
                  <c:v>2</c:v>
                </c:pt>
                <c:pt idx="1407">
                  <c:v>1</c:v>
                </c:pt>
                <c:pt idx="1408">
                  <c:v>1</c:v>
                </c:pt>
                <c:pt idx="1409">
                  <c:v>1</c:v>
                </c:pt>
                <c:pt idx="1410">
                  <c:v>1</c:v>
                </c:pt>
                <c:pt idx="1411">
                  <c:v>1</c:v>
                </c:pt>
                <c:pt idx="1412">
                  <c:v>1</c:v>
                </c:pt>
                <c:pt idx="1413">
                  <c:v>1</c:v>
                </c:pt>
                <c:pt idx="1414">
                  <c:v>2</c:v>
                </c:pt>
                <c:pt idx="1415">
                  <c:v>1</c:v>
                </c:pt>
                <c:pt idx="1416">
                  <c:v>2</c:v>
                </c:pt>
                <c:pt idx="1417">
                  <c:v>1</c:v>
                </c:pt>
                <c:pt idx="1418">
                  <c:v>3</c:v>
                </c:pt>
                <c:pt idx="1419">
                  <c:v>3</c:v>
                </c:pt>
                <c:pt idx="1420">
                  <c:v>1</c:v>
                </c:pt>
                <c:pt idx="1421">
                  <c:v>1</c:v>
                </c:pt>
                <c:pt idx="1422">
                  <c:v>4</c:v>
                </c:pt>
                <c:pt idx="1423">
                  <c:v>4</c:v>
                </c:pt>
                <c:pt idx="1424">
                  <c:v>3</c:v>
                </c:pt>
                <c:pt idx="1425">
                  <c:v>1</c:v>
                </c:pt>
                <c:pt idx="1426">
                  <c:v>1</c:v>
                </c:pt>
                <c:pt idx="1427">
                  <c:v>3</c:v>
                </c:pt>
                <c:pt idx="1428">
                  <c:v>2</c:v>
                </c:pt>
                <c:pt idx="1429">
                  <c:v>5</c:v>
                </c:pt>
                <c:pt idx="1430">
                  <c:v>5</c:v>
                </c:pt>
                <c:pt idx="1431">
                  <c:v>3</c:v>
                </c:pt>
                <c:pt idx="1432">
                  <c:v>5</c:v>
                </c:pt>
                <c:pt idx="1433">
                  <c:v>3</c:v>
                </c:pt>
                <c:pt idx="1434">
                  <c:v>4</c:v>
                </c:pt>
                <c:pt idx="1435">
                  <c:v>3</c:v>
                </c:pt>
                <c:pt idx="1436">
                  <c:v>8</c:v>
                </c:pt>
                <c:pt idx="1437">
                  <c:v>6</c:v>
                </c:pt>
                <c:pt idx="1438">
                  <c:v>4</c:v>
                </c:pt>
                <c:pt idx="1439">
                  <c:v>5</c:v>
                </c:pt>
                <c:pt idx="1440">
                  <c:v>11</c:v>
                </c:pt>
                <c:pt idx="1441">
                  <c:v>8</c:v>
                </c:pt>
                <c:pt idx="1442">
                  <c:v>2</c:v>
                </c:pt>
                <c:pt idx="1443">
                  <c:v>4</c:v>
                </c:pt>
                <c:pt idx="1444">
                  <c:v>10</c:v>
                </c:pt>
                <c:pt idx="1445">
                  <c:v>7</c:v>
                </c:pt>
                <c:pt idx="1446">
                  <c:v>6</c:v>
                </c:pt>
                <c:pt idx="1447">
                  <c:v>5</c:v>
                </c:pt>
                <c:pt idx="1448">
                  <c:v>8</c:v>
                </c:pt>
                <c:pt idx="1449">
                  <c:v>4</c:v>
                </c:pt>
                <c:pt idx="1450">
                  <c:v>14</c:v>
                </c:pt>
                <c:pt idx="1451">
                  <c:v>10</c:v>
                </c:pt>
                <c:pt idx="1452">
                  <c:v>5</c:v>
                </c:pt>
                <c:pt idx="1453">
                  <c:v>5</c:v>
                </c:pt>
                <c:pt idx="1454">
                  <c:v>9</c:v>
                </c:pt>
                <c:pt idx="1455">
                  <c:v>7</c:v>
                </c:pt>
                <c:pt idx="1456">
                  <c:v>4</c:v>
                </c:pt>
                <c:pt idx="1457">
                  <c:v>4</c:v>
                </c:pt>
                <c:pt idx="1458">
                  <c:v>10</c:v>
                </c:pt>
                <c:pt idx="1459">
                  <c:v>6</c:v>
                </c:pt>
                <c:pt idx="1460">
                  <c:v>6</c:v>
                </c:pt>
                <c:pt idx="1461">
                  <c:v>7</c:v>
                </c:pt>
                <c:pt idx="1462">
                  <c:v>7</c:v>
                </c:pt>
                <c:pt idx="1463">
                  <c:v>3</c:v>
                </c:pt>
                <c:pt idx="1464">
                  <c:v>3</c:v>
                </c:pt>
                <c:pt idx="1465">
                  <c:v>1</c:v>
                </c:pt>
                <c:pt idx="1466">
                  <c:v>3</c:v>
                </c:pt>
                <c:pt idx="1467">
                  <c:v>5</c:v>
                </c:pt>
                <c:pt idx="1468">
                  <c:v>3</c:v>
                </c:pt>
                <c:pt idx="1469">
                  <c:v>2</c:v>
                </c:pt>
                <c:pt idx="1470">
                  <c:v>1</c:v>
                </c:pt>
                <c:pt idx="1471">
                  <c:v>4</c:v>
                </c:pt>
                <c:pt idx="1472">
                  <c:v>3</c:v>
                </c:pt>
                <c:pt idx="1473">
                  <c:v>5</c:v>
                </c:pt>
                <c:pt idx="1474">
                  <c:v>3</c:v>
                </c:pt>
                <c:pt idx="1475">
                  <c:v>2</c:v>
                </c:pt>
                <c:pt idx="1476">
                  <c:v>1</c:v>
                </c:pt>
                <c:pt idx="1477">
                  <c:v>1</c:v>
                </c:pt>
                <c:pt idx="1478">
                  <c:v>1</c:v>
                </c:pt>
                <c:pt idx="1479">
                  <c:v>1</c:v>
                </c:pt>
                <c:pt idx="1480">
                  <c:v>1</c:v>
                </c:pt>
                <c:pt idx="1481">
                  <c:v>2</c:v>
                </c:pt>
                <c:pt idx="1482">
                  <c:v>2</c:v>
                </c:pt>
                <c:pt idx="1483">
                  <c:v>1</c:v>
                </c:pt>
                <c:pt idx="1484">
                  <c:v>1</c:v>
                </c:pt>
                <c:pt idx="1485">
                  <c:v>2</c:v>
                </c:pt>
                <c:pt idx="1486">
                  <c:v>1</c:v>
                </c:pt>
                <c:pt idx="1487">
                  <c:v>1</c:v>
                </c:pt>
                <c:pt idx="1488">
                  <c:v>1</c:v>
                </c:pt>
                <c:pt idx="1489">
                  <c:v>2</c:v>
                </c:pt>
                <c:pt idx="1490">
                  <c:v>3</c:v>
                </c:pt>
                <c:pt idx="1491">
                  <c:v>2</c:v>
                </c:pt>
                <c:pt idx="1492">
                  <c:v>2</c:v>
                </c:pt>
                <c:pt idx="1493">
                  <c:v>3</c:v>
                </c:pt>
                <c:pt idx="1494">
                  <c:v>2</c:v>
                </c:pt>
                <c:pt idx="1495">
                  <c:v>2</c:v>
                </c:pt>
                <c:pt idx="1496">
                  <c:v>4</c:v>
                </c:pt>
                <c:pt idx="1497">
                  <c:v>2</c:v>
                </c:pt>
                <c:pt idx="1498">
                  <c:v>3</c:v>
                </c:pt>
                <c:pt idx="1499">
                  <c:v>2</c:v>
                </c:pt>
                <c:pt idx="1500">
                  <c:v>3</c:v>
                </c:pt>
                <c:pt idx="1501">
                  <c:v>2</c:v>
                </c:pt>
                <c:pt idx="1502">
                  <c:v>2</c:v>
                </c:pt>
                <c:pt idx="1503">
                  <c:v>6</c:v>
                </c:pt>
                <c:pt idx="1504">
                  <c:v>9</c:v>
                </c:pt>
                <c:pt idx="1505">
                  <c:v>9</c:v>
                </c:pt>
                <c:pt idx="1506">
                  <c:v>4</c:v>
                </c:pt>
                <c:pt idx="1507">
                  <c:v>3</c:v>
                </c:pt>
                <c:pt idx="1508">
                  <c:v>7</c:v>
                </c:pt>
                <c:pt idx="1509">
                  <c:v>9</c:v>
                </c:pt>
                <c:pt idx="1510">
                  <c:v>13</c:v>
                </c:pt>
                <c:pt idx="1511">
                  <c:v>5</c:v>
                </c:pt>
                <c:pt idx="1512">
                  <c:v>6</c:v>
                </c:pt>
                <c:pt idx="1513">
                  <c:v>6</c:v>
                </c:pt>
                <c:pt idx="1514">
                  <c:v>4</c:v>
                </c:pt>
                <c:pt idx="1515">
                  <c:v>11</c:v>
                </c:pt>
                <c:pt idx="1516">
                  <c:v>5</c:v>
                </c:pt>
                <c:pt idx="1517">
                  <c:v>7</c:v>
                </c:pt>
                <c:pt idx="1518">
                  <c:v>9</c:v>
                </c:pt>
                <c:pt idx="1519">
                  <c:v>6</c:v>
                </c:pt>
                <c:pt idx="1520">
                  <c:v>9</c:v>
                </c:pt>
                <c:pt idx="1521">
                  <c:v>6</c:v>
                </c:pt>
                <c:pt idx="1522">
                  <c:v>8</c:v>
                </c:pt>
                <c:pt idx="1523">
                  <c:v>4</c:v>
                </c:pt>
                <c:pt idx="1524">
                  <c:v>8</c:v>
                </c:pt>
                <c:pt idx="1525">
                  <c:v>1</c:v>
                </c:pt>
                <c:pt idx="1526">
                  <c:v>7</c:v>
                </c:pt>
                <c:pt idx="1527">
                  <c:v>2</c:v>
                </c:pt>
                <c:pt idx="1528">
                  <c:v>2</c:v>
                </c:pt>
                <c:pt idx="1529">
                  <c:v>5</c:v>
                </c:pt>
                <c:pt idx="1530">
                  <c:v>6</c:v>
                </c:pt>
                <c:pt idx="1531">
                  <c:v>4</c:v>
                </c:pt>
                <c:pt idx="1532">
                  <c:v>3</c:v>
                </c:pt>
                <c:pt idx="1533">
                  <c:v>5</c:v>
                </c:pt>
                <c:pt idx="1534">
                  <c:v>3</c:v>
                </c:pt>
                <c:pt idx="1535">
                  <c:v>3</c:v>
                </c:pt>
                <c:pt idx="1536">
                  <c:v>2</c:v>
                </c:pt>
                <c:pt idx="1537">
                  <c:v>1</c:v>
                </c:pt>
                <c:pt idx="1538">
                  <c:v>5</c:v>
                </c:pt>
                <c:pt idx="1539">
                  <c:v>1</c:v>
                </c:pt>
                <c:pt idx="1540">
                  <c:v>6</c:v>
                </c:pt>
                <c:pt idx="1541">
                  <c:v>3</c:v>
                </c:pt>
                <c:pt idx="1542">
                  <c:v>2</c:v>
                </c:pt>
                <c:pt idx="1543">
                  <c:v>2</c:v>
                </c:pt>
                <c:pt idx="1544">
                  <c:v>1</c:v>
                </c:pt>
                <c:pt idx="1545">
                  <c:v>3</c:v>
                </c:pt>
                <c:pt idx="1546">
                  <c:v>2</c:v>
                </c:pt>
                <c:pt idx="1547">
                  <c:v>2</c:v>
                </c:pt>
                <c:pt idx="1548">
                  <c:v>2</c:v>
                </c:pt>
                <c:pt idx="1549">
                  <c:v>2</c:v>
                </c:pt>
                <c:pt idx="1550">
                  <c:v>1</c:v>
                </c:pt>
                <c:pt idx="1551">
                  <c:v>1</c:v>
                </c:pt>
                <c:pt idx="1552">
                  <c:v>1</c:v>
                </c:pt>
                <c:pt idx="1553">
                  <c:v>1</c:v>
                </c:pt>
                <c:pt idx="1554">
                  <c:v>1</c:v>
                </c:pt>
                <c:pt idx="1555">
                  <c:v>1</c:v>
                </c:pt>
                <c:pt idx="1556">
                  <c:v>1</c:v>
                </c:pt>
                <c:pt idx="1557">
                  <c:v>2</c:v>
                </c:pt>
                <c:pt idx="1558">
                  <c:v>1</c:v>
                </c:pt>
                <c:pt idx="1559">
                  <c:v>1</c:v>
                </c:pt>
                <c:pt idx="1560">
                  <c:v>1</c:v>
                </c:pt>
                <c:pt idx="1561">
                  <c:v>2</c:v>
                </c:pt>
                <c:pt idx="1562">
                  <c:v>1</c:v>
                </c:pt>
                <c:pt idx="1563">
                  <c:v>1</c:v>
                </c:pt>
                <c:pt idx="1564">
                  <c:v>1</c:v>
                </c:pt>
                <c:pt idx="1565">
                  <c:v>1</c:v>
                </c:pt>
                <c:pt idx="1566">
                  <c:v>1</c:v>
                </c:pt>
                <c:pt idx="1567">
                  <c:v>1</c:v>
                </c:pt>
                <c:pt idx="1568">
                  <c:v>2</c:v>
                </c:pt>
                <c:pt idx="1569">
                  <c:v>1</c:v>
                </c:pt>
                <c:pt idx="1570">
                  <c:v>4</c:v>
                </c:pt>
                <c:pt idx="1571">
                  <c:v>1</c:v>
                </c:pt>
                <c:pt idx="1572">
                  <c:v>4</c:v>
                </c:pt>
                <c:pt idx="1573">
                  <c:v>1</c:v>
                </c:pt>
                <c:pt idx="1574">
                  <c:v>6</c:v>
                </c:pt>
                <c:pt idx="1575">
                  <c:v>3</c:v>
                </c:pt>
                <c:pt idx="1576">
                  <c:v>1</c:v>
                </c:pt>
                <c:pt idx="1577">
                  <c:v>6</c:v>
                </c:pt>
                <c:pt idx="1578">
                  <c:v>9</c:v>
                </c:pt>
                <c:pt idx="1579">
                  <c:v>3</c:v>
                </c:pt>
                <c:pt idx="1580">
                  <c:v>7</c:v>
                </c:pt>
                <c:pt idx="1581">
                  <c:v>9</c:v>
                </c:pt>
                <c:pt idx="1582">
                  <c:v>7</c:v>
                </c:pt>
                <c:pt idx="1583">
                  <c:v>6</c:v>
                </c:pt>
                <c:pt idx="1584">
                  <c:v>3</c:v>
                </c:pt>
                <c:pt idx="1585">
                  <c:v>16</c:v>
                </c:pt>
                <c:pt idx="1586">
                  <c:v>9</c:v>
                </c:pt>
                <c:pt idx="1587">
                  <c:v>7</c:v>
                </c:pt>
                <c:pt idx="1588">
                  <c:v>7</c:v>
                </c:pt>
                <c:pt idx="1589">
                  <c:v>7</c:v>
                </c:pt>
                <c:pt idx="1590">
                  <c:v>11</c:v>
                </c:pt>
                <c:pt idx="1591">
                  <c:v>11</c:v>
                </c:pt>
                <c:pt idx="1592">
                  <c:v>12</c:v>
                </c:pt>
                <c:pt idx="1593">
                  <c:v>8</c:v>
                </c:pt>
                <c:pt idx="1594">
                  <c:v>1</c:v>
                </c:pt>
                <c:pt idx="1595">
                  <c:v>8</c:v>
                </c:pt>
                <c:pt idx="1596">
                  <c:v>7</c:v>
                </c:pt>
                <c:pt idx="1597">
                  <c:v>12</c:v>
                </c:pt>
                <c:pt idx="1598">
                  <c:v>12</c:v>
                </c:pt>
                <c:pt idx="1599">
                  <c:v>8</c:v>
                </c:pt>
                <c:pt idx="1600">
                  <c:v>6</c:v>
                </c:pt>
                <c:pt idx="1601">
                  <c:v>7</c:v>
                </c:pt>
                <c:pt idx="1602">
                  <c:v>5</c:v>
                </c:pt>
                <c:pt idx="1603">
                  <c:v>8</c:v>
                </c:pt>
                <c:pt idx="1604">
                  <c:v>7</c:v>
                </c:pt>
                <c:pt idx="1605">
                  <c:v>2</c:v>
                </c:pt>
                <c:pt idx="1606">
                  <c:v>7</c:v>
                </c:pt>
                <c:pt idx="1607">
                  <c:v>8</c:v>
                </c:pt>
                <c:pt idx="1608">
                  <c:v>7</c:v>
                </c:pt>
                <c:pt idx="1609">
                  <c:v>5</c:v>
                </c:pt>
                <c:pt idx="1610">
                  <c:v>1</c:v>
                </c:pt>
                <c:pt idx="1611">
                  <c:v>6</c:v>
                </c:pt>
                <c:pt idx="1612">
                  <c:v>6</c:v>
                </c:pt>
                <c:pt idx="1613">
                  <c:v>4</c:v>
                </c:pt>
                <c:pt idx="1614">
                  <c:v>3</c:v>
                </c:pt>
                <c:pt idx="1615">
                  <c:v>1</c:v>
                </c:pt>
                <c:pt idx="1616">
                  <c:v>5</c:v>
                </c:pt>
                <c:pt idx="1617">
                  <c:v>2</c:v>
                </c:pt>
                <c:pt idx="1618">
                  <c:v>5</c:v>
                </c:pt>
                <c:pt idx="1619">
                  <c:v>2</c:v>
                </c:pt>
                <c:pt idx="1620">
                  <c:v>2</c:v>
                </c:pt>
                <c:pt idx="1621">
                  <c:v>1</c:v>
                </c:pt>
                <c:pt idx="1622">
                  <c:v>1</c:v>
                </c:pt>
                <c:pt idx="1623">
                  <c:v>3</c:v>
                </c:pt>
                <c:pt idx="1624">
                  <c:v>1</c:v>
                </c:pt>
                <c:pt idx="1625">
                  <c:v>2</c:v>
                </c:pt>
                <c:pt idx="1626">
                  <c:v>1</c:v>
                </c:pt>
                <c:pt idx="1627">
                  <c:v>2</c:v>
                </c:pt>
                <c:pt idx="1628">
                  <c:v>1</c:v>
                </c:pt>
                <c:pt idx="1629">
                  <c:v>1</c:v>
                </c:pt>
                <c:pt idx="1630">
                  <c:v>1</c:v>
                </c:pt>
                <c:pt idx="1631">
                  <c:v>1</c:v>
                </c:pt>
                <c:pt idx="1632">
                  <c:v>2</c:v>
                </c:pt>
                <c:pt idx="1633">
                  <c:v>1</c:v>
                </c:pt>
                <c:pt idx="1634">
                  <c:v>2</c:v>
                </c:pt>
                <c:pt idx="1635">
                  <c:v>2</c:v>
                </c:pt>
                <c:pt idx="1636">
                  <c:v>1</c:v>
                </c:pt>
                <c:pt idx="1637">
                  <c:v>2</c:v>
                </c:pt>
                <c:pt idx="1638">
                  <c:v>2</c:v>
                </c:pt>
                <c:pt idx="1639">
                  <c:v>1</c:v>
                </c:pt>
                <c:pt idx="1640">
                  <c:v>4</c:v>
                </c:pt>
                <c:pt idx="1641">
                  <c:v>3</c:v>
                </c:pt>
                <c:pt idx="1642">
                  <c:v>2</c:v>
                </c:pt>
                <c:pt idx="1643">
                  <c:v>4</c:v>
                </c:pt>
                <c:pt idx="1644">
                  <c:v>3</c:v>
                </c:pt>
                <c:pt idx="1645">
                  <c:v>4</c:v>
                </c:pt>
                <c:pt idx="1646">
                  <c:v>3</c:v>
                </c:pt>
                <c:pt idx="1647">
                  <c:v>1</c:v>
                </c:pt>
                <c:pt idx="1648">
                  <c:v>4</c:v>
                </c:pt>
                <c:pt idx="1649">
                  <c:v>2</c:v>
                </c:pt>
                <c:pt idx="1650">
                  <c:v>6</c:v>
                </c:pt>
                <c:pt idx="1651">
                  <c:v>6</c:v>
                </c:pt>
                <c:pt idx="1652">
                  <c:v>3</c:v>
                </c:pt>
                <c:pt idx="1653">
                  <c:v>1</c:v>
                </c:pt>
                <c:pt idx="1654">
                  <c:v>6</c:v>
                </c:pt>
                <c:pt idx="1655">
                  <c:v>4</c:v>
                </c:pt>
                <c:pt idx="1656">
                  <c:v>7</c:v>
                </c:pt>
                <c:pt idx="1657">
                  <c:v>6</c:v>
                </c:pt>
                <c:pt idx="1658">
                  <c:v>6</c:v>
                </c:pt>
                <c:pt idx="1659">
                  <c:v>8</c:v>
                </c:pt>
                <c:pt idx="1660">
                  <c:v>9</c:v>
                </c:pt>
                <c:pt idx="1661">
                  <c:v>9</c:v>
                </c:pt>
                <c:pt idx="1662">
                  <c:v>5</c:v>
                </c:pt>
                <c:pt idx="1663">
                  <c:v>9</c:v>
                </c:pt>
                <c:pt idx="1664">
                  <c:v>8</c:v>
                </c:pt>
                <c:pt idx="1665">
                  <c:v>8</c:v>
                </c:pt>
                <c:pt idx="1666">
                  <c:v>13</c:v>
                </c:pt>
                <c:pt idx="1667">
                  <c:v>8</c:v>
                </c:pt>
                <c:pt idx="1668">
                  <c:v>9</c:v>
                </c:pt>
                <c:pt idx="1669">
                  <c:v>9</c:v>
                </c:pt>
                <c:pt idx="1670">
                  <c:v>9</c:v>
                </c:pt>
                <c:pt idx="1671">
                  <c:v>4</c:v>
                </c:pt>
                <c:pt idx="1672">
                  <c:v>10</c:v>
                </c:pt>
                <c:pt idx="1673">
                  <c:v>12</c:v>
                </c:pt>
                <c:pt idx="1674">
                  <c:v>6</c:v>
                </c:pt>
                <c:pt idx="1675">
                  <c:v>6</c:v>
                </c:pt>
                <c:pt idx="1676">
                  <c:v>6</c:v>
                </c:pt>
                <c:pt idx="1677">
                  <c:v>8</c:v>
                </c:pt>
                <c:pt idx="1678">
                  <c:v>5</c:v>
                </c:pt>
                <c:pt idx="1679">
                  <c:v>11</c:v>
                </c:pt>
                <c:pt idx="1680">
                  <c:v>5</c:v>
                </c:pt>
                <c:pt idx="1681">
                  <c:v>6</c:v>
                </c:pt>
                <c:pt idx="1682">
                  <c:v>7</c:v>
                </c:pt>
                <c:pt idx="1683">
                  <c:v>8</c:v>
                </c:pt>
                <c:pt idx="1684">
                  <c:v>7</c:v>
                </c:pt>
                <c:pt idx="1685">
                  <c:v>3</c:v>
                </c:pt>
                <c:pt idx="1686">
                  <c:v>4</c:v>
                </c:pt>
                <c:pt idx="1687">
                  <c:v>2</c:v>
                </c:pt>
                <c:pt idx="1688">
                  <c:v>4</c:v>
                </c:pt>
                <c:pt idx="1689">
                  <c:v>7</c:v>
                </c:pt>
                <c:pt idx="1690">
                  <c:v>3</c:v>
                </c:pt>
                <c:pt idx="1691">
                  <c:v>5</c:v>
                </c:pt>
                <c:pt idx="1692">
                  <c:v>9</c:v>
                </c:pt>
                <c:pt idx="1693">
                  <c:v>1</c:v>
                </c:pt>
                <c:pt idx="1694">
                  <c:v>6</c:v>
                </c:pt>
                <c:pt idx="1695">
                  <c:v>2</c:v>
                </c:pt>
                <c:pt idx="1696">
                  <c:v>2</c:v>
                </c:pt>
                <c:pt idx="1697">
                  <c:v>2</c:v>
                </c:pt>
                <c:pt idx="1698">
                  <c:v>2</c:v>
                </c:pt>
                <c:pt idx="1699">
                  <c:v>1</c:v>
                </c:pt>
                <c:pt idx="1700">
                  <c:v>2</c:v>
                </c:pt>
                <c:pt idx="1701">
                  <c:v>2</c:v>
                </c:pt>
                <c:pt idx="1702">
                  <c:v>3</c:v>
                </c:pt>
                <c:pt idx="1703">
                  <c:v>1</c:v>
                </c:pt>
                <c:pt idx="1704">
                  <c:v>1</c:v>
                </c:pt>
                <c:pt idx="1705">
                  <c:v>1</c:v>
                </c:pt>
                <c:pt idx="1706">
                  <c:v>1</c:v>
                </c:pt>
                <c:pt idx="1707">
                  <c:v>1</c:v>
                </c:pt>
                <c:pt idx="1708">
                  <c:v>1</c:v>
                </c:pt>
                <c:pt idx="1709">
                  <c:v>1</c:v>
                </c:pt>
                <c:pt idx="1710">
                  <c:v>1</c:v>
                </c:pt>
                <c:pt idx="1711">
                  <c:v>1</c:v>
                </c:pt>
                <c:pt idx="1712">
                  <c:v>1</c:v>
                </c:pt>
                <c:pt idx="1713">
                  <c:v>1</c:v>
                </c:pt>
                <c:pt idx="1714">
                  <c:v>3</c:v>
                </c:pt>
                <c:pt idx="1715">
                  <c:v>3</c:v>
                </c:pt>
                <c:pt idx="1716">
                  <c:v>3</c:v>
                </c:pt>
                <c:pt idx="1717">
                  <c:v>1</c:v>
                </c:pt>
                <c:pt idx="1718">
                  <c:v>1</c:v>
                </c:pt>
                <c:pt idx="1719">
                  <c:v>4</c:v>
                </c:pt>
                <c:pt idx="1720">
                  <c:v>3</c:v>
                </c:pt>
                <c:pt idx="1721">
                  <c:v>7</c:v>
                </c:pt>
                <c:pt idx="1722">
                  <c:v>4</c:v>
                </c:pt>
                <c:pt idx="1723">
                  <c:v>9</c:v>
                </c:pt>
                <c:pt idx="1724">
                  <c:v>6</c:v>
                </c:pt>
                <c:pt idx="1725">
                  <c:v>5</c:v>
                </c:pt>
                <c:pt idx="1726">
                  <c:v>3</c:v>
                </c:pt>
                <c:pt idx="1727">
                  <c:v>2</c:v>
                </c:pt>
                <c:pt idx="1728">
                  <c:v>10</c:v>
                </c:pt>
                <c:pt idx="1729">
                  <c:v>10</c:v>
                </c:pt>
                <c:pt idx="1730">
                  <c:v>7</c:v>
                </c:pt>
                <c:pt idx="1731">
                  <c:v>7</c:v>
                </c:pt>
                <c:pt idx="1732">
                  <c:v>15</c:v>
                </c:pt>
                <c:pt idx="1733">
                  <c:v>10</c:v>
                </c:pt>
                <c:pt idx="1734">
                  <c:v>8</c:v>
                </c:pt>
                <c:pt idx="1735">
                  <c:v>13</c:v>
                </c:pt>
                <c:pt idx="1736">
                  <c:v>10</c:v>
                </c:pt>
                <c:pt idx="1737">
                  <c:v>13</c:v>
                </c:pt>
                <c:pt idx="1738">
                  <c:v>14</c:v>
                </c:pt>
                <c:pt idx="1739">
                  <c:v>17</c:v>
                </c:pt>
                <c:pt idx="1740">
                  <c:v>16</c:v>
                </c:pt>
                <c:pt idx="1741">
                  <c:v>7</c:v>
                </c:pt>
                <c:pt idx="1742">
                  <c:v>8</c:v>
                </c:pt>
                <c:pt idx="1743">
                  <c:v>10</c:v>
                </c:pt>
                <c:pt idx="1744">
                  <c:v>11</c:v>
                </c:pt>
                <c:pt idx="1745">
                  <c:v>17</c:v>
                </c:pt>
                <c:pt idx="1746">
                  <c:v>12</c:v>
                </c:pt>
                <c:pt idx="1747">
                  <c:v>8</c:v>
                </c:pt>
                <c:pt idx="1748">
                  <c:v>11</c:v>
                </c:pt>
                <c:pt idx="1749">
                  <c:v>11</c:v>
                </c:pt>
                <c:pt idx="1750">
                  <c:v>4</c:v>
                </c:pt>
                <c:pt idx="1751">
                  <c:v>10</c:v>
                </c:pt>
                <c:pt idx="1752">
                  <c:v>6</c:v>
                </c:pt>
                <c:pt idx="1753">
                  <c:v>7</c:v>
                </c:pt>
                <c:pt idx="1754">
                  <c:v>4</c:v>
                </c:pt>
                <c:pt idx="1755">
                  <c:v>4</c:v>
                </c:pt>
                <c:pt idx="1756">
                  <c:v>7</c:v>
                </c:pt>
                <c:pt idx="1757">
                  <c:v>5</c:v>
                </c:pt>
                <c:pt idx="1758">
                  <c:v>5</c:v>
                </c:pt>
                <c:pt idx="1759">
                  <c:v>4</c:v>
                </c:pt>
                <c:pt idx="1760">
                  <c:v>4</c:v>
                </c:pt>
                <c:pt idx="1761">
                  <c:v>3</c:v>
                </c:pt>
                <c:pt idx="1762">
                  <c:v>7</c:v>
                </c:pt>
                <c:pt idx="1763">
                  <c:v>3</c:v>
                </c:pt>
                <c:pt idx="1764">
                  <c:v>5</c:v>
                </c:pt>
                <c:pt idx="1765">
                  <c:v>4</c:v>
                </c:pt>
                <c:pt idx="1766">
                  <c:v>1</c:v>
                </c:pt>
                <c:pt idx="1767">
                  <c:v>4</c:v>
                </c:pt>
                <c:pt idx="1768">
                  <c:v>4</c:v>
                </c:pt>
                <c:pt idx="1769">
                  <c:v>3</c:v>
                </c:pt>
                <c:pt idx="1770">
                  <c:v>2</c:v>
                </c:pt>
                <c:pt idx="1771">
                  <c:v>1</c:v>
                </c:pt>
                <c:pt idx="1772">
                  <c:v>1</c:v>
                </c:pt>
                <c:pt idx="1773">
                  <c:v>2</c:v>
                </c:pt>
                <c:pt idx="1774">
                  <c:v>4</c:v>
                </c:pt>
                <c:pt idx="1775">
                  <c:v>1</c:v>
                </c:pt>
                <c:pt idx="1776">
                  <c:v>1</c:v>
                </c:pt>
                <c:pt idx="1777">
                  <c:v>2</c:v>
                </c:pt>
                <c:pt idx="1778">
                  <c:v>1</c:v>
                </c:pt>
                <c:pt idx="1779">
                  <c:v>1</c:v>
                </c:pt>
                <c:pt idx="1780">
                  <c:v>1</c:v>
                </c:pt>
                <c:pt idx="1781">
                  <c:v>1</c:v>
                </c:pt>
                <c:pt idx="1782">
                  <c:v>1</c:v>
                </c:pt>
                <c:pt idx="1783">
                  <c:v>2</c:v>
                </c:pt>
                <c:pt idx="1784">
                  <c:v>1</c:v>
                </c:pt>
                <c:pt idx="1785">
                  <c:v>1</c:v>
                </c:pt>
                <c:pt idx="1786">
                  <c:v>1</c:v>
                </c:pt>
                <c:pt idx="1787">
                  <c:v>1</c:v>
                </c:pt>
                <c:pt idx="1788">
                  <c:v>1</c:v>
                </c:pt>
                <c:pt idx="1789">
                  <c:v>1</c:v>
                </c:pt>
                <c:pt idx="1790">
                  <c:v>3</c:v>
                </c:pt>
                <c:pt idx="1791">
                  <c:v>1</c:v>
                </c:pt>
                <c:pt idx="1792">
                  <c:v>2</c:v>
                </c:pt>
                <c:pt idx="1793">
                  <c:v>1</c:v>
                </c:pt>
                <c:pt idx="1794">
                  <c:v>3</c:v>
                </c:pt>
                <c:pt idx="1795">
                  <c:v>3</c:v>
                </c:pt>
                <c:pt idx="1796">
                  <c:v>1</c:v>
                </c:pt>
                <c:pt idx="1797">
                  <c:v>2</c:v>
                </c:pt>
                <c:pt idx="1798">
                  <c:v>2</c:v>
                </c:pt>
                <c:pt idx="1799">
                  <c:v>8</c:v>
                </c:pt>
                <c:pt idx="1800">
                  <c:v>2</c:v>
                </c:pt>
                <c:pt idx="1801">
                  <c:v>2</c:v>
                </c:pt>
                <c:pt idx="1802">
                  <c:v>5</c:v>
                </c:pt>
                <c:pt idx="1803">
                  <c:v>9</c:v>
                </c:pt>
                <c:pt idx="1804">
                  <c:v>6</c:v>
                </c:pt>
                <c:pt idx="1805">
                  <c:v>10</c:v>
                </c:pt>
                <c:pt idx="1806">
                  <c:v>3</c:v>
                </c:pt>
                <c:pt idx="1807">
                  <c:v>2</c:v>
                </c:pt>
                <c:pt idx="1808">
                  <c:v>4</c:v>
                </c:pt>
                <c:pt idx="1809">
                  <c:v>8</c:v>
                </c:pt>
                <c:pt idx="1810">
                  <c:v>4</c:v>
                </c:pt>
                <c:pt idx="1811">
                  <c:v>6</c:v>
                </c:pt>
                <c:pt idx="1812">
                  <c:v>10</c:v>
                </c:pt>
                <c:pt idx="1813">
                  <c:v>5</c:v>
                </c:pt>
                <c:pt idx="1814">
                  <c:v>9</c:v>
                </c:pt>
                <c:pt idx="1815">
                  <c:v>15</c:v>
                </c:pt>
                <c:pt idx="1816">
                  <c:v>16</c:v>
                </c:pt>
                <c:pt idx="1817">
                  <c:v>7</c:v>
                </c:pt>
                <c:pt idx="1818">
                  <c:v>8</c:v>
                </c:pt>
                <c:pt idx="1819">
                  <c:v>11</c:v>
                </c:pt>
                <c:pt idx="1820">
                  <c:v>7</c:v>
                </c:pt>
                <c:pt idx="1821">
                  <c:v>16</c:v>
                </c:pt>
                <c:pt idx="1822">
                  <c:v>15</c:v>
                </c:pt>
                <c:pt idx="1823">
                  <c:v>11</c:v>
                </c:pt>
                <c:pt idx="1824">
                  <c:v>12</c:v>
                </c:pt>
                <c:pt idx="1825">
                  <c:v>14</c:v>
                </c:pt>
                <c:pt idx="1826">
                  <c:v>8</c:v>
                </c:pt>
                <c:pt idx="1827">
                  <c:v>12</c:v>
                </c:pt>
                <c:pt idx="1828">
                  <c:v>15</c:v>
                </c:pt>
                <c:pt idx="1829">
                  <c:v>13</c:v>
                </c:pt>
                <c:pt idx="1830">
                  <c:v>11</c:v>
                </c:pt>
                <c:pt idx="1831">
                  <c:v>12</c:v>
                </c:pt>
                <c:pt idx="1832">
                  <c:v>6</c:v>
                </c:pt>
                <c:pt idx="1833">
                  <c:v>8</c:v>
                </c:pt>
                <c:pt idx="1834">
                  <c:v>7</c:v>
                </c:pt>
                <c:pt idx="1835">
                  <c:v>9</c:v>
                </c:pt>
                <c:pt idx="1836">
                  <c:v>5</c:v>
                </c:pt>
                <c:pt idx="1837">
                  <c:v>5</c:v>
                </c:pt>
                <c:pt idx="1838">
                  <c:v>4</c:v>
                </c:pt>
                <c:pt idx="1839">
                  <c:v>8</c:v>
                </c:pt>
                <c:pt idx="1840">
                  <c:v>4</c:v>
                </c:pt>
                <c:pt idx="1841">
                  <c:v>10</c:v>
                </c:pt>
                <c:pt idx="1842">
                  <c:v>6</c:v>
                </c:pt>
                <c:pt idx="1843">
                  <c:v>8</c:v>
                </c:pt>
                <c:pt idx="1844">
                  <c:v>4</c:v>
                </c:pt>
                <c:pt idx="1845">
                  <c:v>4</c:v>
                </c:pt>
                <c:pt idx="1846">
                  <c:v>2</c:v>
                </c:pt>
                <c:pt idx="1847">
                  <c:v>3</c:v>
                </c:pt>
                <c:pt idx="1848">
                  <c:v>6</c:v>
                </c:pt>
                <c:pt idx="1849">
                  <c:v>3</c:v>
                </c:pt>
                <c:pt idx="1850">
                  <c:v>1</c:v>
                </c:pt>
                <c:pt idx="1851">
                  <c:v>2</c:v>
                </c:pt>
                <c:pt idx="1852">
                  <c:v>1</c:v>
                </c:pt>
                <c:pt idx="1853">
                  <c:v>2</c:v>
                </c:pt>
                <c:pt idx="1854">
                  <c:v>1</c:v>
                </c:pt>
                <c:pt idx="1855">
                  <c:v>2</c:v>
                </c:pt>
                <c:pt idx="1856">
                  <c:v>1</c:v>
                </c:pt>
                <c:pt idx="1857">
                  <c:v>1</c:v>
                </c:pt>
                <c:pt idx="1858">
                  <c:v>1</c:v>
                </c:pt>
                <c:pt idx="1859">
                  <c:v>1</c:v>
                </c:pt>
                <c:pt idx="1860">
                  <c:v>1</c:v>
                </c:pt>
                <c:pt idx="1861">
                  <c:v>1</c:v>
                </c:pt>
                <c:pt idx="1862">
                  <c:v>1</c:v>
                </c:pt>
                <c:pt idx="1863">
                  <c:v>1</c:v>
                </c:pt>
                <c:pt idx="1864">
                  <c:v>1</c:v>
                </c:pt>
                <c:pt idx="1865">
                  <c:v>1</c:v>
                </c:pt>
                <c:pt idx="1866">
                  <c:v>2</c:v>
                </c:pt>
                <c:pt idx="1867">
                  <c:v>2</c:v>
                </c:pt>
                <c:pt idx="1868">
                  <c:v>1</c:v>
                </c:pt>
                <c:pt idx="1869">
                  <c:v>2</c:v>
                </c:pt>
                <c:pt idx="1870">
                  <c:v>2</c:v>
                </c:pt>
                <c:pt idx="1871">
                  <c:v>1</c:v>
                </c:pt>
                <c:pt idx="1872">
                  <c:v>2</c:v>
                </c:pt>
                <c:pt idx="1873">
                  <c:v>2</c:v>
                </c:pt>
                <c:pt idx="1874">
                  <c:v>1</c:v>
                </c:pt>
                <c:pt idx="1875">
                  <c:v>3</c:v>
                </c:pt>
                <c:pt idx="1876">
                  <c:v>7</c:v>
                </c:pt>
                <c:pt idx="1877">
                  <c:v>2</c:v>
                </c:pt>
                <c:pt idx="1878">
                  <c:v>1</c:v>
                </c:pt>
                <c:pt idx="1879">
                  <c:v>7</c:v>
                </c:pt>
                <c:pt idx="1880">
                  <c:v>10</c:v>
                </c:pt>
                <c:pt idx="1881">
                  <c:v>2</c:v>
                </c:pt>
                <c:pt idx="1882">
                  <c:v>9</c:v>
                </c:pt>
                <c:pt idx="1883">
                  <c:v>2</c:v>
                </c:pt>
                <c:pt idx="1884">
                  <c:v>5</c:v>
                </c:pt>
                <c:pt idx="1885">
                  <c:v>5</c:v>
                </c:pt>
                <c:pt idx="1886">
                  <c:v>4</c:v>
                </c:pt>
                <c:pt idx="1887">
                  <c:v>10</c:v>
                </c:pt>
                <c:pt idx="1888">
                  <c:v>12</c:v>
                </c:pt>
                <c:pt idx="1889">
                  <c:v>8</c:v>
                </c:pt>
                <c:pt idx="1890">
                  <c:v>9</c:v>
                </c:pt>
                <c:pt idx="1891">
                  <c:v>9</c:v>
                </c:pt>
                <c:pt idx="1892">
                  <c:v>8</c:v>
                </c:pt>
                <c:pt idx="1893">
                  <c:v>7</c:v>
                </c:pt>
                <c:pt idx="1894">
                  <c:v>17</c:v>
                </c:pt>
                <c:pt idx="1895">
                  <c:v>18</c:v>
                </c:pt>
                <c:pt idx="1896">
                  <c:v>19</c:v>
                </c:pt>
                <c:pt idx="1897">
                  <c:v>16</c:v>
                </c:pt>
                <c:pt idx="1898">
                  <c:v>13</c:v>
                </c:pt>
                <c:pt idx="1899">
                  <c:v>7</c:v>
                </c:pt>
                <c:pt idx="1900">
                  <c:v>15</c:v>
                </c:pt>
                <c:pt idx="1901">
                  <c:v>17</c:v>
                </c:pt>
                <c:pt idx="1902">
                  <c:v>7</c:v>
                </c:pt>
                <c:pt idx="1903">
                  <c:v>11</c:v>
                </c:pt>
                <c:pt idx="1904">
                  <c:v>14</c:v>
                </c:pt>
                <c:pt idx="1905">
                  <c:v>13</c:v>
                </c:pt>
                <c:pt idx="1906">
                  <c:v>14</c:v>
                </c:pt>
                <c:pt idx="1907">
                  <c:v>6</c:v>
                </c:pt>
                <c:pt idx="1908">
                  <c:v>8</c:v>
                </c:pt>
                <c:pt idx="1909">
                  <c:v>13</c:v>
                </c:pt>
                <c:pt idx="1910">
                  <c:v>6</c:v>
                </c:pt>
                <c:pt idx="1911">
                  <c:v>7</c:v>
                </c:pt>
                <c:pt idx="1912">
                  <c:v>10</c:v>
                </c:pt>
                <c:pt idx="1913">
                  <c:v>7</c:v>
                </c:pt>
                <c:pt idx="1914">
                  <c:v>6</c:v>
                </c:pt>
                <c:pt idx="1915">
                  <c:v>12</c:v>
                </c:pt>
                <c:pt idx="1916">
                  <c:v>7</c:v>
                </c:pt>
                <c:pt idx="1917">
                  <c:v>6</c:v>
                </c:pt>
                <c:pt idx="1918">
                  <c:v>3</c:v>
                </c:pt>
                <c:pt idx="1919">
                  <c:v>2</c:v>
                </c:pt>
                <c:pt idx="1920">
                  <c:v>6</c:v>
                </c:pt>
                <c:pt idx="1921">
                  <c:v>8</c:v>
                </c:pt>
                <c:pt idx="1922">
                  <c:v>2</c:v>
                </c:pt>
                <c:pt idx="1923">
                  <c:v>3</c:v>
                </c:pt>
                <c:pt idx="1924">
                  <c:v>2</c:v>
                </c:pt>
                <c:pt idx="1925">
                  <c:v>2</c:v>
                </c:pt>
                <c:pt idx="1926">
                  <c:v>1</c:v>
                </c:pt>
                <c:pt idx="1927">
                  <c:v>3</c:v>
                </c:pt>
                <c:pt idx="1928">
                  <c:v>2</c:v>
                </c:pt>
                <c:pt idx="1929">
                  <c:v>2</c:v>
                </c:pt>
                <c:pt idx="1930">
                  <c:v>2</c:v>
                </c:pt>
                <c:pt idx="1931">
                  <c:v>1</c:v>
                </c:pt>
                <c:pt idx="1932">
                  <c:v>1</c:v>
                </c:pt>
                <c:pt idx="1933">
                  <c:v>3</c:v>
                </c:pt>
                <c:pt idx="1934">
                  <c:v>1</c:v>
                </c:pt>
                <c:pt idx="1935">
                  <c:v>1</c:v>
                </c:pt>
                <c:pt idx="1936">
                  <c:v>1</c:v>
                </c:pt>
                <c:pt idx="1937">
                  <c:v>1</c:v>
                </c:pt>
                <c:pt idx="1938">
                  <c:v>1</c:v>
                </c:pt>
                <c:pt idx="1939">
                  <c:v>1</c:v>
                </c:pt>
                <c:pt idx="1940">
                  <c:v>1</c:v>
                </c:pt>
                <c:pt idx="1941">
                  <c:v>1</c:v>
                </c:pt>
                <c:pt idx="1942">
                  <c:v>1</c:v>
                </c:pt>
                <c:pt idx="1943">
                  <c:v>1</c:v>
                </c:pt>
                <c:pt idx="1944">
                  <c:v>2</c:v>
                </c:pt>
                <c:pt idx="1945">
                  <c:v>1</c:v>
                </c:pt>
                <c:pt idx="1946">
                  <c:v>1</c:v>
                </c:pt>
                <c:pt idx="1947">
                  <c:v>3</c:v>
                </c:pt>
                <c:pt idx="1948">
                  <c:v>1</c:v>
                </c:pt>
                <c:pt idx="1949">
                  <c:v>4</c:v>
                </c:pt>
                <c:pt idx="1950">
                  <c:v>1</c:v>
                </c:pt>
                <c:pt idx="1951">
                  <c:v>1</c:v>
                </c:pt>
                <c:pt idx="1952">
                  <c:v>6</c:v>
                </c:pt>
                <c:pt idx="1953">
                  <c:v>2</c:v>
                </c:pt>
                <c:pt idx="1954">
                  <c:v>3</c:v>
                </c:pt>
                <c:pt idx="1955">
                  <c:v>6</c:v>
                </c:pt>
                <c:pt idx="1956">
                  <c:v>2</c:v>
                </c:pt>
                <c:pt idx="1957">
                  <c:v>4</c:v>
                </c:pt>
                <c:pt idx="1958">
                  <c:v>4</c:v>
                </c:pt>
                <c:pt idx="1959">
                  <c:v>4</c:v>
                </c:pt>
                <c:pt idx="1960">
                  <c:v>6</c:v>
                </c:pt>
                <c:pt idx="1961">
                  <c:v>7</c:v>
                </c:pt>
                <c:pt idx="1962">
                  <c:v>5</c:v>
                </c:pt>
                <c:pt idx="1963">
                  <c:v>5</c:v>
                </c:pt>
                <c:pt idx="1964">
                  <c:v>11</c:v>
                </c:pt>
                <c:pt idx="1965">
                  <c:v>10</c:v>
                </c:pt>
                <c:pt idx="1966">
                  <c:v>5</c:v>
                </c:pt>
                <c:pt idx="1967">
                  <c:v>7</c:v>
                </c:pt>
                <c:pt idx="1968">
                  <c:v>10</c:v>
                </c:pt>
                <c:pt idx="1969">
                  <c:v>6</c:v>
                </c:pt>
                <c:pt idx="1970">
                  <c:v>11</c:v>
                </c:pt>
                <c:pt idx="1971">
                  <c:v>19</c:v>
                </c:pt>
                <c:pt idx="1972">
                  <c:v>7</c:v>
                </c:pt>
                <c:pt idx="1973">
                  <c:v>10</c:v>
                </c:pt>
                <c:pt idx="1974">
                  <c:v>12</c:v>
                </c:pt>
                <c:pt idx="1975">
                  <c:v>6</c:v>
                </c:pt>
                <c:pt idx="1976">
                  <c:v>16</c:v>
                </c:pt>
                <c:pt idx="1977">
                  <c:v>8</c:v>
                </c:pt>
                <c:pt idx="1978">
                  <c:v>18</c:v>
                </c:pt>
                <c:pt idx="1979">
                  <c:v>11</c:v>
                </c:pt>
                <c:pt idx="1980">
                  <c:v>11</c:v>
                </c:pt>
                <c:pt idx="1981">
                  <c:v>16</c:v>
                </c:pt>
                <c:pt idx="1982">
                  <c:v>18</c:v>
                </c:pt>
                <c:pt idx="1983">
                  <c:v>8</c:v>
                </c:pt>
                <c:pt idx="1984">
                  <c:v>15</c:v>
                </c:pt>
                <c:pt idx="1985">
                  <c:v>12</c:v>
                </c:pt>
                <c:pt idx="1986">
                  <c:v>16</c:v>
                </c:pt>
                <c:pt idx="1987">
                  <c:v>8</c:v>
                </c:pt>
                <c:pt idx="1988">
                  <c:v>12</c:v>
                </c:pt>
                <c:pt idx="1989">
                  <c:v>13</c:v>
                </c:pt>
                <c:pt idx="1990">
                  <c:v>5</c:v>
                </c:pt>
                <c:pt idx="1991">
                  <c:v>13</c:v>
                </c:pt>
                <c:pt idx="1992">
                  <c:v>7</c:v>
                </c:pt>
                <c:pt idx="1993">
                  <c:v>14</c:v>
                </c:pt>
                <c:pt idx="1994">
                  <c:v>9</c:v>
                </c:pt>
                <c:pt idx="1995">
                  <c:v>7</c:v>
                </c:pt>
                <c:pt idx="1996">
                  <c:v>8</c:v>
                </c:pt>
                <c:pt idx="1997">
                  <c:v>6</c:v>
                </c:pt>
                <c:pt idx="1998">
                  <c:v>5</c:v>
                </c:pt>
                <c:pt idx="1999">
                  <c:v>6</c:v>
                </c:pt>
                <c:pt idx="2000">
                  <c:v>2</c:v>
                </c:pt>
                <c:pt idx="2001">
                  <c:v>8</c:v>
                </c:pt>
                <c:pt idx="2002">
                  <c:v>5</c:v>
                </c:pt>
                <c:pt idx="2003">
                  <c:v>5</c:v>
                </c:pt>
                <c:pt idx="2004">
                  <c:v>6</c:v>
                </c:pt>
                <c:pt idx="2005">
                  <c:v>3</c:v>
                </c:pt>
                <c:pt idx="2006">
                  <c:v>5</c:v>
                </c:pt>
                <c:pt idx="2007">
                  <c:v>3</c:v>
                </c:pt>
                <c:pt idx="2008">
                  <c:v>2</c:v>
                </c:pt>
                <c:pt idx="2009">
                  <c:v>1</c:v>
                </c:pt>
                <c:pt idx="2010">
                  <c:v>6</c:v>
                </c:pt>
                <c:pt idx="2011">
                  <c:v>1</c:v>
                </c:pt>
                <c:pt idx="2012">
                  <c:v>3</c:v>
                </c:pt>
                <c:pt idx="2013">
                  <c:v>1</c:v>
                </c:pt>
                <c:pt idx="2014">
                  <c:v>1</c:v>
                </c:pt>
                <c:pt idx="2015">
                  <c:v>1</c:v>
                </c:pt>
                <c:pt idx="2016">
                  <c:v>1</c:v>
                </c:pt>
                <c:pt idx="2017">
                  <c:v>1</c:v>
                </c:pt>
                <c:pt idx="2018">
                  <c:v>1</c:v>
                </c:pt>
                <c:pt idx="2019">
                  <c:v>1</c:v>
                </c:pt>
                <c:pt idx="2020">
                  <c:v>2</c:v>
                </c:pt>
                <c:pt idx="2021">
                  <c:v>3</c:v>
                </c:pt>
                <c:pt idx="2022">
                  <c:v>1</c:v>
                </c:pt>
                <c:pt idx="2023">
                  <c:v>1</c:v>
                </c:pt>
                <c:pt idx="2024">
                  <c:v>1</c:v>
                </c:pt>
                <c:pt idx="2025">
                  <c:v>1</c:v>
                </c:pt>
                <c:pt idx="2026">
                  <c:v>3</c:v>
                </c:pt>
                <c:pt idx="2027">
                  <c:v>1</c:v>
                </c:pt>
                <c:pt idx="2028">
                  <c:v>3</c:v>
                </c:pt>
                <c:pt idx="2029">
                  <c:v>3</c:v>
                </c:pt>
                <c:pt idx="2030">
                  <c:v>2</c:v>
                </c:pt>
                <c:pt idx="2031">
                  <c:v>4</c:v>
                </c:pt>
                <c:pt idx="2032">
                  <c:v>2</c:v>
                </c:pt>
                <c:pt idx="2033">
                  <c:v>5</c:v>
                </c:pt>
                <c:pt idx="2034">
                  <c:v>4</c:v>
                </c:pt>
                <c:pt idx="2035">
                  <c:v>1</c:v>
                </c:pt>
                <c:pt idx="2036">
                  <c:v>4</c:v>
                </c:pt>
                <c:pt idx="2037">
                  <c:v>7</c:v>
                </c:pt>
                <c:pt idx="2038">
                  <c:v>6</c:v>
                </c:pt>
                <c:pt idx="2039">
                  <c:v>8</c:v>
                </c:pt>
                <c:pt idx="2040">
                  <c:v>10</c:v>
                </c:pt>
                <c:pt idx="2041">
                  <c:v>5</c:v>
                </c:pt>
                <c:pt idx="2042">
                  <c:v>7</c:v>
                </c:pt>
                <c:pt idx="2043">
                  <c:v>10</c:v>
                </c:pt>
                <c:pt idx="2044">
                  <c:v>12</c:v>
                </c:pt>
                <c:pt idx="2045">
                  <c:v>12</c:v>
                </c:pt>
                <c:pt idx="2046">
                  <c:v>15</c:v>
                </c:pt>
                <c:pt idx="2047">
                  <c:v>9</c:v>
                </c:pt>
                <c:pt idx="2048">
                  <c:v>8</c:v>
                </c:pt>
                <c:pt idx="2049">
                  <c:v>10</c:v>
                </c:pt>
                <c:pt idx="2050">
                  <c:v>10</c:v>
                </c:pt>
                <c:pt idx="2051">
                  <c:v>13</c:v>
                </c:pt>
                <c:pt idx="2052">
                  <c:v>18</c:v>
                </c:pt>
                <c:pt idx="2053">
                  <c:v>16</c:v>
                </c:pt>
                <c:pt idx="2054">
                  <c:v>15</c:v>
                </c:pt>
                <c:pt idx="2055">
                  <c:v>15</c:v>
                </c:pt>
                <c:pt idx="2056">
                  <c:v>26</c:v>
                </c:pt>
                <c:pt idx="2057">
                  <c:v>11</c:v>
                </c:pt>
                <c:pt idx="2058">
                  <c:v>20</c:v>
                </c:pt>
                <c:pt idx="2059">
                  <c:v>21</c:v>
                </c:pt>
                <c:pt idx="2060">
                  <c:v>15</c:v>
                </c:pt>
                <c:pt idx="2061">
                  <c:v>11</c:v>
                </c:pt>
                <c:pt idx="2062">
                  <c:v>17</c:v>
                </c:pt>
                <c:pt idx="2063">
                  <c:v>17</c:v>
                </c:pt>
                <c:pt idx="2064">
                  <c:v>11</c:v>
                </c:pt>
                <c:pt idx="2065">
                  <c:v>9</c:v>
                </c:pt>
                <c:pt idx="2066">
                  <c:v>12</c:v>
                </c:pt>
                <c:pt idx="2067">
                  <c:v>16</c:v>
                </c:pt>
                <c:pt idx="2068">
                  <c:v>10</c:v>
                </c:pt>
                <c:pt idx="2069">
                  <c:v>15</c:v>
                </c:pt>
                <c:pt idx="2070">
                  <c:v>10</c:v>
                </c:pt>
                <c:pt idx="2071">
                  <c:v>7</c:v>
                </c:pt>
                <c:pt idx="2072">
                  <c:v>8</c:v>
                </c:pt>
                <c:pt idx="2073">
                  <c:v>7</c:v>
                </c:pt>
                <c:pt idx="2074">
                  <c:v>6</c:v>
                </c:pt>
                <c:pt idx="2075">
                  <c:v>6</c:v>
                </c:pt>
                <c:pt idx="2076">
                  <c:v>3</c:v>
                </c:pt>
                <c:pt idx="2077">
                  <c:v>5</c:v>
                </c:pt>
                <c:pt idx="2078">
                  <c:v>3</c:v>
                </c:pt>
                <c:pt idx="2079">
                  <c:v>7</c:v>
                </c:pt>
                <c:pt idx="2080">
                  <c:v>3</c:v>
                </c:pt>
                <c:pt idx="2081">
                  <c:v>4</c:v>
                </c:pt>
                <c:pt idx="2082">
                  <c:v>4</c:v>
                </c:pt>
                <c:pt idx="2083">
                  <c:v>1</c:v>
                </c:pt>
                <c:pt idx="2084">
                  <c:v>1</c:v>
                </c:pt>
                <c:pt idx="2085">
                  <c:v>3</c:v>
                </c:pt>
                <c:pt idx="2086">
                  <c:v>2</c:v>
                </c:pt>
                <c:pt idx="2087">
                  <c:v>2</c:v>
                </c:pt>
                <c:pt idx="2088">
                  <c:v>1</c:v>
                </c:pt>
                <c:pt idx="2089">
                  <c:v>2</c:v>
                </c:pt>
                <c:pt idx="2090">
                  <c:v>2</c:v>
                </c:pt>
                <c:pt idx="2091">
                  <c:v>1</c:v>
                </c:pt>
                <c:pt idx="2092">
                  <c:v>1</c:v>
                </c:pt>
                <c:pt idx="2093">
                  <c:v>1</c:v>
                </c:pt>
                <c:pt idx="2094">
                  <c:v>3</c:v>
                </c:pt>
                <c:pt idx="2095">
                  <c:v>1</c:v>
                </c:pt>
                <c:pt idx="2096">
                  <c:v>1</c:v>
                </c:pt>
                <c:pt idx="2097">
                  <c:v>1</c:v>
                </c:pt>
                <c:pt idx="2098">
                  <c:v>2</c:v>
                </c:pt>
                <c:pt idx="2099">
                  <c:v>2</c:v>
                </c:pt>
                <c:pt idx="2100">
                  <c:v>2</c:v>
                </c:pt>
                <c:pt idx="2101">
                  <c:v>1</c:v>
                </c:pt>
                <c:pt idx="2102">
                  <c:v>2</c:v>
                </c:pt>
                <c:pt idx="2103">
                  <c:v>2</c:v>
                </c:pt>
                <c:pt idx="2104">
                  <c:v>2</c:v>
                </c:pt>
                <c:pt idx="2105">
                  <c:v>2</c:v>
                </c:pt>
                <c:pt idx="2106">
                  <c:v>3</c:v>
                </c:pt>
                <c:pt idx="2107">
                  <c:v>2</c:v>
                </c:pt>
                <c:pt idx="2108">
                  <c:v>3</c:v>
                </c:pt>
                <c:pt idx="2109">
                  <c:v>3</c:v>
                </c:pt>
                <c:pt idx="2110">
                  <c:v>3</c:v>
                </c:pt>
                <c:pt idx="2111">
                  <c:v>3</c:v>
                </c:pt>
                <c:pt idx="2112">
                  <c:v>6</c:v>
                </c:pt>
                <c:pt idx="2113">
                  <c:v>2</c:v>
                </c:pt>
                <c:pt idx="2114">
                  <c:v>3</c:v>
                </c:pt>
                <c:pt idx="2115">
                  <c:v>4</c:v>
                </c:pt>
                <c:pt idx="2116">
                  <c:v>7</c:v>
                </c:pt>
                <c:pt idx="2117">
                  <c:v>5</c:v>
                </c:pt>
                <c:pt idx="2118">
                  <c:v>5</c:v>
                </c:pt>
                <c:pt idx="2119">
                  <c:v>3</c:v>
                </c:pt>
                <c:pt idx="2120">
                  <c:v>12</c:v>
                </c:pt>
                <c:pt idx="2121">
                  <c:v>5</c:v>
                </c:pt>
                <c:pt idx="2122">
                  <c:v>7</c:v>
                </c:pt>
                <c:pt idx="2123">
                  <c:v>9</c:v>
                </c:pt>
                <c:pt idx="2124">
                  <c:v>6</c:v>
                </c:pt>
                <c:pt idx="2125">
                  <c:v>11</c:v>
                </c:pt>
                <c:pt idx="2126">
                  <c:v>6</c:v>
                </c:pt>
                <c:pt idx="2127">
                  <c:v>11</c:v>
                </c:pt>
                <c:pt idx="2128">
                  <c:v>12</c:v>
                </c:pt>
                <c:pt idx="2129">
                  <c:v>12</c:v>
                </c:pt>
                <c:pt idx="2130">
                  <c:v>10</c:v>
                </c:pt>
                <c:pt idx="2131">
                  <c:v>9</c:v>
                </c:pt>
                <c:pt idx="2132">
                  <c:v>17</c:v>
                </c:pt>
                <c:pt idx="2133">
                  <c:v>10</c:v>
                </c:pt>
                <c:pt idx="2134">
                  <c:v>12</c:v>
                </c:pt>
                <c:pt idx="2135">
                  <c:v>11</c:v>
                </c:pt>
                <c:pt idx="2136">
                  <c:v>19</c:v>
                </c:pt>
                <c:pt idx="2137">
                  <c:v>17</c:v>
                </c:pt>
                <c:pt idx="2138">
                  <c:v>18</c:v>
                </c:pt>
                <c:pt idx="2139">
                  <c:v>12</c:v>
                </c:pt>
                <c:pt idx="2140">
                  <c:v>21</c:v>
                </c:pt>
                <c:pt idx="2141">
                  <c:v>21</c:v>
                </c:pt>
                <c:pt idx="2142">
                  <c:v>5</c:v>
                </c:pt>
                <c:pt idx="2143">
                  <c:v>25</c:v>
                </c:pt>
                <c:pt idx="2144">
                  <c:v>12</c:v>
                </c:pt>
                <c:pt idx="2145">
                  <c:v>10</c:v>
                </c:pt>
                <c:pt idx="2146">
                  <c:v>9</c:v>
                </c:pt>
                <c:pt idx="2147">
                  <c:v>17</c:v>
                </c:pt>
                <c:pt idx="2148">
                  <c:v>7</c:v>
                </c:pt>
                <c:pt idx="2149">
                  <c:v>12</c:v>
                </c:pt>
                <c:pt idx="2150">
                  <c:v>17</c:v>
                </c:pt>
                <c:pt idx="2151">
                  <c:v>6</c:v>
                </c:pt>
                <c:pt idx="2152">
                  <c:v>10</c:v>
                </c:pt>
                <c:pt idx="2153">
                  <c:v>14</c:v>
                </c:pt>
                <c:pt idx="2154">
                  <c:v>8</c:v>
                </c:pt>
                <c:pt idx="2155">
                  <c:v>4</c:v>
                </c:pt>
                <c:pt idx="2156">
                  <c:v>12</c:v>
                </c:pt>
                <c:pt idx="2157">
                  <c:v>5</c:v>
                </c:pt>
                <c:pt idx="2158">
                  <c:v>6</c:v>
                </c:pt>
                <c:pt idx="2159">
                  <c:v>8</c:v>
                </c:pt>
                <c:pt idx="2160">
                  <c:v>5</c:v>
                </c:pt>
                <c:pt idx="2161">
                  <c:v>6</c:v>
                </c:pt>
                <c:pt idx="2162">
                  <c:v>5</c:v>
                </c:pt>
                <c:pt idx="2163">
                  <c:v>5</c:v>
                </c:pt>
                <c:pt idx="2164">
                  <c:v>4</c:v>
                </c:pt>
                <c:pt idx="2165">
                  <c:v>3</c:v>
                </c:pt>
                <c:pt idx="2166">
                  <c:v>4</c:v>
                </c:pt>
                <c:pt idx="2167">
                  <c:v>5</c:v>
                </c:pt>
                <c:pt idx="2168">
                  <c:v>3</c:v>
                </c:pt>
                <c:pt idx="2169">
                  <c:v>3</c:v>
                </c:pt>
                <c:pt idx="2170">
                  <c:v>2</c:v>
                </c:pt>
                <c:pt idx="2171">
                  <c:v>2</c:v>
                </c:pt>
                <c:pt idx="2172">
                  <c:v>1</c:v>
                </c:pt>
                <c:pt idx="2173">
                  <c:v>4</c:v>
                </c:pt>
                <c:pt idx="2174">
                  <c:v>1</c:v>
                </c:pt>
                <c:pt idx="2175">
                  <c:v>1</c:v>
                </c:pt>
                <c:pt idx="2176">
                  <c:v>1</c:v>
                </c:pt>
                <c:pt idx="2177">
                  <c:v>2</c:v>
                </c:pt>
                <c:pt idx="2178">
                  <c:v>1</c:v>
                </c:pt>
                <c:pt idx="2179">
                  <c:v>2</c:v>
                </c:pt>
                <c:pt idx="2180">
                  <c:v>2</c:v>
                </c:pt>
                <c:pt idx="2181">
                  <c:v>1</c:v>
                </c:pt>
                <c:pt idx="2182">
                  <c:v>3</c:v>
                </c:pt>
                <c:pt idx="2183">
                  <c:v>1</c:v>
                </c:pt>
                <c:pt idx="2184">
                  <c:v>3</c:v>
                </c:pt>
                <c:pt idx="2185">
                  <c:v>3</c:v>
                </c:pt>
                <c:pt idx="2186">
                  <c:v>3</c:v>
                </c:pt>
                <c:pt idx="2187">
                  <c:v>1</c:v>
                </c:pt>
                <c:pt idx="2188">
                  <c:v>2</c:v>
                </c:pt>
                <c:pt idx="2189">
                  <c:v>1</c:v>
                </c:pt>
                <c:pt idx="2190">
                  <c:v>3</c:v>
                </c:pt>
                <c:pt idx="2191">
                  <c:v>2</c:v>
                </c:pt>
                <c:pt idx="2192">
                  <c:v>4</c:v>
                </c:pt>
                <c:pt idx="2193">
                  <c:v>5</c:v>
                </c:pt>
                <c:pt idx="2194">
                  <c:v>3</c:v>
                </c:pt>
                <c:pt idx="2195">
                  <c:v>6</c:v>
                </c:pt>
                <c:pt idx="2196">
                  <c:v>9</c:v>
                </c:pt>
                <c:pt idx="2197">
                  <c:v>8</c:v>
                </c:pt>
                <c:pt idx="2198">
                  <c:v>7</c:v>
                </c:pt>
                <c:pt idx="2199">
                  <c:v>4</c:v>
                </c:pt>
                <c:pt idx="2200">
                  <c:v>7</c:v>
                </c:pt>
                <c:pt idx="2201">
                  <c:v>11</c:v>
                </c:pt>
                <c:pt idx="2202">
                  <c:v>11</c:v>
                </c:pt>
                <c:pt idx="2203">
                  <c:v>17</c:v>
                </c:pt>
                <c:pt idx="2204">
                  <c:v>11</c:v>
                </c:pt>
                <c:pt idx="2205">
                  <c:v>12</c:v>
                </c:pt>
                <c:pt idx="2206">
                  <c:v>17</c:v>
                </c:pt>
                <c:pt idx="2207">
                  <c:v>14</c:v>
                </c:pt>
                <c:pt idx="2208">
                  <c:v>10</c:v>
                </c:pt>
                <c:pt idx="2209">
                  <c:v>14</c:v>
                </c:pt>
                <c:pt idx="2210">
                  <c:v>8</c:v>
                </c:pt>
                <c:pt idx="2211">
                  <c:v>10</c:v>
                </c:pt>
                <c:pt idx="2212">
                  <c:v>15</c:v>
                </c:pt>
                <c:pt idx="2213">
                  <c:v>11</c:v>
                </c:pt>
                <c:pt idx="2214">
                  <c:v>15</c:v>
                </c:pt>
                <c:pt idx="2215">
                  <c:v>18</c:v>
                </c:pt>
                <c:pt idx="2216">
                  <c:v>9</c:v>
                </c:pt>
                <c:pt idx="2217">
                  <c:v>18</c:v>
                </c:pt>
                <c:pt idx="2218">
                  <c:v>19</c:v>
                </c:pt>
                <c:pt idx="2219">
                  <c:v>26</c:v>
                </c:pt>
                <c:pt idx="2220">
                  <c:v>11</c:v>
                </c:pt>
                <c:pt idx="2221">
                  <c:v>19</c:v>
                </c:pt>
                <c:pt idx="2222">
                  <c:v>18</c:v>
                </c:pt>
                <c:pt idx="2223">
                  <c:v>13</c:v>
                </c:pt>
                <c:pt idx="2224">
                  <c:v>11</c:v>
                </c:pt>
                <c:pt idx="2225">
                  <c:v>9</c:v>
                </c:pt>
                <c:pt idx="2226">
                  <c:v>16</c:v>
                </c:pt>
                <c:pt idx="2227">
                  <c:v>18</c:v>
                </c:pt>
                <c:pt idx="2228">
                  <c:v>9</c:v>
                </c:pt>
                <c:pt idx="2229">
                  <c:v>14</c:v>
                </c:pt>
                <c:pt idx="2230">
                  <c:v>14</c:v>
                </c:pt>
                <c:pt idx="2231">
                  <c:v>13</c:v>
                </c:pt>
                <c:pt idx="2232">
                  <c:v>12</c:v>
                </c:pt>
                <c:pt idx="2233">
                  <c:v>10</c:v>
                </c:pt>
                <c:pt idx="2234">
                  <c:v>8</c:v>
                </c:pt>
                <c:pt idx="2235">
                  <c:v>6</c:v>
                </c:pt>
                <c:pt idx="2236">
                  <c:v>5</c:v>
                </c:pt>
                <c:pt idx="2237">
                  <c:v>7</c:v>
                </c:pt>
                <c:pt idx="2238">
                  <c:v>7</c:v>
                </c:pt>
                <c:pt idx="2239">
                  <c:v>11</c:v>
                </c:pt>
                <c:pt idx="2240">
                  <c:v>4</c:v>
                </c:pt>
                <c:pt idx="2241">
                  <c:v>5</c:v>
                </c:pt>
                <c:pt idx="2242">
                  <c:v>5</c:v>
                </c:pt>
                <c:pt idx="2243">
                  <c:v>3</c:v>
                </c:pt>
                <c:pt idx="2244">
                  <c:v>5</c:v>
                </c:pt>
                <c:pt idx="2245">
                  <c:v>3</c:v>
                </c:pt>
                <c:pt idx="2246">
                  <c:v>3</c:v>
                </c:pt>
                <c:pt idx="2247">
                  <c:v>3</c:v>
                </c:pt>
                <c:pt idx="2248">
                  <c:v>3</c:v>
                </c:pt>
                <c:pt idx="2249">
                  <c:v>3</c:v>
                </c:pt>
                <c:pt idx="2250">
                  <c:v>2</c:v>
                </c:pt>
                <c:pt idx="2251">
                  <c:v>1</c:v>
                </c:pt>
                <c:pt idx="2252">
                  <c:v>5</c:v>
                </c:pt>
                <c:pt idx="2253">
                  <c:v>2</c:v>
                </c:pt>
                <c:pt idx="2254">
                  <c:v>1</c:v>
                </c:pt>
                <c:pt idx="2255">
                  <c:v>1</c:v>
                </c:pt>
                <c:pt idx="2256">
                  <c:v>1</c:v>
                </c:pt>
                <c:pt idx="2257">
                  <c:v>1</c:v>
                </c:pt>
                <c:pt idx="2258">
                  <c:v>1</c:v>
                </c:pt>
                <c:pt idx="2259">
                  <c:v>3</c:v>
                </c:pt>
                <c:pt idx="2260">
                  <c:v>1</c:v>
                </c:pt>
                <c:pt idx="2261">
                  <c:v>1</c:v>
                </c:pt>
                <c:pt idx="2262">
                  <c:v>2</c:v>
                </c:pt>
                <c:pt idx="2263">
                  <c:v>2</c:v>
                </c:pt>
                <c:pt idx="2264">
                  <c:v>1</c:v>
                </c:pt>
                <c:pt idx="2265">
                  <c:v>2</c:v>
                </c:pt>
                <c:pt idx="2266">
                  <c:v>1</c:v>
                </c:pt>
                <c:pt idx="2267">
                  <c:v>1</c:v>
                </c:pt>
                <c:pt idx="2268">
                  <c:v>2</c:v>
                </c:pt>
                <c:pt idx="2269">
                  <c:v>1</c:v>
                </c:pt>
                <c:pt idx="2270">
                  <c:v>6</c:v>
                </c:pt>
                <c:pt idx="2271">
                  <c:v>1</c:v>
                </c:pt>
                <c:pt idx="2272">
                  <c:v>3</c:v>
                </c:pt>
                <c:pt idx="2273">
                  <c:v>4</c:v>
                </c:pt>
                <c:pt idx="2274">
                  <c:v>7</c:v>
                </c:pt>
                <c:pt idx="2275">
                  <c:v>3</c:v>
                </c:pt>
                <c:pt idx="2276">
                  <c:v>5</c:v>
                </c:pt>
                <c:pt idx="2277">
                  <c:v>2</c:v>
                </c:pt>
                <c:pt idx="2278">
                  <c:v>3</c:v>
                </c:pt>
                <c:pt idx="2279">
                  <c:v>5</c:v>
                </c:pt>
                <c:pt idx="2280">
                  <c:v>4</c:v>
                </c:pt>
                <c:pt idx="2281">
                  <c:v>5</c:v>
                </c:pt>
                <c:pt idx="2282">
                  <c:v>5</c:v>
                </c:pt>
                <c:pt idx="2283">
                  <c:v>7</c:v>
                </c:pt>
                <c:pt idx="2284">
                  <c:v>14</c:v>
                </c:pt>
                <c:pt idx="2285">
                  <c:v>7</c:v>
                </c:pt>
                <c:pt idx="2286">
                  <c:v>18</c:v>
                </c:pt>
                <c:pt idx="2287">
                  <c:v>10</c:v>
                </c:pt>
                <c:pt idx="2288">
                  <c:v>13</c:v>
                </c:pt>
                <c:pt idx="2289">
                  <c:v>11</c:v>
                </c:pt>
                <c:pt idx="2290">
                  <c:v>9</c:v>
                </c:pt>
                <c:pt idx="2291">
                  <c:v>16</c:v>
                </c:pt>
                <c:pt idx="2292">
                  <c:v>22</c:v>
                </c:pt>
                <c:pt idx="2293">
                  <c:v>12</c:v>
                </c:pt>
                <c:pt idx="2294">
                  <c:v>15</c:v>
                </c:pt>
                <c:pt idx="2295">
                  <c:v>22</c:v>
                </c:pt>
                <c:pt idx="2296">
                  <c:v>18</c:v>
                </c:pt>
                <c:pt idx="2297">
                  <c:v>24</c:v>
                </c:pt>
                <c:pt idx="2298">
                  <c:v>19</c:v>
                </c:pt>
                <c:pt idx="2299">
                  <c:v>24</c:v>
                </c:pt>
                <c:pt idx="2300">
                  <c:v>21</c:v>
                </c:pt>
                <c:pt idx="2301">
                  <c:v>30</c:v>
                </c:pt>
                <c:pt idx="2302">
                  <c:v>15</c:v>
                </c:pt>
                <c:pt idx="2303">
                  <c:v>17</c:v>
                </c:pt>
                <c:pt idx="2304">
                  <c:v>13</c:v>
                </c:pt>
                <c:pt idx="2305">
                  <c:v>21</c:v>
                </c:pt>
                <c:pt idx="2306">
                  <c:v>14</c:v>
                </c:pt>
                <c:pt idx="2307">
                  <c:v>13</c:v>
                </c:pt>
                <c:pt idx="2308">
                  <c:v>14</c:v>
                </c:pt>
                <c:pt idx="2309">
                  <c:v>12</c:v>
                </c:pt>
                <c:pt idx="2310">
                  <c:v>15</c:v>
                </c:pt>
                <c:pt idx="2311">
                  <c:v>14</c:v>
                </c:pt>
                <c:pt idx="2312">
                  <c:v>13</c:v>
                </c:pt>
                <c:pt idx="2313">
                  <c:v>17</c:v>
                </c:pt>
                <c:pt idx="2314">
                  <c:v>12</c:v>
                </c:pt>
                <c:pt idx="2315">
                  <c:v>12</c:v>
                </c:pt>
                <c:pt idx="2316">
                  <c:v>14</c:v>
                </c:pt>
                <c:pt idx="2317">
                  <c:v>7</c:v>
                </c:pt>
                <c:pt idx="2318">
                  <c:v>7</c:v>
                </c:pt>
                <c:pt idx="2319">
                  <c:v>8</c:v>
                </c:pt>
                <c:pt idx="2320">
                  <c:v>8</c:v>
                </c:pt>
                <c:pt idx="2321">
                  <c:v>4</c:v>
                </c:pt>
                <c:pt idx="2322">
                  <c:v>6</c:v>
                </c:pt>
                <c:pt idx="2323">
                  <c:v>4</c:v>
                </c:pt>
                <c:pt idx="2324">
                  <c:v>2</c:v>
                </c:pt>
                <c:pt idx="2325">
                  <c:v>3</c:v>
                </c:pt>
                <c:pt idx="2326">
                  <c:v>3</c:v>
                </c:pt>
                <c:pt idx="2327">
                  <c:v>8</c:v>
                </c:pt>
                <c:pt idx="2328">
                  <c:v>3</c:v>
                </c:pt>
                <c:pt idx="2329">
                  <c:v>3</c:v>
                </c:pt>
                <c:pt idx="2330">
                  <c:v>4</c:v>
                </c:pt>
                <c:pt idx="2331">
                  <c:v>3</c:v>
                </c:pt>
                <c:pt idx="2332">
                  <c:v>3</c:v>
                </c:pt>
                <c:pt idx="2333">
                  <c:v>3</c:v>
                </c:pt>
                <c:pt idx="2334">
                  <c:v>2</c:v>
                </c:pt>
                <c:pt idx="2335">
                  <c:v>3</c:v>
                </c:pt>
                <c:pt idx="2336">
                  <c:v>2</c:v>
                </c:pt>
                <c:pt idx="2337">
                  <c:v>1</c:v>
                </c:pt>
                <c:pt idx="2338">
                  <c:v>2</c:v>
                </c:pt>
                <c:pt idx="2339">
                  <c:v>1</c:v>
                </c:pt>
                <c:pt idx="2340">
                  <c:v>2</c:v>
                </c:pt>
                <c:pt idx="2341">
                  <c:v>1</c:v>
                </c:pt>
                <c:pt idx="2342">
                  <c:v>1</c:v>
                </c:pt>
                <c:pt idx="2343">
                  <c:v>1</c:v>
                </c:pt>
                <c:pt idx="2344">
                  <c:v>1</c:v>
                </c:pt>
                <c:pt idx="2345">
                  <c:v>1</c:v>
                </c:pt>
                <c:pt idx="2346">
                  <c:v>1</c:v>
                </c:pt>
                <c:pt idx="2347">
                  <c:v>1</c:v>
                </c:pt>
                <c:pt idx="2348">
                  <c:v>2</c:v>
                </c:pt>
                <c:pt idx="2349">
                  <c:v>2</c:v>
                </c:pt>
                <c:pt idx="2350">
                  <c:v>2</c:v>
                </c:pt>
                <c:pt idx="2351">
                  <c:v>1</c:v>
                </c:pt>
                <c:pt idx="2352">
                  <c:v>1</c:v>
                </c:pt>
                <c:pt idx="2353">
                  <c:v>1</c:v>
                </c:pt>
                <c:pt idx="2354">
                  <c:v>1</c:v>
                </c:pt>
                <c:pt idx="2355">
                  <c:v>2</c:v>
                </c:pt>
                <c:pt idx="2356">
                  <c:v>4</c:v>
                </c:pt>
                <c:pt idx="2357">
                  <c:v>3</c:v>
                </c:pt>
                <c:pt idx="2358">
                  <c:v>1</c:v>
                </c:pt>
                <c:pt idx="2359">
                  <c:v>3</c:v>
                </c:pt>
                <c:pt idx="2360">
                  <c:v>3</c:v>
                </c:pt>
                <c:pt idx="2361">
                  <c:v>4</c:v>
                </c:pt>
                <c:pt idx="2362">
                  <c:v>6</c:v>
                </c:pt>
                <c:pt idx="2363">
                  <c:v>5</c:v>
                </c:pt>
                <c:pt idx="2364">
                  <c:v>6</c:v>
                </c:pt>
                <c:pt idx="2365">
                  <c:v>2</c:v>
                </c:pt>
                <c:pt idx="2366">
                  <c:v>2</c:v>
                </c:pt>
                <c:pt idx="2367">
                  <c:v>4</c:v>
                </c:pt>
                <c:pt idx="2368">
                  <c:v>6</c:v>
                </c:pt>
                <c:pt idx="2369">
                  <c:v>5</c:v>
                </c:pt>
                <c:pt idx="2370">
                  <c:v>8</c:v>
                </c:pt>
                <c:pt idx="2371">
                  <c:v>3</c:v>
                </c:pt>
                <c:pt idx="2372">
                  <c:v>9</c:v>
                </c:pt>
                <c:pt idx="2373">
                  <c:v>13</c:v>
                </c:pt>
                <c:pt idx="2374">
                  <c:v>13</c:v>
                </c:pt>
                <c:pt idx="2375">
                  <c:v>11</c:v>
                </c:pt>
                <c:pt idx="2376">
                  <c:v>7</c:v>
                </c:pt>
                <c:pt idx="2377">
                  <c:v>12</c:v>
                </c:pt>
                <c:pt idx="2378">
                  <c:v>7</c:v>
                </c:pt>
                <c:pt idx="2379">
                  <c:v>11</c:v>
                </c:pt>
                <c:pt idx="2380">
                  <c:v>20</c:v>
                </c:pt>
                <c:pt idx="2381">
                  <c:v>17</c:v>
                </c:pt>
                <c:pt idx="2382">
                  <c:v>11</c:v>
                </c:pt>
                <c:pt idx="2383">
                  <c:v>17</c:v>
                </c:pt>
                <c:pt idx="2384">
                  <c:v>12</c:v>
                </c:pt>
                <c:pt idx="2385">
                  <c:v>17</c:v>
                </c:pt>
                <c:pt idx="2386">
                  <c:v>19</c:v>
                </c:pt>
                <c:pt idx="2387">
                  <c:v>18</c:v>
                </c:pt>
                <c:pt idx="2388">
                  <c:v>14</c:v>
                </c:pt>
                <c:pt idx="2389">
                  <c:v>21</c:v>
                </c:pt>
                <c:pt idx="2390">
                  <c:v>14</c:v>
                </c:pt>
                <c:pt idx="2391">
                  <c:v>21</c:v>
                </c:pt>
                <c:pt idx="2392">
                  <c:v>13</c:v>
                </c:pt>
                <c:pt idx="2393">
                  <c:v>21</c:v>
                </c:pt>
                <c:pt idx="2394">
                  <c:v>8</c:v>
                </c:pt>
                <c:pt idx="2395">
                  <c:v>23</c:v>
                </c:pt>
                <c:pt idx="2396">
                  <c:v>23</c:v>
                </c:pt>
                <c:pt idx="2397">
                  <c:v>15</c:v>
                </c:pt>
                <c:pt idx="2398">
                  <c:v>20</c:v>
                </c:pt>
                <c:pt idx="2399">
                  <c:v>12</c:v>
                </c:pt>
                <c:pt idx="2400">
                  <c:v>10</c:v>
                </c:pt>
                <c:pt idx="2401">
                  <c:v>16</c:v>
                </c:pt>
                <c:pt idx="2402">
                  <c:v>10</c:v>
                </c:pt>
                <c:pt idx="2403">
                  <c:v>14</c:v>
                </c:pt>
                <c:pt idx="2404">
                  <c:v>7</c:v>
                </c:pt>
                <c:pt idx="2405">
                  <c:v>16</c:v>
                </c:pt>
                <c:pt idx="2406">
                  <c:v>9</c:v>
                </c:pt>
                <c:pt idx="2407">
                  <c:v>10</c:v>
                </c:pt>
                <c:pt idx="2408">
                  <c:v>7</c:v>
                </c:pt>
                <c:pt idx="2409">
                  <c:v>8</c:v>
                </c:pt>
                <c:pt idx="2410">
                  <c:v>4</c:v>
                </c:pt>
                <c:pt idx="2411">
                  <c:v>2</c:v>
                </c:pt>
                <c:pt idx="2412">
                  <c:v>3</c:v>
                </c:pt>
                <c:pt idx="2413">
                  <c:v>6</c:v>
                </c:pt>
                <c:pt idx="2414">
                  <c:v>7</c:v>
                </c:pt>
                <c:pt idx="2415">
                  <c:v>3</c:v>
                </c:pt>
                <c:pt idx="2416">
                  <c:v>4</c:v>
                </c:pt>
                <c:pt idx="2417">
                  <c:v>6</c:v>
                </c:pt>
                <c:pt idx="2418">
                  <c:v>5</c:v>
                </c:pt>
                <c:pt idx="2419">
                  <c:v>3</c:v>
                </c:pt>
                <c:pt idx="2420">
                  <c:v>2</c:v>
                </c:pt>
                <c:pt idx="2421">
                  <c:v>2</c:v>
                </c:pt>
                <c:pt idx="2422">
                  <c:v>3</c:v>
                </c:pt>
                <c:pt idx="2423">
                  <c:v>1</c:v>
                </c:pt>
                <c:pt idx="2424">
                  <c:v>1</c:v>
                </c:pt>
                <c:pt idx="2425">
                  <c:v>1</c:v>
                </c:pt>
                <c:pt idx="2426">
                  <c:v>1</c:v>
                </c:pt>
                <c:pt idx="2427">
                  <c:v>1</c:v>
                </c:pt>
                <c:pt idx="2428">
                  <c:v>1</c:v>
                </c:pt>
                <c:pt idx="2429">
                  <c:v>1</c:v>
                </c:pt>
                <c:pt idx="2430">
                  <c:v>1</c:v>
                </c:pt>
                <c:pt idx="2431">
                  <c:v>1</c:v>
                </c:pt>
                <c:pt idx="2432">
                  <c:v>2</c:v>
                </c:pt>
                <c:pt idx="2433">
                  <c:v>3</c:v>
                </c:pt>
                <c:pt idx="2434">
                  <c:v>4</c:v>
                </c:pt>
                <c:pt idx="2435">
                  <c:v>1</c:v>
                </c:pt>
                <c:pt idx="2436">
                  <c:v>3</c:v>
                </c:pt>
                <c:pt idx="2437">
                  <c:v>3</c:v>
                </c:pt>
                <c:pt idx="2438">
                  <c:v>3</c:v>
                </c:pt>
                <c:pt idx="2439">
                  <c:v>1</c:v>
                </c:pt>
                <c:pt idx="2440">
                  <c:v>6</c:v>
                </c:pt>
                <c:pt idx="2441">
                  <c:v>4</c:v>
                </c:pt>
                <c:pt idx="2442">
                  <c:v>9</c:v>
                </c:pt>
                <c:pt idx="2443">
                  <c:v>5</c:v>
                </c:pt>
                <c:pt idx="2444">
                  <c:v>5</c:v>
                </c:pt>
                <c:pt idx="2445">
                  <c:v>5</c:v>
                </c:pt>
                <c:pt idx="2446">
                  <c:v>1</c:v>
                </c:pt>
                <c:pt idx="2447">
                  <c:v>3</c:v>
                </c:pt>
                <c:pt idx="2448">
                  <c:v>6</c:v>
                </c:pt>
                <c:pt idx="2449">
                  <c:v>8</c:v>
                </c:pt>
                <c:pt idx="2450">
                  <c:v>4</c:v>
                </c:pt>
                <c:pt idx="2451">
                  <c:v>4</c:v>
                </c:pt>
                <c:pt idx="2452">
                  <c:v>4</c:v>
                </c:pt>
                <c:pt idx="2453">
                  <c:v>8</c:v>
                </c:pt>
                <c:pt idx="2454">
                  <c:v>12</c:v>
                </c:pt>
                <c:pt idx="2455">
                  <c:v>9</c:v>
                </c:pt>
                <c:pt idx="2456">
                  <c:v>13</c:v>
                </c:pt>
                <c:pt idx="2457">
                  <c:v>18</c:v>
                </c:pt>
                <c:pt idx="2458">
                  <c:v>9</c:v>
                </c:pt>
                <c:pt idx="2459">
                  <c:v>9</c:v>
                </c:pt>
                <c:pt idx="2460">
                  <c:v>16</c:v>
                </c:pt>
                <c:pt idx="2461">
                  <c:v>12</c:v>
                </c:pt>
                <c:pt idx="2462">
                  <c:v>17</c:v>
                </c:pt>
                <c:pt idx="2463">
                  <c:v>15</c:v>
                </c:pt>
                <c:pt idx="2464">
                  <c:v>13</c:v>
                </c:pt>
                <c:pt idx="2465">
                  <c:v>17</c:v>
                </c:pt>
                <c:pt idx="2466">
                  <c:v>19</c:v>
                </c:pt>
                <c:pt idx="2467">
                  <c:v>18</c:v>
                </c:pt>
                <c:pt idx="2468">
                  <c:v>21</c:v>
                </c:pt>
                <c:pt idx="2469">
                  <c:v>22</c:v>
                </c:pt>
                <c:pt idx="2470">
                  <c:v>25</c:v>
                </c:pt>
                <c:pt idx="2471">
                  <c:v>19</c:v>
                </c:pt>
                <c:pt idx="2472">
                  <c:v>32</c:v>
                </c:pt>
                <c:pt idx="2473">
                  <c:v>16</c:v>
                </c:pt>
                <c:pt idx="2474">
                  <c:v>21</c:v>
                </c:pt>
                <c:pt idx="2475">
                  <c:v>16</c:v>
                </c:pt>
                <c:pt idx="2476">
                  <c:v>17</c:v>
                </c:pt>
                <c:pt idx="2477">
                  <c:v>16</c:v>
                </c:pt>
                <c:pt idx="2478">
                  <c:v>16</c:v>
                </c:pt>
                <c:pt idx="2479">
                  <c:v>16</c:v>
                </c:pt>
                <c:pt idx="2480">
                  <c:v>15</c:v>
                </c:pt>
                <c:pt idx="2481">
                  <c:v>22</c:v>
                </c:pt>
                <c:pt idx="2482">
                  <c:v>9</c:v>
                </c:pt>
                <c:pt idx="2483">
                  <c:v>14</c:v>
                </c:pt>
                <c:pt idx="2484">
                  <c:v>13</c:v>
                </c:pt>
                <c:pt idx="2485">
                  <c:v>15</c:v>
                </c:pt>
                <c:pt idx="2486">
                  <c:v>11</c:v>
                </c:pt>
                <c:pt idx="2487">
                  <c:v>13</c:v>
                </c:pt>
                <c:pt idx="2488">
                  <c:v>14</c:v>
                </c:pt>
                <c:pt idx="2489">
                  <c:v>12</c:v>
                </c:pt>
                <c:pt idx="2490">
                  <c:v>9</c:v>
                </c:pt>
                <c:pt idx="2491">
                  <c:v>7</c:v>
                </c:pt>
                <c:pt idx="2492">
                  <c:v>12</c:v>
                </c:pt>
                <c:pt idx="2493">
                  <c:v>4</c:v>
                </c:pt>
                <c:pt idx="2494">
                  <c:v>7</c:v>
                </c:pt>
                <c:pt idx="2495">
                  <c:v>3</c:v>
                </c:pt>
                <c:pt idx="2496">
                  <c:v>5</c:v>
                </c:pt>
                <c:pt idx="2497">
                  <c:v>5</c:v>
                </c:pt>
                <c:pt idx="2498">
                  <c:v>3</c:v>
                </c:pt>
                <c:pt idx="2499">
                  <c:v>4</c:v>
                </c:pt>
                <c:pt idx="2500">
                  <c:v>4</c:v>
                </c:pt>
                <c:pt idx="2501">
                  <c:v>5</c:v>
                </c:pt>
                <c:pt idx="2502">
                  <c:v>3</c:v>
                </c:pt>
                <c:pt idx="2503">
                  <c:v>5</c:v>
                </c:pt>
                <c:pt idx="2504">
                  <c:v>2</c:v>
                </c:pt>
                <c:pt idx="2505">
                  <c:v>1</c:v>
                </c:pt>
                <c:pt idx="2506">
                  <c:v>2</c:v>
                </c:pt>
                <c:pt idx="2507">
                  <c:v>3</c:v>
                </c:pt>
                <c:pt idx="2508">
                  <c:v>1</c:v>
                </c:pt>
                <c:pt idx="2509">
                  <c:v>1</c:v>
                </c:pt>
                <c:pt idx="2510">
                  <c:v>1</c:v>
                </c:pt>
                <c:pt idx="2511">
                  <c:v>1</c:v>
                </c:pt>
                <c:pt idx="2512">
                  <c:v>1</c:v>
                </c:pt>
                <c:pt idx="2513">
                  <c:v>1</c:v>
                </c:pt>
                <c:pt idx="2514">
                  <c:v>1</c:v>
                </c:pt>
                <c:pt idx="2515">
                  <c:v>1</c:v>
                </c:pt>
                <c:pt idx="2516">
                  <c:v>2</c:v>
                </c:pt>
                <c:pt idx="2517">
                  <c:v>2</c:v>
                </c:pt>
                <c:pt idx="2518">
                  <c:v>2</c:v>
                </c:pt>
                <c:pt idx="2519">
                  <c:v>4</c:v>
                </c:pt>
                <c:pt idx="2520">
                  <c:v>1</c:v>
                </c:pt>
                <c:pt idx="2521">
                  <c:v>1</c:v>
                </c:pt>
                <c:pt idx="2522">
                  <c:v>1</c:v>
                </c:pt>
                <c:pt idx="2523">
                  <c:v>1</c:v>
                </c:pt>
                <c:pt idx="2524">
                  <c:v>1</c:v>
                </c:pt>
                <c:pt idx="2525">
                  <c:v>1</c:v>
                </c:pt>
                <c:pt idx="2526">
                  <c:v>2</c:v>
                </c:pt>
                <c:pt idx="2527">
                  <c:v>4</c:v>
                </c:pt>
                <c:pt idx="2528">
                  <c:v>3</c:v>
                </c:pt>
                <c:pt idx="2529">
                  <c:v>1</c:v>
                </c:pt>
                <c:pt idx="2530">
                  <c:v>1</c:v>
                </c:pt>
                <c:pt idx="2531">
                  <c:v>3</c:v>
                </c:pt>
                <c:pt idx="2532">
                  <c:v>1</c:v>
                </c:pt>
                <c:pt idx="2533">
                  <c:v>3</c:v>
                </c:pt>
                <c:pt idx="2534">
                  <c:v>2</c:v>
                </c:pt>
                <c:pt idx="2535">
                  <c:v>3</c:v>
                </c:pt>
                <c:pt idx="2536">
                  <c:v>3</c:v>
                </c:pt>
                <c:pt idx="2537">
                  <c:v>2</c:v>
                </c:pt>
                <c:pt idx="2538">
                  <c:v>4</c:v>
                </c:pt>
                <c:pt idx="2539">
                  <c:v>4</c:v>
                </c:pt>
                <c:pt idx="2540">
                  <c:v>6</c:v>
                </c:pt>
                <c:pt idx="2541">
                  <c:v>5</c:v>
                </c:pt>
                <c:pt idx="2542">
                  <c:v>7</c:v>
                </c:pt>
                <c:pt idx="2543">
                  <c:v>1</c:v>
                </c:pt>
                <c:pt idx="2544">
                  <c:v>8</c:v>
                </c:pt>
                <c:pt idx="2545">
                  <c:v>9</c:v>
                </c:pt>
                <c:pt idx="2546">
                  <c:v>11</c:v>
                </c:pt>
                <c:pt idx="2547">
                  <c:v>15</c:v>
                </c:pt>
                <c:pt idx="2548">
                  <c:v>8</c:v>
                </c:pt>
                <c:pt idx="2549">
                  <c:v>16</c:v>
                </c:pt>
                <c:pt idx="2550">
                  <c:v>11</c:v>
                </c:pt>
                <c:pt idx="2551">
                  <c:v>9</c:v>
                </c:pt>
                <c:pt idx="2552">
                  <c:v>10</c:v>
                </c:pt>
                <c:pt idx="2553">
                  <c:v>22</c:v>
                </c:pt>
                <c:pt idx="2554">
                  <c:v>15</c:v>
                </c:pt>
                <c:pt idx="2555">
                  <c:v>15</c:v>
                </c:pt>
                <c:pt idx="2556">
                  <c:v>18</c:v>
                </c:pt>
                <c:pt idx="2557">
                  <c:v>19</c:v>
                </c:pt>
                <c:pt idx="2558">
                  <c:v>13</c:v>
                </c:pt>
                <c:pt idx="2559">
                  <c:v>13</c:v>
                </c:pt>
                <c:pt idx="2560">
                  <c:v>21</c:v>
                </c:pt>
                <c:pt idx="2561">
                  <c:v>24</c:v>
                </c:pt>
                <c:pt idx="2562">
                  <c:v>28</c:v>
                </c:pt>
                <c:pt idx="2563">
                  <c:v>21</c:v>
                </c:pt>
                <c:pt idx="2564">
                  <c:v>23</c:v>
                </c:pt>
                <c:pt idx="2565">
                  <c:v>20</c:v>
                </c:pt>
                <c:pt idx="2566">
                  <c:v>19</c:v>
                </c:pt>
                <c:pt idx="2567">
                  <c:v>22</c:v>
                </c:pt>
                <c:pt idx="2568">
                  <c:v>21</c:v>
                </c:pt>
                <c:pt idx="2569">
                  <c:v>28</c:v>
                </c:pt>
                <c:pt idx="2570">
                  <c:v>21</c:v>
                </c:pt>
                <c:pt idx="2571">
                  <c:v>12</c:v>
                </c:pt>
                <c:pt idx="2572">
                  <c:v>18</c:v>
                </c:pt>
                <c:pt idx="2573">
                  <c:v>20</c:v>
                </c:pt>
                <c:pt idx="2574">
                  <c:v>21</c:v>
                </c:pt>
                <c:pt idx="2575">
                  <c:v>20</c:v>
                </c:pt>
                <c:pt idx="2576">
                  <c:v>13</c:v>
                </c:pt>
                <c:pt idx="2577">
                  <c:v>8</c:v>
                </c:pt>
                <c:pt idx="2578">
                  <c:v>13</c:v>
                </c:pt>
                <c:pt idx="2579">
                  <c:v>15</c:v>
                </c:pt>
                <c:pt idx="2580">
                  <c:v>11</c:v>
                </c:pt>
                <c:pt idx="2581">
                  <c:v>15</c:v>
                </c:pt>
                <c:pt idx="2582">
                  <c:v>10</c:v>
                </c:pt>
                <c:pt idx="2583">
                  <c:v>16</c:v>
                </c:pt>
                <c:pt idx="2584">
                  <c:v>10</c:v>
                </c:pt>
                <c:pt idx="2585">
                  <c:v>11</c:v>
                </c:pt>
                <c:pt idx="2586">
                  <c:v>15</c:v>
                </c:pt>
                <c:pt idx="2587">
                  <c:v>7</c:v>
                </c:pt>
                <c:pt idx="2588">
                  <c:v>10</c:v>
                </c:pt>
                <c:pt idx="2589">
                  <c:v>11</c:v>
                </c:pt>
                <c:pt idx="2590">
                  <c:v>4</c:v>
                </c:pt>
                <c:pt idx="2591">
                  <c:v>3</c:v>
                </c:pt>
                <c:pt idx="2592">
                  <c:v>4</c:v>
                </c:pt>
                <c:pt idx="2593">
                  <c:v>4</c:v>
                </c:pt>
                <c:pt idx="2594">
                  <c:v>5</c:v>
                </c:pt>
                <c:pt idx="2595">
                  <c:v>1</c:v>
                </c:pt>
                <c:pt idx="2596">
                  <c:v>2</c:v>
                </c:pt>
                <c:pt idx="2597">
                  <c:v>5</c:v>
                </c:pt>
                <c:pt idx="2598">
                  <c:v>2</c:v>
                </c:pt>
                <c:pt idx="2599">
                  <c:v>1</c:v>
                </c:pt>
                <c:pt idx="2600">
                  <c:v>1</c:v>
                </c:pt>
                <c:pt idx="2601">
                  <c:v>1</c:v>
                </c:pt>
                <c:pt idx="2602">
                  <c:v>1</c:v>
                </c:pt>
                <c:pt idx="2603">
                  <c:v>1</c:v>
                </c:pt>
                <c:pt idx="2604">
                  <c:v>1</c:v>
                </c:pt>
                <c:pt idx="2605">
                  <c:v>1</c:v>
                </c:pt>
                <c:pt idx="2606">
                  <c:v>1</c:v>
                </c:pt>
                <c:pt idx="2607">
                  <c:v>3</c:v>
                </c:pt>
                <c:pt idx="2608">
                  <c:v>1</c:v>
                </c:pt>
                <c:pt idx="2609">
                  <c:v>1</c:v>
                </c:pt>
                <c:pt idx="2610">
                  <c:v>1</c:v>
                </c:pt>
                <c:pt idx="2611">
                  <c:v>1</c:v>
                </c:pt>
                <c:pt idx="2612">
                  <c:v>1</c:v>
                </c:pt>
                <c:pt idx="2613">
                  <c:v>4</c:v>
                </c:pt>
                <c:pt idx="2614">
                  <c:v>3</c:v>
                </c:pt>
                <c:pt idx="2615">
                  <c:v>8</c:v>
                </c:pt>
                <c:pt idx="2616">
                  <c:v>5</c:v>
                </c:pt>
                <c:pt idx="2617">
                  <c:v>7</c:v>
                </c:pt>
                <c:pt idx="2618">
                  <c:v>4</c:v>
                </c:pt>
                <c:pt idx="2619">
                  <c:v>3</c:v>
                </c:pt>
                <c:pt idx="2620">
                  <c:v>5</c:v>
                </c:pt>
                <c:pt idx="2621">
                  <c:v>3</c:v>
                </c:pt>
                <c:pt idx="2622">
                  <c:v>8</c:v>
                </c:pt>
                <c:pt idx="2623">
                  <c:v>7</c:v>
                </c:pt>
                <c:pt idx="2624">
                  <c:v>3</c:v>
                </c:pt>
                <c:pt idx="2625">
                  <c:v>5</c:v>
                </c:pt>
                <c:pt idx="2626">
                  <c:v>2</c:v>
                </c:pt>
                <c:pt idx="2627">
                  <c:v>11</c:v>
                </c:pt>
                <c:pt idx="2628">
                  <c:v>12</c:v>
                </c:pt>
                <c:pt idx="2629">
                  <c:v>9</c:v>
                </c:pt>
                <c:pt idx="2630">
                  <c:v>10</c:v>
                </c:pt>
                <c:pt idx="2631">
                  <c:v>12</c:v>
                </c:pt>
                <c:pt idx="2632">
                  <c:v>11</c:v>
                </c:pt>
                <c:pt idx="2633">
                  <c:v>8</c:v>
                </c:pt>
                <c:pt idx="2634">
                  <c:v>16</c:v>
                </c:pt>
                <c:pt idx="2635">
                  <c:v>15</c:v>
                </c:pt>
                <c:pt idx="2636">
                  <c:v>14</c:v>
                </c:pt>
                <c:pt idx="2637">
                  <c:v>11</c:v>
                </c:pt>
                <c:pt idx="2638">
                  <c:v>11</c:v>
                </c:pt>
                <c:pt idx="2639">
                  <c:v>14</c:v>
                </c:pt>
                <c:pt idx="2640">
                  <c:v>24</c:v>
                </c:pt>
                <c:pt idx="2641">
                  <c:v>17</c:v>
                </c:pt>
                <c:pt idx="2642">
                  <c:v>19</c:v>
                </c:pt>
                <c:pt idx="2643">
                  <c:v>24</c:v>
                </c:pt>
                <c:pt idx="2644">
                  <c:v>26</c:v>
                </c:pt>
                <c:pt idx="2645">
                  <c:v>22</c:v>
                </c:pt>
                <c:pt idx="2646">
                  <c:v>16</c:v>
                </c:pt>
                <c:pt idx="2647">
                  <c:v>27</c:v>
                </c:pt>
                <c:pt idx="2648">
                  <c:v>23</c:v>
                </c:pt>
                <c:pt idx="2649">
                  <c:v>26</c:v>
                </c:pt>
                <c:pt idx="2650">
                  <c:v>13</c:v>
                </c:pt>
                <c:pt idx="2651">
                  <c:v>30</c:v>
                </c:pt>
                <c:pt idx="2652">
                  <c:v>26</c:v>
                </c:pt>
                <c:pt idx="2653">
                  <c:v>27</c:v>
                </c:pt>
                <c:pt idx="2654">
                  <c:v>24</c:v>
                </c:pt>
                <c:pt idx="2655">
                  <c:v>14</c:v>
                </c:pt>
                <c:pt idx="2656">
                  <c:v>13</c:v>
                </c:pt>
                <c:pt idx="2657">
                  <c:v>10</c:v>
                </c:pt>
                <c:pt idx="2658">
                  <c:v>18</c:v>
                </c:pt>
                <c:pt idx="2659">
                  <c:v>18</c:v>
                </c:pt>
                <c:pt idx="2660">
                  <c:v>15</c:v>
                </c:pt>
                <c:pt idx="2661">
                  <c:v>14</c:v>
                </c:pt>
                <c:pt idx="2662">
                  <c:v>17</c:v>
                </c:pt>
                <c:pt idx="2663">
                  <c:v>18</c:v>
                </c:pt>
                <c:pt idx="2664">
                  <c:v>17</c:v>
                </c:pt>
                <c:pt idx="2665">
                  <c:v>8</c:v>
                </c:pt>
                <c:pt idx="2666">
                  <c:v>10</c:v>
                </c:pt>
                <c:pt idx="2667">
                  <c:v>10</c:v>
                </c:pt>
                <c:pt idx="2668">
                  <c:v>14</c:v>
                </c:pt>
                <c:pt idx="2669">
                  <c:v>6</c:v>
                </c:pt>
                <c:pt idx="2670">
                  <c:v>9</c:v>
                </c:pt>
                <c:pt idx="2671">
                  <c:v>10</c:v>
                </c:pt>
                <c:pt idx="2672">
                  <c:v>9</c:v>
                </c:pt>
                <c:pt idx="2673">
                  <c:v>8</c:v>
                </c:pt>
                <c:pt idx="2674">
                  <c:v>4</c:v>
                </c:pt>
                <c:pt idx="2675">
                  <c:v>3</c:v>
                </c:pt>
                <c:pt idx="2676">
                  <c:v>2</c:v>
                </c:pt>
                <c:pt idx="2677">
                  <c:v>2</c:v>
                </c:pt>
                <c:pt idx="2678">
                  <c:v>1</c:v>
                </c:pt>
                <c:pt idx="2679">
                  <c:v>2</c:v>
                </c:pt>
                <c:pt idx="2680">
                  <c:v>1</c:v>
                </c:pt>
                <c:pt idx="2681">
                  <c:v>4</c:v>
                </c:pt>
                <c:pt idx="2682">
                  <c:v>1</c:v>
                </c:pt>
                <c:pt idx="2683">
                  <c:v>2</c:v>
                </c:pt>
                <c:pt idx="2684">
                  <c:v>2</c:v>
                </c:pt>
                <c:pt idx="2685">
                  <c:v>2</c:v>
                </c:pt>
                <c:pt idx="2686">
                  <c:v>1</c:v>
                </c:pt>
                <c:pt idx="2687">
                  <c:v>2</c:v>
                </c:pt>
                <c:pt idx="2688">
                  <c:v>1</c:v>
                </c:pt>
                <c:pt idx="2689">
                  <c:v>1</c:v>
                </c:pt>
                <c:pt idx="2690">
                  <c:v>1</c:v>
                </c:pt>
                <c:pt idx="2691">
                  <c:v>1</c:v>
                </c:pt>
                <c:pt idx="2692">
                  <c:v>1</c:v>
                </c:pt>
                <c:pt idx="2693">
                  <c:v>1</c:v>
                </c:pt>
                <c:pt idx="2694">
                  <c:v>2</c:v>
                </c:pt>
                <c:pt idx="2695">
                  <c:v>3</c:v>
                </c:pt>
                <c:pt idx="2696">
                  <c:v>4</c:v>
                </c:pt>
                <c:pt idx="2697">
                  <c:v>1</c:v>
                </c:pt>
                <c:pt idx="2698">
                  <c:v>1</c:v>
                </c:pt>
                <c:pt idx="2699">
                  <c:v>5</c:v>
                </c:pt>
                <c:pt idx="2700">
                  <c:v>1</c:v>
                </c:pt>
                <c:pt idx="2701">
                  <c:v>5</c:v>
                </c:pt>
                <c:pt idx="2702">
                  <c:v>4</c:v>
                </c:pt>
                <c:pt idx="2703">
                  <c:v>8</c:v>
                </c:pt>
                <c:pt idx="2704">
                  <c:v>6</c:v>
                </c:pt>
                <c:pt idx="2705">
                  <c:v>5</c:v>
                </c:pt>
                <c:pt idx="2706">
                  <c:v>8</c:v>
                </c:pt>
                <c:pt idx="2707">
                  <c:v>7</c:v>
                </c:pt>
                <c:pt idx="2708">
                  <c:v>9</c:v>
                </c:pt>
                <c:pt idx="2709">
                  <c:v>7</c:v>
                </c:pt>
                <c:pt idx="2710">
                  <c:v>7</c:v>
                </c:pt>
                <c:pt idx="2711">
                  <c:v>10</c:v>
                </c:pt>
                <c:pt idx="2712">
                  <c:v>7</c:v>
                </c:pt>
                <c:pt idx="2713">
                  <c:v>8</c:v>
                </c:pt>
                <c:pt idx="2714">
                  <c:v>7</c:v>
                </c:pt>
                <c:pt idx="2715">
                  <c:v>10</c:v>
                </c:pt>
                <c:pt idx="2716">
                  <c:v>14</c:v>
                </c:pt>
                <c:pt idx="2717">
                  <c:v>10</c:v>
                </c:pt>
                <c:pt idx="2718">
                  <c:v>12</c:v>
                </c:pt>
                <c:pt idx="2719">
                  <c:v>11</c:v>
                </c:pt>
                <c:pt idx="2720">
                  <c:v>18</c:v>
                </c:pt>
                <c:pt idx="2721">
                  <c:v>17</c:v>
                </c:pt>
                <c:pt idx="2722">
                  <c:v>13</c:v>
                </c:pt>
                <c:pt idx="2723">
                  <c:v>14</c:v>
                </c:pt>
                <c:pt idx="2724">
                  <c:v>25</c:v>
                </c:pt>
                <c:pt idx="2725">
                  <c:v>21</c:v>
                </c:pt>
                <c:pt idx="2726">
                  <c:v>18</c:v>
                </c:pt>
                <c:pt idx="2727">
                  <c:v>21</c:v>
                </c:pt>
                <c:pt idx="2728">
                  <c:v>30</c:v>
                </c:pt>
                <c:pt idx="2729">
                  <c:v>21</c:v>
                </c:pt>
                <c:pt idx="2730">
                  <c:v>19</c:v>
                </c:pt>
                <c:pt idx="2731">
                  <c:v>26</c:v>
                </c:pt>
                <c:pt idx="2732">
                  <c:v>24</c:v>
                </c:pt>
                <c:pt idx="2733">
                  <c:v>21</c:v>
                </c:pt>
                <c:pt idx="2734">
                  <c:v>21</c:v>
                </c:pt>
                <c:pt idx="2735">
                  <c:v>25</c:v>
                </c:pt>
                <c:pt idx="2736">
                  <c:v>21</c:v>
                </c:pt>
                <c:pt idx="2737">
                  <c:v>29</c:v>
                </c:pt>
                <c:pt idx="2738">
                  <c:v>19</c:v>
                </c:pt>
                <c:pt idx="2739">
                  <c:v>23</c:v>
                </c:pt>
                <c:pt idx="2740">
                  <c:v>25</c:v>
                </c:pt>
                <c:pt idx="2741">
                  <c:v>12</c:v>
                </c:pt>
                <c:pt idx="2742">
                  <c:v>23</c:v>
                </c:pt>
                <c:pt idx="2743">
                  <c:v>17</c:v>
                </c:pt>
                <c:pt idx="2744">
                  <c:v>18</c:v>
                </c:pt>
                <c:pt idx="2745">
                  <c:v>20</c:v>
                </c:pt>
                <c:pt idx="2746">
                  <c:v>16</c:v>
                </c:pt>
                <c:pt idx="2747">
                  <c:v>17</c:v>
                </c:pt>
                <c:pt idx="2748">
                  <c:v>15</c:v>
                </c:pt>
                <c:pt idx="2749">
                  <c:v>12</c:v>
                </c:pt>
                <c:pt idx="2750">
                  <c:v>16</c:v>
                </c:pt>
                <c:pt idx="2751">
                  <c:v>12</c:v>
                </c:pt>
                <c:pt idx="2752">
                  <c:v>11</c:v>
                </c:pt>
                <c:pt idx="2753">
                  <c:v>6</c:v>
                </c:pt>
                <c:pt idx="2754">
                  <c:v>11</c:v>
                </c:pt>
                <c:pt idx="2755">
                  <c:v>6</c:v>
                </c:pt>
                <c:pt idx="2756">
                  <c:v>8</c:v>
                </c:pt>
                <c:pt idx="2757">
                  <c:v>9</c:v>
                </c:pt>
                <c:pt idx="2758">
                  <c:v>10</c:v>
                </c:pt>
                <c:pt idx="2759">
                  <c:v>8</c:v>
                </c:pt>
                <c:pt idx="2760">
                  <c:v>7</c:v>
                </c:pt>
                <c:pt idx="2761">
                  <c:v>5</c:v>
                </c:pt>
                <c:pt idx="2762">
                  <c:v>5</c:v>
                </c:pt>
                <c:pt idx="2763">
                  <c:v>2</c:v>
                </c:pt>
                <c:pt idx="2764">
                  <c:v>1</c:v>
                </c:pt>
                <c:pt idx="2765">
                  <c:v>3</c:v>
                </c:pt>
                <c:pt idx="2766">
                  <c:v>2</c:v>
                </c:pt>
                <c:pt idx="2767">
                  <c:v>2</c:v>
                </c:pt>
                <c:pt idx="2768">
                  <c:v>1</c:v>
                </c:pt>
                <c:pt idx="2769">
                  <c:v>1</c:v>
                </c:pt>
                <c:pt idx="2770">
                  <c:v>1</c:v>
                </c:pt>
                <c:pt idx="2771">
                  <c:v>1</c:v>
                </c:pt>
                <c:pt idx="2772">
                  <c:v>1</c:v>
                </c:pt>
                <c:pt idx="2773">
                  <c:v>1</c:v>
                </c:pt>
                <c:pt idx="2774">
                  <c:v>1</c:v>
                </c:pt>
                <c:pt idx="2775">
                  <c:v>1</c:v>
                </c:pt>
                <c:pt idx="2776">
                  <c:v>1</c:v>
                </c:pt>
                <c:pt idx="2777">
                  <c:v>3</c:v>
                </c:pt>
                <c:pt idx="2778">
                  <c:v>1</c:v>
                </c:pt>
                <c:pt idx="2779">
                  <c:v>1</c:v>
                </c:pt>
                <c:pt idx="2780">
                  <c:v>1</c:v>
                </c:pt>
                <c:pt idx="2781">
                  <c:v>1</c:v>
                </c:pt>
                <c:pt idx="2782">
                  <c:v>1</c:v>
                </c:pt>
                <c:pt idx="2783">
                  <c:v>1</c:v>
                </c:pt>
                <c:pt idx="2784">
                  <c:v>1</c:v>
                </c:pt>
                <c:pt idx="2785">
                  <c:v>3</c:v>
                </c:pt>
                <c:pt idx="2786">
                  <c:v>1</c:v>
                </c:pt>
                <c:pt idx="2787">
                  <c:v>5</c:v>
                </c:pt>
                <c:pt idx="2788">
                  <c:v>5</c:v>
                </c:pt>
                <c:pt idx="2789">
                  <c:v>1</c:v>
                </c:pt>
                <c:pt idx="2790">
                  <c:v>4</c:v>
                </c:pt>
                <c:pt idx="2791">
                  <c:v>8</c:v>
                </c:pt>
                <c:pt idx="2792">
                  <c:v>6</c:v>
                </c:pt>
                <c:pt idx="2793">
                  <c:v>4</c:v>
                </c:pt>
                <c:pt idx="2794">
                  <c:v>1</c:v>
                </c:pt>
                <c:pt idx="2795">
                  <c:v>4</c:v>
                </c:pt>
                <c:pt idx="2796">
                  <c:v>5</c:v>
                </c:pt>
                <c:pt idx="2797">
                  <c:v>7</c:v>
                </c:pt>
                <c:pt idx="2798">
                  <c:v>8</c:v>
                </c:pt>
                <c:pt idx="2799">
                  <c:v>5</c:v>
                </c:pt>
                <c:pt idx="2800">
                  <c:v>6</c:v>
                </c:pt>
                <c:pt idx="2801">
                  <c:v>13</c:v>
                </c:pt>
                <c:pt idx="2802">
                  <c:v>15</c:v>
                </c:pt>
                <c:pt idx="2803">
                  <c:v>8</c:v>
                </c:pt>
                <c:pt idx="2804">
                  <c:v>9</c:v>
                </c:pt>
                <c:pt idx="2805">
                  <c:v>10</c:v>
                </c:pt>
                <c:pt idx="2806">
                  <c:v>11</c:v>
                </c:pt>
                <c:pt idx="2807">
                  <c:v>15</c:v>
                </c:pt>
                <c:pt idx="2808">
                  <c:v>8</c:v>
                </c:pt>
                <c:pt idx="2809">
                  <c:v>13</c:v>
                </c:pt>
                <c:pt idx="2810">
                  <c:v>21</c:v>
                </c:pt>
                <c:pt idx="2811">
                  <c:v>19</c:v>
                </c:pt>
                <c:pt idx="2812">
                  <c:v>14</c:v>
                </c:pt>
                <c:pt idx="2813">
                  <c:v>17</c:v>
                </c:pt>
                <c:pt idx="2814">
                  <c:v>23</c:v>
                </c:pt>
                <c:pt idx="2815">
                  <c:v>21</c:v>
                </c:pt>
                <c:pt idx="2816">
                  <c:v>24</c:v>
                </c:pt>
                <c:pt idx="2817">
                  <c:v>19</c:v>
                </c:pt>
                <c:pt idx="2818">
                  <c:v>33</c:v>
                </c:pt>
                <c:pt idx="2819">
                  <c:v>28</c:v>
                </c:pt>
                <c:pt idx="2820">
                  <c:v>28</c:v>
                </c:pt>
                <c:pt idx="2821">
                  <c:v>12</c:v>
                </c:pt>
                <c:pt idx="2822">
                  <c:v>9</c:v>
                </c:pt>
                <c:pt idx="2823">
                  <c:v>20</c:v>
                </c:pt>
                <c:pt idx="2824">
                  <c:v>21</c:v>
                </c:pt>
                <c:pt idx="2825">
                  <c:v>24</c:v>
                </c:pt>
                <c:pt idx="2826">
                  <c:v>16</c:v>
                </c:pt>
                <c:pt idx="2827">
                  <c:v>27</c:v>
                </c:pt>
                <c:pt idx="2828">
                  <c:v>28</c:v>
                </c:pt>
                <c:pt idx="2829">
                  <c:v>24</c:v>
                </c:pt>
                <c:pt idx="2830">
                  <c:v>26</c:v>
                </c:pt>
                <c:pt idx="2831">
                  <c:v>17</c:v>
                </c:pt>
                <c:pt idx="2832">
                  <c:v>22</c:v>
                </c:pt>
                <c:pt idx="2833">
                  <c:v>20</c:v>
                </c:pt>
                <c:pt idx="2834">
                  <c:v>10</c:v>
                </c:pt>
                <c:pt idx="2835">
                  <c:v>15</c:v>
                </c:pt>
                <c:pt idx="2836">
                  <c:v>12</c:v>
                </c:pt>
                <c:pt idx="2837">
                  <c:v>13</c:v>
                </c:pt>
                <c:pt idx="2838">
                  <c:v>8</c:v>
                </c:pt>
                <c:pt idx="2839">
                  <c:v>22</c:v>
                </c:pt>
                <c:pt idx="2840">
                  <c:v>7</c:v>
                </c:pt>
                <c:pt idx="2841">
                  <c:v>8</c:v>
                </c:pt>
                <c:pt idx="2842">
                  <c:v>7</c:v>
                </c:pt>
                <c:pt idx="2843">
                  <c:v>7</c:v>
                </c:pt>
                <c:pt idx="2844">
                  <c:v>6</c:v>
                </c:pt>
                <c:pt idx="2845">
                  <c:v>10</c:v>
                </c:pt>
                <c:pt idx="2846">
                  <c:v>5</c:v>
                </c:pt>
                <c:pt idx="2847">
                  <c:v>6</c:v>
                </c:pt>
                <c:pt idx="2848">
                  <c:v>6</c:v>
                </c:pt>
                <c:pt idx="2849">
                  <c:v>1</c:v>
                </c:pt>
                <c:pt idx="2850">
                  <c:v>2</c:v>
                </c:pt>
                <c:pt idx="2851">
                  <c:v>6</c:v>
                </c:pt>
                <c:pt idx="2852">
                  <c:v>4</c:v>
                </c:pt>
                <c:pt idx="2853">
                  <c:v>1</c:v>
                </c:pt>
                <c:pt idx="2854">
                  <c:v>2</c:v>
                </c:pt>
                <c:pt idx="2855">
                  <c:v>3</c:v>
                </c:pt>
                <c:pt idx="2856">
                  <c:v>5</c:v>
                </c:pt>
                <c:pt idx="2857">
                  <c:v>3</c:v>
                </c:pt>
                <c:pt idx="2858">
                  <c:v>1</c:v>
                </c:pt>
                <c:pt idx="2859">
                  <c:v>1</c:v>
                </c:pt>
                <c:pt idx="2860">
                  <c:v>1</c:v>
                </c:pt>
                <c:pt idx="2861">
                  <c:v>2</c:v>
                </c:pt>
                <c:pt idx="2862">
                  <c:v>1</c:v>
                </c:pt>
                <c:pt idx="2863">
                  <c:v>1</c:v>
                </c:pt>
                <c:pt idx="2864">
                  <c:v>1</c:v>
                </c:pt>
                <c:pt idx="2865">
                  <c:v>1</c:v>
                </c:pt>
                <c:pt idx="2866">
                  <c:v>1</c:v>
                </c:pt>
                <c:pt idx="2867">
                  <c:v>1</c:v>
                </c:pt>
                <c:pt idx="2868">
                  <c:v>3</c:v>
                </c:pt>
                <c:pt idx="2869">
                  <c:v>1</c:v>
                </c:pt>
                <c:pt idx="2870">
                  <c:v>1</c:v>
                </c:pt>
                <c:pt idx="2871">
                  <c:v>1</c:v>
                </c:pt>
                <c:pt idx="2872">
                  <c:v>2</c:v>
                </c:pt>
                <c:pt idx="2873">
                  <c:v>3</c:v>
                </c:pt>
                <c:pt idx="2874">
                  <c:v>3</c:v>
                </c:pt>
                <c:pt idx="2875">
                  <c:v>2</c:v>
                </c:pt>
                <c:pt idx="2876">
                  <c:v>3</c:v>
                </c:pt>
                <c:pt idx="2877">
                  <c:v>3</c:v>
                </c:pt>
                <c:pt idx="2878">
                  <c:v>4</c:v>
                </c:pt>
                <c:pt idx="2879">
                  <c:v>2</c:v>
                </c:pt>
                <c:pt idx="2880">
                  <c:v>5</c:v>
                </c:pt>
                <c:pt idx="2881">
                  <c:v>7</c:v>
                </c:pt>
                <c:pt idx="2882">
                  <c:v>3</c:v>
                </c:pt>
                <c:pt idx="2883">
                  <c:v>7</c:v>
                </c:pt>
                <c:pt idx="2884">
                  <c:v>6</c:v>
                </c:pt>
                <c:pt idx="2885">
                  <c:v>2</c:v>
                </c:pt>
                <c:pt idx="2886">
                  <c:v>6</c:v>
                </c:pt>
                <c:pt idx="2887">
                  <c:v>8</c:v>
                </c:pt>
                <c:pt idx="2888">
                  <c:v>8</c:v>
                </c:pt>
                <c:pt idx="2889">
                  <c:v>5</c:v>
                </c:pt>
                <c:pt idx="2890">
                  <c:v>10</c:v>
                </c:pt>
                <c:pt idx="2891">
                  <c:v>11</c:v>
                </c:pt>
                <c:pt idx="2892">
                  <c:v>5</c:v>
                </c:pt>
                <c:pt idx="2893">
                  <c:v>10</c:v>
                </c:pt>
                <c:pt idx="2894">
                  <c:v>17</c:v>
                </c:pt>
                <c:pt idx="2895">
                  <c:v>14</c:v>
                </c:pt>
                <c:pt idx="2896">
                  <c:v>16</c:v>
                </c:pt>
                <c:pt idx="2897">
                  <c:v>17</c:v>
                </c:pt>
                <c:pt idx="2898">
                  <c:v>16</c:v>
                </c:pt>
                <c:pt idx="2899">
                  <c:v>20</c:v>
                </c:pt>
                <c:pt idx="2900">
                  <c:v>8</c:v>
                </c:pt>
                <c:pt idx="2901">
                  <c:v>17</c:v>
                </c:pt>
                <c:pt idx="2902">
                  <c:v>28</c:v>
                </c:pt>
                <c:pt idx="2903">
                  <c:v>23</c:v>
                </c:pt>
                <c:pt idx="2904">
                  <c:v>23</c:v>
                </c:pt>
                <c:pt idx="2905">
                  <c:v>19</c:v>
                </c:pt>
                <c:pt idx="2906">
                  <c:v>24</c:v>
                </c:pt>
                <c:pt idx="2907">
                  <c:v>17</c:v>
                </c:pt>
                <c:pt idx="2908">
                  <c:v>29</c:v>
                </c:pt>
                <c:pt idx="2909">
                  <c:v>29</c:v>
                </c:pt>
                <c:pt idx="2910">
                  <c:v>19</c:v>
                </c:pt>
                <c:pt idx="2911">
                  <c:v>30</c:v>
                </c:pt>
                <c:pt idx="2912">
                  <c:v>31</c:v>
                </c:pt>
                <c:pt idx="2913">
                  <c:v>28</c:v>
                </c:pt>
                <c:pt idx="2914">
                  <c:v>27</c:v>
                </c:pt>
                <c:pt idx="2915">
                  <c:v>29</c:v>
                </c:pt>
                <c:pt idx="2916">
                  <c:v>25</c:v>
                </c:pt>
                <c:pt idx="2917">
                  <c:v>21</c:v>
                </c:pt>
                <c:pt idx="2918">
                  <c:v>23</c:v>
                </c:pt>
                <c:pt idx="2919">
                  <c:v>24</c:v>
                </c:pt>
                <c:pt idx="2920">
                  <c:v>20</c:v>
                </c:pt>
                <c:pt idx="2921">
                  <c:v>17</c:v>
                </c:pt>
                <c:pt idx="2922">
                  <c:v>22</c:v>
                </c:pt>
                <c:pt idx="2923">
                  <c:v>15</c:v>
                </c:pt>
                <c:pt idx="2924">
                  <c:v>22</c:v>
                </c:pt>
                <c:pt idx="2925">
                  <c:v>14</c:v>
                </c:pt>
                <c:pt idx="2926">
                  <c:v>18</c:v>
                </c:pt>
                <c:pt idx="2927">
                  <c:v>15</c:v>
                </c:pt>
                <c:pt idx="2928">
                  <c:v>14</c:v>
                </c:pt>
                <c:pt idx="2929">
                  <c:v>9</c:v>
                </c:pt>
                <c:pt idx="2930">
                  <c:v>9</c:v>
                </c:pt>
                <c:pt idx="2931">
                  <c:v>9</c:v>
                </c:pt>
                <c:pt idx="2932">
                  <c:v>12</c:v>
                </c:pt>
                <c:pt idx="2933">
                  <c:v>6</c:v>
                </c:pt>
                <c:pt idx="2934">
                  <c:v>5</c:v>
                </c:pt>
                <c:pt idx="2935">
                  <c:v>4</c:v>
                </c:pt>
                <c:pt idx="2936">
                  <c:v>10</c:v>
                </c:pt>
                <c:pt idx="2937">
                  <c:v>6</c:v>
                </c:pt>
                <c:pt idx="2938">
                  <c:v>3</c:v>
                </c:pt>
                <c:pt idx="2939">
                  <c:v>3</c:v>
                </c:pt>
                <c:pt idx="2940">
                  <c:v>5</c:v>
                </c:pt>
                <c:pt idx="2941">
                  <c:v>3</c:v>
                </c:pt>
                <c:pt idx="2942">
                  <c:v>3</c:v>
                </c:pt>
                <c:pt idx="2943">
                  <c:v>2</c:v>
                </c:pt>
                <c:pt idx="2944">
                  <c:v>1</c:v>
                </c:pt>
                <c:pt idx="2945">
                  <c:v>2</c:v>
                </c:pt>
                <c:pt idx="2946">
                  <c:v>2</c:v>
                </c:pt>
                <c:pt idx="2947">
                  <c:v>1</c:v>
                </c:pt>
                <c:pt idx="2948">
                  <c:v>1</c:v>
                </c:pt>
                <c:pt idx="2949">
                  <c:v>1</c:v>
                </c:pt>
                <c:pt idx="2950">
                  <c:v>1</c:v>
                </c:pt>
                <c:pt idx="2951">
                  <c:v>1</c:v>
                </c:pt>
                <c:pt idx="2952">
                  <c:v>1</c:v>
                </c:pt>
                <c:pt idx="2953">
                  <c:v>1</c:v>
                </c:pt>
                <c:pt idx="2954">
                  <c:v>2</c:v>
                </c:pt>
                <c:pt idx="2955">
                  <c:v>1</c:v>
                </c:pt>
                <c:pt idx="2956">
                  <c:v>2</c:v>
                </c:pt>
                <c:pt idx="2957">
                  <c:v>1</c:v>
                </c:pt>
                <c:pt idx="2958">
                  <c:v>1</c:v>
                </c:pt>
                <c:pt idx="2959">
                  <c:v>1</c:v>
                </c:pt>
                <c:pt idx="2960">
                  <c:v>1</c:v>
                </c:pt>
                <c:pt idx="2961">
                  <c:v>3</c:v>
                </c:pt>
                <c:pt idx="2962">
                  <c:v>3</c:v>
                </c:pt>
                <c:pt idx="2963">
                  <c:v>4</c:v>
                </c:pt>
                <c:pt idx="2964">
                  <c:v>2</c:v>
                </c:pt>
                <c:pt idx="2965">
                  <c:v>4</c:v>
                </c:pt>
                <c:pt idx="2966">
                  <c:v>5</c:v>
                </c:pt>
                <c:pt idx="2967">
                  <c:v>6</c:v>
                </c:pt>
                <c:pt idx="2968">
                  <c:v>5</c:v>
                </c:pt>
                <c:pt idx="2969">
                  <c:v>1</c:v>
                </c:pt>
                <c:pt idx="2970">
                  <c:v>3</c:v>
                </c:pt>
                <c:pt idx="2971">
                  <c:v>8</c:v>
                </c:pt>
                <c:pt idx="2972">
                  <c:v>11</c:v>
                </c:pt>
                <c:pt idx="2973">
                  <c:v>4</c:v>
                </c:pt>
                <c:pt idx="2974">
                  <c:v>10</c:v>
                </c:pt>
                <c:pt idx="2975">
                  <c:v>10</c:v>
                </c:pt>
                <c:pt idx="2976">
                  <c:v>10</c:v>
                </c:pt>
                <c:pt idx="2977">
                  <c:v>4</c:v>
                </c:pt>
                <c:pt idx="2978">
                  <c:v>7</c:v>
                </c:pt>
                <c:pt idx="2979">
                  <c:v>8</c:v>
                </c:pt>
                <c:pt idx="2980">
                  <c:v>12</c:v>
                </c:pt>
                <c:pt idx="2981">
                  <c:v>13</c:v>
                </c:pt>
                <c:pt idx="2982">
                  <c:v>10</c:v>
                </c:pt>
                <c:pt idx="2983">
                  <c:v>11</c:v>
                </c:pt>
                <c:pt idx="2984">
                  <c:v>18</c:v>
                </c:pt>
                <c:pt idx="2985">
                  <c:v>20</c:v>
                </c:pt>
                <c:pt idx="2986">
                  <c:v>15</c:v>
                </c:pt>
                <c:pt idx="2987">
                  <c:v>12</c:v>
                </c:pt>
                <c:pt idx="2988">
                  <c:v>23</c:v>
                </c:pt>
                <c:pt idx="2989">
                  <c:v>22</c:v>
                </c:pt>
                <c:pt idx="2990">
                  <c:v>25</c:v>
                </c:pt>
                <c:pt idx="2991">
                  <c:v>22</c:v>
                </c:pt>
                <c:pt idx="2992">
                  <c:v>25</c:v>
                </c:pt>
                <c:pt idx="2993">
                  <c:v>16</c:v>
                </c:pt>
                <c:pt idx="2994">
                  <c:v>23</c:v>
                </c:pt>
                <c:pt idx="2995">
                  <c:v>24</c:v>
                </c:pt>
                <c:pt idx="2996">
                  <c:v>26</c:v>
                </c:pt>
                <c:pt idx="2997">
                  <c:v>24</c:v>
                </c:pt>
                <c:pt idx="2998">
                  <c:v>28</c:v>
                </c:pt>
                <c:pt idx="2999">
                  <c:v>18</c:v>
                </c:pt>
                <c:pt idx="3000">
                  <c:v>22</c:v>
                </c:pt>
                <c:pt idx="3001">
                  <c:v>27</c:v>
                </c:pt>
                <c:pt idx="3002">
                  <c:v>30</c:v>
                </c:pt>
                <c:pt idx="3003">
                  <c:v>30</c:v>
                </c:pt>
                <c:pt idx="3004">
                  <c:v>27</c:v>
                </c:pt>
                <c:pt idx="3005">
                  <c:v>12</c:v>
                </c:pt>
                <c:pt idx="3006">
                  <c:v>26</c:v>
                </c:pt>
                <c:pt idx="3007">
                  <c:v>28</c:v>
                </c:pt>
                <c:pt idx="3008">
                  <c:v>20</c:v>
                </c:pt>
                <c:pt idx="3009">
                  <c:v>29</c:v>
                </c:pt>
                <c:pt idx="3010">
                  <c:v>23</c:v>
                </c:pt>
                <c:pt idx="3011">
                  <c:v>18</c:v>
                </c:pt>
                <c:pt idx="3012">
                  <c:v>13</c:v>
                </c:pt>
                <c:pt idx="3013">
                  <c:v>17</c:v>
                </c:pt>
                <c:pt idx="3014">
                  <c:v>7</c:v>
                </c:pt>
                <c:pt idx="3015">
                  <c:v>13</c:v>
                </c:pt>
                <c:pt idx="3016">
                  <c:v>14</c:v>
                </c:pt>
                <c:pt idx="3017">
                  <c:v>17</c:v>
                </c:pt>
                <c:pt idx="3018">
                  <c:v>11</c:v>
                </c:pt>
                <c:pt idx="3019">
                  <c:v>11</c:v>
                </c:pt>
                <c:pt idx="3020">
                  <c:v>4</c:v>
                </c:pt>
                <c:pt idx="3021">
                  <c:v>11</c:v>
                </c:pt>
                <c:pt idx="3022">
                  <c:v>8</c:v>
                </c:pt>
                <c:pt idx="3023">
                  <c:v>5</c:v>
                </c:pt>
                <c:pt idx="3024">
                  <c:v>5</c:v>
                </c:pt>
                <c:pt idx="3025">
                  <c:v>5</c:v>
                </c:pt>
                <c:pt idx="3026">
                  <c:v>4</c:v>
                </c:pt>
                <c:pt idx="3027">
                  <c:v>6</c:v>
                </c:pt>
                <c:pt idx="3028">
                  <c:v>2</c:v>
                </c:pt>
                <c:pt idx="3029">
                  <c:v>3</c:v>
                </c:pt>
                <c:pt idx="3030">
                  <c:v>4</c:v>
                </c:pt>
                <c:pt idx="3031">
                  <c:v>3</c:v>
                </c:pt>
                <c:pt idx="3032">
                  <c:v>2</c:v>
                </c:pt>
                <c:pt idx="3033">
                  <c:v>2</c:v>
                </c:pt>
                <c:pt idx="3034">
                  <c:v>2</c:v>
                </c:pt>
                <c:pt idx="3035">
                  <c:v>3</c:v>
                </c:pt>
                <c:pt idx="3036">
                  <c:v>1</c:v>
                </c:pt>
                <c:pt idx="3037">
                  <c:v>1</c:v>
                </c:pt>
                <c:pt idx="3038">
                  <c:v>1</c:v>
                </c:pt>
                <c:pt idx="3039">
                  <c:v>1</c:v>
                </c:pt>
                <c:pt idx="3040">
                  <c:v>1</c:v>
                </c:pt>
                <c:pt idx="3041">
                  <c:v>1</c:v>
                </c:pt>
                <c:pt idx="3042">
                  <c:v>1</c:v>
                </c:pt>
                <c:pt idx="3043">
                  <c:v>1</c:v>
                </c:pt>
                <c:pt idx="3044">
                  <c:v>1</c:v>
                </c:pt>
                <c:pt idx="3045">
                  <c:v>1</c:v>
                </c:pt>
                <c:pt idx="3046">
                  <c:v>1</c:v>
                </c:pt>
                <c:pt idx="3047">
                  <c:v>2</c:v>
                </c:pt>
                <c:pt idx="3048">
                  <c:v>2</c:v>
                </c:pt>
                <c:pt idx="3049">
                  <c:v>1</c:v>
                </c:pt>
                <c:pt idx="3050">
                  <c:v>2</c:v>
                </c:pt>
                <c:pt idx="3051">
                  <c:v>3</c:v>
                </c:pt>
                <c:pt idx="3052">
                  <c:v>5</c:v>
                </c:pt>
                <c:pt idx="3053">
                  <c:v>1</c:v>
                </c:pt>
                <c:pt idx="3054">
                  <c:v>2</c:v>
                </c:pt>
                <c:pt idx="3055">
                  <c:v>2</c:v>
                </c:pt>
                <c:pt idx="3056">
                  <c:v>4</c:v>
                </c:pt>
                <c:pt idx="3057">
                  <c:v>3</c:v>
                </c:pt>
                <c:pt idx="3058">
                  <c:v>7</c:v>
                </c:pt>
                <c:pt idx="3059">
                  <c:v>3</c:v>
                </c:pt>
                <c:pt idx="3060">
                  <c:v>4</c:v>
                </c:pt>
                <c:pt idx="3061">
                  <c:v>5</c:v>
                </c:pt>
                <c:pt idx="3062">
                  <c:v>7</c:v>
                </c:pt>
                <c:pt idx="3063">
                  <c:v>8</c:v>
                </c:pt>
                <c:pt idx="3064">
                  <c:v>12</c:v>
                </c:pt>
                <c:pt idx="3065">
                  <c:v>2</c:v>
                </c:pt>
                <c:pt idx="3066">
                  <c:v>10</c:v>
                </c:pt>
                <c:pt idx="3067">
                  <c:v>10</c:v>
                </c:pt>
                <c:pt idx="3068">
                  <c:v>14</c:v>
                </c:pt>
                <c:pt idx="3069">
                  <c:v>9</c:v>
                </c:pt>
                <c:pt idx="3070">
                  <c:v>9</c:v>
                </c:pt>
                <c:pt idx="3071">
                  <c:v>9</c:v>
                </c:pt>
                <c:pt idx="3072">
                  <c:v>12</c:v>
                </c:pt>
                <c:pt idx="3073">
                  <c:v>8</c:v>
                </c:pt>
                <c:pt idx="3074">
                  <c:v>22</c:v>
                </c:pt>
                <c:pt idx="3075">
                  <c:v>16</c:v>
                </c:pt>
                <c:pt idx="3076">
                  <c:v>13</c:v>
                </c:pt>
                <c:pt idx="3077">
                  <c:v>19</c:v>
                </c:pt>
                <c:pt idx="3078">
                  <c:v>24</c:v>
                </c:pt>
                <c:pt idx="3079">
                  <c:v>26</c:v>
                </c:pt>
                <c:pt idx="3080">
                  <c:v>18</c:v>
                </c:pt>
                <c:pt idx="3081">
                  <c:v>18</c:v>
                </c:pt>
                <c:pt idx="3082">
                  <c:v>26</c:v>
                </c:pt>
                <c:pt idx="3083">
                  <c:v>35</c:v>
                </c:pt>
                <c:pt idx="3084">
                  <c:v>41</c:v>
                </c:pt>
                <c:pt idx="3085">
                  <c:v>24</c:v>
                </c:pt>
                <c:pt idx="3086">
                  <c:v>29</c:v>
                </c:pt>
                <c:pt idx="3087">
                  <c:v>26</c:v>
                </c:pt>
                <c:pt idx="3088">
                  <c:v>19</c:v>
                </c:pt>
                <c:pt idx="3089">
                  <c:v>31</c:v>
                </c:pt>
                <c:pt idx="3090">
                  <c:v>24</c:v>
                </c:pt>
                <c:pt idx="3091">
                  <c:v>29</c:v>
                </c:pt>
                <c:pt idx="3092">
                  <c:v>26</c:v>
                </c:pt>
                <c:pt idx="3093">
                  <c:v>19</c:v>
                </c:pt>
                <c:pt idx="3094">
                  <c:v>32</c:v>
                </c:pt>
                <c:pt idx="3095">
                  <c:v>22</c:v>
                </c:pt>
                <c:pt idx="3096">
                  <c:v>19</c:v>
                </c:pt>
                <c:pt idx="3097">
                  <c:v>14</c:v>
                </c:pt>
                <c:pt idx="3098">
                  <c:v>16</c:v>
                </c:pt>
                <c:pt idx="3099">
                  <c:v>17</c:v>
                </c:pt>
                <c:pt idx="3100">
                  <c:v>17</c:v>
                </c:pt>
                <c:pt idx="3101">
                  <c:v>9</c:v>
                </c:pt>
                <c:pt idx="3102">
                  <c:v>11</c:v>
                </c:pt>
                <c:pt idx="3103">
                  <c:v>12</c:v>
                </c:pt>
                <c:pt idx="3104">
                  <c:v>10</c:v>
                </c:pt>
                <c:pt idx="3105">
                  <c:v>8</c:v>
                </c:pt>
                <c:pt idx="3106">
                  <c:v>15</c:v>
                </c:pt>
                <c:pt idx="3107">
                  <c:v>7</c:v>
                </c:pt>
                <c:pt idx="3108">
                  <c:v>2</c:v>
                </c:pt>
                <c:pt idx="3109">
                  <c:v>11</c:v>
                </c:pt>
                <c:pt idx="3110">
                  <c:v>6</c:v>
                </c:pt>
                <c:pt idx="3111">
                  <c:v>6</c:v>
                </c:pt>
                <c:pt idx="3112">
                  <c:v>5</c:v>
                </c:pt>
                <c:pt idx="3113">
                  <c:v>6</c:v>
                </c:pt>
                <c:pt idx="3114">
                  <c:v>1</c:v>
                </c:pt>
                <c:pt idx="3115">
                  <c:v>4</c:v>
                </c:pt>
                <c:pt idx="3116">
                  <c:v>6</c:v>
                </c:pt>
                <c:pt idx="3117">
                  <c:v>4</c:v>
                </c:pt>
                <c:pt idx="3118">
                  <c:v>5</c:v>
                </c:pt>
                <c:pt idx="3119">
                  <c:v>4</c:v>
                </c:pt>
                <c:pt idx="3120">
                  <c:v>4</c:v>
                </c:pt>
                <c:pt idx="3121">
                  <c:v>1</c:v>
                </c:pt>
                <c:pt idx="3122">
                  <c:v>3</c:v>
                </c:pt>
                <c:pt idx="3123">
                  <c:v>1</c:v>
                </c:pt>
                <c:pt idx="3124">
                  <c:v>1</c:v>
                </c:pt>
                <c:pt idx="3125">
                  <c:v>2</c:v>
                </c:pt>
                <c:pt idx="3126">
                  <c:v>1</c:v>
                </c:pt>
                <c:pt idx="3127">
                  <c:v>1</c:v>
                </c:pt>
                <c:pt idx="3128">
                  <c:v>1</c:v>
                </c:pt>
                <c:pt idx="3129">
                  <c:v>1</c:v>
                </c:pt>
                <c:pt idx="3130">
                  <c:v>1</c:v>
                </c:pt>
                <c:pt idx="3131">
                  <c:v>1</c:v>
                </c:pt>
                <c:pt idx="3132">
                  <c:v>1</c:v>
                </c:pt>
                <c:pt idx="3133">
                  <c:v>2</c:v>
                </c:pt>
                <c:pt idx="3134">
                  <c:v>2</c:v>
                </c:pt>
                <c:pt idx="3135">
                  <c:v>2</c:v>
                </c:pt>
                <c:pt idx="3136">
                  <c:v>2</c:v>
                </c:pt>
                <c:pt idx="3137">
                  <c:v>2</c:v>
                </c:pt>
                <c:pt idx="3138">
                  <c:v>2</c:v>
                </c:pt>
                <c:pt idx="3139">
                  <c:v>1</c:v>
                </c:pt>
                <c:pt idx="3140">
                  <c:v>3</c:v>
                </c:pt>
                <c:pt idx="3141">
                  <c:v>1</c:v>
                </c:pt>
                <c:pt idx="3142">
                  <c:v>2</c:v>
                </c:pt>
                <c:pt idx="3143">
                  <c:v>2</c:v>
                </c:pt>
                <c:pt idx="3144">
                  <c:v>3</c:v>
                </c:pt>
                <c:pt idx="3145">
                  <c:v>1</c:v>
                </c:pt>
                <c:pt idx="3146">
                  <c:v>2</c:v>
                </c:pt>
                <c:pt idx="3147">
                  <c:v>2</c:v>
                </c:pt>
                <c:pt idx="3148">
                  <c:v>5</c:v>
                </c:pt>
                <c:pt idx="3149">
                  <c:v>6</c:v>
                </c:pt>
                <c:pt idx="3150">
                  <c:v>2</c:v>
                </c:pt>
                <c:pt idx="3151">
                  <c:v>2</c:v>
                </c:pt>
                <c:pt idx="3152">
                  <c:v>5</c:v>
                </c:pt>
                <c:pt idx="3153">
                  <c:v>4</c:v>
                </c:pt>
                <c:pt idx="3154">
                  <c:v>5</c:v>
                </c:pt>
                <c:pt idx="3155">
                  <c:v>6</c:v>
                </c:pt>
                <c:pt idx="3156">
                  <c:v>6</c:v>
                </c:pt>
                <c:pt idx="3157">
                  <c:v>7</c:v>
                </c:pt>
                <c:pt idx="3158">
                  <c:v>10</c:v>
                </c:pt>
                <c:pt idx="3159">
                  <c:v>3</c:v>
                </c:pt>
                <c:pt idx="3160">
                  <c:v>6</c:v>
                </c:pt>
                <c:pt idx="3161">
                  <c:v>15</c:v>
                </c:pt>
                <c:pt idx="3162">
                  <c:v>6</c:v>
                </c:pt>
                <c:pt idx="3163">
                  <c:v>9</c:v>
                </c:pt>
                <c:pt idx="3164">
                  <c:v>6</c:v>
                </c:pt>
                <c:pt idx="3165">
                  <c:v>11</c:v>
                </c:pt>
                <c:pt idx="3166">
                  <c:v>15</c:v>
                </c:pt>
                <c:pt idx="3167">
                  <c:v>16</c:v>
                </c:pt>
                <c:pt idx="3168">
                  <c:v>11</c:v>
                </c:pt>
                <c:pt idx="3169">
                  <c:v>14</c:v>
                </c:pt>
                <c:pt idx="3170">
                  <c:v>16</c:v>
                </c:pt>
                <c:pt idx="3171">
                  <c:v>27</c:v>
                </c:pt>
                <c:pt idx="3172">
                  <c:v>18</c:v>
                </c:pt>
                <c:pt idx="3173">
                  <c:v>31</c:v>
                </c:pt>
                <c:pt idx="3174">
                  <c:v>25</c:v>
                </c:pt>
                <c:pt idx="3175">
                  <c:v>26</c:v>
                </c:pt>
                <c:pt idx="3176">
                  <c:v>26</c:v>
                </c:pt>
                <c:pt idx="3177">
                  <c:v>28</c:v>
                </c:pt>
                <c:pt idx="3178">
                  <c:v>32</c:v>
                </c:pt>
                <c:pt idx="3179">
                  <c:v>20</c:v>
                </c:pt>
                <c:pt idx="3180">
                  <c:v>22</c:v>
                </c:pt>
                <c:pt idx="3181">
                  <c:v>31</c:v>
                </c:pt>
                <c:pt idx="3182">
                  <c:v>27</c:v>
                </c:pt>
                <c:pt idx="3183">
                  <c:v>23</c:v>
                </c:pt>
                <c:pt idx="3184">
                  <c:v>39</c:v>
                </c:pt>
                <c:pt idx="3185">
                  <c:v>31</c:v>
                </c:pt>
                <c:pt idx="3186">
                  <c:v>25</c:v>
                </c:pt>
                <c:pt idx="3187">
                  <c:v>17</c:v>
                </c:pt>
                <c:pt idx="3188">
                  <c:v>22</c:v>
                </c:pt>
                <c:pt idx="3189">
                  <c:v>29</c:v>
                </c:pt>
                <c:pt idx="3190">
                  <c:v>18</c:v>
                </c:pt>
                <c:pt idx="3191">
                  <c:v>21</c:v>
                </c:pt>
                <c:pt idx="3192">
                  <c:v>18</c:v>
                </c:pt>
                <c:pt idx="3193">
                  <c:v>17</c:v>
                </c:pt>
                <c:pt idx="3194">
                  <c:v>10</c:v>
                </c:pt>
                <c:pt idx="3195">
                  <c:v>19</c:v>
                </c:pt>
                <c:pt idx="3196">
                  <c:v>14</c:v>
                </c:pt>
                <c:pt idx="3197">
                  <c:v>15</c:v>
                </c:pt>
                <c:pt idx="3198">
                  <c:v>14</c:v>
                </c:pt>
                <c:pt idx="3199">
                  <c:v>8</c:v>
                </c:pt>
                <c:pt idx="3200">
                  <c:v>12</c:v>
                </c:pt>
                <c:pt idx="3201">
                  <c:v>14</c:v>
                </c:pt>
                <c:pt idx="3202">
                  <c:v>10</c:v>
                </c:pt>
                <c:pt idx="3203">
                  <c:v>8</c:v>
                </c:pt>
                <c:pt idx="3204">
                  <c:v>8</c:v>
                </c:pt>
                <c:pt idx="3205">
                  <c:v>6</c:v>
                </c:pt>
                <c:pt idx="3206">
                  <c:v>4</c:v>
                </c:pt>
                <c:pt idx="3207">
                  <c:v>5</c:v>
                </c:pt>
                <c:pt idx="3208">
                  <c:v>3</c:v>
                </c:pt>
                <c:pt idx="3209">
                  <c:v>6</c:v>
                </c:pt>
                <c:pt idx="3210">
                  <c:v>2</c:v>
                </c:pt>
                <c:pt idx="3211">
                  <c:v>2</c:v>
                </c:pt>
                <c:pt idx="3212">
                  <c:v>8</c:v>
                </c:pt>
                <c:pt idx="3213">
                  <c:v>2</c:v>
                </c:pt>
                <c:pt idx="3214">
                  <c:v>1</c:v>
                </c:pt>
                <c:pt idx="3215">
                  <c:v>3</c:v>
                </c:pt>
                <c:pt idx="3216">
                  <c:v>2</c:v>
                </c:pt>
                <c:pt idx="3217">
                  <c:v>1</c:v>
                </c:pt>
                <c:pt idx="3218">
                  <c:v>1</c:v>
                </c:pt>
                <c:pt idx="3219">
                  <c:v>1</c:v>
                </c:pt>
                <c:pt idx="3220">
                  <c:v>1</c:v>
                </c:pt>
                <c:pt idx="3221">
                  <c:v>1</c:v>
                </c:pt>
                <c:pt idx="3222">
                  <c:v>1</c:v>
                </c:pt>
                <c:pt idx="3223">
                  <c:v>1</c:v>
                </c:pt>
                <c:pt idx="3224">
                  <c:v>1</c:v>
                </c:pt>
                <c:pt idx="3225">
                  <c:v>2</c:v>
                </c:pt>
                <c:pt idx="3226">
                  <c:v>2</c:v>
                </c:pt>
                <c:pt idx="3227">
                  <c:v>1</c:v>
                </c:pt>
                <c:pt idx="3228">
                  <c:v>3</c:v>
                </c:pt>
                <c:pt idx="3229">
                  <c:v>2</c:v>
                </c:pt>
                <c:pt idx="3230">
                  <c:v>1</c:v>
                </c:pt>
                <c:pt idx="3231">
                  <c:v>2</c:v>
                </c:pt>
                <c:pt idx="3232">
                  <c:v>1</c:v>
                </c:pt>
                <c:pt idx="3233">
                  <c:v>4</c:v>
                </c:pt>
                <c:pt idx="3234">
                  <c:v>3</c:v>
                </c:pt>
                <c:pt idx="3235">
                  <c:v>2</c:v>
                </c:pt>
                <c:pt idx="3236">
                  <c:v>3</c:v>
                </c:pt>
                <c:pt idx="3237">
                  <c:v>1</c:v>
                </c:pt>
                <c:pt idx="3238">
                  <c:v>4</c:v>
                </c:pt>
                <c:pt idx="3239">
                  <c:v>4</c:v>
                </c:pt>
                <c:pt idx="3240">
                  <c:v>5</c:v>
                </c:pt>
                <c:pt idx="3241">
                  <c:v>5</c:v>
                </c:pt>
                <c:pt idx="3242">
                  <c:v>1</c:v>
                </c:pt>
                <c:pt idx="3243">
                  <c:v>2</c:v>
                </c:pt>
                <c:pt idx="3244">
                  <c:v>7</c:v>
                </c:pt>
                <c:pt idx="3245">
                  <c:v>8</c:v>
                </c:pt>
                <c:pt idx="3246">
                  <c:v>4</c:v>
                </c:pt>
                <c:pt idx="3247">
                  <c:v>7</c:v>
                </c:pt>
                <c:pt idx="3248">
                  <c:v>11</c:v>
                </c:pt>
                <c:pt idx="3249">
                  <c:v>10</c:v>
                </c:pt>
                <c:pt idx="3250">
                  <c:v>10</c:v>
                </c:pt>
                <c:pt idx="3251">
                  <c:v>17</c:v>
                </c:pt>
                <c:pt idx="3252">
                  <c:v>11</c:v>
                </c:pt>
                <c:pt idx="3253">
                  <c:v>13</c:v>
                </c:pt>
                <c:pt idx="3254">
                  <c:v>15</c:v>
                </c:pt>
                <c:pt idx="3255">
                  <c:v>11</c:v>
                </c:pt>
                <c:pt idx="3256">
                  <c:v>19</c:v>
                </c:pt>
                <c:pt idx="3257">
                  <c:v>17</c:v>
                </c:pt>
                <c:pt idx="3258">
                  <c:v>27</c:v>
                </c:pt>
                <c:pt idx="3259">
                  <c:v>20</c:v>
                </c:pt>
                <c:pt idx="3260">
                  <c:v>18</c:v>
                </c:pt>
                <c:pt idx="3261">
                  <c:v>21</c:v>
                </c:pt>
                <c:pt idx="3262">
                  <c:v>25</c:v>
                </c:pt>
                <c:pt idx="3263">
                  <c:v>23</c:v>
                </c:pt>
                <c:pt idx="3264">
                  <c:v>21</c:v>
                </c:pt>
                <c:pt idx="3265">
                  <c:v>27</c:v>
                </c:pt>
                <c:pt idx="3266">
                  <c:v>18</c:v>
                </c:pt>
                <c:pt idx="3267">
                  <c:v>18</c:v>
                </c:pt>
                <c:pt idx="3268">
                  <c:v>26</c:v>
                </c:pt>
                <c:pt idx="3269">
                  <c:v>31</c:v>
                </c:pt>
                <c:pt idx="3270">
                  <c:v>28</c:v>
                </c:pt>
                <c:pt idx="3271">
                  <c:v>31</c:v>
                </c:pt>
                <c:pt idx="3272">
                  <c:v>18</c:v>
                </c:pt>
                <c:pt idx="3273">
                  <c:v>26</c:v>
                </c:pt>
                <c:pt idx="3274">
                  <c:v>30</c:v>
                </c:pt>
                <c:pt idx="3275">
                  <c:v>23</c:v>
                </c:pt>
                <c:pt idx="3276">
                  <c:v>19</c:v>
                </c:pt>
                <c:pt idx="3277">
                  <c:v>26</c:v>
                </c:pt>
                <c:pt idx="3278">
                  <c:v>21</c:v>
                </c:pt>
                <c:pt idx="3279">
                  <c:v>14</c:v>
                </c:pt>
                <c:pt idx="3280">
                  <c:v>13</c:v>
                </c:pt>
                <c:pt idx="3281">
                  <c:v>16</c:v>
                </c:pt>
                <c:pt idx="3282">
                  <c:v>23</c:v>
                </c:pt>
                <c:pt idx="3283">
                  <c:v>20</c:v>
                </c:pt>
                <c:pt idx="3284">
                  <c:v>8</c:v>
                </c:pt>
                <c:pt idx="3285">
                  <c:v>20</c:v>
                </c:pt>
                <c:pt idx="3286">
                  <c:v>15</c:v>
                </c:pt>
                <c:pt idx="3287">
                  <c:v>11</c:v>
                </c:pt>
                <c:pt idx="3288">
                  <c:v>16</c:v>
                </c:pt>
                <c:pt idx="3289">
                  <c:v>11</c:v>
                </c:pt>
                <c:pt idx="3290">
                  <c:v>12</c:v>
                </c:pt>
                <c:pt idx="3291">
                  <c:v>10</c:v>
                </c:pt>
                <c:pt idx="3292">
                  <c:v>7</c:v>
                </c:pt>
                <c:pt idx="3293">
                  <c:v>11</c:v>
                </c:pt>
                <c:pt idx="3294">
                  <c:v>8</c:v>
                </c:pt>
                <c:pt idx="3295">
                  <c:v>4</c:v>
                </c:pt>
                <c:pt idx="3296">
                  <c:v>4</c:v>
                </c:pt>
                <c:pt idx="3297">
                  <c:v>2</c:v>
                </c:pt>
                <c:pt idx="3298">
                  <c:v>5</c:v>
                </c:pt>
                <c:pt idx="3299">
                  <c:v>1</c:v>
                </c:pt>
                <c:pt idx="3300">
                  <c:v>2</c:v>
                </c:pt>
                <c:pt idx="3301">
                  <c:v>2</c:v>
                </c:pt>
                <c:pt idx="3302">
                  <c:v>2</c:v>
                </c:pt>
                <c:pt idx="3303">
                  <c:v>2</c:v>
                </c:pt>
                <c:pt idx="3304">
                  <c:v>2</c:v>
                </c:pt>
                <c:pt idx="3305">
                  <c:v>1</c:v>
                </c:pt>
                <c:pt idx="3306">
                  <c:v>2</c:v>
                </c:pt>
                <c:pt idx="3307">
                  <c:v>1</c:v>
                </c:pt>
                <c:pt idx="3308">
                  <c:v>3</c:v>
                </c:pt>
                <c:pt idx="3309">
                  <c:v>1</c:v>
                </c:pt>
                <c:pt idx="3310">
                  <c:v>1</c:v>
                </c:pt>
                <c:pt idx="3311">
                  <c:v>1</c:v>
                </c:pt>
                <c:pt idx="3312">
                  <c:v>1</c:v>
                </c:pt>
                <c:pt idx="3313">
                  <c:v>1</c:v>
                </c:pt>
                <c:pt idx="3314">
                  <c:v>1</c:v>
                </c:pt>
                <c:pt idx="3315">
                  <c:v>1</c:v>
                </c:pt>
                <c:pt idx="3316">
                  <c:v>2</c:v>
                </c:pt>
                <c:pt idx="3317">
                  <c:v>1</c:v>
                </c:pt>
                <c:pt idx="3318">
                  <c:v>1</c:v>
                </c:pt>
                <c:pt idx="3319">
                  <c:v>1</c:v>
                </c:pt>
                <c:pt idx="3320">
                  <c:v>2</c:v>
                </c:pt>
                <c:pt idx="3321">
                  <c:v>2</c:v>
                </c:pt>
                <c:pt idx="3322">
                  <c:v>2</c:v>
                </c:pt>
                <c:pt idx="3323">
                  <c:v>1</c:v>
                </c:pt>
                <c:pt idx="3324">
                  <c:v>2</c:v>
                </c:pt>
                <c:pt idx="3325">
                  <c:v>1</c:v>
                </c:pt>
                <c:pt idx="3326">
                  <c:v>5</c:v>
                </c:pt>
                <c:pt idx="3327">
                  <c:v>6</c:v>
                </c:pt>
                <c:pt idx="3328">
                  <c:v>3</c:v>
                </c:pt>
                <c:pt idx="3329">
                  <c:v>3</c:v>
                </c:pt>
                <c:pt idx="3330">
                  <c:v>2</c:v>
                </c:pt>
                <c:pt idx="3331">
                  <c:v>9</c:v>
                </c:pt>
                <c:pt idx="3332">
                  <c:v>6</c:v>
                </c:pt>
                <c:pt idx="3333">
                  <c:v>3</c:v>
                </c:pt>
                <c:pt idx="3334">
                  <c:v>6</c:v>
                </c:pt>
                <c:pt idx="3335">
                  <c:v>4</c:v>
                </c:pt>
                <c:pt idx="3336">
                  <c:v>7</c:v>
                </c:pt>
                <c:pt idx="3337">
                  <c:v>5</c:v>
                </c:pt>
                <c:pt idx="3338">
                  <c:v>9</c:v>
                </c:pt>
                <c:pt idx="3339">
                  <c:v>8</c:v>
                </c:pt>
                <c:pt idx="3340">
                  <c:v>5</c:v>
                </c:pt>
                <c:pt idx="3341">
                  <c:v>6</c:v>
                </c:pt>
                <c:pt idx="3342">
                  <c:v>7</c:v>
                </c:pt>
                <c:pt idx="3343">
                  <c:v>9</c:v>
                </c:pt>
                <c:pt idx="3344">
                  <c:v>10</c:v>
                </c:pt>
                <c:pt idx="3345">
                  <c:v>15</c:v>
                </c:pt>
                <c:pt idx="3346">
                  <c:v>19</c:v>
                </c:pt>
                <c:pt idx="3347">
                  <c:v>15</c:v>
                </c:pt>
                <c:pt idx="3348">
                  <c:v>17</c:v>
                </c:pt>
                <c:pt idx="3349">
                  <c:v>17</c:v>
                </c:pt>
                <c:pt idx="3350">
                  <c:v>15</c:v>
                </c:pt>
                <c:pt idx="3351">
                  <c:v>23</c:v>
                </c:pt>
                <c:pt idx="3352">
                  <c:v>21</c:v>
                </c:pt>
                <c:pt idx="3353">
                  <c:v>26</c:v>
                </c:pt>
                <c:pt idx="3354">
                  <c:v>20</c:v>
                </c:pt>
                <c:pt idx="3355">
                  <c:v>19</c:v>
                </c:pt>
                <c:pt idx="3356">
                  <c:v>18</c:v>
                </c:pt>
                <c:pt idx="3357">
                  <c:v>23</c:v>
                </c:pt>
                <c:pt idx="3358">
                  <c:v>23</c:v>
                </c:pt>
                <c:pt idx="3359">
                  <c:v>30</c:v>
                </c:pt>
                <c:pt idx="3360">
                  <c:v>17</c:v>
                </c:pt>
                <c:pt idx="3361">
                  <c:v>31</c:v>
                </c:pt>
                <c:pt idx="3362">
                  <c:v>26</c:v>
                </c:pt>
                <c:pt idx="3363">
                  <c:v>31</c:v>
                </c:pt>
                <c:pt idx="3364">
                  <c:v>22</c:v>
                </c:pt>
                <c:pt idx="3365">
                  <c:v>24</c:v>
                </c:pt>
                <c:pt idx="3366">
                  <c:v>22</c:v>
                </c:pt>
                <c:pt idx="3367">
                  <c:v>21</c:v>
                </c:pt>
                <c:pt idx="3368">
                  <c:v>32</c:v>
                </c:pt>
                <c:pt idx="3369">
                  <c:v>19</c:v>
                </c:pt>
                <c:pt idx="3370">
                  <c:v>20</c:v>
                </c:pt>
                <c:pt idx="3371">
                  <c:v>20</c:v>
                </c:pt>
                <c:pt idx="3372">
                  <c:v>25</c:v>
                </c:pt>
                <c:pt idx="3373">
                  <c:v>20</c:v>
                </c:pt>
                <c:pt idx="3374">
                  <c:v>27</c:v>
                </c:pt>
                <c:pt idx="3375">
                  <c:v>16</c:v>
                </c:pt>
                <c:pt idx="3376">
                  <c:v>14</c:v>
                </c:pt>
                <c:pt idx="3377">
                  <c:v>19</c:v>
                </c:pt>
                <c:pt idx="3378">
                  <c:v>9</c:v>
                </c:pt>
                <c:pt idx="3379">
                  <c:v>12</c:v>
                </c:pt>
                <c:pt idx="3380">
                  <c:v>8</c:v>
                </c:pt>
                <c:pt idx="3381">
                  <c:v>12</c:v>
                </c:pt>
                <c:pt idx="3382">
                  <c:v>9</c:v>
                </c:pt>
                <c:pt idx="3383">
                  <c:v>10</c:v>
                </c:pt>
                <c:pt idx="3384">
                  <c:v>6</c:v>
                </c:pt>
                <c:pt idx="3385">
                  <c:v>9</c:v>
                </c:pt>
                <c:pt idx="3386">
                  <c:v>11</c:v>
                </c:pt>
                <c:pt idx="3387">
                  <c:v>4</c:v>
                </c:pt>
                <c:pt idx="3388">
                  <c:v>4</c:v>
                </c:pt>
                <c:pt idx="3389">
                  <c:v>5</c:v>
                </c:pt>
                <c:pt idx="3390">
                  <c:v>4</c:v>
                </c:pt>
                <c:pt idx="3391">
                  <c:v>4</c:v>
                </c:pt>
                <c:pt idx="3392">
                  <c:v>1</c:v>
                </c:pt>
                <c:pt idx="3393">
                  <c:v>2</c:v>
                </c:pt>
                <c:pt idx="3394">
                  <c:v>3</c:v>
                </c:pt>
                <c:pt idx="3395">
                  <c:v>5</c:v>
                </c:pt>
                <c:pt idx="3396">
                  <c:v>1</c:v>
                </c:pt>
                <c:pt idx="3397">
                  <c:v>1</c:v>
                </c:pt>
                <c:pt idx="3398">
                  <c:v>1</c:v>
                </c:pt>
                <c:pt idx="3399">
                  <c:v>2</c:v>
                </c:pt>
                <c:pt idx="3400">
                  <c:v>2</c:v>
                </c:pt>
                <c:pt idx="3401">
                  <c:v>1</c:v>
                </c:pt>
                <c:pt idx="3402">
                  <c:v>2</c:v>
                </c:pt>
                <c:pt idx="3403">
                  <c:v>2</c:v>
                </c:pt>
                <c:pt idx="3404">
                  <c:v>1</c:v>
                </c:pt>
                <c:pt idx="3405">
                  <c:v>2</c:v>
                </c:pt>
                <c:pt idx="3406">
                  <c:v>2</c:v>
                </c:pt>
                <c:pt idx="3407">
                  <c:v>1</c:v>
                </c:pt>
                <c:pt idx="3408">
                  <c:v>2</c:v>
                </c:pt>
                <c:pt idx="3409">
                  <c:v>2</c:v>
                </c:pt>
                <c:pt idx="3410">
                  <c:v>1</c:v>
                </c:pt>
                <c:pt idx="3411">
                  <c:v>3</c:v>
                </c:pt>
                <c:pt idx="3412">
                  <c:v>2</c:v>
                </c:pt>
                <c:pt idx="3413">
                  <c:v>3</c:v>
                </c:pt>
                <c:pt idx="3414">
                  <c:v>5</c:v>
                </c:pt>
                <c:pt idx="3415">
                  <c:v>4</c:v>
                </c:pt>
                <c:pt idx="3416">
                  <c:v>8</c:v>
                </c:pt>
                <c:pt idx="3417">
                  <c:v>6</c:v>
                </c:pt>
                <c:pt idx="3418">
                  <c:v>4</c:v>
                </c:pt>
                <c:pt idx="3419">
                  <c:v>6</c:v>
                </c:pt>
                <c:pt idx="3420">
                  <c:v>8</c:v>
                </c:pt>
                <c:pt idx="3421">
                  <c:v>5</c:v>
                </c:pt>
                <c:pt idx="3422">
                  <c:v>7</c:v>
                </c:pt>
                <c:pt idx="3423">
                  <c:v>9</c:v>
                </c:pt>
                <c:pt idx="3424">
                  <c:v>5</c:v>
                </c:pt>
                <c:pt idx="3425">
                  <c:v>7</c:v>
                </c:pt>
                <c:pt idx="3426">
                  <c:v>8</c:v>
                </c:pt>
                <c:pt idx="3427">
                  <c:v>7</c:v>
                </c:pt>
                <c:pt idx="3428">
                  <c:v>10</c:v>
                </c:pt>
                <c:pt idx="3429">
                  <c:v>10</c:v>
                </c:pt>
                <c:pt idx="3430">
                  <c:v>11</c:v>
                </c:pt>
                <c:pt idx="3431">
                  <c:v>22</c:v>
                </c:pt>
                <c:pt idx="3432">
                  <c:v>15</c:v>
                </c:pt>
                <c:pt idx="3433">
                  <c:v>20</c:v>
                </c:pt>
                <c:pt idx="3434">
                  <c:v>14</c:v>
                </c:pt>
                <c:pt idx="3435">
                  <c:v>20</c:v>
                </c:pt>
                <c:pt idx="3436">
                  <c:v>12</c:v>
                </c:pt>
                <c:pt idx="3437">
                  <c:v>21</c:v>
                </c:pt>
                <c:pt idx="3438">
                  <c:v>29</c:v>
                </c:pt>
                <c:pt idx="3439">
                  <c:v>18</c:v>
                </c:pt>
                <c:pt idx="3440">
                  <c:v>20</c:v>
                </c:pt>
                <c:pt idx="3441">
                  <c:v>24</c:v>
                </c:pt>
                <c:pt idx="3442">
                  <c:v>27</c:v>
                </c:pt>
                <c:pt idx="3443">
                  <c:v>23</c:v>
                </c:pt>
                <c:pt idx="3444">
                  <c:v>38</c:v>
                </c:pt>
                <c:pt idx="3445">
                  <c:v>25</c:v>
                </c:pt>
                <c:pt idx="3446">
                  <c:v>30</c:v>
                </c:pt>
                <c:pt idx="3447">
                  <c:v>27</c:v>
                </c:pt>
                <c:pt idx="3448">
                  <c:v>30</c:v>
                </c:pt>
                <c:pt idx="3449">
                  <c:v>27</c:v>
                </c:pt>
                <c:pt idx="3450">
                  <c:v>19</c:v>
                </c:pt>
                <c:pt idx="3451">
                  <c:v>19</c:v>
                </c:pt>
                <c:pt idx="3452">
                  <c:v>23</c:v>
                </c:pt>
                <c:pt idx="3453">
                  <c:v>21</c:v>
                </c:pt>
                <c:pt idx="3454">
                  <c:v>12</c:v>
                </c:pt>
                <c:pt idx="3455">
                  <c:v>15</c:v>
                </c:pt>
                <c:pt idx="3456">
                  <c:v>21</c:v>
                </c:pt>
                <c:pt idx="3457">
                  <c:v>16</c:v>
                </c:pt>
                <c:pt idx="3458">
                  <c:v>15</c:v>
                </c:pt>
                <c:pt idx="3459">
                  <c:v>20</c:v>
                </c:pt>
                <c:pt idx="3460">
                  <c:v>20</c:v>
                </c:pt>
                <c:pt idx="3461">
                  <c:v>18</c:v>
                </c:pt>
                <c:pt idx="3462">
                  <c:v>12</c:v>
                </c:pt>
                <c:pt idx="3463">
                  <c:v>16</c:v>
                </c:pt>
                <c:pt idx="3464">
                  <c:v>11</c:v>
                </c:pt>
                <c:pt idx="3465">
                  <c:v>6</c:v>
                </c:pt>
                <c:pt idx="3466">
                  <c:v>9</c:v>
                </c:pt>
                <c:pt idx="3467">
                  <c:v>7</c:v>
                </c:pt>
                <c:pt idx="3468">
                  <c:v>9</c:v>
                </c:pt>
                <c:pt idx="3469">
                  <c:v>7</c:v>
                </c:pt>
                <c:pt idx="3470">
                  <c:v>9</c:v>
                </c:pt>
                <c:pt idx="3471">
                  <c:v>6</c:v>
                </c:pt>
                <c:pt idx="3472">
                  <c:v>3</c:v>
                </c:pt>
                <c:pt idx="3473">
                  <c:v>5</c:v>
                </c:pt>
                <c:pt idx="3474">
                  <c:v>10</c:v>
                </c:pt>
                <c:pt idx="3475">
                  <c:v>6</c:v>
                </c:pt>
                <c:pt idx="3476">
                  <c:v>6</c:v>
                </c:pt>
                <c:pt idx="3477">
                  <c:v>2</c:v>
                </c:pt>
                <c:pt idx="3478">
                  <c:v>6</c:v>
                </c:pt>
                <c:pt idx="3479">
                  <c:v>5</c:v>
                </c:pt>
                <c:pt idx="3480">
                  <c:v>2</c:v>
                </c:pt>
                <c:pt idx="3481">
                  <c:v>1</c:v>
                </c:pt>
                <c:pt idx="3482">
                  <c:v>3</c:v>
                </c:pt>
                <c:pt idx="3483">
                  <c:v>1</c:v>
                </c:pt>
                <c:pt idx="3484">
                  <c:v>1</c:v>
                </c:pt>
                <c:pt idx="3485">
                  <c:v>1</c:v>
                </c:pt>
                <c:pt idx="3486">
                  <c:v>1</c:v>
                </c:pt>
                <c:pt idx="3487">
                  <c:v>1</c:v>
                </c:pt>
                <c:pt idx="3488">
                  <c:v>1</c:v>
                </c:pt>
                <c:pt idx="3489">
                  <c:v>1</c:v>
                </c:pt>
                <c:pt idx="3490">
                  <c:v>1</c:v>
                </c:pt>
                <c:pt idx="3491">
                  <c:v>1</c:v>
                </c:pt>
                <c:pt idx="3492">
                  <c:v>1</c:v>
                </c:pt>
                <c:pt idx="3493">
                  <c:v>1</c:v>
                </c:pt>
                <c:pt idx="3494">
                  <c:v>1</c:v>
                </c:pt>
                <c:pt idx="3495">
                  <c:v>2</c:v>
                </c:pt>
                <c:pt idx="3496">
                  <c:v>4</c:v>
                </c:pt>
                <c:pt idx="3497">
                  <c:v>3</c:v>
                </c:pt>
                <c:pt idx="3498">
                  <c:v>3</c:v>
                </c:pt>
                <c:pt idx="3499">
                  <c:v>2</c:v>
                </c:pt>
                <c:pt idx="3500">
                  <c:v>5</c:v>
                </c:pt>
                <c:pt idx="3501">
                  <c:v>5</c:v>
                </c:pt>
                <c:pt idx="3502">
                  <c:v>3</c:v>
                </c:pt>
                <c:pt idx="3503">
                  <c:v>2</c:v>
                </c:pt>
                <c:pt idx="3504">
                  <c:v>4</c:v>
                </c:pt>
                <c:pt idx="3505">
                  <c:v>3</c:v>
                </c:pt>
                <c:pt idx="3506">
                  <c:v>4</c:v>
                </c:pt>
                <c:pt idx="3507">
                  <c:v>8</c:v>
                </c:pt>
                <c:pt idx="3508">
                  <c:v>7</c:v>
                </c:pt>
                <c:pt idx="3509">
                  <c:v>6</c:v>
                </c:pt>
                <c:pt idx="3510">
                  <c:v>6</c:v>
                </c:pt>
                <c:pt idx="3511">
                  <c:v>8</c:v>
                </c:pt>
                <c:pt idx="3512">
                  <c:v>8</c:v>
                </c:pt>
                <c:pt idx="3513">
                  <c:v>7</c:v>
                </c:pt>
                <c:pt idx="3514">
                  <c:v>3</c:v>
                </c:pt>
                <c:pt idx="3515">
                  <c:v>12</c:v>
                </c:pt>
                <c:pt idx="3516">
                  <c:v>17</c:v>
                </c:pt>
                <c:pt idx="3517">
                  <c:v>10</c:v>
                </c:pt>
                <c:pt idx="3518">
                  <c:v>9</c:v>
                </c:pt>
                <c:pt idx="3519">
                  <c:v>15</c:v>
                </c:pt>
                <c:pt idx="3520">
                  <c:v>11</c:v>
                </c:pt>
                <c:pt idx="3521">
                  <c:v>11</c:v>
                </c:pt>
                <c:pt idx="3522">
                  <c:v>14</c:v>
                </c:pt>
                <c:pt idx="3523">
                  <c:v>12</c:v>
                </c:pt>
                <c:pt idx="3524">
                  <c:v>11</c:v>
                </c:pt>
                <c:pt idx="3525">
                  <c:v>10</c:v>
                </c:pt>
                <c:pt idx="3526">
                  <c:v>21</c:v>
                </c:pt>
                <c:pt idx="3527">
                  <c:v>16</c:v>
                </c:pt>
                <c:pt idx="3528">
                  <c:v>24</c:v>
                </c:pt>
                <c:pt idx="3529">
                  <c:v>27</c:v>
                </c:pt>
                <c:pt idx="3530">
                  <c:v>25</c:v>
                </c:pt>
                <c:pt idx="3531">
                  <c:v>22</c:v>
                </c:pt>
                <c:pt idx="3532">
                  <c:v>27</c:v>
                </c:pt>
                <c:pt idx="3533">
                  <c:v>29</c:v>
                </c:pt>
                <c:pt idx="3534">
                  <c:v>28</c:v>
                </c:pt>
                <c:pt idx="3535">
                  <c:v>24</c:v>
                </c:pt>
                <c:pt idx="3536">
                  <c:v>25</c:v>
                </c:pt>
                <c:pt idx="3537">
                  <c:v>23</c:v>
                </c:pt>
                <c:pt idx="3538">
                  <c:v>21</c:v>
                </c:pt>
                <c:pt idx="3539">
                  <c:v>16</c:v>
                </c:pt>
                <c:pt idx="3540">
                  <c:v>27</c:v>
                </c:pt>
                <c:pt idx="3541">
                  <c:v>27</c:v>
                </c:pt>
                <c:pt idx="3542">
                  <c:v>22</c:v>
                </c:pt>
                <c:pt idx="3543">
                  <c:v>20</c:v>
                </c:pt>
                <c:pt idx="3544">
                  <c:v>22</c:v>
                </c:pt>
                <c:pt idx="3545">
                  <c:v>21</c:v>
                </c:pt>
                <c:pt idx="3546">
                  <c:v>8</c:v>
                </c:pt>
                <c:pt idx="3547">
                  <c:v>13</c:v>
                </c:pt>
                <c:pt idx="3548">
                  <c:v>15</c:v>
                </c:pt>
                <c:pt idx="3549">
                  <c:v>13</c:v>
                </c:pt>
                <c:pt idx="3550">
                  <c:v>14</c:v>
                </c:pt>
                <c:pt idx="3551">
                  <c:v>10</c:v>
                </c:pt>
                <c:pt idx="3552">
                  <c:v>4</c:v>
                </c:pt>
                <c:pt idx="3553">
                  <c:v>10</c:v>
                </c:pt>
                <c:pt idx="3554">
                  <c:v>15</c:v>
                </c:pt>
                <c:pt idx="3555">
                  <c:v>8</c:v>
                </c:pt>
                <c:pt idx="3556">
                  <c:v>10</c:v>
                </c:pt>
                <c:pt idx="3557">
                  <c:v>8</c:v>
                </c:pt>
                <c:pt idx="3558">
                  <c:v>6</c:v>
                </c:pt>
                <c:pt idx="3559">
                  <c:v>5</c:v>
                </c:pt>
                <c:pt idx="3560">
                  <c:v>7</c:v>
                </c:pt>
                <c:pt idx="3561">
                  <c:v>4</c:v>
                </c:pt>
                <c:pt idx="3562">
                  <c:v>2</c:v>
                </c:pt>
                <c:pt idx="3563">
                  <c:v>9</c:v>
                </c:pt>
                <c:pt idx="3564">
                  <c:v>4</c:v>
                </c:pt>
                <c:pt idx="3565">
                  <c:v>2</c:v>
                </c:pt>
                <c:pt idx="3566">
                  <c:v>1</c:v>
                </c:pt>
                <c:pt idx="3567">
                  <c:v>2</c:v>
                </c:pt>
                <c:pt idx="3568">
                  <c:v>1</c:v>
                </c:pt>
                <c:pt idx="3569">
                  <c:v>2</c:v>
                </c:pt>
                <c:pt idx="3570">
                  <c:v>1</c:v>
                </c:pt>
                <c:pt idx="3571">
                  <c:v>1</c:v>
                </c:pt>
                <c:pt idx="3572">
                  <c:v>2</c:v>
                </c:pt>
                <c:pt idx="3573">
                  <c:v>1</c:v>
                </c:pt>
                <c:pt idx="3574">
                  <c:v>1</c:v>
                </c:pt>
                <c:pt idx="3575">
                  <c:v>1</c:v>
                </c:pt>
                <c:pt idx="3576">
                  <c:v>1</c:v>
                </c:pt>
                <c:pt idx="3577">
                  <c:v>1</c:v>
                </c:pt>
                <c:pt idx="3578">
                  <c:v>1</c:v>
                </c:pt>
                <c:pt idx="3579">
                  <c:v>1</c:v>
                </c:pt>
                <c:pt idx="3580">
                  <c:v>1</c:v>
                </c:pt>
                <c:pt idx="3581">
                  <c:v>1</c:v>
                </c:pt>
                <c:pt idx="3582">
                  <c:v>1</c:v>
                </c:pt>
                <c:pt idx="3583">
                  <c:v>1</c:v>
                </c:pt>
                <c:pt idx="3584">
                  <c:v>1</c:v>
                </c:pt>
                <c:pt idx="3585">
                  <c:v>2</c:v>
                </c:pt>
                <c:pt idx="3586">
                  <c:v>3</c:v>
                </c:pt>
                <c:pt idx="3587">
                  <c:v>1</c:v>
                </c:pt>
                <c:pt idx="3588">
                  <c:v>3</c:v>
                </c:pt>
                <c:pt idx="3589">
                  <c:v>3</c:v>
                </c:pt>
                <c:pt idx="3590">
                  <c:v>3</c:v>
                </c:pt>
                <c:pt idx="3591">
                  <c:v>4</c:v>
                </c:pt>
                <c:pt idx="3592">
                  <c:v>4</c:v>
                </c:pt>
                <c:pt idx="3593">
                  <c:v>7</c:v>
                </c:pt>
                <c:pt idx="3594">
                  <c:v>4</c:v>
                </c:pt>
                <c:pt idx="3595">
                  <c:v>3</c:v>
                </c:pt>
                <c:pt idx="3596">
                  <c:v>4</c:v>
                </c:pt>
                <c:pt idx="3597">
                  <c:v>5</c:v>
                </c:pt>
                <c:pt idx="3598">
                  <c:v>4</c:v>
                </c:pt>
                <c:pt idx="3599">
                  <c:v>6</c:v>
                </c:pt>
                <c:pt idx="3600">
                  <c:v>4</c:v>
                </c:pt>
                <c:pt idx="3601">
                  <c:v>6</c:v>
                </c:pt>
                <c:pt idx="3602">
                  <c:v>6</c:v>
                </c:pt>
                <c:pt idx="3603">
                  <c:v>8</c:v>
                </c:pt>
                <c:pt idx="3604">
                  <c:v>10</c:v>
                </c:pt>
                <c:pt idx="3605">
                  <c:v>7</c:v>
                </c:pt>
                <c:pt idx="3606">
                  <c:v>9</c:v>
                </c:pt>
                <c:pt idx="3607">
                  <c:v>18</c:v>
                </c:pt>
                <c:pt idx="3608">
                  <c:v>20</c:v>
                </c:pt>
                <c:pt idx="3609">
                  <c:v>17</c:v>
                </c:pt>
                <c:pt idx="3610">
                  <c:v>24</c:v>
                </c:pt>
                <c:pt idx="3611">
                  <c:v>13</c:v>
                </c:pt>
                <c:pt idx="3612">
                  <c:v>21</c:v>
                </c:pt>
                <c:pt idx="3613">
                  <c:v>20</c:v>
                </c:pt>
                <c:pt idx="3614">
                  <c:v>22</c:v>
                </c:pt>
                <c:pt idx="3615">
                  <c:v>26</c:v>
                </c:pt>
                <c:pt idx="3616">
                  <c:v>28</c:v>
                </c:pt>
                <c:pt idx="3617">
                  <c:v>24</c:v>
                </c:pt>
                <c:pt idx="3618">
                  <c:v>15</c:v>
                </c:pt>
                <c:pt idx="3619">
                  <c:v>31</c:v>
                </c:pt>
                <c:pt idx="3620">
                  <c:v>26</c:v>
                </c:pt>
                <c:pt idx="3621">
                  <c:v>22</c:v>
                </c:pt>
                <c:pt idx="3622">
                  <c:v>20</c:v>
                </c:pt>
                <c:pt idx="3623">
                  <c:v>23</c:v>
                </c:pt>
                <c:pt idx="3624">
                  <c:v>14</c:v>
                </c:pt>
                <c:pt idx="3625">
                  <c:v>28</c:v>
                </c:pt>
                <c:pt idx="3626">
                  <c:v>20</c:v>
                </c:pt>
                <c:pt idx="3627">
                  <c:v>17</c:v>
                </c:pt>
                <c:pt idx="3628">
                  <c:v>19</c:v>
                </c:pt>
                <c:pt idx="3629">
                  <c:v>18</c:v>
                </c:pt>
                <c:pt idx="3630">
                  <c:v>20</c:v>
                </c:pt>
                <c:pt idx="3631">
                  <c:v>16</c:v>
                </c:pt>
                <c:pt idx="3632">
                  <c:v>14</c:v>
                </c:pt>
                <c:pt idx="3633">
                  <c:v>16</c:v>
                </c:pt>
                <c:pt idx="3634">
                  <c:v>13</c:v>
                </c:pt>
                <c:pt idx="3635">
                  <c:v>7</c:v>
                </c:pt>
                <c:pt idx="3636">
                  <c:v>9</c:v>
                </c:pt>
                <c:pt idx="3637">
                  <c:v>12</c:v>
                </c:pt>
                <c:pt idx="3638">
                  <c:v>17</c:v>
                </c:pt>
                <c:pt idx="3639">
                  <c:v>6</c:v>
                </c:pt>
                <c:pt idx="3640">
                  <c:v>10</c:v>
                </c:pt>
                <c:pt idx="3641">
                  <c:v>5</c:v>
                </c:pt>
                <c:pt idx="3642">
                  <c:v>7</c:v>
                </c:pt>
                <c:pt idx="3643">
                  <c:v>9</c:v>
                </c:pt>
                <c:pt idx="3644">
                  <c:v>9</c:v>
                </c:pt>
                <c:pt idx="3645">
                  <c:v>4</c:v>
                </c:pt>
                <c:pt idx="3646">
                  <c:v>4</c:v>
                </c:pt>
                <c:pt idx="3647">
                  <c:v>5</c:v>
                </c:pt>
                <c:pt idx="3648">
                  <c:v>5</c:v>
                </c:pt>
                <c:pt idx="3649">
                  <c:v>3</c:v>
                </c:pt>
                <c:pt idx="3650">
                  <c:v>1</c:v>
                </c:pt>
                <c:pt idx="3651">
                  <c:v>2</c:v>
                </c:pt>
                <c:pt idx="3652">
                  <c:v>2</c:v>
                </c:pt>
                <c:pt idx="3653">
                  <c:v>5</c:v>
                </c:pt>
                <c:pt idx="3654">
                  <c:v>1</c:v>
                </c:pt>
                <c:pt idx="3655">
                  <c:v>1</c:v>
                </c:pt>
                <c:pt idx="3656">
                  <c:v>1</c:v>
                </c:pt>
                <c:pt idx="3657">
                  <c:v>5</c:v>
                </c:pt>
                <c:pt idx="3658">
                  <c:v>1</c:v>
                </c:pt>
                <c:pt idx="3659">
                  <c:v>1</c:v>
                </c:pt>
                <c:pt idx="3660">
                  <c:v>2</c:v>
                </c:pt>
                <c:pt idx="3661">
                  <c:v>1</c:v>
                </c:pt>
                <c:pt idx="3662">
                  <c:v>2</c:v>
                </c:pt>
                <c:pt idx="3663">
                  <c:v>1</c:v>
                </c:pt>
                <c:pt idx="3664">
                  <c:v>2</c:v>
                </c:pt>
                <c:pt idx="3665">
                  <c:v>1</c:v>
                </c:pt>
                <c:pt idx="3666">
                  <c:v>2</c:v>
                </c:pt>
                <c:pt idx="3667">
                  <c:v>2</c:v>
                </c:pt>
                <c:pt idx="3668">
                  <c:v>2</c:v>
                </c:pt>
                <c:pt idx="3669">
                  <c:v>2</c:v>
                </c:pt>
                <c:pt idx="3670">
                  <c:v>2</c:v>
                </c:pt>
                <c:pt idx="3671">
                  <c:v>1</c:v>
                </c:pt>
                <c:pt idx="3672">
                  <c:v>4</c:v>
                </c:pt>
                <c:pt idx="3673">
                  <c:v>2</c:v>
                </c:pt>
                <c:pt idx="3674">
                  <c:v>6</c:v>
                </c:pt>
                <c:pt idx="3675">
                  <c:v>1</c:v>
                </c:pt>
                <c:pt idx="3676">
                  <c:v>4</c:v>
                </c:pt>
                <c:pt idx="3677">
                  <c:v>8</c:v>
                </c:pt>
                <c:pt idx="3678">
                  <c:v>10</c:v>
                </c:pt>
                <c:pt idx="3679">
                  <c:v>9</c:v>
                </c:pt>
                <c:pt idx="3680">
                  <c:v>8</c:v>
                </c:pt>
                <c:pt idx="3681">
                  <c:v>5</c:v>
                </c:pt>
                <c:pt idx="3682">
                  <c:v>6</c:v>
                </c:pt>
                <c:pt idx="3683">
                  <c:v>9</c:v>
                </c:pt>
                <c:pt idx="3684">
                  <c:v>15</c:v>
                </c:pt>
                <c:pt idx="3685">
                  <c:v>4</c:v>
                </c:pt>
                <c:pt idx="3686">
                  <c:v>14</c:v>
                </c:pt>
                <c:pt idx="3687">
                  <c:v>14</c:v>
                </c:pt>
                <c:pt idx="3688">
                  <c:v>15</c:v>
                </c:pt>
                <c:pt idx="3689">
                  <c:v>14</c:v>
                </c:pt>
                <c:pt idx="3690">
                  <c:v>18</c:v>
                </c:pt>
                <c:pt idx="3691">
                  <c:v>18</c:v>
                </c:pt>
                <c:pt idx="3692">
                  <c:v>18</c:v>
                </c:pt>
                <c:pt idx="3693">
                  <c:v>12</c:v>
                </c:pt>
                <c:pt idx="3694">
                  <c:v>20</c:v>
                </c:pt>
                <c:pt idx="3695">
                  <c:v>24</c:v>
                </c:pt>
                <c:pt idx="3696">
                  <c:v>14</c:v>
                </c:pt>
                <c:pt idx="3697">
                  <c:v>17</c:v>
                </c:pt>
                <c:pt idx="3698">
                  <c:v>20</c:v>
                </c:pt>
                <c:pt idx="3699">
                  <c:v>19</c:v>
                </c:pt>
                <c:pt idx="3700">
                  <c:v>16</c:v>
                </c:pt>
                <c:pt idx="3701">
                  <c:v>26</c:v>
                </c:pt>
                <c:pt idx="3702">
                  <c:v>23</c:v>
                </c:pt>
                <c:pt idx="3703">
                  <c:v>18</c:v>
                </c:pt>
                <c:pt idx="3704">
                  <c:v>21</c:v>
                </c:pt>
                <c:pt idx="3705">
                  <c:v>27</c:v>
                </c:pt>
                <c:pt idx="3706">
                  <c:v>17</c:v>
                </c:pt>
                <c:pt idx="3707">
                  <c:v>21</c:v>
                </c:pt>
                <c:pt idx="3708">
                  <c:v>13</c:v>
                </c:pt>
                <c:pt idx="3709">
                  <c:v>12</c:v>
                </c:pt>
                <c:pt idx="3710">
                  <c:v>13</c:v>
                </c:pt>
                <c:pt idx="3711">
                  <c:v>22</c:v>
                </c:pt>
                <c:pt idx="3712">
                  <c:v>9</c:v>
                </c:pt>
                <c:pt idx="3713">
                  <c:v>15</c:v>
                </c:pt>
                <c:pt idx="3714">
                  <c:v>9</c:v>
                </c:pt>
                <c:pt idx="3715">
                  <c:v>12</c:v>
                </c:pt>
                <c:pt idx="3716">
                  <c:v>15</c:v>
                </c:pt>
                <c:pt idx="3717">
                  <c:v>10</c:v>
                </c:pt>
                <c:pt idx="3718">
                  <c:v>9</c:v>
                </c:pt>
                <c:pt idx="3719">
                  <c:v>6</c:v>
                </c:pt>
                <c:pt idx="3720">
                  <c:v>9</c:v>
                </c:pt>
                <c:pt idx="3721">
                  <c:v>8</c:v>
                </c:pt>
                <c:pt idx="3722">
                  <c:v>5</c:v>
                </c:pt>
                <c:pt idx="3723">
                  <c:v>7</c:v>
                </c:pt>
                <c:pt idx="3724">
                  <c:v>3</c:v>
                </c:pt>
                <c:pt idx="3725">
                  <c:v>3</c:v>
                </c:pt>
                <c:pt idx="3726">
                  <c:v>4</c:v>
                </c:pt>
                <c:pt idx="3727">
                  <c:v>2</c:v>
                </c:pt>
                <c:pt idx="3728">
                  <c:v>5</c:v>
                </c:pt>
                <c:pt idx="3729">
                  <c:v>4</c:v>
                </c:pt>
                <c:pt idx="3730">
                  <c:v>2</c:v>
                </c:pt>
                <c:pt idx="3731">
                  <c:v>5</c:v>
                </c:pt>
                <c:pt idx="3732">
                  <c:v>1</c:v>
                </c:pt>
                <c:pt idx="3733">
                  <c:v>2</c:v>
                </c:pt>
                <c:pt idx="3734">
                  <c:v>1</c:v>
                </c:pt>
                <c:pt idx="3735">
                  <c:v>2</c:v>
                </c:pt>
                <c:pt idx="3736">
                  <c:v>2</c:v>
                </c:pt>
                <c:pt idx="3737">
                  <c:v>2</c:v>
                </c:pt>
                <c:pt idx="3738">
                  <c:v>1</c:v>
                </c:pt>
                <c:pt idx="3739">
                  <c:v>1</c:v>
                </c:pt>
                <c:pt idx="3740">
                  <c:v>2</c:v>
                </c:pt>
                <c:pt idx="3741">
                  <c:v>1</c:v>
                </c:pt>
                <c:pt idx="3742">
                  <c:v>1</c:v>
                </c:pt>
                <c:pt idx="3743">
                  <c:v>1</c:v>
                </c:pt>
                <c:pt idx="3744">
                  <c:v>1</c:v>
                </c:pt>
                <c:pt idx="3745">
                  <c:v>1</c:v>
                </c:pt>
                <c:pt idx="3746">
                  <c:v>1</c:v>
                </c:pt>
                <c:pt idx="3747">
                  <c:v>1</c:v>
                </c:pt>
                <c:pt idx="3748">
                  <c:v>1</c:v>
                </c:pt>
                <c:pt idx="3749">
                  <c:v>1</c:v>
                </c:pt>
                <c:pt idx="3750">
                  <c:v>1</c:v>
                </c:pt>
                <c:pt idx="3751">
                  <c:v>1</c:v>
                </c:pt>
                <c:pt idx="3752">
                  <c:v>2</c:v>
                </c:pt>
                <c:pt idx="3753">
                  <c:v>3</c:v>
                </c:pt>
                <c:pt idx="3754">
                  <c:v>1</c:v>
                </c:pt>
                <c:pt idx="3755">
                  <c:v>1</c:v>
                </c:pt>
                <c:pt idx="3756">
                  <c:v>3</c:v>
                </c:pt>
                <c:pt idx="3757">
                  <c:v>2</c:v>
                </c:pt>
                <c:pt idx="3758">
                  <c:v>4</c:v>
                </c:pt>
                <c:pt idx="3759">
                  <c:v>2</c:v>
                </c:pt>
                <c:pt idx="3760">
                  <c:v>4</c:v>
                </c:pt>
                <c:pt idx="3761">
                  <c:v>6</c:v>
                </c:pt>
                <c:pt idx="3762">
                  <c:v>6</c:v>
                </c:pt>
                <c:pt idx="3763">
                  <c:v>4</c:v>
                </c:pt>
                <c:pt idx="3764">
                  <c:v>2</c:v>
                </c:pt>
                <c:pt idx="3765">
                  <c:v>9</c:v>
                </c:pt>
                <c:pt idx="3766">
                  <c:v>1</c:v>
                </c:pt>
                <c:pt idx="3767">
                  <c:v>9</c:v>
                </c:pt>
                <c:pt idx="3768">
                  <c:v>5</c:v>
                </c:pt>
                <c:pt idx="3769">
                  <c:v>4</c:v>
                </c:pt>
                <c:pt idx="3770">
                  <c:v>5</c:v>
                </c:pt>
                <c:pt idx="3771">
                  <c:v>7</c:v>
                </c:pt>
                <c:pt idx="3772">
                  <c:v>6</c:v>
                </c:pt>
                <c:pt idx="3773">
                  <c:v>6</c:v>
                </c:pt>
                <c:pt idx="3774">
                  <c:v>9</c:v>
                </c:pt>
                <c:pt idx="3775">
                  <c:v>10</c:v>
                </c:pt>
                <c:pt idx="3776">
                  <c:v>14</c:v>
                </c:pt>
                <c:pt idx="3777">
                  <c:v>9</c:v>
                </c:pt>
                <c:pt idx="3778">
                  <c:v>14</c:v>
                </c:pt>
                <c:pt idx="3779">
                  <c:v>16</c:v>
                </c:pt>
                <c:pt idx="3780">
                  <c:v>22</c:v>
                </c:pt>
                <c:pt idx="3781">
                  <c:v>10</c:v>
                </c:pt>
                <c:pt idx="3782">
                  <c:v>16</c:v>
                </c:pt>
                <c:pt idx="3783">
                  <c:v>13</c:v>
                </c:pt>
                <c:pt idx="3784">
                  <c:v>18</c:v>
                </c:pt>
                <c:pt idx="3785">
                  <c:v>14</c:v>
                </c:pt>
                <c:pt idx="3786">
                  <c:v>17</c:v>
                </c:pt>
                <c:pt idx="3787">
                  <c:v>14</c:v>
                </c:pt>
                <c:pt idx="3788">
                  <c:v>16</c:v>
                </c:pt>
                <c:pt idx="3789">
                  <c:v>8</c:v>
                </c:pt>
                <c:pt idx="3790">
                  <c:v>23</c:v>
                </c:pt>
                <c:pt idx="3791">
                  <c:v>16</c:v>
                </c:pt>
                <c:pt idx="3792">
                  <c:v>16</c:v>
                </c:pt>
                <c:pt idx="3793">
                  <c:v>13</c:v>
                </c:pt>
                <c:pt idx="3794">
                  <c:v>13</c:v>
                </c:pt>
                <c:pt idx="3795">
                  <c:v>17</c:v>
                </c:pt>
                <c:pt idx="3796">
                  <c:v>12</c:v>
                </c:pt>
                <c:pt idx="3797">
                  <c:v>13</c:v>
                </c:pt>
                <c:pt idx="3798">
                  <c:v>17</c:v>
                </c:pt>
                <c:pt idx="3799">
                  <c:v>12</c:v>
                </c:pt>
                <c:pt idx="3800">
                  <c:v>13</c:v>
                </c:pt>
                <c:pt idx="3801">
                  <c:v>11</c:v>
                </c:pt>
                <c:pt idx="3802">
                  <c:v>12</c:v>
                </c:pt>
                <c:pt idx="3803">
                  <c:v>8</c:v>
                </c:pt>
                <c:pt idx="3804">
                  <c:v>7</c:v>
                </c:pt>
                <c:pt idx="3805">
                  <c:v>6</c:v>
                </c:pt>
                <c:pt idx="3806">
                  <c:v>5</c:v>
                </c:pt>
                <c:pt idx="3807">
                  <c:v>6</c:v>
                </c:pt>
                <c:pt idx="3808">
                  <c:v>2</c:v>
                </c:pt>
                <c:pt idx="3809">
                  <c:v>8</c:v>
                </c:pt>
                <c:pt idx="3810">
                  <c:v>6</c:v>
                </c:pt>
                <c:pt idx="3811">
                  <c:v>4</c:v>
                </c:pt>
                <c:pt idx="3812">
                  <c:v>9</c:v>
                </c:pt>
                <c:pt idx="3813">
                  <c:v>5</c:v>
                </c:pt>
                <c:pt idx="3814">
                  <c:v>2</c:v>
                </c:pt>
                <c:pt idx="3815">
                  <c:v>3</c:v>
                </c:pt>
                <c:pt idx="3816">
                  <c:v>1</c:v>
                </c:pt>
                <c:pt idx="3817">
                  <c:v>1</c:v>
                </c:pt>
                <c:pt idx="3818">
                  <c:v>1</c:v>
                </c:pt>
                <c:pt idx="3819">
                  <c:v>2</c:v>
                </c:pt>
                <c:pt idx="3820">
                  <c:v>1</c:v>
                </c:pt>
                <c:pt idx="3821">
                  <c:v>2</c:v>
                </c:pt>
                <c:pt idx="3822">
                  <c:v>1</c:v>
                </c:pt>
                <c:pt idx="3823">
                  <c:v>1</c:v>
                </c:pt>
                <c:pt idx="3824">
                  <c:v>1</c:v>
                </c:pt>
                <c:pt idx="3825">
                  <c:v>1</c:v>
                </c:pt>
                <c:pt idx="3826">
                  <c:v>1</c:v>
                </c:pt>
                <c:pt idx="3827">
                  <c:v>1</c:v>
                </c:pt>
                <c:pt idx="3828">
                  <c:v>1</c:v>
                </c:pt>
                <c:pt idx="3829">
                  <c:v>1</c:v>
                </c:pt>
                <c:pt idx="3830">
                  <c:v>1</c:v>
                </c:pt>
                <c:pt idx="3831">
                  <c:v>2</c:v>
                </c:pt>
                <c:pt idx="3832">
                  <c:v>1</c:v>
                </c:pt>
                <c:pt idx="3833">
                  <c:v>1</c:v>
                </c:pt>
                <c:pt idx="3834">
                  <c:v>2</c:v>
                </c:pt>
                <c:pt idx="3835">
                  <c:v>3</c:v>
                </c:pt>
                <c:pt idx="3836">
                  <c:v>1</c:v>
                </c:pt>
                <c:pt idx="3837">
                  <c:v>1</c:v>
                </c:pt>
                <c:pt idx="3838">
                  <c:v>2</c:v>
                </c:pt>
                <c:pt idx="3839">
                  <c:v>1</c:v>
                </c:pt>
                <c:pt idx="3840">
                  <c:v>1</c:v>
                </c:pt>
                <c:pt idx="3841">
                  <c:v>2</c:v>
                </c:pt>
                <c:pt idx="3842">
                  <c:v>4</c:v>
                </c:pt>
                <c:pt idx="3843">
                  <c:v>2</c:v>
                </c:pt>
                <c:pt idx="3844">
                  <c:v>1</c:v>
                </c:pt>
                <c:pt idx="3845">
                  <c:v>1</c:v>
                </c:pt>
                <c:pt idx="3846">
                  <c:v>5</c:v>
                </c:pt>
                <c:pt idx="3847">
                  <c:v>5</c:v>
                </c:pt>
                <c:pt idx="3848">
                  <c:v>6</c:v>
                </c:pt>
                <c:pt idx="3849">
                  <c:v>3</c:v>
                </c:pt>
                <c:pt idx="3850">
                  <c:v>3</c:v>
                </c:pt>
                <c:pt idx="3851">
                  <c:v>7</c:v>
                </c:pt>
                <c:pt idx="3852">
                  <c:v>5</c:v>
                </c:pt>
                <c:pt idx="3853">
                  <c:v>6</c:v>
                </c:pt>
                <c:pt idx="3854">
                  <c:v>4</c:v>
                </c:pt>
                <c:pt idx="3855">
                  <c:v>10</c:v>
                </c:pt>
                <c:pt idx="3856">
                  <c:v>6</c:v>
                </c:pt>
                <c:pt idx="3857">
                  <c:v>7</c:v>
                </c:pt>
                <c:pt idx="3858">
                  <c:v>11</c:v>
                </c:pt>
                <c:pt idx="3859">
                  <c:v>5</c:v>
                </c:pt>
                <c:pt idx="3860">
                  <c:v>3</c:v>
                </c:pt>
                <c:pt idx="3861">
                  <c:v>4</c:v>
                </c:pt>
                <c:pt idx="3862">
                  <c:v>10</c:v>
                </c:pt>
                <c:pt idx="3863">
                  <c:v>15</c:v>
                </c:pt>
                <c:pt idx="3864">
                  <c:v>8</c:v>
                </c:pt>
                <c:pt idx="3865">
                  <c:v>14</c:v>
                </c:pt>
                <c:pt idx="3866">
                  <c:v>4</c:v>
                </c:pt>
                <c:pt idx="3867">
                  <c:v>17</c:v>
                </c:pt>
                <c:pt idx="3868">
                  <c:v>10</c:v>
                </c:pt>
                <c:pt idx="3869">
                  <c:v>14</c:v>
                </c:pt>
                <c:pt idx="3870">
                  <c:v>21</c:v>
                </c:pt>
                <c:pt idx="3871">
                  <c:v>12</c:v>
                </c:pt>
                <c:pt idx="3872">
                  <c:v>7</c:v>
                </c:pt>
                <c:pt idx="3873">
                  <c:v>20</c:v>
                </c:pt>
                <c:pt idx="3874">
                  <c:v>11</c:v>
                </c:pt>
                <c:pt idx="3875">
                  <c:v>19</c:v>
                </c:pt>
                <c:pt idx="3876">
                  <c:v>7</c:v>
                </c:pt>
                <c:pt idx="3877">
                  <c:v>12</c:v>
                </c:pt>
                <c:pt idx="3878">
                  <c:v>10</c:v>
                </c:pt>
                <c:pt idx="3879">
                  <c:v>9</c:v>
                </c:pt>
                <c:pt idx="3880">
                  <c:v>11</c:v>
                </c:pt>
                <c:pt idx="3881">
                  <c:v>12</c:v>
                </c:pt>
                <c:pt idx="3882">
                  <c:v>9</c:v>
                </c:pt>
                <c:pt idx="3883">
                  <c:v>11</c:v>
                </c:pt>
                <c:pt idx="3884">
                  <c:v>10</c:v>
                </c:pt>
                <c:pt idx="3885">
                  <c:v>8</c:v>
                </c:pt>
                <c:pt idx="3886">
                  <c:v>8</c:v>
                </c:pt>
                <c:pt idx="3887">
                  <c:v>8</c:v>
                </c:pt>
                <c:pt idx="3888">
                  <c:v>5</c:v>
                </c:pt>
                <c:pt idx="3889">
                  <c:v>7</c:v>
                </c:pt>
                <c:pt idx="3890">
                  <c:v>6</c:v>
                </c:pt>
                <c:pt idx="3891">
                  <c:v>4</c:v>
                </c:pt>
                <c:pt idx="3892">
                  <c:v>4</c:v>
                </c:pt>
                <c:pt idx="3893">
                  <c:v>2</c:v>
                </c:pt>
                <c:pt idx="3894">
                  <c:v>7</c:v>
                </c:pt>
                <c:pt idx="3895">
                  <c:v>5</c:v>
                </c:pt>
                <c:pt idx="3896">
                  <c:v>4</c:v>
                </c:pt>
                <c:pt idx="3897">
                  <c:v>1</c:v>
                </c:pt>
                <c:pt idx="3898">
                  <c:v>4</c:v>
                </c:pt>
                <c:pt idx="3899">
                  <c:v>2</c:v>
                </c:pt>
                <c:pt idx="3900">
                  <c:v>2</c:v>
                </c:pt>
                <c:pt idx="3901">
                  <c:v>1</c:v>
                </c:pt>
                <c:pt idx="3902">
                  <c:v>2</c:v>
                </c:pt>
                <c:pt idx="3903">
                  <c:v>4</c:v>
                </c:pt>
                <c:pt idx="3904">
                  <c:v>1</c:v>
                </c:pt>
                <c:pt idx="3905">
                  <c:v>1</c:v>
                </c:pt>
                <c:pt idx="3906">
                  <c:v>1</c:v>
                </c:pt>
                <c:pt idx="3907">
                  <c:v>1</c:v>
                </c:pt>
                <c:pt idx="3908">
                  <c:v>1</c:v>
                </c:pt>
                <c:pt idx="3909">
                  <c:v>1</c:v>
                </c:pt>
                <c:pt idx="3910">
                  <c:v>2</c:v>
                </c:pt>
                <c:pt idx="3911">
                  <c:v>1</c:v>
                </c:pt>
                <c:pt idx="3912">
                  <c:v>2</c:v>
                </c:pt>
                <c:pt idx="3913">
                  <c:v>1</c:v>
                </c:pt>
                <c:pt idx="3914">
                  <c:v>1</c:v>
                </c:pt>
                <c:pt idx="3915">
                  <c:v>2</c:v>
                </c:pt>
                <c:pt idx="3916">
                  <c:v>5</c:v>
                </c:pt>
                <c:pt idx="3917">
                  <c:v>1</c:v>
                </c:pt>
                <c:pt idx="3918">
                  <c:v>1</c:v>
                </c:pt>
                <c:pt idx="3919">
                  <c:v>1</c:v>
                </c:pt>
                <c:pt idx="3920">
                  <c:v>2</c:v>
                </c:pt>
                <c:pt idx="3921">
                  <c:v>1</c:v>
                </c:pt>
                <c:pt idx="3922">
                  <c:v>1</c:v>
                </c:pt>
                <c:pt idx="3923">
                  <c:v>3</c:v>
                </c:pt>
                <c:pt idx="3924">
                  <c:v>2</c:v>
                </c:pt>
                <c:pt idx="3925">
                  <c:v>2</c:v>
                </c:pt>
                <c:pt idx="3926">
                  <c:v>3</c:v>
                </c:pt>
                <c:pt idx="3927">
                  <c:v>2</c:v>
                </c:pt>
                <c:pt idx="3928">
                  <c:v>5</c:v>
                </c:pt>
                <c:pt idx="3929">
                  <c:v>1</c:v>
                </c:pt>
                <c:pt idx="3930">
                  <c:v>2</c:v>
                </c:pt>
                <c:pt idx="3931">
                  <c:v>5</c:v>
                </c:pt>
                <c:pt idx="3932">
                  <c:v>5</c:v>
                </c:pt>
                <c:pt idx="3933">
                  <c:v>3</c:v>
                </c:pt>
                <c:pt idx="3934">
                  <c:v>3</c:v>
                </c:pt>
                <c:pt idx="3935">
                  <c:v>4</c:v>
                </c:pt>
                <c:pt idx="3936">
                  <c:v>5</c:v>
                </c:pt>
                <c:pt idx="3937">
                  <c:v>2</c:v>
                </c:pt>
                <c:pt idx="3938">
                  <c:v>7</c:v>
                </c:pt>
                <c:pt idx="3939">
                  <c:v>7</c:v>
                </c:pt>
                <c:pt idx="3940">
                  <c:v>4</c:v>
                </c:pt>
                <c:pt idx="3941">
                  <c:v>8</c:v>
                </c:pt>
                <c:pt idx="3942">
                  <c:v>10</c:v>
                </c:pt>
                <c:pt idx="3943">
                  <c:v>8</c:v>
                </c:pt>
                <c:pt idx="3944">
                  <c:v>6</c:v>
                </c:pt>
                <c:pt idx="3945">
                  <c:v>9</c:v>
                </c:pt>
                <c:pt idx="3946">
                  <c:v>9</c:v>
                </c:pt>
                <c:pt idx="3947">
                  <c:v>7</c:v>
                </c:pt>
                <c:pt idx="3948">
                  <c:v>6</c:v>
                </c:pt>
                <c:pt idx="3949">
                  <c:v>2</c:v>
                </c:pt>
                <c:pt idx="3950">
                  <c:v>7</c:v>
                </c:pt>
                <c:pt idx="3951">
                  <c:v>4</c:v>
                </c:pt>
                <c:pt idx="3952">
                  <c:v>7</c:v>
                </c:pt>
                <c:pt idx="3953">
                  <c:v>6</c:v>
                </c:pt>
                <c:pt idx="3954">
                  <c:v>7</c:v>
                </c:pt>
                <c:pt idx="3955">
                  <c:v>11</c:v>
                </c:pt>
                <c:pt idx="3956">
                  <c:v>8</c:v>
                </c:pt>
                <c:pt idx="3957">
                  <c:v>13</c:v>
                </c:pt>
                <c:pt idx="3958">
                  <c:v>9</c:v>
                </c:pt>
                <c:pt idx="3959">
                  <c:v>6</c:v>
                </c:pt>
                <c:pt idx="3960">
                  <c:v>10</c:v>
                </c:pt>
                <c:pt idx="3961">
                  <c:v>7</c:v>
                </c:pt>
                <c:pt idx="3962">
                  <c:v>6</c:v>
                </c:pt>
                <c:pt idx="3963">
                  <c:v>6</c:v>
                </c:pt>
                <c:pt idx="3964">
                  <c:v>6</c:v>
                </c:pt>
                <c:pt idx="3965">
                  <c:v>9</c:v>
                </c:pt>
                <c:pt idx="3966">
                  <c:v>7</c:v>
                </c:pt>
                <c:pt idx="3967">
                  <c:v>3</c:v>
                </c:pt>
                <c:pt idx="3968">
                  <c:v>3</c:v>
                </c:pt>
                <c:pt idx="3969">
                  <c:v>3</c:v>
                </c:pt>
                <c:pt idx="3970">
                  <c:v>2</c:v>
                </c:pt>
                <c:pt idx="3971">
                  <c:v>1</c:v>
                </c:pt>
                <c:pt idx="3972">
                  <c:v>3</c:v>
                </c:pt>
                <c:pt idx="3973">
                  <c:v>6</c:v>
                </c:pt>
                <c:pt idx="3974">
                  <c:v>3</c:v>
                </c:pt>
                <c:pt idx="3975">
                  <c:v>1</c:v>
                </c:pt>
                <c:pt idx="3976">
                  <c:v>4</c:v>
                </c:pt>
                <c:pt idx="3977">
                  <c:v>3</c:v>
                </c:pt>
                <c:pt idx="3978">
                  <c:v>3</c:v>
                </c:pt>
                <c:pt idx="3979">
                  <c:v>1</c:v>
                </c:pt>
                <c:pt idx="3980">
                  <c:v>2</c:v>
                </c:pt>
                <c:pt idx="3981">
                  <c:v>1</c:v>
                </c:pt>
                <c:pt idx="3982">
                  <c:v>1</c:v>
                </c:pt>
                <c:pt idx="3983">
                  <c:v>1</c:v>
                </c:pt>
                <c:pt idx="3984">
                  <c:v>1</c:v>
                </c:pt>
                <c:pt idx="3985">
                  <c:v>1</c:v>
                </c:pt>
                <c:pt idx="3986">
                  <c:v>3</c:v>
                </c:pt>
                <c:pt idx="3987">
                  <c:v>3</c:v>
                </c:pt>
                <c:pt idx="3988">
                  <c:v>1</c:v>
                </c:pt>
                <c:pt idx="3989">
                  <c:v>2</c:v>
                </c:pt>
                <c:pt idx="3990">
                  <c:v>1</c:v>
                </c:pt>
                <c:pt idx="3991">
                  <c:v>1</c:v>
                </c:pt>
                <c:pt idx="3992">
                  <c:v>1</c:v>
                </c:pt>
                <c:pt idx="3993">
                  <c:v>1</c:v>
                </c:pt>
                <c:pt idx="3994">
                  <c:v>3</c:v>
                </c:pt>
                <c:pt idx="3995">
                  <c:v>1</c:v>
                </c:pt>
                <c:pt idx="3996">
                  <c:v>2</c:v>
                </c:pt>
                <c:pt idx="3997">
                  <c:v>5</c:v>
                </c:pt>
                <c:pt idx="3998">
                  <c:v>1</c:v>
                </c:pt>
                <c:pt idx="3999">
                  <c:v>4</c:v>
                </c:pt>
                <c:pt idx="4000">
                  <c:v>2</c:v>
                </c:pt>
                <c:pt idx="4001">
                  <c:v>2</c:v>
                </c:pt>
                <c:pt idx="4002">
                  <c:v>8</c:v>
                </c:pt>
                <c:pt idx="4003">
                  <c:v>1</c:v>
                </c:pt>
                <c:pt idx="4004">
                  <c:v>3</c:v>
                </c:pt>
                <c:pt idx="4005">
                  <c:v>2</c:v>
                </c:pt>
                <c:pt idx="4006">
                  <c:v>6</c:v>
                </c:pt>
                <c:pt idx="4007">
                  <c:v>3</c:v>
                </c:pt>
                <c:pt idx="4008">
                  <c:v>8</c:v>
                </c:pt>
                <c:pt idx="4009">
                  <c:v>8</c:v>
                </c:pt>
                <c:pt idx="4010">
                  <c:v>3</c:v>
                </c:pt>
                <c:pt idx="4011">
                  <c:v>3</c:v>
                </c:pt>
                <c:pt idx="4012">
                  <c:v>6</c:v>
                </c:pt>
                <c:pt idx="4013">
                  <c:v>6</c:v>
                </c:pt>
                <c:pt idx="4014">
                  <c:v>4</c:v>
                </c:pt>
                <c:pt idx="4015">
                  <c:v>5</c:v>
                </c:pt>
                <c:pt idx="4016">
                  <c:v>7</c:v>
                </c:pt>
                <c:pt idx="4017">
                  <c:v>4</c:v>
                </c:pt>
                <c:pt idx="4018">
                  <c:v>2</c:v>
                </c:pt>
                <c:pt idx="4019">
                  <c:v>4</c:v>
                </c:pt>
                <c:pt idx="4020">
                  <c:v>4</c:v>
                </c:pt>
                <c:pt idx="4021">
                  <c:v>7</c:v>
                </c:pt>
                <c:pt idx="4022">
                  <c:v>2</c:v>
                </c:pt>
                <c:pt idx="4023">
                  <c:v>5</c:v>
                </c:pt>
                <c:pt idx="4024">
                  <c:v>4</c:v>
                </c:pt>
                <c:pt idx="4025">
                  <c:v>4</c:v>
                </c:pt>
                <c:pt idx="4026">
                  <c:v>1</c:v>
                </c:pt>
                <c:pt idx="4027">
                  <c:v>1</c:v>
                </c:pt>
                <c:pt idx="4028">
                  <c:v>1</c:v>
                </c:pt>
                <c:pt idx="4029">
                  <c:v>2</c:v>
                </c:pt>
                <c:pt idx="4030">
                  <c:v>2</c:v>
                </c:pt>
                <c:pt idx="4031">
                  <c:v>2</c:v>
                </c:pt>
                <c:pt idx="4032">
                  <c:v>2</c:v>
                </c:pt>
                <c:pt idx="4033">
                  <c:v>1</c:v>
                </c:pt>
                <c:pt idx="4034">
                  <c:v>1</c:v>
                </c:pt>
                <c:pt idx="4035">
                  <c:v>1</c:v>
                </c:pt>
                <c:pt idx="4036">
                  <c:v>1</c:v>
                </c:pt>
                <c:pt idx="4037">
                  <c:v>1</c:v>
                </c:pt>
                <c:pt idx="4038">
                  <c:v>3</c:v>
                </c:pt>
                <c:pt idx="4039">
                  <c:v>3</c:v>
                </c:pt>
                <c:pt idx="4040">
                  <c:v>2</c:v>
                </c:pt>
                <c:pt idx="4041">
                  <c:v>1</c:v>
                </c:pt>
                <c:pt idx="4042">
                  <c:v>2</c:v>
                </c:pt>
                <c:pt idx="4043">
                  <c:v>1</c:v>
                </c:pt>
                <c:pt idx="4044">
                  <c:v>1</c:v>
                </c:pt>
                <c:pt idx="4045">
                  <c:v>1</c:v>
                </c:pt>
                <c:pt idx="4046">
                  <c:v>1</c:v>
                </c:pt>
                <c:pt idx="4047">
                  <c:v>1</c:v>
                </c:pt>
                <c:pt idx="4048">
                  <c:v>1</c:v>
                </c:pt>
                <c:pt idx="4049">
                  <c:v>3</c:v>
                </c:pt>
                <c:pt idx="4050">
                  <c:v>1</c:v>
                </c:pt>
                <c:pt idx="4051">
                  <c:v>2</c:v>
                </c:pt>
                <c:pt idx="4052">
                  <c:v>2</c:v>
                </c:pt>
                <c:pt idx="4053">
                  <c:v>5</c:v>
                </c:pt>
                <c:pt idx="4054">
                  <c:v>2</c:v>
                </c:pt>
                <c:pt idx="4055">
                  <c:v>2</c:v>
                </c:pt>
                <c:pt idx="4056">
                  <c:v>2</c:v>
                </c:pt>
                <c:pt idx="4057">
                  <c:v>5</c:v>
                </c:pt>
                <c:pt idx="4058">
                  <c:v>1</c:v>
                </c:pt>
                <c:pt idx="4059">
                  <c:v>4</c:v>
                </c:pt>
                <c:pt idx="4060">
                  <c:v>3</c:v>
                </c:pt>
                <c:pt idx="4061">
                  <c:v>4</c:v>
                </c:pt>
                <c:pt idx="4062">
                  <c:v>6</c:v>
                </c:pt>
                <c:pt idx="4063">
                  <c:v>1</c:v>
                </c:pt>
                <c:pt idx="4064">
                  <c:v>4</c:v>
                </c:pt>
                <c:pt idx="4065">
                  <c:v>2</c:v>
                </c:pt>
                <c:pt idx="4066">
                  <c:v>5</c:v>
                </c:pt>
                <c:pt idx="4067">
                  <c:v>3</c:v>
                </c:pt>
                <c:pt idx="4068">
                  <c:v>1</c:v>
                </c:pt>
                <c:pt idx="4069">
                  <c:v>5</c:v>
                </c:pt>
                <c:pt idx="4070">
                  <c:v>1</c:v>
                </c:pt>
                <c:pt idx="4071">
                  <c:v>2</c:v>
                </c:pt>
                <c:pt idx="4072">
                  <c:v>2</c:v>
                </c:pt>
                <c:pt idx="4073">
                  <c:v>5</c:v>
                </c:pt>
                <c:pt idx="4074">
                  <c:v>2</c:v>
                </c:pt>
                <c:pt idx="4075">
                  <c:v>1</c:v>
                </c:pt>
                <c:pt idx="4076">
                  <c:v>3</c:v>
                </c:pt>
                <c:pt idx="4077">
                  <c:v>3</c:v>
                </c:pt>
                <c:pt idx="4078">
                  <c:v>2</c:v>
                </c:pt>
                <c:pt idx="4079">
                  <c:v>1</c:v>
                </c:pt>
                <c:pt idx="4080">
                  <c:v>2</c:v>
                </c:pt>
                <c:pt idx="4081">
                  <c:v>2</c:v>
                </c:pt>
                <c:pt idx="4082">
                  <c:v>1</c:v>
                </c:pt>
                <c:pt idx="4083">
                  <c:v>1</c:v>
                </c:pt>
                <c:pt idx="4084">
                  <c:v>1</c:v>
                </c:pt>
                <c:pt idx="4085">
                  <c:v>1</c:v>
                </c:pt>
                <c:pt idx="4086">
                  <c:v>1</c:v>
                </c:pt>
                <c:pt idx="4087">
                  <c:v>1</c:v>
                </c:pt>
                <c:pt idx="4088">
                  <c:v>1</c:v>
                </c:pt>
                <c:pt idx="4089">
                  <c:v>1</c:v>
                </c:pt>
                <c:pt idx="4090">
                  <c:v>1</c:v>
                </c:pt>
                <c:pt idx="4091">
                  <c:v>2</c:v>
                </c:pt>
                <c:pt idx="4092">
                  <c:v>2</c:v>
                </c:pt>
                <c:pt idx="4093">
                  <c:v>1</c:v>
                </c:pt>
                <c:pt idx="4094">
                  <c:v>1</c:v>
                </c:pt>
                <c:pt idx="4095">
                  <c:v>1</c:v>
                </c:pt>
                <c:pt idx="4096">
                  <c:v>2</c:v>
                </c:pt>
                <c:pt idx="4097">
                  <c:v>1</c:v>
                </c:pt>
                <c:pt idx="4098">
                  <c:v>2</c:v>
                </c:pt>
                <c:pt idx="4099">
                  <c:v>1</c:v>
                </c:pt>
                <c:pt idx="4100">
                  <c:v>1</c:v>
                </c:pt>
                <c:pt idx="4101">
                  <c:v>1</c:v>
                </c:pt>
                <c:pt idx="4102">
                  <c:v>2</c:v>
                </c:pt>
                <c:pt idx="4103">
                  <c:v>1</c:v>
                </c:pt>
                <c:pt idx="4104">
                  <c:v>2</c:v>
                </c:pt>
                <c:pt idx="4105">
                  <c:v>2</c:v>
                </c:pt>
                <c:pt idx="4106">
                  <c:v>1</c:v>
                </c:pt>
                <c:pt idx="4107">
                  <c:v>2</c:v>
                </c:pt>
                <c:pt idx="4108">
                  <c:v>1</c:v>
                </c:pt>
                <c:pt idx="4109">
                  <c:v>4</c:v>
                </c:pt>
                <c:pt idx="4110">
                  <c:v>1</c:v>
                </c:pt>
                <c:pt idx="4111">
                  <c:v>3</c:v>
                </c:pt>
                <c:pt idx="4112">
                  <c:v>2</c:v>
                </c:pt>
                <c:pt idx="4113">
                  <c:v>3</c:v>
                </c:pt>
                <c:pt idx="4114">
                  <c:v>1</c:v>
                </c:pt>
                <c:pt idx="4115">
                  <c:v>1</c:v>
                </c:pt>
                <c:pt idx="4116">
                  <c:v>2</c:v>
                </c:pt>
                <c:pt idx="4117">
                  <c:v>1</c:v>
                </c:pt>
                <c:pt idx="4118">
                  <c:v>2</c:v>
                </c:pt>
                <c:pt idx="4119">
                  <c:v>1</c:v>
                </c:pt>
                <c:pt idx="4120">
                  <c:v>1</c:v>
                </c:pt>
                <c:pt idx="4121">
                  <c:v>2</c:v>
                </c:pt>
                <c:pt idx="4122">
                  <c:v>3</c:v>
                </c:pt>
                <c:pt idx="4123">
                  <c:v>1</c:v>
                </c:pt>
                <c:pt idx="4124">
                  <c:v>1</c:v>
                </c:pt>
                <c:pt idx="4125">
                  <c:v>1</c:v>
                </c:pt>
                <c:pt idx="4126">
                  <c:v>1</c:v>
                </c:pt>
                <c:pt idx="4127">
                  <c:v>2</c:v>
                </c:pt>
                <c:pt idx="4128">
                  <c:v>1</c:v>
                </c:pt>
                <c:pt idx="4129">
                  <c:v>1</c:v>
                </c:pt>
                <c:pt idx="4130">
                  <c:v>1</c:v>
                </c:pt>
                <c:pt idx="4131">
                  <c:v>1</c:v>
                </c:pt>
                <c:pt idx="4132">
                  <c:v>2</c:v>
                </c:pt>
                <c:pt idx="4133">
                  <c:v>1</c:v>
                </c:pt>
                <c:pt idx="4134">
                  <c:v>1</c:v>
                </c:pt>
                <c:pt idx="4135">
                  <c:v>2</c:v>
                </c:pt>
                <c:pt idx="4136">
                  <c:v>1</c:v>
                </c:pt>
                <c:pt idx="4137">
                  <c:v>2</c:v>
                </c:pt>
                <c:pt idx="4138">
                  <c:v>3</c:v>
                </c:pt>
                <c:pt idx="4139">
                  <c:v>2</c:v>
                </c:pt>
                <c:pt idx="4140">
                  <c:v>1</c:v>
                </c:pt>
                <c:pt idx="4141">
                  <c:v>2</c:v>
                </c:pt>
                <c:pt idx="4142">
                  <c:v>1</c:v>
                </c:pt>
                <c:pt idx="4143">
                  <c:v>1</c:v>
                </c:pt>
                <c:pt idx="4144">
                  <c:v>1</c:v>
                </c:pt>
                <c:pt idx="4145">
                  <c:v>2</c:v>
                </c:pt>
                <c:pt idx="4146">
                  <c:v>2</c:v>
                </c:pt>
                <c:pt idx="4147">
                  <c:v>1</c:v>
                </c:pt>
                <c:pt idx="4148">
                  <c:v>2</c:v>
                </c:pt>
                <c:pt idx="4149">
                  <c:v>2</c:v>
                </c:pt>
                <c:pt idx="4150">
                  <c:v>1</c:v>
                </c:pt>
                <c:pt idx="4151">
                  <c:v>1</c:v>
                </c:pt>
                <c:pt idx="4152">
                  <c:v>1</c:v>
                </c:pt>
                <c:pt idx="4153">
                  <c:v>1</c:v>
                </c:pt>
                <c:pt idx="4154">
                  <c:v>1</c:v>
                </c:pt>
                <c:pt idx="4155">
                  <c:v>1</c:v>
                </c:pt>
                <c:pt idx="4156">
                  <c:v>1</c:v>
                </c:pt>
                <c:pt idx="4157">
                  <c:v>1</c:v>
                </c:pt>
                <c:pt idx="4158">
                  <c:v>1</c:v>
                </c:pt>
                <c:pt idx="4159">
                  <c:v>2</c:v>
                </c:pt>
                <c:pt idx="4160">
                  <c:v>1</c:v>
                </c:pt>
                <c:pt idx="4161">
                  <c:v>1</c:v>
                </c:pt>
                <c:pt idx="4162">
                  <c:v>1</c:v>
                </c:pt>
                <c:pt idx="4163">
                  <c:v>1</c:v>
                </c:pt>
                <c:pt idx="4164">
                  <c:v>1</c:v>
                </c:pt>
                <c:pt idx="4165">
                  <c:v>3</c:v>
                </c:pt>
                <c:pt idx="4166">
                  <c:v>1</c:v>
                </c:pt>
                <c:pt idx="4167">
                  <c:v>1</c:v>
                </c:pt>
                <c:pt idx="4168">
                  <c:v>1</c:v>
                </c:pt>
                <c:pt idx="4169">
                  <c:v>1</c:v>
                </c:pt>
                <c:pt idx="4170">
                  <c:v>1</c:v>
                </c:pt>
                <c:pt idx="4171">
                  <c:v>1</c:v>
                </c:pt>
                <c:pt idx="4172">
                  <c:v>1</c:v>
                </c:pt>
                <c:pt idx="4173">
                  <c:v>1</c:v>
                </c:pt>
                <c:pt idx="4174">
                  <c:v>1</c:v>
                </c:pt>
                <c:pt idx="4175">
                  <c:v>1</c:v>
                </c:pt>
                <c:pt idx="4176">
                  <c:v>1</c:v>
                </c:pt>
                <c:pt idx="4177">
                  <c:v>1</c:v>
                </c:pt>
                <c:pt idx="4178">
                  <c:v>1</c:v>
                </c:pt>
                <c:pt idx="4179">
                  <c:v>1</c:v>
                </c:pt>
                <c:pt idx="4180">
                  <c:v>1</c:v>
                </c:pt>
                <c:pt idx="4181">
                  <c:v>1</c:v>
                </c:pt>
                <c:pt idx="4182">
                  <c:v>1</c:v>
                </c:pt>
                <c:pt idx="4183">
                  <c:v>1</c:v>
                </c:pt>
                <c:pt idx="4184">
                  <c:v>1</c:v>
                </c:pt>
                <c:pt idx="4185">
                  <c:v>1</c:v>
                </c:pt>
                <c:pt idx="4186">
                  <c:v>1</c:v>
                </c:pt>
                <c:pt idx="4187">
                  <c:v>1</c:v>
                </c:pt>
                <c:pt idx="4188">
                  <c:v>1</c:v>
                </c:pt>
              </c:numCache>
            </c:numRef>
          </c:bubbleSize>
          <c:bubble3D val="0"/>
          <c:extLst>
            <c:ext xmlns:c16="http://schemas.microsoft.com/office/drawing/2014/chart" uri="{C3380CC4-5D6E-409C-BE32-E72D297353CC}">
              <c16:uniqueId val="{00000000-35F6-4AE1-B32E-6EB5D98B770A}"/>
            </c:ext>
          </c:extLst>
        </c:ser>
        <c:dLbls>
          <c:showLegendKey val="0"/>
          <c:showVal val="0"/>
          <c:showCatName val="0"/>
          <c:showSerName val="0"/>
          <c:showPercent val="0"/>
          <c:showBubbleSize val="0"/>
        </c:dLbls>
        <c:bubbleScale val="8"/>
        <c:showNegBubbles val="0"/>
        <c:axId val="681477200"/>
        <c:axId val="588375720"/>
      </c:bubbleChart>
      <c:valAx>
        <c:axId val="681477200"/>
        <c:scaling>
          <c:orientation val="minMax"/>
          <c:max val="85"/>
          <c:min val="15"/>
        </c:scaling>
        <c:delete val="0"/>
        <c:axPos val="b"/>
        <c:title>
          <c:tx>
            <c:rich>
              <a:bodyPr/>
              <a:lstStyle/>
              <a:p>
                <a:pPr>
                  <a:defRPr sz="1800">
                    <a:solidFill>
                      <a:schemeClr val="bg2"/>
                    </a:solidFill>
                  </a:defRPr>
                </a:pPr>
                <a:r>
                  <a:rPr lang="en-US" sz="1800" dirty="0" smtClean="0">
                    <a:solidFill>
                      <a:schemeClr val="bg2"/>
                    </a:solidFill>
                  </a:rPr>
                  <a:t>Recipient</a:t>
                </a:r>
                <a:r>
                  <a:rPr lang="en-US" sz="1800" baseline="0" dirty="0" smtClean="0">
                    <a:solidFill>
                      <a:schemeClr val="bg2"/>
                    </a:solidFill>
                  </a:rPr>
                  <a:t> Age (Years)</a:t>
                </a:r>
                <a:endParaRPr lang="en-US" sz="1800" dirty="0">
                  <a:solidFill>
                    <a:schemeClr val="bg2"/>
                  </a:solidFill>
                </a:endParaRPr>
              </a:p>
            </c:rich>
          </c:tx>
          <c:layout>
            <c:manualLayout>
              <c:xMode val="edge"/>
              <c:yMode val="edge"/>
              <c:x val="0.39450692060928277"/>
              <c:y val="0.91847918453262645"/>
            </c:manualLayout>
          </c:layout>
          <c:overlay val="0"/>
        </c:title>
        <c:numFmt formatCode="General" sourceLinked="1"/>
        <c:majorTickMark val="out"/>
        <c:minorTickMark val="none"/>
        <c:tickLblPos val="low"/>
        <c:spPr>
          <a:ln>
            <a:solidFill>
              <a:schemeClr val="bg2"/>
            </a:solidFill>
          </a:ln>
        </c:spPr>
        <c:txPr>
          <a:bodyPr/>
          <a:lstStyle/>
          <a:p>
            <a:pPr>
              <a:defRPr>
                <a:solidFill>
                  <a:schemeClr val="bg2"/>
                </a:solidFill>
              </a:defRPr>
            </a:pPr>
            <a:endParaRPr lang="en-US"/>
          </a:p>
        </c:txPr>
        <c:crossAx val="588375720"/>
        <c:crosses val="autoZero"/>
        <c:crossBetween val="midCat"/>
        <c:majorUnit val="5"/>
      </c:valAx>
      <c:valAx>
        <c:axId val="588375720"/>
        <c:scaling>
          <c:orientation val="minMax"/>
          <c:max val="80"/>
          <c:min val="-80"/>
        </c:scaling>
        <c:delete val="0"/>
        <c:axPos val="l"/>
        <c:majorGridlines>
          <c:spPr>
            <a:ln>
              <a:solidFill>
                <a:schemeClr val="bg2"/>
              </a:solidFill>
              <a:prstDash val="sysDash"/>
            </a:ln>
          </c:spPr>
        </c:majorGridlines>
        <c:title>
          <c:tx>
            <c:rich>
              <a:bodyPr rot="-5400000" vert="horz"/>
              <a:lstStyle/>
              <a:p>
                <a:pPr>
                  <a:defRPr sz="1600">
                    <a:solidFill>
                      <a:schemeClr val="bg2"/>
                    </a:solidFill>
                  </a:defRPr>
                </a:pPr>
                <a:r>
                  <a:rPr lang="en-US" sz="1600" dirty="0" smtClean="0">
                    <a:solidFill>
                      <a:schemeClr val="bg2"/>
                    </a:solidFill>
                  </a:rPr>
                  <a:t>Donor-Recipient</a:t>
                </a:r>
                <a:r>
                  <a:rPr lang="en-US" sz="1600" baseline="0" dirty="0" smtClean="0">
                    <a:solidFill>
                      <a:schemeClr val="bg2"/>
                    </a:solidFill>
                  </a:rPr>
                  <a:t> </a:t>
                </a:r>
                <a:r>
                  <a:rPr lang="en-US" sz="1600" dirty="0" smtClean="0">
                    <a:solidFill>
                      <a:schemeClr val="bg2"/>
                    </a:solidFill>
                  </a:rPr>
                  <a:t>PHM</a:t>
                </a:r>
                <a:r>
                  <a:rPr lang="en-US" sz="1600" baseline="0" dirty="0" smtClean="0">
                    <a:solidFill>
                      <a:schemeClr val="bg2"/>
                    </a:solidFill>
                  </a:rPr>
                  <a:t> Match (%)</a:t>
                </a:r>
                <a:endParaRPr lang="en-US" sz="1600" dirty="0">
                  <a:solidFill>
                    <a:schemeClr val="bg2"/>
                  </a:solidFill>
                </a:endParaRPr>
              </a:p>
            </c:rich>
          </c:tx>
          <c:layout>
            <c:manualLayout>
              <c:xMode val="edge"/>
              <c:yMode val="edge"/>
              <c:x val="1.8906009593628384E-2"/>
              <c:y val="8.5971947286470896E-2"/>
            </c:manualLayout>
          </c:layout>
          <c:overlay val="0"/>
        </c:title>
        <c:numFmt formatCode="General" sourceLinked="1"/>
        <c:majorTickMark val="out"/>
        <c:minorTickMark val="none"/>
        <c:tickLblPos val="nextTo"/>
        <c:spPr>
          <a:ln>
            <a:solidFill>
              <a:schemeClr val="bg2"/>
            </a:solidFill>
          </a:ln>
        </c:spPr>
        <c:txPr>
          <a:bodyPr/>
          <a:lstStyle/>
          <a:p>
            <a:pPr>
              <a:defRPr>
                <a:solidFill>
                  <a:schemeClr val="bg2"/>
                </a:solidFill>
              </a:defRPr>
            </a:pPr>
            <a:endParaRPr lang="en-US"/>
          </a:p>
        </c:txPr>
        <c:crossAx val="681477200"/>
        <c:crosses val="autoZero"/>
        <c:crossBetween val="midCat"/>
      </c:valAx>
      <c:spPr>
        <a:noFill/>
        <a:ln>
          <a:solidFill>
            <a:schemeClr val="bg2"/>
          </a:solidFill>
        </a:ln>
      </c:spPr>
    </c:plotArea>
    <c:plotVisOnly val="1"/>
    <c:dispBlanksAs val="gap"/>
    <c:showDLblsOverMax val="0"/>
  </c:chart>
  <c:txPr>
    <a:bodyPr/>
    <a:lstStyle/>
    <a:p>
      <a:pPr>
        <a:defRPr sz="1500" b="1"/>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1934111684306E-2"/>
          <c:y val="0.15825395954555285"/>
          <c:w val="0.87863313422029143"/>
          <c:h val="0.71132826084689449"/>
        </c:manualLayout>
      </c:layout>
      <c:lineChart>
        <c:grouping val="standard"/>
        <c:varyColors val="0"/>
        <c:ser>
          <c:idx val="0"/>
          <c:order val="0"/>
          <c:tx>
            <c:strRef>
              <c:f>Sheet1!$B$1</c:f>
              <c:strCache>
                <c:ptCount val="1"/>
                <c:pt idx="0">
                  <c:v>&lt;-20%</c:v>
                </c:pt>
              </c:strCache>
            </c:strRef>
          </c:tx>
          <c:spPr>
            <a:ln w="38100">
              <a:solidFill>
                <a:srgbClr val="0070C0"/>
              </a:solidFill>
            </a:ln>
          </c:spPr>
          <c:marker>
            <c:symbol val="diamond"/>
            <c:size val="7"/>
            <c:spPr>
              <a:solidFill>
                <a:srgbClr val="0070C0"/>
              </a:solidFill>
              <a:ln>
                <a:noFill/>
              </a:ln>
            </c:spPr>
          </c:marker>
          <c:cat>
            <c:numRef>
              <c:f>Sheet1!$A$2:$A$27</c:f>
              <c:numCache>
                <c:formatCode>General</c:formatCode>
                <c:ptCount val="26"/>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numCache>
            </c:numRef>
          </c:cat>
          <c:val>
            <c:numRef>
              <c:f>Sheet1!$B$2:$B$27</c:f>
              <c:numCache>
                <c:formatCode>General</c:formatCode>
                <c:ptCount val="26"/>
                <c:pt idx="0">
                  <c:v>14.173999999999999</c:v>
                </c:pt>
                <c:pt idx="1">
                  <c:v>15.174099999999999</c:v>
                </c:pt>
                <c:pt idx="2">
                  <c:v>17.965599999999998</c:v>
                </c:pt>
                <c:pt idx="3">
                  <c:v>17.359100000000002</c:v>
                </c:pt>
                <c:pt idx="4">
                  <c:v>17.327999999999999</c:v>
                </c:pt>
                <c:pt idx="5">
                  <c:v>15.7605</c:v>
                </c:pt>
                <c:pt idx="6">
                  <c:v>15.7468</c:v>
                </c:pt>
                <c:pt idx="7">
                  <c:v>15.2182</c:v>
                </c:pt>
                <c:pt idx="8">
                  <c:v>14.806900000000001</c:v>
                </c:pt>
                <c:pt idx="9">
                  <c:v>14.473699999999999</c:v>
                </c:pt>
                <c:pt idx="10">
                  <c:v>13.205500000000001</c:v>
                </c:pt>
                <c:pt idx="11">
                  <c:v>13.1198</c:v>
                </c:pt>
                <c:pt idx="12">
                  <c:v>13.388</c:v>
                </c:pt>
                <c:pt idx="13">
                  <c:v>11.956099999999999</c:v>
                </c:pt>
                <c:pt idx="14">
                  <c:v>10.581200000000001</c:v>
                </c:pt>
                <c:pt idx="15">
                  <c:v>10.288399999999999</c:v>
                </c:pt>
                <c:pt idx="16">
                  <c:v>10.071099999999999</c:v>
                </c:pt>
                <c:pt idx="17">
                  <c:v>10.1569</c:v>
                </c:pt>
                <c:pt idx="18">
                  <c:v>11.948499999999999</c:v>
                </c:pt>
                <c:pt idx="19">
                  <c:v>10.3925</c:v>
                </c:pt>
                <c:pt idx="20">
                  <c:v>10.632199999999999</c:v>
                </c:pt>
                <c:pt idx="21">
                  <c:v>10.631600000000001</c:v>
                </c:pt>
                <c:pt idx="22">
                  <c:v>10.737299999999999</c:v>
                </c:pt>
                <c:pt idx="23">
                  <c:v>10.907299999999999</c:v>
                </c:pt>
                <c:pt idx="24">
                  <c:v>9.4208999999999996</c:v>
                </c:pt>
                <c:pt idx="25">
                  <c:v>9.7637999999999998</c:v>
                </c:pt>
              </c:numCache>
            </c:numRef>
          </c:val>
          <c:smooth val="0"/>
          <c:extLst>
            <c:ext xmlns:c16="http://schemas.microsoft.com/office/drawing/2014/chart" uri="{C3380CC4-5D6E-409C-BE32-E72D297353CC}">
              <c16:uniqueId val="{00000000-F3CA-409D-913F-B4216F74FFE8}"/>
            </c:ext>
          </c:extLst>
        </c:ser>
        <c:ser>
          <c:idx val="1"/>
          <c:order val="1"/>
          <c:tx>
            <c:strRef>
              <c:f>Sheet1!$C$1</c:f>
              <c:strCache>
                <c:ptCount val="1"/>
                <c:pt idx="0">
                  <c:v>&gt;20%</c:v>
                </c:pt>
              </c:strCache>
            </c:strRef>
          </c:tx>
          <c:spPr>
            <a:ln w="38100">
              <a:solidFill>
                <a:srgbClr val="00B050"/>
              </a:solidFill>
            </a:ln>
          </c:spPr>
          <c:marker>
            <c:symbol val="square"/>
            <c:size val="6"/>
            <c:spPr>
              <a:solidFill>
                <a:srgbClr val="00B050"/>
              </a:solidFill>
              <a:ln>
                <a:noFill/>
              </a:ln>
            </c:spPr>
          </c:marker>
          <c:cat>
            <c:numRef>
              <c:f>Sheet1!$A$2:$A$27</c:f>
              <c:numCache>
                <c:formatCode>General</c:formatCode>
                <c:ptCount val="26"/>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numCache>
            </c:numRef>
          </c:cat>
          <c:val>
            <c:numRef>
              <c:f>Sheet1!$C$2:$C$27</c:f>
              <c:numCache>
                <c:formatCode>General</c:formatCode>
                <c:ptCount val="26"/>
                <c:pt idx="0">
                  <c:v>10.1662</c:v>
                </c:pt>
                <c:pt idx="1">
                  <c:v>8.7065000000000001</c:v>
                </c:pt>
                <c:pt idx="2">
                  <c:v>11.943300000000001</c:v>
                </c:pt>
                <c:pt idx="3">
                  <c:v>11.188800000000001</c:v>
                </c:pt>
                <c:pt idx="4">
                  <c:v>11.2875</c:v>
                </c:pt>
                <c:pt idx="5">
                  <c:v>9.6117000000000008</c:v>
                </c:pt>
                <c:pt idx="6">
                  <c:v>10.292199999999999</c:v>
                </c:pt>
                <c:pt idx="7">
                  <c:v>10.575900000000001</c:v>
                </c:pt>
                <c:pt idx="8">
                  <c:v>9.3163</c:v>
                </c:pt>
                <c:pt idx="9">
                  <c:v>10.307</c:v>
                </c:pt>
                <c:pt idx="10">
                  <c:v>9.9594000000000005</c:v>
                </c:pt>
                <c:pt idx="11">
                  <c:v>10.45</c:v>
                </c:pt>
                <c:pt idx="12">
                  <c:v>10.109299999999999</c:v>
                </c:pt>
                <c:pt idx="13">
                  <c:v>11.386699999999999</c:v>
                </c:pt>
                <c:pt idx="14">
                  <c:v>10.781599999999999</c:v>
                </c:pt>
                <c:pt idx="15">
                  <c:v>10.327400000000001</c:v>
                </c:pt>
                <c:pt idx="16">
                  <c:v>11.6509</c:v>
                </c:pt>
                <c:pt idx="17">
                  <c:v>10.117599999999999</c:v>
                </c:pt>
                <c:pt idx="18">
                  <c:v>10.1471</c:v>
                </c:pt>
                <c:pt idx="19">
                  <c:v>11.439299999999999</c:v>
                </c:pt>
                <c:pt idx="20">
                  <c:v>10.5603</c:v>
                </c:pt>
                <c:pt idx="21">
                  <c:v>11.333299999999999</c:v>
                </c:pt>
                <c:pt idx="22">
                  <c:v>9.3442000000000007</c:v>
                </c:pt>
                <c:pt idx="23">
                  <c:v>9.3396000000000008</c:v>
                </c:pt>
                <c:pt idx="24">
                  <c:v>9.4497</c:v>
                </c:pt>
                <c:pt idx="25">
                  <c:v>9.5334000000000003</c:v>
                </c:pt>
              </c:numCache>
            </c:numRef>
          </c:val>
          <c:smooth val="0"/>
          <c:extLst>
            <c:ext xmlns:c16="http://schemas.microsoft.com/office/drawing/2014/chart" uri="{C3380CC4-5D6E-409C-BE32-E72D297353CC}">
              <c16:uniqueId val="{00000001-F3CA-409D-913F-B4216F74FFE8}"/>
            </c:ext>
          </c:extLst>
        </c:ser>
        <c:dLbls>
          <c:showLegendKey val="0"/>
          <c:showVal val="0"/>
          <c:showCatName val="0"/>
          <c:showSerName val="0"/>
          <c:showPercent val="0"/>
          <c:showBubbleSize val="0"/>
        </c:dLbls>
        <c:marker val="1"/>
        <c:smooth val="0"/>
        <c:axId val="682985944"/>
        <c:axId val="682986336"/>
      </c:lineChart>
      <c:catAx>
        <c:axId val="682985944"/>
        <c:scaling>
          <c:orientation val="minMax"/>
        </c:scaling>
        <c:delete val="0"/>
        <c:axPos val="b"/>
        <c:numFmt formatCode="General" sourceLinked="1"/>
        <c:majorTickMark val="out"/>
        <c:minorTickMark val="none"/>
        <c:tickLblPos val="nextTo"/>
        <c:spPr>
          <a:ln>
            <a:solidFill>
              <a:schemeClr val="bg2"/>
            </a:solidFill>
          </a:ln>
        </c:spPr>
        <c:txPr>
          <a:bodyPr rot="-1500000"/>
          <a:lstStyle/>
          <a:p>
            <a:pPr>
              <a:defRPr sz="1200" b="1">
                <a:solidFill>
                  <a:schemeClr val="bg2"/>
                </a:solidFill>
              </a:defRPr>
            </a:pPr>
            <a:endParaRPr lang="en-US"/>
          </a:p>
        </c:txPr>
        <c:crossAx val="682986336"/>
        <c:crosses val="autoZero"/>
        <c:auto val="1"/>
        <c:lblAlgn val="ctr"/>
        <c:lblOffset val="100"/>
        <c:tickLblSkip val="1"/>
        <c:noMultiLvlLbl val="0"/>
      </c:catAx>
      <c:valAx>
        <c:axId val="682986336"/>
        <c:scaling>
          <c:orientation val="minMax"/>
          <c:max val="3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a:t>
                </a:r>
                <a:r>
                  <a:rPr lang="en-US" sz="1700" baseline="0" dirty="0" smtClean="0">
                    <a:solidFill>
                      <a:schemeClr val="bg2"/>
                    </a:solidFill>
                  </a:rPr>
                  <a:t> </a:t>
                </a:r>
                <a:r>
                  <a:rPr lang="en-US" sz="1700" dirty="0" smtClean="0">
                    <a:solidFill>
                      <a:schemeClr val="bg2"/>
                    </a:solidFill>
                  </a:rPr>
                  <a:t>of Transplants</a:t>
                </a:r>
                <a:endParaRPr lang="en-US" sz="1700" dirty="0">
                  <a:solidFill>
                    <a:schemeClr val="bg2"/>
                  </a:solidFill>
                </a:endParaRPr>
              </a:p>
            </c:rich>
          </c:tx>
          <c:layout>
            <c:manualLayout>
              <c:xMode val="edge"/>
              <c:yMode val="edge"/>
              <c:x val="0"/>
              <c:y val="0.25032808398950129"/>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2985944"/>
        <c:crosses val="autoZero"/>
        <c:crossBetween val="between"/>
        <c:majorUnit val="5"/>
      </c:valAx>
      <c:spPr>
        <a:noFill/>
        <a:ln>
          <a:solidFill>
            <a:schemeClr val="bg2"/>
          </a:solidFill>
        </a:ln>
      </c:spPr>
    </c:plotArea>
    <c:legend>
      <c:legendPos val="t"/>
      <c:layout>
        <c:manualLayout>
          <c:xMode val="edge"/>
          <c:yMode val="edge"/>
          <c:x val="0.4506768230058199"/>
          <c:y val="4.6066797763583925E-2"/>
          <c:w val="0.47835649891589638"/>
          <c:h val="7.6027446017738448E-2"/>
        </c:manualLayout>
      </c:layout>
      <c:overlay val="1"/>
      <c:spPr>
        <a:ln>
          <a:solidFill>
            <a:schemeClr val="bg2"/>
          </a:solidFill>
        </a:ln>
      </c:spPr>
      <c:txPr>
        <a:bodyPr/>
        <a:lstStyle/>
        <a:p>
          <a:pPr>
            <a:defRPr sz="1500" b="1">
              <a:solidFill>
                <a:schemeClr val="accent4">
                  <a:lumMod val="1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4941129429133859"/>
          <c:w val="0.82785140082997488"/>
          <c:h val="0.66592478674540678"/>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Sheet1!$B$1:$E$1</c:f>
              <c:strCache>
                <c:ptCount val="4"/>
                <c:pt idx="0">
                  <c:v>Female-Female</c:v>
                </c:pt>
                <c:pt idx="1">
                  <c:v>Female-Male</c:v>
                </c:pt>
                <c:pt idx="2">
                  <c:v>Male-Female</c:v>
                </c:pt>
                <c:pt idx="3">
                  <c:v>Male-Male</c:v>
                </c:pt>
              </c:strCache>
            </c:strRef>
          </c:cat>
          <c:val>
            <c:numRef>
              <c:f>Sheet1!$B$2:$E$2</c:f>
              <c:numCache>
                <c:formatCode>General</c:formatCode>
                <c:ptCount val="4"/>
                <c:pt idx="0">
                  <c:v>30</c:v>
                </c:pt>
                <c:pt idx="1">
                  <c:v>885</c:v>
                </c:pt>
                <c:pt idx="2">
                  <c:v>0</c:v>
                </c:pt>
                <c:pt idx="3">
                  <c:v>104</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Sheet1!$B$1:$E$1</c:f>
              <c:strCache>
                <c:ptCount val="4"/>
                <c:pt idx="0">
                  <c:v>Female-Female</c:v>
                </c:pt>
                <c:pt idx="1">
                  <c:v>Female-Male</c:v>
                </c:pt>
                <c:pt idx="2">
                  <c:v>Male-Female</c:v>
                </c:pt>
                <c:pt idx="3">
                  <c:v>Male-Male</c:v>
                </c:pt>
              </c:strCache>
            </c:strRef>
          </c:cat>
          <c:val>
            <c:numRef>
              <c:f>Sheet1!$B$3:$E$3</c:f>
              <c:numCache>
                <c:formatCode>General</c:formatCode>
                <c:ptCount val="4"/>
                <c:pt idx="0">
                  <c:v>123</c:v>
                </c:pt>
                <c:pt idx="1">
                  <c:v>1005</c:v>
                </c:pt>
                <c:pt idx="2">
                  <c:v>1</c:v>
                </c:pt>
                <c:pt idx="3">
                  <c:v>511</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Sheet1!$B$1:$E$1</c:f>
              <c:strCache>
                <c:ptCount val="4"/>
                <c:pt idx="0">
                  <c:v>Female-Female</c:v>
                </c:pt>
                <c:pt idx="1">
                  <c:v>Female-Male</c:v>
                </c:pt>
                <c:pt idx="2">
                  <c:v>Male-Female</c:v>
                </c:pt>
                <c:pt idx="3">
                  <c:v>Male-Male</c:v>
                </c:pt>
              </c:strCache>
            </c:strRef>
          </c:cat>
          <c:val>
            <c:numRef>
              <c:f>Sheet1!$B$4:$E$4</c:f>
              <c:numCache>
                <c:formatCode>General</c:formatCode>
                <c:ptCount val="4"/>
                <c:pt idx="0">
                  <c:v>3594</c:v>
                </c:pt>
                <c:pt idx="1">
                  <c:v>1922</c:v>
                </c:pt>
                <c:pt idx="2">
                  <c:v>1025</c:v>
                </c:pt>
                <c:pt idx="3">
                  <c:v>13810</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Sheet1!$B$1:$E$1</c:f>
              <c:strCache>
                <c:ptCount val="4"/>
                <c:pt idx="0">
                  <c:v>Female-Female</c:v>
                </c:pt>
                <c:pt idx="1">
                  <c:v>Female-Male</c:v>
                </c:pt>
                <c:pt idx="2">
                  <c:v>Male-Female</c:v>
                </c:pt>
                <c:pt idx="3">
                  <c:v>Male-Male</c:v>
                </c:pt>
              </c:strCache>
            </c:strRef>
          </c:cat>
          <c:val>
            <c:numRef>
              <c:f>Sheet1!$B$5:$E$5</c:f>
              <c:numCache>
                <c:formatCode>General</c:formatCode>
                <c:ptCount val="4"/>
                <c:pt idx="0">
                  <c:v>337</c:v>
                </c:pt>
                <c:pt idx="1">
                  <c:v>6</c:v>
                </c:pt>
                <c:pt idx="2">
                  <c:v>900</c:v>
                </c:pt>
                <c:pt idx="3">
                  <c:v>673</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Sheet1!$B$1:$E$1</c:f>
              <c:strCache>
                <c:ptCount val="4"/>
                <c:pt idx="0">
                  <c:v>Female-Female</c:v>
                </c:pt>
                <c:pt idx="1">
                  <c:v>Female-Male</c:v>
                </c:pt>
                <c:pt idx="2">
                  <c:v>Male-Female</c:v>
                </c:pt>
                <c:pt idx="3">
                  <c:v>Male-Male</c:v>
                </c:pt>
              </c:strCache>
            </c:strRef>
          </c:cat>
          <c:val>
            <c:numRef>
              <c:f>Sheet1!$B$6:$E$6</c:f>
              <c:numCache>
                <c:formatCode>General</c:formatCode>
                <c:ptCount val="4"/>
                <c:pt idx="0">
                  <c:v>47</c:v>
                </c:pt>
                <c:pt idx="1">
                  <c:v>0</c:v>
                </c:pt>
                <c:pt idx="2">
                  <c:v>538</c:v>
                </c:pt>
                <c:pt idx="3">
                  <c:v>76</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45"/>
        <c:overlap val="100"/>
        <c:axId val="592169584"/>
        <c:axId val="592169192"/>
      </c:barChart>
      <c:catAx>
        <c:axId val="592169584"/>
        <c:scaling>
          <c:orientation val="minMax"/>
        </c:scaling>
        <c:delete val="0"/>
        <c:axPos val="b"/>
        <c:numFmt formatCode="General" sourceLinked="0"/>
        <c:majorTickMark val="out"/>
        <c:minorTickMark val="none"/>
        <c:tickLblPos val="nextTo"/>
        <c:spPr>
          <a:ln>
            <a:solidFill>
              <a:schemeClr val="bg2"/>
            </a:solidFill>
          </a:ln>
        </c:spPr>
        <c:txPr>
          <a:bodyPr/>
          <a:lstStyle/>
          <a:p>
            <a:pPr>
              <a:defRPr sz="17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lang="en-US" sz="1800" dirty="0" smtClean="0">
                    <a:solidFill>
                      <a:schemeClr val="bg2"/>
                    </a:solidFill>
                  </a:rPr>
                  <a:t>% of Transplants</a:t>
                </a:r>
                <a:endParaRPr lang="en-US" sz="18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29253176131762"/>
          <c:y val="4.9479166666666664E-2"/>
          <c:w val="0.83169687968701445"/>
          <c:h val="7.1571932414698169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9928377596868"/>
          <c:y val="0.13593570379468914"/>
          <c:w val="0.83067629787801944"/>
          <c:h val="0.71001366455646642"/>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Sheet1!$B$1:$E$1</c:f>
              <c:strCache>
                <c:ptCount val="4"/>
                <c:pt idx="0">
                  <c:v>18-39</c:v>
                </c:pt>
                <c:pt idx="1">
                  <c:v>40-54</c:v>
                </c:pt>
                <c:pt idx="2">
                  <c:v>55-64</c:v>
                </c:pt>
                <c:pt idx="3">
                  <c:v>65+</c:v>
                </c:pt>
              </c:strCache>
            </c:strRef>
          </c:cat>
          <c:val>
            <c:numRef>
              <c:f>Sheet1!$B$2:$E$2</c:f>
              <c:numCache>
                <c:formatCode>General</c:formatCode>
                <c:ptCount val="4"/>
                <c:pt idx="0">
                  <c:v>164</c:v>
                </c:pt>
                <c:pt idx="1">
                  <c:v>313</c:v>
                </c:pt>
                <c:pt idx="2">
                  <c:v>380</c:v>
                </c:pt>
                <c:pt idx="3">
                  <c:v>162</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Sheet1!$B$1:$E$1</c:f>
              <c:strCache>
                <c:ptCount val="4"/>
                <c:pt idx="0">
                  <c:v>18-39</c:v>
                </c:pt>
                <c:pt idx="1">
                  <c:v>40-54</c:v>
                </c:pt>
                <c:pt idx="2">
                  <c:v>55-64</c:v>
                </c:pt>
                <c:pt idx="3">
                  <c:v>65+</c:v>
                </c:pt>
              </c:strCache>
            </c:strRef>
          </c:cat>
          <c:val>
            <c:numRef>
              <c:f>Sheet1!$B$3:$E$3</c:f>
              <c:numCache>
                <c:formatCode>General</c:formatCode>
                <c:ptCount val="4"/>
                <c:pt idx="0">
                  <c:v>275</c:v>
                </c:pt>
                <c:pt idx="1">
                  <c:v>494</c:v>
                </c:pt>
                <c:pt idx="2">
                  <c:v>599</c:v>
                </c:pt>
                <c:pt idx="3">
                  <c:v>272</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Sheet1!$B$1:$E$1</c:f>
              <c:strCache>
                <c:ptCount val="4"/>
                <c:pt idx="0">
                  <c:v>18-39</c:v>
                </c:pt>
                <c:pt idx="1">
                  <c:v>40-54</c:v>
                </c:pt>
                <c:pt idx="2">
                  <c:v>55-64</c:v>
                </c:pt>
                <c:pt idx="3">
                  <c:v>65+</c:v>
                </c:pt>
              </c:strCache>
            </c:strRef>
          </c:cat>
          <c:val>
            <c:numRef>
              <c:f>Sheet1!$B$4:$E$4</c:f>
              <c:numCache>
                <c:formatCode>General</c:formatCode>
                <c:ptCount val="4"/>
                <c:pt idx="0">
                  <c:v>3267</c:v>
                </c:pt>
                <c:pt idx="1">
                  <c:v>6201</c:v>
                </c:pt>
                <c:pt idx="2">
                  <c:v>7474</c:v>
                </c:pt>
                <c:pt idx="3">
                  <c:v>3409</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Sheet1!$B$1:$E$1</c:f>
              <c:strCache>
                <c:ptCount val="4"/>
                <c:pt idx="0">
                  <c:v>18-39</c:v>
                </c:pt>
                <c:pt idx="1">
                  <c:v>40-54</c:v>
                </c:pt>
                <c:pt idx="2">
                  <c:v>55-64</c:v>
                </c:pt>
                <c:pt idx="3">
                  <c:v>65+</c:v>
                </c:pt>
              </c:strCache>
            </c:strRef>
          </c:cat>
          <c:val>
            <c:numRef>
              <c:f>Sheet1!$B$5:$E$5</c:f>
              <c:numCache>
                <c:formatCode>General</c:formatCode>
                <c:ptCount val="4"/>
                <c:pt idx="0">
                  <c:v>391</c:v>
                </c:pt>
                <c:pt idx="1">
                  <c:v>568</c:v>
                </c:pt>
                <c:pt idx="2">
                  <c:v>664</c:v>
                </c:pt>
                <c:pt idx="3">
                  <c:v>293</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Sheet1!$B$1:$E$1</c:f>
              <c:strCache>
                <c:ptCount val="4"/>
                <c:pt idx="0">
                  <c:v>18-39</c:v>
                </c:pt>
                <c:pt idx="1">
                  <c:v>40-54</c:v>
                </c:pt>
                <c:pt idx="2">
                  <c:v>55-64</c:v>
                </c:pt>
                <c:pt idx="3">
                  <c:v>65+</c:v>
                </c:pt>
              </c:strCache>
            </c:strRef>
          </c:cat>
          <c:val>
            <c:numRef>
              <c:f>Sheet1!$B$6:$E$6</c:f>
              <c:numCache>
                <c:formatCode>General</c:formatCode>
                <c:ptCount val="4"/>
                <c:pt idx="0">
                  <c:v>139</c:v>
                </c:pt>
                <c:pt idx="1">
                  <c:v>208</c:v>
                </c:pt>
                <c:pt idx="2">
                  <c:v>219</c:v>
                </c:pt>
                <c:pt idx="3">
                  <c:v>95</c:v>
                </c:pt>
              </c:numCache>
            </c:numRef>
          </c:val>
          <c:extLst>
            <c:ext xmlns:c16="http://schemas.microsoft.com/office/drawing/2014/chart" uri="{C3380CC4-5D6E-409C-BE32-E72D297353CC}">
              <c16:uniqueId val="{00000000-7D47-4940-B4B6-AC56B12FC4ED}"/>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800">
                    <a:solidFill>
                      <a:schemeClr val="bg2"/>
                    </a:solidFill>
                  </a:defRPr>
                </a:pPr>
                <a:r>
                  <a:rPr lang="en-US" sz="1800" dirty="0" smtClean="0">
                    <a:solidFill>
                      <a:schemeClr val="bg2"/>
                    </a:solidFill>
                  </a:rPr>
                  <a:t>Recipient Age (Years)</a:t>
                </a:r>
                <a:endParaRPr lang="en-US" sz="1800" dirty="0">
                  <a:solidFill>
                    <a:schemeClr val="bg2"/>
                  </a:solidFill>
                </a:endParaRPr>
              </a:p>
            </c:rich>
          </c:tx>
          <c:layout>
            <c:manualLayout>
              <c:xMode val="edge"/>
              <c:yMode val="edge"/>
              <c:x val="0.40515514480181497"/>
              <c:y val="0.9220494245670432"/>
            </c:manualLayout>
          </c:layout>
          <c:overlay val="0"/>
        </c:title>
        <c:numFmt formatCode="General" sourceLinked="0"/>
        <c:majorTickMark val="out"/>
        <c:minorTickMark val="none"/>
        <c:tickLblPos val="nextTo"/>
        <c:spPr>
          <a:ln>
            <a:solidFill>
              <a:schemeClr val="bg2"/>
            </a:solidFill>
          </a:ln>
        </c:spPr>
        <c:txPr>
          <a:bodyPr/>
          <a:lstStyle/>
          <a:p>
            <a:pPr>
              <a:defRPr sz="17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800" b="1" i="0" baseline="0" dirty="0" smtClean="0">
                    <a:effectLst/>
                  </a:rPr>
                  <a:t>% of Transplants</a:t>
                </a:r>
                <a:endParaRPr lang="en-US" sz="1600" dirty="0">
                  <a:effectLst/>
                </a:endParaRPr>
              </a:p>
            </c:rich>
          </c:tx>
          <c:layout>
            <c:manualLayout>
              <c:xMode val="edge"/>
              <c:yMode val="edge"/>
              <c:x val="2.8934005071399975E-2"/>
              <c:y val="0.3050453600034464"/>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29253970372347"/>
          <c:y val="3.8152740413111445E-2"/>
          <c:w val="0.82882601539214373"/>
          <c:h val="8.2157535634697326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4941129429133859"/>
          <c:w val="0.82785140082997488"/>
          <c:h val="0.66592478674540678"/>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Sheet1!$B$1:$D$1</c:f>
              <c:strCache>
                <c:ptCount val="3"/>
                <c:pt idx="0">
                  <c:v>&lt; 2 hours</c:v>
                </c:pt>
                <c:pt idx="1">
                  <c:v>2-&lt;4 hours</c:v>
                </c:pt>
                <c:pt idx="2">
                  <c:v>4+ hours</c:v>
                </c:pt>
              </c:strCache>
            </c:strRef>
          </c:cat>
          <c:val>
            <c:numRef>
              <c:f>Sheet1!$B$2:$D$2</c:f>
              <c:numCache>
                <c:formatCode>General</c:formatCode>
                <c:ptCount val="3"/>
                <c:pt idx="0">
                  <c:v>89</c:v>
                </c:pt>
                <c:pt idx="1">
                  <c:v>530</c:v>
                </c:pt>
                <c:pt idx="2">
                  <c:v>285</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Sheet1!$B$1:$D$1</c:f>
              <c:strCache>
                <c:ptCount val="3"/>
                <c:pt idx="0">
                  <c:v>&lt; 2 hours</c:v>
                </c:pt>
                <c:pt idx="1">
                  <c:v>2-&lt;4 hours</c:v>
                </c:pt>
                <c:pt idx="2">
                  <c:v>4+ hours</c:v>
                </c:pt>
              </c:strCache>
            </c:strRef>
          </c:cat>
          <c:val>
            <c:numRef>
              <c:f>Sheet1!$B$3:$D$3</c:f>
              <c:numCache>
                <c:formatCode>General</c:formatCode>
                <c:ptCount val="3"/>
                <c:pt idx="0">
                  <c:v>154</c:v>
                </c:pt>
                <c:pt idx="1">
                  <c:v>896</c:v>
                </c:pt>
                <c:pt idx="2">
                  <c:v>442</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Sheet1!$B$1:$D$1</c:f>
              <c:strCache>
                <c:ptCount val="3"/>
                <c:pt idx="0">
                  <c:v>&lt; 2 hours</c:v>
                </c:pt>
                <c:pt idx="1">
                  <c:v>2-&lt;4 hours</c:v>
                </c:pt>
                <c:pt idx="2">
                  <c:v>4+ hours</c:v>
                </c:pt>
              </c:strCache>
            </c:strRef>
          </c:cat>
          <c:val>
            <c:numRef>
              <c:f>Sheet1!$B$4:$D$4</c:f>
              <c:numCache>
                <c:formatCode>General</c:formatCode>
                <c:ptCount val="3"/>
                <c:pt idx="0">
                  <c:v>2300</c:v>
                </c:pt>
                <c:pt idx="1">
                  <c:v>11538</c:v>
                </c:pt>
                <c:pt idx="2">
                  <c:v>4385</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Sheet1!$B$1:$D$1</c:f>
              <c:strCache>
                <c:ptCount val="3"/>
                <c:pt idx="0">
                  <c:v>&lt; 2 hours</c:v>
                </c:pt>
                <c:pt idx="1">
                  <c:v>2-&lt;4 hours</c:v>
                </c:pt>
                <c:pt idx="2">
                  <c:v>4+ hours</c:v>
                </c:pt>
              </c:strCache>
            </c:strRef>
          </c:cat>
          <c:val>
            <c:numRef>
              <c:f>Sheet1!$B$5:$D$5</c:f>
              <c:numCache>
                <c:formatCode>General</c:formatCode>
                <c:ptCount val="3"/>
                <c:pt idx="0">
                  <c:v>258</c:v>
                </c:pt>
                <c:pt idx="1">
                  <c:v>1093</c:v>
                </c:pt>
                <c:pt idx="2">
                  <c:v>384</c:v>
                </c:pt>
              </c:numCache>
            </c:numRef>
          </c:val>
          <c:extLst>
            <c:ext xmlns:c16="http://schemas.microsoft.com/office/drawing/2014/chart" uri="{C3380CC4-5D6E-409C-BE32-E72D297353CC}">
              <c16:uniqueId val="{00000000-66A6-4DD3-881C-16ADD189F75F}"/>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Sheet1!$B$1:$D$1</c:f>
              <c:strCache>
                <c:ptCount val="3"/>
                <c:pt idx="0">
                  <c:v>&lt; 2 hours</c:v>
                </c:pt>
                <c:pt idx="1">
                  <c:v>2-&lt;4 hours</c:v>
                </c:pt>
                <c:pt idx="2">
                  <c:v>4+ hours</c:v>
                </c:pt>
              </c:strCache>
            </c:strRef>
          </c:cat>
          <c:val>
            <c:numRef>
              <c:f>Sheet1!$B$6:$D$6</c:f>
              <c:numCache>
                <c:formatCode>General</c:formatCode>
                <c:ptCount val="3"/>
                <c:pt idx="0">
                  <c:v>96</c:v>
                </c:pt>
                <c:pt idx="1">
                  <c:v>391</c:v>
                </c:pt>
                <c:pt idx="2">
                  <c:v>106</c:v>
                </c:pt>
              </c:numCache>
            </c:numRef>
          </c:val>
          <c:extLst>
            <c:ext xmlns:c16="http://schemas.microsoft.com/office/drawing/2014/chart" uri="{C3380CC4-5D6E-409C-BE32-E72D297353CC}">
              <c16:uniqueId val="{00000001-66A6-4DD3-881C-16ADD189F75F}"/>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800">
                    <a:solidFill>
                      <a:schemeClr val="bg2"/>
                    </a:solidFill>
                  </a:defRPr>
                </a:pPr>
                <a:r>
                  <a:rPr lang="en-US" sz="1800" dirty="0" smtClean="0">
                    <a:solidFill>
                      <a:schemeClr val="bg2"/>
                    </a:solidFill>
                  </a:rPr>
                  <a:t>Ischemic</a:t>
                </a:r>
                <a:r>
                  <a:rPr lang="en-US" sz="1800" baseline="0" dirty="0" smtClean="0">
                    <a:solidFill>
                      <a:schemeClr val="bg2"/>
                    </a:solidFill>
                  </a:rPr>
                  <a:t> Time </a:t>
                </a:r>
                <a:endParaRPr lang="en-US" sz="1800" dirty="0">
                  <a:solidFill>
                    <a:schemeClr val="bg2"/>
                  </a:solidFill>
                </a:endParaRPr>
              </a:p>
            </c:rich>
          </c:tx>
          <c:layout>
            <c:manualLayout>
              <c:xMode val="edge"/>
              <c:yMode val="edge"/>
              <c:x val="0.48283886801878823"/>
              <c:y val="0.9007611548556429"/>
            </c:manualLayout>
          </c:layout>
          <c:overlay val="0"/>
        </c:title>
        <c:numFmt formatCode="General" sourceLinked="0"/>
        <c:majorTickMark val="out"/>
        <c:minorTickMark val="none"/>
        <c:tickLblPos val="nextTo"/>
        <c:spPr>
          <a:ln>
            <a:solidFill>
              <a:schemeClr val="bg2"/>
            </a:solidFill>
          </a:ln>
        </c:spPr>
        <c:txPr>
          <a:bodyPr/>
          <a:lstStyle/>
          <a:p>
            <a:pPr>
              <a:defRPr sz="17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lang="en-US" sz="1800" dirty="0" smtClean="0">
                    <a:solidFill>
                      <a:schemeClr val="bg2"/>
                    </a:solidFill>
                  </a:rPr>
                  <a:t>% of Transplants</a:t>
                </a:r>
                <a:endParaRPr lang="en-US" sz="18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29253176131762"/>
          <c:y val="4.6875E-2"/>
          <c:w val="0.83306337761096527"/>
          <c:h val="7.7063238188976382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04371347562468"/>
          <c:y val="0.14941129429133859"/>
          <c:w val="0.84762541652774082"/>
          <c:h val="0.69384284295776633"/>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Sheet1!$B$1:$D$1</c:f>
              <c:strCache>
                <c:ptCount val="3"/>
                <c:pt idx="0">
                  <c:v>&lt; 20</c:v>
                </c:pt>
                <c:pt idx="1">
                  <c:v>20-40</c:v>
                </c:pt>
                <c:pt idx="2">
                  <c:v>&gt;40</c:v>
                </c:pt>
              </c:strCache>
            </c:strRef>
          </c:cat>
          <c:val>
            <c:numRef>
              <c:f>Sheet1!$B$2:$D$2</c:f>
              <c:numCache>
                <c:formatCode>General</c:formatCode>
                <c:ptCount val="3"/>
                <c:pt idx="0">
                  <c:v>60</c:v>
                </c:pt>
                <c:pt idx="1">
                  <c:v>443</c:v>
                </c:pt>
                <c:pt idx="2">
                  <c:v>516</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Sheet1!$B$1:$D$1</c:f>
              <c:strCache>
                <c:ptCount val="3"/>
                <c:pt idx="0">
                  <c:v>&lt; 20</c:v>
                </c:pt>
                <c:pt idx="1">
                  <c:v>20-40</c:v>
                </c:pt>
                <c:pt idx="2">
                  <c:v>&gt;40</c:v>
                </c:pt>
              </c:strCache>
            </c:strRef>
          </c:cat>
          <c:val>
            <c:numRef>
              <c:f>Sheet1!$B$3:$D$3</c:f>
              <c:numCache>
                <c:formatCode>General</c:formatCode>
                <c:ptCount val="3"/>
                <c:pt idx="0">
                  <c:v>132</c:v>
                </c:pt>
                <c:pt idx="1">
                  <c:v>801</c:v>
                </c:pt>
                <c:pt idx="2">
                  <c:v>707</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Sheet1!$B$1:$D$1</c:f>
              <c:strCache>
                <c:ptCount val="3"/>
                <c:pt idx="0">
                  <c:v>&lt; 20</c:v>
                </c:pt>
                <c:pt idx="1">
                  <c:v>20-40</c:v>
                </c:pt>
                <c:pt idx="2">
                  <c:v>&gt;40</c:v>
                </c:pt>
              </c:strCache>
            </c:strRef>
          </c:cat>
          <c:val>
            <c:numRef>
              <c:f>Sheet1!$B$4:$D$4</c:f>
              <c:numCache>
                <c:formatCode>General</c:formatCode>
                <c:ptCount val="3"/>
                <c:pt idx="0">
                  <c:v>2396</c:v>
                </c:pt>
                <c:pt idx="1">
                  <c:v>11400</c:v>
                </c:pt>
                <c:pt idx="2">
                  <c:v>6555</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Sheet1!$B$1:$D$1</c:f>
              <c:strCache>
                <c:ptCount val="3"/>
                <c:pt idx="0">
                  <c:v>&lt; 20</c:v>
                </c:pt>
                <c:pt idx="1">
                  <c:v>20-40</c:v>
                </c:pt>
                <c:pt idx="2">
                  <c:v>&gt;40</c:v>
                </c:pt>
              </c:strCache>
            </c:strRef>
          </c:cat>
          <c:val>
            <c:numRef>
              <c:f>Sheet1!$B$5:$D$5</c:f>
              <c:numCache>
                <c:formatCode>General</c:formatCode>
                <c:ptCount val="3"/>
                <c:pt idx="0">
                  <c:v>300</c:v>
                </c:pt>
                <c:pt idx="1">
                  <c:v>1128</c:v>
                </c:pt>
                <c:pt idx="2">
                  <c:v>488</c:v>
                </c:pt>
              </c:numCache>
            </c:numRef>
          </c:val>
          <c:extLst>
            <c:ext xmlns:c16="http://schemas.microsoft.com/office/drawing/2014/chart" uri="{C3380CC4-5D6E-409C-BE32-E72D297353CC}">
              <c16:uniqueId val="{00000000-0CA8-4863-B6B3-74E0B66C9D0B}"/>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Sheet1!$B$1:$D$1</c:f>
              <c:strCache>
                <c:ptCount val="3"/>
                <c:pt idx="0">
                  <c:v>&lt; 20</c:v>
                </c:pt>
                <c:pt idx="1">
                  <c:v>20-40</c:v>
                </c:pt>
                <c:pt idx="2">
                  <c:v>&gt;40</c:v>
                </c:pt>
              </c:strCache>
            </c:strRef>
          </c:cat>
          <c:val>
            <c:numRef>
              <c:f>Sheet1!$B$6:$D$6</c:f>
              <c:numCache>
                <c:formatCode>General</c:formatCode>
                <c:ptCount val="3"/>
                <c:pt idx="0">
                  <c:v>114</c:v>
                </c:pt>
                <c:pt idx="1">
                  <c:v>376</c:v>
                </c:pt>
                <c:pt idx="2">
                  <c:v>171</c:v>
                </c:pt>
              </c:numCache>
            </c:numRef>
          </c:val>
          <c:extLst>
            <c:ext xmlns:c16="http://schemas.microsoft.com/office/drawing/2014/chart" uri="{C3380CC4-5D6E-409C-BE32-E72D297353CC}">
              <c16:uniqueId val="{00000001-0CA8-4863-B6B3-74E0B66C9D0B}"/>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800" b="1" dirty="0" smtClean="0">
                    <a:effectLst/>
                  </a:rPr>
                  <a:t>Donor Age (Years)</a:t>
                </a:r>
                <a:endParaRPr lang="en-US" sz="1600" dirty="0">
                  <a:effectLst/>
                </a:endParaRPr>
              </a:p>
            </c:rich>
          </c:tx>
          <c:layout>
            <c:manualLayout>
              <c:xMode val="edge"/>
              <c:yMode val="edge"/>
              <c:x val="0.44046587926509179"/>
              <c:y val="0.92803984388578475"/>
            </c:manualLayout>
          </c:layout>
          <c:overlay val="0"/>
        </c:title>
        <c:numFmt formatCode="General" sourceLinked="0"/>
        <c:majorTickMark val="out"/>
        <c:minorTickMark val="none"/>
        <c:tickLblPos val="nextTo"/>
        <c:spPr>
          <a:ln>
            <a:solidFill>
              <a:schemeClr val="bg2"/>
            </a:solidFill>
          </a:ln>
        </c:spPr>
        <c:txPr>
          <a:bodyPr/>
          <a:lstStyle/>
          <a:p>
            <a:pPr>
              <a:defRPr sz="17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b="1" i="0" u="none" strike="noStrike" baseline="0" dirty="0" smtClean="0">
                    <a:effectLst/>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2597624449486186"/>
          <c:y val="5.9713835878044845E-2"/>
          <c:w val="0.84718759731304771"/>
          <c:h val="7.7060119167495542E-2"/>
        </c:manualLayout>
      </c:layout>
      <c:overlay val="0"/>
      <c:spPr>
        <a:no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56910894612747"/>
          <c:y val="0.14941129429133859"/>
          <c:w val="0.85610002669157881"/>
          <c:h val="0.69384284295776633"/>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Sheet1!$B$1:$D$1</c:f>
              <c:strCache>
                <c:ptCount val="3"/>
                <c:pt idx="0">
                  <c:v>&lt;2</c:v>
                </c:pt>
                <c:pt idx="1">
                  <c:v>2-3</c:v>
                </c:pt>
                <c:pt idx="2">
                  <c:v>&gt;3</c:v>
                </c:pt>
              </c:strCache>
            </c:strRef>
          </c:cat>
          <c:val>
            <c:numRef>
              <c:f>Sheet1!$B$2:$D$2</c:f>
              <c:numCache>
                <c:formatCode>General</c:formatCode>
                <c:ptCount val="3"/>
                <c:pt idx="0">
                  <c:v>207</c:v>
                </c:pt>
                <c:pt idx="1">
                  <c:v>174</c:v>
                </c:pt>
                <c:pt idx="2">
                  <c:v>109</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Sheet1!$B$1:$D$1</c:f>
              <c:strCache>
                <c:ptCount val="3"/>
                <c:pt idx="0">
                  <c:v>&lt;2</c:v>
                </c:pt>
                <c:pt idx="1">
                  <c:v>2-3</c:v>
                </c:pt>
                <c:pt idx="2">
                  <c:v>&gt;3</c:v>
                </c:pt>
              </c:strCache>
            </c:strRef>
          </c:cat>
          <c:val>
            <c:numRef>
              <c:f>Sheet1!$B$3:$D$3</c:f>
              <c:numCache>
                <c:formatCode>General</c:formatCode>
                <c:ptCount val="3"/>
                <c:pt idx="0">
                  <c:v>343</c:v>
                </c:pt>
                <c:pt idx="1">
                  <c:v>259</c:v>
                </c:pt>
                <c:pt idx="2">
                  <c:v>193</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Sheet1!$B$1:$D$1</c:f>
              <c:strCache>
                <c:ptCount val="3"/>
                <c:pt idx="0">
                  <c:v>&lt;2</c:v>
                </c:pt>
                <c:pt idx="1">
                  <c:v>2-3</c:v>
                </c:pt>
                <c:pt idx="2">
                  <c:v>&gt;3</c:v>
                </c:pt>
              </c:strCache>
            </c:strRef>
          </c:cat>
          <c:val>
            <c:numRef>
              <c:f>Sheet1!$B$4:$D$4</c:f>
              <c:numCache>
                <c:formatCode>General</c:formatCode>
                <c:ptCount val="3"/>
                <c:pt idx="0">
                  <c:v>4352</c:v>
                </c:pt>
                <c:pt idx="1">
                  <c:v>3378</c:v>
                </c:pt>
                <c:pt idx="2">
                  <c:v>2874</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Sheet1!$B$1:$D$1</c:f>
              <c:strCache>
                <c:ptCount val="3"/>
                <c:pt idx="0">
                  <c:v>&lt;2</c:v>
                </c:pt>
                <c:pt idx="1">
                  <c:v>2-3</c:v>
                </c:pt>
                <c:pt idx="2">
                  <c:v>&gt;3</c:v>
                </c:pt>
              </c:strCache>
            </c:strRef>
          </c:cat>
          <c:val>
            <c:numRef>
              <c:f>Sheet1!$B$5:$D$5</c:f>
              <c:numCache>
                <c:formatCode>General</c:formatCode>
                <c:ptCount val="3"/>
                <c:pt idx="0">
                  <c:v>340</c:v>
                </c:pt>
                <c:pt idx="1">
                  <c:v>331</c:v>
                </c:pt>
                <c:pt idx="2">
                  <c:v>394</c:v>
                </c:pt>
              </c:numCache>
            </c:numRef>
          </c:val>
          <c:extLst>
            <c:ext xmlns:c16="http://schemas.microsoft.com/office/drawing/2014/chart" uri="{C3380CC4-5D6E-409C-BE32-E72D297353CC}">
              <c16:uniqueId val="{00000000-0CA8-4863-B6B3-74E0B66C9D0B}"/>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Sheet1!$B$1:$D$1</c:f>
              <c:strCache>
                <c:ptCount val="3"/>
                <c:pt idx="0">
                  <c:v>&lt;2</c:v>
                </c:pt>
                <c:pt idx="1">
                  <c:v>2-3</c:v>
                </c:pt>
                <c:pt idx="2">
                  <c:v>&gt;3</c:v>
                </c:pt>
              </c:strCache>
            </c:strRef>
          </c:cat>
          <c:val>
            <c:numRef>
              <c:f>Sheet1!$B$6:$D$6</c:f>
              <c:numCache>
                <c:formatCode>General</c:formatCode>
                <c:ptCount val="3"/>
                <c:pt idx="0">
                  <c:v>88</c:v>
                </c:pt>
                <c:pt idx="1">
                  <c:v>109</c:v>
                </c:pt>
                <c:pt idx="2">
                  <c:v>150</c:v>
                </c:pt>
              </c:numCache>
            </c:numRef>
          </c:val>
          <c:extLst>
            <c:ext xmlns:c16="http://schemas.microsoft.com/office/drawing/2014/chart" uri="{C3380CC4-5D6E-409C-BE32-E72D297353CC}">
              <c16:uniqueId val="{00000001-0CA8-4863-B6B3-74E0B66C9D0B}"/>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800" b="1" dirty="0" smtClean="0">
                    <a:effectLst/>
                  </a:rPr>
                  <a:t>Recipient PVR (Wood Units)</a:t>
                </a:r>
                <a:endParaRPr lang="en-US" sz="1600" dirty="0">
                  <a:effectLst/>
                </a:endParaRPr>
              </a:p>
            </c:rich>
          </c:tx>
          <c:layout>
            <c:manualLayout>
              <c:xMode val="edge"/>
              <c:yMode val="edge"/>
              <c:x val="0.39385570977356638"/>
              <c:y val="0.92803984388578475"/>
            </c:manualLayout>
          </c:layout>
          <c:overlay val="0"/>
        </c:title>
        <c:numFmt formatCode="General" sourceLinked="0"/>
        <c:majorTickMark val="out"/>
        <c:minorTickMark val="none"/>
        <c:tickLblPos val="nextTo"/>
        <c:spPr>
          <a:ln>
            <a:solidFill>
              <a:schemeClr val="bg2"/>
            </a:solidFill>
          </a:ln>
        </c:spPr>
        <c:txPr>
          <a:bodyPr/>
          <a:lstStyle/>
          <a:p>
            <a:pPr>
              <a:defRPr sz="17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b="1" i="0" u="none" strike="noStrike" baseline="0" dirty="0" smtClean="0">
                    <a:effectLst/>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1750166822367543"/>
          <c:y val="5.9713835878044845E-2"/>
          <c:w val="0.85566217358423413"/>
          <c:h val="7.1669845301262192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56910894612747"/>
          <c:y val="0.14941129429133859"/>
          <c:w val="0.85610002669157881"/>
          <c:h val="0.74774558162009985"/>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286</c:v>
                </c:pt>
                <c:pt idx="1">
                  <c:v>713</c:v>
                </c:pt>
                <c:pt idx="2">
                  <c:v>20</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428</c:v>
                </c:pt>
                <c:pt idx="1">
                  <c:v>1159</c:v>
                </c:pt>
                <c:pt idx="2">
                  <c:v>53</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4152</c:v>
                </c:pt>
                <c:pt idx="1">
                  <c:v>15200</c:v>
                </c:pt>
                <c:pt idx="2">
                  <c:v>999</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324</c:v>
                </c:pt>
                <c:pt idx="1">
                  <c:v>1482</c:v>
                </c:pt>
                <c:pt idx="2">
                  <c:v>110</c:v>
                </c:pt>
              </c:numCache>
            </c:numRef>
          </c:val>
          <c:extLst>
            <c:ext xmlns:c16="http://schemas.microsoft.com/office/drawing/2014/chart" uri="{C3380CC4-5D6E-409C-BE32-E72D297353CC}">
              <c16:uniqueId val="{00000000-0CA8-4863-B6B3-74E0B66C9D0B}"/>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108</c:v>
                </c:pt>
                <c:pt idx="1">
                  <c:v>495</c:v>
                </c:pt>
                <c:pt idx="2">
                  <c:v>58</c:v>
                </c:pt>
              </c:numCache>
            </c:numRef>
          </c:val>
          <c:extLst>
            <c:ext xmlns:c16="http://schemas.microsoft.com/office/drawing/2014/chart" uri="{C3380CC4-5D6E-409C-BE32-E72D297353CC}">
              <c16:uniqueId val="{00000001-0CA8-4863-B6B3-74E0B66C9D0B}"/>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numFmt formatCode="General" sourceLinked="0"/>
        <c:majorTickMark val="out"/>
        <c:minorTickMark val="none"/>
        <c:tickLblPos val="nextTo"/>
        <c:spPr>
          <a:ln>
            <a:solidFill>
              <a:schemeClr val="bg2"/>
            </a:solidFill>
          </a:ln>
        </c:spPr>
        <c:txPr>
          <a:bodyPr/>
          <a:lstStyle/>
          <a:p>
            <a:pPr>
              <a:defRPr sz="18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lang="en-US" sz="1800" b="1" i="0" u="none" strike="noStrike" baseline="0" dirty="0" smtClean="0">
                    <a:effectLst/>
                  </a:rPr>
                  <a:t>% of Transplants</a:t>
                </a:r>
                <a:endParaRPr lang="en-US" sz="18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1750166822367543"/>
          <c:y val="5.9713835878044845E-2"/>
          <c:w val="0.85566217358423413"/>
          <c:h val="7.1669845301262206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9205925530495"/>
          <c:y val="7.8232207776839854E-2"/>
          <c:w val="0.88965834779127173"/>
          <c:h val="0.67389079874485791"/>
        </c:manualLayout>
      </c:layout>
      <c:barChart>
        <c:barDir val="col"/>
        <c:grouping val="clustered"/>
        <c:varyColors val="0"/>
        <c:ser>
          <c:idx val="0"/>
          <c:order val="0"/>
          <c:tx>
            <c:strRef>
              <c:f>Sheet1!$B$1</c:f>
              <c:strCache>
                <c:ptCount val="1"/>
                <c:pt idx="0">
                  <c:v>%</c:v>
                </c:pt>
              </c:strCache>
            </c:strRef>
          </c:tx>
          <c: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2"/>
              </a:solidFill>
            </a:ln>
          </c:spPr>
          <c:invertIfNegative val="0"/>
          <c:dPt>
            <c:idx val="0"/>
            <c:invertIfNegative val="0"/>
            <c:bubble3D val="0"/>
            <c:extLst>
              <c:ext xmlns:c16="http://schemas.microsoft.com/office/drawing/2014/chart" uri="{C3380CC4-5D6E-409C-BE32-E72D297353CC}">
                <c16:uniqueId val="{00000001-67F2-48E6-AD1F-F54232CDF196}"/>
              </c:ext>
            </c:extLst>
          </c:dPt>
          <c:dPt>
            <c:idx val="1"/>
            <c:invertIfNegative val="0"/>
            <c:bubble3D val="0"/>
            <c:extLst>
              <c:ext xmlns:c16="http://schemas.microsoft.com/office/drawing/2014/chart" uri="{C3380CC4-5D6E-409C-BE32-E72D297353CC}">
                <c16:uniqueId val="{00000003-67F2-48E6-AD1F-F54232CDF196}"/>
              </c:ext>
            </c:extLst>
          </c:dPt>
          <c:dPt>
            <c:idx val="2"/>
            <c:invertIfNegative val="0"/>
            <c:bubble3D val="0"/>
            <c:extLst>
              <c:ext xmlns:c16="http://schemas.microsoft.com/office/drawing/2014/chart" uri="{C3380CC4-5D6E-409C-BE32-E72D297353CC}">
                <c16:uniqueId val="{00000005-67F2-48E6-AD1F-F54232CDF196}"/>
              </c:ext>
            </c:extLst>
          </c:dPt>
          <c:cat>
            <c:strRef>
              <c:f>Sheet1!$A$2:$A$6</c:f>
              <c:strCache>
                <c:ptCount val="5"/>
                <c:pt idx="0">
                  <c:v>&lt;-30%</c:v>
                </c:pt>
                <c:pt idx="1">
                  <c:v>-30% - &lt;-20%</c:v>
                </c:pt>
                <c:pt idx="2">
                  <c:v>-20% - 20%</c:v>
                </c:pt>
                <c:pt idx="3">
                  <c:v>&gt;20% - 30%</c:v>
                </c:pt>
                <c:pt idx="4">
                  <c:v>&gt;30%</c:v>
                </c:pt>
              </c:strCache>
            </c:strRef>
          </c:cat>
          <c:val>
            <c:numRef>
              <c:f>Sheet1!$B$2:$B$6</c:f>
              <c:numCache>
                <c:formatCode>General</c:formatCode>
                <c:ptCount val="5"/>
                <c:pt idx="0">
                  <c:v>15.7044</c:v>
                </c:pt>
                <c:pt idx="1">
                  <c:v>13.3705</c:v>
                </c:pt>
                <c:pt idx="2">
                  <c:v>11.648</c:v>
                </c:pt>
                <c:pt idx="3">
                  <c:v>10.8193</c:v>
                </c:pt>
                <c:pt idx="4">
                  <c:v>10.344799999999999</c:v>
                </c:pt>
              </c:numCache>
            </c:numRef>
          </c:val>
          <c:extLst>
            <c:ext xmlns:c16="http://schemas.microsoft.com/office/drawing/2014/chart" uri="{C3380CC4-5D6E-409C-BE32-E72D297353CC}">
              <c16:uniqueId val="{00000006-67F2-48E6-AD1F-F54232CDF196}"/>
            </c:ext>
          </c:extLst>
        </c:ser>
        <c:dLbls>
          <c:showLegendKey val="0"/>
          <c:showVal val="0"/>
          <c:showCatName val="0"/>
          <c:showSerName val="0"/>
          <c:showPercent val="0"/>
          <c:showBubbleSize val="0"/>
        </c:dLbls>
        <c:gapWidth val="35"/>
        <c:axId val="684121928"/>
        <c:axId val="684122320"/>
      </c:barChart>
      <c:catAx>
        <c:axId val="684121928"/>
        <c:scaling>
          <c:orientation val="minMax"/>
        </c:scaling>
        <c:delete val="0"/>
        <c:axPos val="b"/>
        <c:title>
          <c:tx>
            <c:rich>
              <a:bodyPr/>
              <a:lstStyle/>
              <a:p>
                <a:pPr>
                  <a:defRPr>
                    <a:solidFill>
                      <a:schemeClr val="bg2"/>
                    </a:solidFill>
                  </a:defRPr>
                </a:pPr>
                <a:r>
                  <a:rPr lang="en-US" dirty="0" smtClean="0">
                    <a:solidFill>
                      <a:schemeClr val="bg2"/>
                    </a:solidFill>
                  </a:rPr>
                  <a:t>PHM Match</a:t>
                </a:r>
                <a:endParaRPr lang="en-US"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122320"/>
        <c:crosses val="autoZero"/>
        <c:auto val="1"/>
        <c:lblAlgn val="ctr"/>
        <c:lblOffset val="100"/>
        <c:tickLblSkip val="1"/>
        <c:noMultiLvlLbl val="0"/>
      </c:catAx>
      <c:valAx>
        <c:axId val="684122320"/>
        <c:scaling>
          <c:orientation val="minMax"/>
          <c:max val="3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a:t>
                </a:r>
                <a:r>
                  <a:rPr lang="en-US" sz="1700" b="1" i="0" u="none" strike="noStrike" baseline="0" dirty="0" smtClean="0">
                    <a:solidFill>
                      <a:srgbClr val="000000"/>
                    </a:solidFill>
                    <a:effectLst/>
                  </a:rPr>
                  <a:t>Recipients</a:t>
                </a:r>
                <a:endParaRPr lang="en-US" sz="1700" dirty="0">
                  <a:solidFill>
                    <a:schemeClr val="bg2"/>
                  </a:solidFill>
                </a:endParaRPr>
              </a:p>
            </c:rich>
          </c:tx>
          <c:layout>
            <c:manualLayout>
              <c:xMode val="edge"/>
              <c:yMode val="edge"/>
              <c:x val="1.269440366564349E-2"/>
              <c:y val="0.28887581971521376"/>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12192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0.21749</cdr:x>
      <cdr:y>0.80435</cdr:y>
    </cdr:from>
    <cdr:to>
      <cdr:x>0.60555</cdr:x>
      <cdr:y>0.90961</cdr:y>
    </cdr:to>
    <cdr:sp macro="" textlink="">
      <cdr:nvSpPr>
        <cdr:cNvPr id="3" name="TextBox 2"/>
        <cdr:cNvSpPr txBox="1"/>
      </cdr:nvSpPr>
      <cdr:spPr>
        <a:xfrm xmlns:a="http://schemas.openxmlformats.org/drawingml/2006/main">
          <a:off x="1027525" y="2819400"/>
          <a:ext cx="1833351" cy="3689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solidFill>
                <a:srgbClr val="0070C0"/>
              </a:solidFill>
            </a:rPr>
            <a:t>Europe</a:t>
          </a:r>
          <a:endParaRPr lang="en-US" sz="1800" b="1" dirty="0">
            <a:solidFill>
              <a:srgbClr val="0070C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0.0087</cdr:x>
      <cdr:y>0</cdr:y>
    </cdr:from>
    <cdr:to>
      <cdr:x>0.05932</cdr:x>
      <cdr:y>0.72131</cdr:y>
    </cdr:to>
    <cdr:sp macro="" textlink="">
      <cdr:nvSpPr>
        <cdr:cNvPr id="9" name="TextBox 8"/>
        <cdr:cNvSpPr txBox="1"/>
      </cdr:nvSpPr>
      <cdr:spPr>
        <a:xfrm xmlns:a="http://schemas.openxmlformats.org/drawingml/2006/main">
          <a:off x="78227" y="0"/>
          <a:ext cx="455173" cy="335279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700" dirty="0" smtClean="0">
              <a:solidFill>
                <a:schemeClr val="bg2"/>
              </a:solidFill>
            </a:rPr>
            <a:t>% of recipients</a:t>
          </a:r>
          <a:endParaRPr lang="en-US" sz="1700" dirty="0">
            <a:solidFill>
              <a:schemeClr val="bg2"/>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0.0087</cdr:x>
      <cdr:y>0</cdr:y>
    </cdr:from>
    <cdr:to>
      <cdr:x>0.05932</cdr:x>
      <cdr:y>0.77049</cdr:y>
    </cdr:to>
    <cdr:sp macro="" textlink="">
      <cdr:nvSpPr>
        <cdr:cNvPr id="9" name="TextBox 8"/>
        <cdr:cNvSpPr txBox="1"/>
      </cdr:nvSpPr>
      <cdr:spPr>
        <a:xfrm xmlns:a="http://schemas.openxmlformats.org/drawingml/2006/main">
          <a:off x="78227" y="0"/>
          <a:ext cx="455173" cy="35814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700" dirty="0" smtClean="0">
              <a:solidFill>
                <a:schemeClr val="bg2"/>
              </a:solidFill>
            </a:rPr>
            <a:t>% of recipients</a:t>
          </a:r>
          <a:endParaRPr lang="en-US" sz="1700" dirty="0">
            <a:solidFill>
              <a:schemeClr val="bg2"/>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0.01667</cdr:x>
      <cdr:y>0.0252</cdr:y>
    </cdr:from>
    <cdr:to>
      <cdr:x>0.06977</cdr:x>
      <cdr:y>0.92842</cdr:y>
    </cdr:to>
    <cdr:sp macro="" textlink="">
      <cdr:nvSpPr>
        <cdr:cNvPr id="2" name="TextBox 1"/>
        <cdr:cNvSpPr txBox="1"/>
      </cdr:nvSpPr>
      <cdr:spPr>
        <a:xfrm xmlns:a="http://schemas.openxmlformats.org/drawingml/2006/main">
          <a:off x="152400" y="122900"/>
          <a:ext cx="485546" cy="440482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1500" b="1" dirty="0" smtClean="0">
              <a:solidFill>
                <a:schemeClr val="bg2"/>
              </a:solidFill>
            </a:rPr>
            <a:t>Freedom from Hospitalization </a:t>
          </a:r>
          <a:r>
            <a:rPr lang="en-US" sz="1500" b="1" dirty="0">
              <a:solidFill>
                <a:schemeClr val="bg2"/>
              </a:solidFill>
            </a:rPr>
            <a:t>for </a:t>
          </a:r>
          <a:r>
            <a:rPr lang="en-US" sz="1500" b="1" dirty="0" smtClean="0">
              <a:solidFill>
                <a:schemeClr val="bg2"/>
              </a:solidFill>
            </a:rPr>
            <a:t>Rejection (%)</a:t>
          </a:r>
          <a:endParaRPr lang="en-US" sz="1500" b="1" dirty="0">
            <a:solidFill>
              <a:schemeClr val="bg2"/>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0.13043</cdr:x>
      <cdr:y>0.04865</cdr:y>
    </cdr:from>
    <cdr:to>
      <cdr:x>0.4</cdr:x>
      <cdr:y>0.16619</cdr:y>
    </cdr:to>
    <cdr:sp macro="" textlink="">
      <cdr:nvSpPr>
        <cdr:cNvPr id="2" name="TextBox 1"/>
        <cdr:cNvSpPr txBox="1"/>
      </cdr:nvSpPr>
      <cdr:spPr>
        <a:xfrm xmlns:a="http://schemas.openxmlformats.org/drawingml/2006/main">
          <a:off x="1143000" y="214587"/>
          <a:ext cx="2362242" cy="5184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500" b="1" dirty="0" smtClean="0">
              <a:solidFill>
                <a:schemeClr val="bg2">
                  <a:lumMod val="95000"/>
                  <a:lumOff val="5000"/>
                </a:schemeClr>
              </a:solidFill>
            </a:rPr>
            <a:t>Donor-Recipient PHM Match:</a:t>
          </a:r>
          <a:endParaRPr lang="en-US" sz="1500" b="1" dirty="0">
            <a:solidFill>
              <a:schemeClr val="bg2">
                <a:lumMod val="95000"/>
                <a:lumOff val="5000"/>
              </a:schemeClr>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0.00258</cdr:x>
      <cdr:y>0.90339</cdr:y>
    </cdr:from>
    <cdr:to>
      <cdr:x>0.61275</cdr:x>
      <cdr:y>0.9596</cdr:y>
    </cdr:to>
    <cdr:sp macro="" textlink="">
      <cdr:nvSpPr>
        <cdr:cNvPr id="3" name="TextBox 10"/>
        <cdr:cNvSpPr txBox="1"/>
      </cdr:nvSpPr>
      <cdr:spPr>
        <a:xfrm xmlns:a="http://schemas.openxmlformats.org/drawingml/2006/main">
          <a:off x="23233" y="4458402"/>
          <a:ext cx="5486405" cy="2774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002060"/>
              </a:solidFill>
            </a:rPr>
            <a:t>Analysis is limited to patients who were alive at the time of the follow-up.</a:t>
          </a:r>
          <a:endParaRPr lang="en-US" sz="1200" dirty="0">
            <a:solidFill>
              <a:srgbClr val="002060"/>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0.11388</cdr:x>
      <cdr:y>0.54379</cdr:y>
    </cdr:from>
    <cdr:to>
      <cdr:x>0.87457</cdr:x>
      <cdr:y>0.60283</cdr:y>
    </cdr:to>
    <cdr:sp macro="" textlink="">
      <cdr:nvSpPr>
        <cdr:cNvPr id="2" name="pvalues"/>
        <cdr:cNvSpPr txBox="1"/>
      </cdr:nvSpPr>
      <cdr:spPr>
        <a:xfrm xmlns:a="http://schemas.openxmlformats.org/drawingml/2006/main">
          <a:off x="1015299" y="2693414"/>
          <a:ext cx="678180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solidFill>
                <a:schemeClr val="bg2"/>
              </a:solidFill>
            </a:rPr>
            <a:t>No pairwise </a:t>
          </a:r>
          <a:r>
            <a:rPr lang="en-US" sz="1300" b="1" dirty="0">
              <a:solidFill>
                <a:schemeClr val="bg2"/>
              </a:solidFill>
            </a:rPr>
            <a:t>comparisons were significant at p &lt; 0.05 except 10% - 10% vs. </a:t>
          </a:r>
          <a:r>
            <a:rPr lang="en-US" sz="1300" b="1" dirty="0" smtClean="0">
              <a:solidFill>
                <a:schemeClr val="bg2"/>
              </a:solidFill>
            </a:rPr>
            <a:t>&gt;10%.</a:t>
          </a:r>
          <a:endParaRPr lang="en-US" sz="1300" b="1" dirty="0">
            <a:solidFill>
              <a:schemeClr val="bg2"/>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0.11691</cdr:x>
      <cdr:y>0.04523</cdr:y>
    </cdr:from>
    <cdr:to>
      <cdr:x>0.38648</cdr:x>
      <cdr:y>0.16277</cdr:y>
    </cdr:to>
    <cdr:sp macro="" textlink="">
      <cdr:nvSpPr>
        <cdr:cNvPr id="2" name="TextBox 1"/>
        <cdr:cNvSpPr txBox="1"/>
      </cdr:nvSpPr>
      <cdr:spPr>
        <a:xfrm xmlns:a="http://schemas.openxmlformats.org/drawingml/2006/main">
          <a:off x="1024447" y="199509"/>
          <a:ext cx="2362242" cy="5184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500" b="1" dirty="0" smtClean="0">
              <a:solidFill>
                <a:schemeClr val="bg2">
                  <a:lumMod val="95000"/>
                  <a:lumOff val="5000"/>
                </a:schemeClr>
              </a:solidFill>
            </a:rPr>
            <a:t>Donor-Recipient PHM Match:</a:t>
          </a:r>
          <a:endParaRPr lang="en-US" sz="1500" b="1" dirty="0">
            <a:solidFill>
              <a:schemeClr val="bg2">
                <a:lumMod val="95000"/>
                <a:lumOff val="5000"/>
              </a:schemeClr>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0.00258</cdr:x>
      <cdr:y>0.90339</cdr:y>
    </cdr:from>
    <cdr:to>
      <cdr:x>0.61275</cdr:x>
      <cdr:y>0.9596</cdr:y>
    </cdr:to>
    <cdr:sp macro="" textlink="">
      <cdr:nvSpPr>
        <cdr:cNvPr id="3" name="TextBox 10"/>
        <cdr:cNvSpPr txBox="1"/>
      </cdr:nvSpPr>
      <cdr:spPr>
        <a:xfrm xmlns:a="http://schemas.openxmlformats.org/drawingml/2006/main">
          <a:off x="23233" y="4458402"/>
          <a:ext cx="5486405" cy="2774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002060"/>
              </a:solidFill>
            </a:rPr>
            <a:t>Analysis is limited to patients who were alive at the time of the follow-up.</a:t>
          </a:r>
          <a:endParaRPr lang="en-US" sz="1200" dirty="0">
            <a:solidFill>
              <a:srgbClr val="00206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0.45161</cdr:x>
      <cdr:y>0.79851</cdr:y>
    </cdr:from>
    <cdr:to>
      <cdr:x>0.83967</cdr:x>
      <cdr:y>0.90377</cdr:y>
    </cdr:to>
    <cdr:sp macro="" textlink="">
      <cdr:nvSpPr>
        <cdr:cNvPr id="3" name="TextBox 2"/>
        <cdr:cNvSpPr txBox="1"/>
      </cdr:nvSpPr>
      <cdr:spPr>
        <a:xfrm xmlns:a="http://schemas.openxmlformats.org/drawingml/2006/main">
          <a:off x="2133600" y="2798954"/>
          <a:ext cx="1833351" cy="3689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solidFill>
                <a:srgbClr val="0070C0"/>
              </a:solidFill>
            </a:rPr>
            <a:t>North America</a:t>
          </a:r>
          <a:endParaRPr lang="en-US" sz="1800" b="1" dirty="0">
            <a:solidFill>
              <a:srgbClr val="0070C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0.30597</cdr:x>
      <cdr:y>0.90341</cdr:y>
    </cdr:from>
    <cdr:to>
      <cdr:x>0.69403</cdr:x>
      <cdr:y>0.99053</cdr:y>
    </cdr:to>
    <cdr:sp macro="" textlink="">
      <cdr:nvSpPr>
        <cdr:cNvPr id="3" name="TextBox 2"/>
        <cdr:cNvSpPr txBox="1"/>
      </cdr:nvSpPr>
      <cdr:spPr>
        <a:xfrm xmlns:a="http://schemas.openxmlformats.org/drawingml/2006/main">
          <a:off x="1445525" y="4467621"/>
          <a:ext cx="1833350" cy="4308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solidFill>
                <a:srgbClr val="0070C0"/>
              </a:solidFill>
            </a:rPr>
            <a:t>Other</a:t>
          </a:r>
          <a:endParaRPr lang="en-US" sz="1800" b="1" dirty="0">
            <a:solidFill>
              <a:srgbClr val="0070C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0.05128</cdr:x>
      <cdr:y>0.02641</cdr:y>
    </cdr:from>
    <cdr:to>
      <cdr:x>0.55183</cdr:x>
      <cdr:y>0.24863</cdr:y>
    </cdr:to>
    <cdr:sp macro="" textlink="">
      <cdr:nvSpPr>
        <cdr:cNvPr id="3" name="TextBox 2"/>
        <cdr:cNvSpPr txBox="1"/>
      </cdr:nvSpPr>
      <cdr:spPr>
        <a:xfrm xmlns:a="http://schemas.openxmlformats.org/drawingml/2006/main">
          <a:off x="152400" y="76468"/>
          <a:ext cx="1487524" cy="6434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solidFill>
                <a:srgbClr val="0070C0"/>
              </a:solidFill>
            </a:rPr>
            <a:t>18-39 Yrs</a:t>
          </a:r>
          <a:endParaRPr lang="en-US" sz="1800" b="1" dirty="0">
            <a:solidFill>
              <a:srgbClr val="0070C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0.57317</cdr:x>
      <cdr:y>0.01102</cdr:y>
    </cdr:from>
    <cdr:to>
      <cdr:x>0.80383</cdr:x>
      <cdr:y>0.19706</cdr:y>
    </cdr:to>
    <cdr:sp macro="" textlink="">
      <cdr:nvSpPr>
        <cdr:cNvPr id="3" name="TextBox 2"/>
        <cdr:cNvSpPr txBox="1"/>
      </cdr:nvSpPr>
      <cdr:spPr>
        <a:xfrm xmlns:a="http://schemas.openxmlformats.org/drawingml/2006/main">
          <a:off x="3581400" y="36095"/>
          <a:ext cx="1441251" cy="6095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solidFill>
                <a:srgbClr val="0070C0"/>
              </a:solidFill>
            </a:rPr>
            <a:t>40-59 Yrs</a:t>
          </a:r>
          <a:endParaRPr lang="en-US" sz="1800" b="1" dirty="0">
            <a:solidFill>
              <a:srgbClr val="0070C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0.05972</cdr:x>
      <cdr:y>0.72691</cdr:y>
    </cdr:from>
    <cdr:to>
      <cdr:x>0.44369</cdr:x>
      <cdr:y>1</cdr:y>
    </cdr:to>
    <cdr:sp macro="" textlink="">
      <cdr:nvSpPr>
        <cdr:cNvPr id="3" name="TextBox 2"/>
        <cdr:cNvSpPr txBox="1"/>
      </cdr:nvSpPr>
      <cdr:spPr>
        <a:xfrm xmlns:a="http://schemas.openxmlformats.org/drawingml/2006/main">
          <a:off x="212667" y="2111446"/>
          <a:ext cx="1367285" cy="7932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800" b="1" dirty="0" smtClean="0">
              <a:solidFill>
                <a:srgbClr val="0070C0"/>
              </a:solidFill>
            </a:rPr>
            <a:t>60-69 </a:t>
          </a:r>
          <a:r>
            <a:rPr lang="en-US" sz="1800" b="1" dirty="0">
              <a:solidFill>
                <a:srgbClr val="0070C0"/>
              </a:solidFill>
            </a:rPr>
            <a:t>Y</a:t>
          </a:r>
          <a:r>
            <a:rPr lang="en-US" sz="1800" b="1" dirty="0" smtClean="0">
              <a:solidFill>
                <a:srgbClr val="0070C0"/>
              </a:solidFill>
            </a:rPr>
            <a:t>rs</a:t>
          </a:r>
          <a:endParaRPr lang="en-US" sz="1800" b="1" dirty="0">
            <a:solidFill>
              <a:srgbClr val="0070C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0.72</cdr:x>
      <cdr:y>0.74811</cdr:y>
    </cdr:from>
    <cdr:to>
      <cdr:x>1</cdr:x>
      <cdr:y>0.99811</cdr:y>
    </cdr:to>
    <cdr:sp macro="" textlink="">
      <cdr:nvSpPr>
        <cdr:cNvPr id="3" name="TextBox 2"/>
        <cdr:cNvSpPr txBox="1"/>
      </cdr:nvSpPr>
      <cdr:spPr>
        <a:xfrm xmlns:a="http://schemas.openxmlformats.org/drawingml/2006/main">
          <a:off x="2743200" y="2166223"/>
          <a:ext cx="1066800" cy="723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0070C0"/>
              </a:solidFill>
            </a:rPr>
            <a:t>70+ </a:t>
          </a:r>
          <a:r>
            <a:rPr lang="en-US" sz="1800" b="1" dirty="0" smtClean="0">
              <a:solidFill>
                <a:srgbClr val="0070C0"/>
              </a:solidFill>
            </a:rPr>
            <a:t>Yrs</a:t>
          </a:r>
          <a:endParaRPr lang="en-US" sz="1800" b="1" dirty="0">
            <a:solidFill>
              <a:srgbClr val="0070C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0.02734</cdr:y>
    </cdr:from>
    <cdr:to>
      <cdr:x>0.21552</cdr:x>
      <cdr:y>0.10546</cdr:y>
    </cdr:to>
    <cdr:sp macro="" textlink="">
      <cdr:nvSpPr>
        <cdr:cNvPr id="2" name="TextBox 1"/>
        <cdr:cNvSpPr txBox="1"/>
      </cdr:nvSpPr>
      <cdr:spPr>
        <a:xfrm xmlns:a="http://schemas.openxmlformats.org/drawingml/2006/main">
          <a:off x="0" y="133352"/>
          <a:ext cx="1905000"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400" b="1" dirty="0" smtClean="0">
              <a:solidFill>
                <a:schemeClr val="bg2"/>
              </a:solidFill>
            </a:rPr>
            <a:t>Donor </a:t>
          </a:r>
          <a:r>
            <a:rPr lang="en-US" sz="1400" b="1" dirty="0">
              <a:solidFill>
                <a:schemeClr val="bg2"/>
              </a:solidFill>
            </a:rPr>
            <a:t> </a:t>
          </a:r>
          <a:r>
            <a:rPr lang="en-US" sz="1400" b="1" dirty="0" smtClean="0">
              <a:solidFill>
                <a:schemeClr val="bg2"/>
              </a:solidFill>
            </a:rPr>
            <a:t>Age (Years):</a:t>
          </a:r>
          <a:endParaRPr lang="en-US" sz="1400" b="1" dirty="0">
            <a:solidFill>
              <a:schemeClr val="bg2"/>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0.90228</cdr:y>
    </cdr:from>
    <cdr:to>
      <cdr:x>0.61017</cdr:x>
      <cdr:y>0.95849</cdr:y>
    </cdr:to>
    <cdr:sp macro="" textlink="">
      <cdr:nvSpPr>
        <cdr:cNvPr id="3" name="TextBox 10"/>
        <cdr:cNvSpPr txBox="1"/>
      </cdr:nvSpPr>
      <cdr:spPr>
        <a:xfrm xmlns:a="http://schemas.openxmlformats.org/drawingml/2006/main">
          <a:off x="0" y="4446098"/>
          <a:ext cx="54864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002060"/>
              </a:solidFill>
            </a:rPr>
            <a:t>Analysis is limited to patients who were alive at the time of the follow-up.</a:t>
          </a:r>
          <a:endParaRPr lang="en-US" sz="1200" dirty="0">
            <a:solidFill>
              <a:srgbClr val="00206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1/2/2020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dirty="0"/>
          </a:p>
        </p:txBody>
      </p:sp>
    </p:spTree>
    <p:extLst>
      <p:ext uri="{BB962C8B-B14F-4D97-AF65-F5344CB8AC3E}">
        <p14:creationId xmlns:p14="http://schemas.microsoft.com/office/powerpoint/2010/main" val="350265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a:t>
            </a:fld>
            <a:endParaRPr lang="en-US" dirty="0"/>
          </a:p>
        </p:txBody>
      </p:sp>
    </p:spTree>
    <p:extLst>
      <p:ext uri="{BB962C8B-B14F-4D97-AF65-F5344CB8AC3E}">
        <p14:creationId xmlns:p14="http://schemas.microsoft.com/office/powerpoint/2010/main" val="206383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38091429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dirty="0"/>
          </a:p>
        </p:txBody>
      </p:sp>
    </p:spTree>
    <p:extLst>
      <p:ext uri="{BB962C8B-B14F-4D97-AF65-F5344CB8AC3E}">
        <p14:creationId xmlns:p14="http://schemas.microsoft.com/office/powerpoint/2010/main" val="523580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101</a:t>
            </a:fld>
            <a:endParaRPr lang="en-US" dirty="0"/>
          </a:p>
        </p:txBody>
      </p:sp>
    </p:spTree>
    <p:extLst>
      <p:ext uri="{BB962C8B-B14F-4D97-AF65-F5344CB8AC3E}">
        <p14:creationId xmlns:p14="http://schemas.microsoft.com/office/powerpoint/2010/main" val="21175504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102</a:t>
            </a:fld>
            <a:endParaRPr lang="en-US" dirty="0"/>
          </a:p>
        </p:txBody>
      </p:sp>
    </p:spTree>
    <p:extLst>
      <p:ext uri="{BB962C8B-B14F-4D97-AF65-F5344CB8AC3E}">
        <p14:creationId xmlns:p14="http://schemas.microsoft.com/office/powerpoint/2010/main" val="122449345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dirty="0"/>
          </a:p>
        </p:txBody>
      </p:sp>
    </p:spTree>
    <p:extLst>
      <p:ext uri="{BB962C8B-B14F-4D97-AF65-F5344CB8AC3E}">
        <p14:creationId xmlns:p14="http://schemas.microsoft.com/office/powerpoint/2010/main" val="345746119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dirty="0"/>
          </a:p>
        </p:txBody>
      </p:sp>
    </p:spTree>
    <p:extLst>
      <p:ext uri="{BB962C8B-B14F-4D97-AF65-F5344CB8AC3E}">
        <p14:creationId xmlns:p14="http://schemas.microsoft.com/office/powerpoint/2010/main" val="259922598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marR="0" lvl="0" indent="-285750">
              <a:lnSpc>
                <a:spcPct val="107000"/>
              </a:lnSpc>
              <a:spcBef>
                <a:spcPts val="600"/>
              </a:spcBef>
              <a:spcAft>
                <a:spcPts val="0"/>
              </a:spcAft>
              <a:buFont typeface="Arial" panose="020B0604020202020204" pitchFamily="34" charset="0"/>
              <a:buChar char="•"/>
            </a:pPr>
            <a:r>
              <a:rPr lang="en-US" sz="1100" dirty="0" smtClean="0">
                <a:ea typeface="Calibri" panose="020F0502020204030204" pitchFamily="34" charset="0"/>
                <a:cs typeface="Times New Roman" panose="02020603050405020304" pitchFamily="18" charset="0"/>
              </a:rPr>
              <a:t>Predicted Heart Mass (PHM) is used for adult heart Focus analysis</a:t>
            </a:r>
          </a:p>
          <a:p>
            <a:pPr marL="285750" marR="0" lvl="0" indent="-285750">
              <a:lnSpc>
                <a:spcPct val="107000"/>
              </a:lnSpc>
              <a:spcBef>
                <a:spcPts val="600"/>
              </a:spcBef>
              <a:spcAft>
                <a:spcPts val="0"/>
              </a:spcAft>
              <a:buFont typeface="Arial" panose="020B0604020202020204" pitchFamily="34" charset="0"/>
              <a:buChar char="•"/>
            </a:pPr>
            <a:r>
              <a:rPr lang="en-US" sz="1100" dirty="0" smtClean="0">
                <a:ea typeface="Calibri" panose="020F0502020204030204" pitchFamily="34" charset="0"/>
                <a:cs typeface="Times New Roman" panose="02020603050405020304" pitchFamily="18" charset="0"/>
              </a:rPr>
              <a:t>PHM is calculated based on age, height, and weight –</a:t>
            </a:r>
          </a:p>
          <a:p>
            <a:pPr marL="742950" lvl="1" indent="-285750">
              <a:lnSpc>
                <a:spcPct val="107000"/>
              </a:lnSpc>
              <a:spcBef>
                <a:spcPts val="600"/>
              </a:spcBef>
              <a:buFont typeface="Arial" panose="020B0604020202020204" pitchFamily="34" charset="0"/>
              <a:buChar char="•"/>
            </a:pPr>
            <a:r>
              <a:rPr lang="en-US" sz="1100" dirty="0" smtClean="0">
                <a:ea typeface="Calibri" panose="020F0502020204030204" pitchFamily="34" charset="0"/>
                <a:cs typeface="Times New Roman" panose="02020603050405020304" pitchFamily="18" charset="0"/>
              </a:rPr>
              <a:t>PHM = LV mass + RV mass</a:t>
            </a:r>
          </a:p>
          <a:p>
            <a:pPr marL="457200" marR="0" indent="457200">
              <a:lnSpc>
                <a:spcPct val="107000"/>
              </a:lnSpc>
              <a:spcBef>
                <a:spcPts val="0"/>
              </a:spcBef>
              <a:spcAft>
                <a:spcPts val="0"/>
              </a:spcAft>
            </a:pPr>
            <a:r>
              <a:rPr lang="en-US" sz="1100" dirty="0" smtClean="0">
                <a:ea typeface="Calibri" panose="020F0502020204030204" pitchFamily="34" charset="0"/>
                <a:cs typeface="Times New Roman" panose="02020603050405020304" pitchFamily="18" charset="0"/>
              </a:rPr>
              <a:t>LV mass = a x Height </a:t>
            </a:r>
            <a:r>
              <a:rPr lang="en-US" sz="1100" baseline="30000" dirty="0" smtClean="0">
                <a:ea typeface="Calibri" panose="020F0502020204030204" pitchFamily="34" charset="0"/>
                <a:cs typeface="Times New Roman" panose="02020603050405020304" pitchFamily="18" charset="0"/>
              </a:rPr>
              <a:t>0.54</a:t>
            </a:r>
            <a:r>
              <a:rPr lang="en-US" sz="1100" dirty="0" smtClean="0">
                <a:ea typeface="Calibri" panose="020F0502020204030204" pitchFamily="34" charset="0"/>
                <a:cs typeface="Times New Roman" panose="02020603050405020304" pitchFamily="18" charset="0"/>
              </a:rPr>
              <a:t> (m) x Weight </a:t>
            </a:r>
            <a:r>
              <a:rPr lang="en-US" sz="1100" baseline="30000" dirty="0" smtClean="0">
                <a:ea typeface="Calibri" panose="020F0502020204030204" pitchFamily="34" charset="0"/>
                <a:cs typeface="Times New Roman" panose="02020603050405020304" pitchFamily="18" charset="0"/>
              </a:rPr>
              <a:t>0.61</a:t>
            </a:r>
            <a:r>
              <a:rPr lang="en-US" sz="1100" dirty="0" smtClean="0">
                <a:ea typeface="Calibri" panose="020F0502020204030204" pitchFamily="34" charset="0"/>
                <a:cs typeface="Times New Roman" panose="02020603050405020304" pitchFamily="18" charset="0"/>
              </a:rPr>
              <a:t> (kg)</a:t>
            </a:r>
          </a:p>
          <a:p>
            <a:pPr marL="914400" marR="0" indent="457200">
              <a:lnSpc>
                <a:spcPct val="107000"/>
              </a:lnSpc>
              <a:spcBef>
                <a:spcPts val="0"/>
              </a:spcBef>
              <a:spcAft>
                <a:spcPts val="0"/>
              </a:spcAft>
            </a:pPr>
            <a:r>
              <a:rPr lang="en-US" sz="1100" dirty="0" smtClean="0">
                <a:ea typeface="Calibri" panose="020F0502020204030204" pitchFamily="34" charset="0"/>
                <a:cs typeface="Times New Roman" panose="02020603050405020304" pitchFamily="18" charset="0"/>
              </a:rPr>
              <a:t>Where	a = 6.82 for women</a:t>
            </a:r>
          </a:p>
          <a:p>
            <a:pPr marL="457200" marR="0">
              <a:lnSpc>
                <a:spcPct val="107000"/>
              </a:lnSpc>
              <a:spcBef>
                <a:spcPts val="0"/>
              </a:spcBef>
              <a:spcAft>
                <a:spcPts val="0"/>
              </a:spcAft>
            </a:pPr>
            <a:r>
              <a:rPr lang="en-US" sz="1100" dirty="0" smtClean="0">
                <a:ea typeface="Calibri" panose="020F0502020204030204" pitchFamily="34" charset="0"/>
                <a:cs typeface="Times New Roman" panose="02020603050405020304" pitchFamily="18" charset="0"/>
              </a:rPr>
              <a:t>			a = 8.25 for men	</a:t>
            </a:r>
          </a:p>
          <a:p>
            <a:pPr marL="457200" marR="0">
              <a:lnSpc>
                <a:spcPct val="107000"/>
              </a:lnSpc>
              <a:spcBef>
                <a:spcPts val="0"/>
              </a:spcBef>
              <a:spcAft>
                <a:spcPts val="0"/>
              </a:spcAft>
            </a:pPr>
            <a:r>
              <a:rPr lang="en-US" sz="1100" dirty="0" smtClean="0">
                <a:ea typeface="Calibri" panose="020F0502020204030204" pitchFamily="34" charset="0"/>
                <a:cs typeface="Times New Roman" panose="02020603050405020304" pitchFamily="18" charset="0"/>
              </a:rPr>
              <a:t> </a:t>
            </a:r>
          </a:p>
          <a:p>
            <a:pPr marL="457200" marR="0" indent="457200">
              <a:lnSpc>
                <a:spcPct val="107000"/>
              </a:lnSpc>
              <a:spcBef>
                <a:spcPts val="0"/>
              </a:spcBef>
              <a:spcAft>
                <a:spcPts val="0"/>
              </a:spcAft>
            </a:pPr>
            <a:r>
              <a:rPr lang="en-US" sz="1100" dirty="0" smtClean="0">
                <a:ea typeface="Calibri" panose="020F0502020204030204" pitchFamily="34" charset="0"/>
                <a:cs typeface="Times New Roman" panose="02020603050405020304" pitchFamily="18" charset="0"/>
              </a:rPr>
              <a:t>RV mass = a x Age </a:t>
            </a:r>
            <a:r>
              <a:rPr lang="en-US" sz="1100" baseline="30000" dirty="0" smtClean="0">
                <a:ea typeface="Calibri" panose="020F0502020204030204" pitchFamily="34" charset="0"/>
                <a:cs typeface="Times New Roman" panose="02020603050405020304" pitchFamily="18" charset="0"/>
              </a:rPr>
              <a:t>-0.32</a:t>
            </a:r>
            <a:r>
              <a:rPr lang="en-US" sz="1100" dirty="0" smtClean="0">
                <a:ea typeface="Calibri" panose="020F0502020204030204" pitchFamily="34" charset="0"/>
                <a:cs typeface="Times New Roman" panose="02020603050405020304" pitchFamily="18" charset="0"/>
              </a:rPr>
              <a:t> (years) x Height </a:t>
            </a:r>
            <a:r>
              <a:rPr lang="en-US" sz="1100" baseline="30000" dirty="0" smtClean="0">
                <a:ea typeface="Calibri" panose="020F0502020204030204" pitchFamily="34" charset="0"/>
                <a:cs typeface="Times New Roman" panose="02020603050405020304" pitchFamily="18" charset="0"/>
              </a:rPr>
              <a:t>1.135</a:t>
            </a:r>
            <a:r>
              <a:rPr lang="en-US" sz="1100" dirty="0" smtClean="0">
                <a:ea typeface="Calibri" panose="020F0502020204030204" pitchFamily="34" charset="0"/>
                <a:cs typeface="Times New Roman" panose="02020603050405020304" pitchFamily="18" charset="0"/>
              </a:rPr>
              <a:t> (m) x Weight </a:t>
            </a:r>
            <a:r>
              <a:rPr lang="en-US" sz="1100" baseline="30000" dirty="0" smtClean="0">
                <a:ea typeface="Calibri" panose="020F0502020204030204" pitchFamily="34" charset="0"/>
                <a:cs typeface="Times New Roman" panose="02020603050405020304" pitchFamily="18" charset="0"/>
              </a:rPr>
              <a:t>0.315</a:t>
            </a:r>
            <a:r>
              <a:rPr lang="en-US" sz="1100" dirty="0" smtClean="0">
                <a:ea typeface="Calibri" panose="020F0502020204030204" pitchFamily="34" charset="0"/>
                <a:cs typeface="Times New Roman" panose="02020603050405020304" pitchFamily="18" charset="0"/>
              </a:rPr>
              <a:t> (kg)</a:t>
            </a:r>
          </a:p>
          <a:p>
            <a:pPr marL="914400" marR="0" indent="457200">
              <a:lnSpc>
                <a:spcPct val="107000"/>
              </a:lnSpc>
              <a:spcBef>
                <a:spcPts val="0"/>
              </a:spcBef>
              <a:spcAft>
                <a:spcPts val="0"/>
              </a:spcAft>
            </a:pPr>
            <a:r>
              <a:rPr lang="en-US" sz="1100" dirty="0" smtClean="0">
                <a:ea typeface="Calibri" panose="020F0502020204030204" pitchFamily="34" charset="0"/>
                <a:cs typeface="Times New Roman" panose="02020603050405020304" pitchFamily="18" charset="0"/>
              </a:rPr>
              <a:t>where 	a = 10.59 for women</a:t>
            </a:r>
          </a:p>
          <a:p>
            <a:pPr marL="1371600" marR="0" indent="457200">
              <a:lnSpc>
                <a:spcPct val="107000"/>
              </a:lnSpc>
              <a:spcBef>
                <a:spcPts val="0"/>
              </a:spcBef>
              <a:spcAft>
                <a:spcPts val="0"/>
              </a:spcAft>
            </a:pPr>
            <a:r>
              <a:rPr lang="en-US" sz="1100" dirty="0" smtClean="0">
                <a:ea typeface="Calibri" panose="020F0502020204030204" pitchFamily="34" charset="0"/>
                <a:cs typeface="Times New Roman" panose="02020603050405020304" pitchFamily="18" charset="0"/>
              </a:rPr>
              <a:t>	a = 11.25 for men</a:t>
            </a:r>
          </a:p>
          <a:p>
            <a:pPr marL="0" indent="0">
              <a:lnSpc>
                <a:spcPct val="107000"/>
              </a:lnSpc>
              <a:spcBef>
                <a:spcPts val="600"/>
              </a:spcBef>
              <a:buFont typeface="Arial" panose="020B0604020202020204" pitchFamily="34" charset="0"/>
              <a:buNone/>
            </a:pPr>
            <a:r>
              <a:rPr lang="en-US" sz="1100" dirty="0" smtClean="0">
                <a:ea typeface="Calibri" panose="020F0502020204030204" pitchFamily="34" charset="0"/>
                <a:cs typeface="Times New Roman" panose="02020603050405020304" pitchFamily="18" charset="0"/>
              </a:rPr>
              <a:t>Version 1 -</a:t>
            </a:r>
          </a:p>
          <a:p>
            <a:pPr marL="285750" indent="-285750">
              <a:lnSpc>
                <a:spcPct val="107000"/>
              </a:lnSpc>
              <a:spcBef>
                <a:spcPts val="600"/>
              </a:spcBef>
              <a:buFont typeface="Arial" panose="020B0604020202020204" pitchFamily="34" charset="0"/>
              <a:buChar char="•"/>
            </a:pPr>
            <a:r>
              <a:rPr lang="en-US" sz="1100" dirty="0" smtClean="0">
                <a:ea typeface="Calibri" panose="020F0502020204030204" pitchFamily="34" charset="0"/>
                <a:cs typeface="Times New Roman" panose="02020603050405020304" pitchFamily="18" charset="0"/>
              </a:rPr>
              <a:t>PHM match is calculated as [(donor PHM – recipient PHM) / donor PHM] x 100. </a:t>
            </a:r>
          </a:p>
          <a:p>
            <a:pPr marL="285750" indent="-285750">
              <a:lnSpc>
                <a:spcPct val="107000"/>
              </a:lnSpc>
              <a:buFont typeface="Arial" panose="020B0604020202020204" pitchFamily="34" charset="0"/>
              <a:buChar char="•"/>
            </a:pPr>
            <a:r>
              <a:rPr lang="en-US" sz="1100" dirty="0" smtClean="0">
                <a:ea typeface="Calibri" panose="020F0502020204030204" pitchFamily="34" charset="0"/>
                <a:cs typeface="Times New Roman" panose="02020603050405020304" pitchFamily="18" charset="0"/>
              </a:rPr>
              <a:t>Weight match is calculated as</a:t>
            </a:r>
          </a:p>
          <a:p>
            <a:pPr lvl="1">
              <a:lnSpc>
                <a:spcPct val="107000"/>
              </a:lnSpc>
            </a:pPr>
            <a:r>
              <a:rPr lang="en-US" sz="1100" dirty="0" smtClean="0">
                <a:ea typeface="Calibri" panose="020F0502020204030204" pitchFamily="34" charset="0"/>
                <a:cs typeface="Times New Roman" panose="02020603050405020304" pitchFamily="18" charset="0"/>
              </a:rPr>
              <a:t>	[(donor weight – recipient weight) / donor weight] x 100. </a:t>
            </a:r>
          </a:p>
          <a:p>
            <a:pPr marL="285750" indent="-285750">
              <a:lnSpc>
                <a:spcPct val="107000"/>
              </a:lnSpc>
              <a:buFont typeface="Arial" panose="020B0604020202020204" pitchFamily="34" charset="0"/>
              <a:buChar char="•"/>
            </a:pPr>
            <a:r>
              <a:rPr lang="en-US" sz="1100" dirty="0" smtClean="0">
                <a:ea typeface="Calibri" panose="020F0502020204030204" pitchFamily="34" charset="0"/>
                <a:cs typeface="Times New Roman" panose="02020603050405020304" pitchFamily="18" charset="0"/>
              </a:rPr>
              <a:t>Height match is calculated as</a:t>
            </a:r>
          </a:p>
          <a:p>
            <a:pPr marL="742950" lvl="1" indent="-285750">
              <a:lnSpc>
                <a:spcPct val="107000"/>
              </a:lnSpc>
              <a:buFont typeface="Arial" panose="020B0604020202020204" pitchFamily="34" charset="0"/>
              <a:buChar char="•"/>
            </a:pPr>
            <a:r>
              <a:rPr lang="en-US" sz="1100" dirty="0" smtClean="0">
                <a:ea typeface="Calibri" panose="020F0502020204030204" pitchFamily="34" charset="0"/>
                <a:cs typeface="Times New Roman" panose="02020603050405020304" pitchFamily="18" charset="0"/>
              </a:rPr>
              <a:t> [(donor height – recipient height) / donor height] x 100.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p>
          <a:p>
            <a:pPr defTabSz="933237">
              <a:defRPr/>
            </a:pPr>
            <a:endParaRPr lang="en-US" sz="1100"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105</a:t>
            </a:fld>
            <a:endParaRPr lang="en-US" dirty="0"/>
          </a:p>
        </p:txBody>
      </p:sp>
    </p:spTree>
    <p:extLst>
      <p:ext uri="{BB962C8B-B14F-4D97-AF65-F5344CB8AC3E}">
        <p14:creationId xmlns:p14="http://schemas.microsoft.com/office/powerpoint/2010/main" val="119116240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100" dirty="0">
                <a:ea typeface="Calibri" panose="020F0502020204030204" pitchFamily="34" charset="0"/>
                <a:cs typeface="Times New Roman" panose="02020603050405020304" pitchFamily="18" charset="0"/>
              </a:rPr>
              <a:t>PHM match = [(donor PHM – recipient PHM) / donor PHM] x 100</a:t>
            </a:r>
          </a:p>
          <a:p>
            <a:pPr>
              <a:defRPr/>
            </a:pPr>
            <a:r>
              <a:rPr lang="en-US" sz="1100"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sz="1100" dirty="0">
                <a:ea typeface="Calibri" panose="020F0502020204030204" pitchFamily="34" charset="0"/>
                <a:cs typeface="Times New Roman" panose="02020603050405020304" pitchFamily="18" charset="0"/>
              </a:rPr>
              <a:t>Height match =  [(donor height – recipient height) / donor height] x 100</a:t>
            </a:r>
          </a:p>
          <a:p>
            <a:pPr>
              <a:defRPr/>
            </a:pPr>
            <a:endParaRPr lang="en-US" sz="1100" kern="1200" dirty="0" smtClean="0">
              <a:solidFill>
                <a:schemeClr val="tx1"/>
              </a:solidFill>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dirty="0"/>
          </a:p>
        </p:txBody>
      </p:sp>
    </p:spTree>
    <p:extLst>
      <p:ext uri="{BB962C8B-B14F-4D97-AF65-F5344CB8AC3E}">
        <p14:creationId xmlns:p14="http://schemas.microsoft.com/office/powerpoint/2010/main" val="330123706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100" dirty="0">
                <a:ea typeface="Calibri" panose="020F0502020204030204" pitchFamily="34" charset="0"/>
                <a:cs typeface="Times New Roman" panose="02020603050405020304" pitchFamily="18" charset="0"/>
              </a:rPr>
              <a:t>PHM match = [(donor PHM – recipient PHM) / donor PHM] x 100</a:t>
            </a:r>
          </a:p>
          <a:p>
            <a:pPr>
              <a:defRPr/>
            </a:pPr>
            <a:r>
              <a:rPr lang="en-US" sz="1100"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sz="1100" dirty="0">
                <a:ea typeface="Calibri" panose="020F0502020204030204" pitchFamily="34" charset="0"/>
                <a:cs typeface="Times New Roman" panose="02020603050405020304" pitchFamily="18" charset="0"/>
              </a:rPr>
              <a:t>Height match =  [(donor height – recipient height) / donor height] x 100</a:t>
            </a:r>
          </a:p>
          <a:p>
            <a:pPr marL="742950" lvl="1" indent="-285750">
              <a:lnSpc>
                <a:spcPct val="107000"/>
              </a:lnSpc>
              <a:buFont typeface="Arial" panose="020B0604020202020204" pitchFamily="34" charset="0"/>
              <a:buChar char="•"/>
            </a:pPr>
            <a:endParaRPr lang="en-US" sz="1100" dirty="0" smtClean="0">
              <a:solidFill>
                <a:schemeClr val="bg2"/>
              </a:solidFill>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dirty="0"/>
          </a:p>
        </p:txBody>
      </p:sp>
    </p:spTree>
    <p:extLst>
      <p:ext uri="{BB962C8B-B14F-4D97-AF65-F5344CB8AC3E}">
        <p14:creationId xmlns:p14="http://schemas.microsoft.com/office/powerpoint/2010/main" val="70827261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dirty="0"/>
          </a:p>
        </p:txBody>
      </p:sp>
    </p:spTree>
    <p:extLst>
      <p:ext uri="{BB962C8B-B14F-4D97-AF65-F5344CB8AC3E}">
        <p14:creationId xmlns:p14="http://schemas.microsoft.com/office/powerpoint/2010/main" val="5159403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a:t>
            </a:r>
            <a:r>
              <a:rPr lang="en-US" dirty="0" smtClean="0">
                <a:ea typeface="Calibri" panose="020F0502020204030204" pitchFamily="34" charset="0"/>
                <a:cs typeface="Times New Roman" panose="02020603050405020304" pitchFamily="18" charset="0"/>
              </a:rPr>
              <a:t>weight) </a:t>
            </a:r>
            <a:r>
              <a:rPr lang="en-US" dirty="0">
                <a:ea typeface="Calibri" panose="020F0502020204030204" pitchFamily="34" charset="0"/>
                <a:cs typeface="Times New Roman" panose="02020603050405020304" pitchFamily="18" charset="0"/>
              </a:rPr>
              <a:t>/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a:t>
            </a:r>
            <a:r>
              <a:rPr lang="en-US" dirty="0" smtClean="0">
                <a:ea typeface="Calibri" panose="020F0502020204030204" pitchFamily="34" charset="0"/>
                <a:cs typeface="Times New Roman" panose="02020603050405020304" pitchFamily="18" charset="0"/>
              </a:rPr>
              <a:t>height) </a:t>
            </a:r>
            <a:r>
              <a:rPr lang="en-US" dirty="0">
                <a:ea typeface="Calibri" panose="020F0502020204030204" pitchFamily="34" charset="0"/>
                <a:cs typeface="Times New Roman" panose="02020603050405020304" pitchFamily="18" charset="0"/>
              </a:rPr>
              <a:t>/ donor height] x 100</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dirty="0"/>
          </a:p>
        </p:txBody>
      </p:sp>
    </p:spTree>
    <p:extLst>
      <p:ext uri="{BB962C8B-B14F-4D97-AF65-F5344CB8AC3E}">
        <p14:creationId xmlns:p14="http://schemas.microsoft.com/office/powerpoint/2010/main" val="42359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dirty="0"/>
          </a:p>
        </p:txBody>
      </p:sp>
    </p:spTree>
    <p:extLst>
      <p:ext uri="{BB962C8B-B14F-4D97-AF65-F5344CB8AC3E}">
        <p14:creationId xmlns:p14="http://schemas.microsoft.com/office/powerpoint/2010/main" val="283982456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a:t>
            </a:r>
            <a:r>
              <a:rPr lang="en-US" dirty="0" smtClean="0">
                <a:ea typeface="Calibri" panose="020F0502020204030204" pitchFamily="34" charset="0"/>
                <a:cs typeface="Times New Roman" panose="02020603050405020304" pitchFamily="18" charset="0"/>
              </a:rPr>
              <a:t>100</a:t>
            </a:r>
            <a:endParaRPr lang="en-US"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dirty="0"/>
          </a:p>
        </p:txBody>
      </p:sp>
    </p:spTree>
    <p:extLst>
      <p:ext uri="{BB962C8B-B14F-4D97-AF65-F5344CB8AC3E}">
        <p14:creationId xmlns:p14="http://schemas.microsoft.com/office/powerpoint/2010/main" val="42362730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dirty="0"/>
          </a:p>
        </p:txBody>
      </p:sp>
    </p:spTree>
    <p:extLst>
      <p:ext uri="{BB962C8B-B14F-4D97-AF65-F5344CB8AC3E}">
        <p14:creationId xmlns:p14="http://schemas.microsoft.com/office/powerpoint/2010/main" val="173668818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dirty="0"/>
          </a:p>
        </p:txBody>
      </p:sp>
    </p:spTree>
    <p:extLst>
      <p:ext uri="{BB962C8B-B14F-4D97-AF65-F5344CB8AC3E}">
        <p14:creationId xmlns:p14="http://schemas.microsoft.com/office/powerpoint/2010/main" val="177955608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dirty="0"/>
          </a:p>
        </p:txBody>
      </p:sp>
    </p:spTree>
    <p:extLst>
      <p:ext uri="{BB962C8B-B14F-4D97-AF65-F5344CB8AC3E}">
        <p14:creationId xmlns:p14="http://schemas.microsoft.com/office/powerpoint/2010/main" val="259582237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dirty="0"/>
          </a:p>
        </p:txBody>
      </p:sp>
    </p:spTree>
    <p:extLst>
      <p:ext uri="{BB962C8B-B14F-4D97-AF65-F5344CB8AC3E}">
        <p14:creationId xmlns:p14="http://schemas.microsoft.com/office/powerpoint/2010/main" val="202619720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dirty="0"/>
          </a:p>
        </p:txBody>
      </p:sp>
    </p:spTree>
    <p:extLst>
      <p:ext uri="{BB962C8B-B14F-4D97-AF65-F5344CB8AC3E}">
        <p14:creationId xmlns:p14="http://schemas.microsoft.com/office/powerpoint/2010/main" val="107910270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dirty="0"/>
          </a:p>
        </p:txBody>
      </p:sp>
    </p:spTree>
    <p:extLst>
      <p:ext uri="{BB962C8B-B14F-4D97-AF65-F5344CB8AC3E}">
        <p14:creationId xmlns:p14="http://schemas.microsoft.com/office/powerpoint/2010/main" val="176623320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dirty="0"/>
          </a:p>
        </p:txBody>
      </p:sp>
    </p:spTree>
    <p:extLst>
      <p:ext uri="{BB962C8B-B14F-4D97-AF65-F5344CB8AC3E}">
        <p14:creationId xmlns:p14="http://schemas.microsoft.com/office/powerpoint/2010/main" val="50178393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dirty="0"/>
          </a:p>
        </p:txBody>
      </p:sp>
    </p:spTree>
    <p:extLst>
      <p:ext uri="{BB962C8B-B14F-4D97-AF65-F5344CB8AC3E}">
        <p14:creationId xmlns:p14="http://schemas.microsoft.com/office/powerpoint/2010/main" val="151133479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dirty="0"/>
          </a:p>
        </p:txBody>
      </p:sp>
    </p:spTree>
    <p:extLst>
      <p:ext uri="{BB962C8B-B14F-4D97-AF65-F5344CB8AC3E}">
        <p14:creationId xmlns:p14="http://schemas.microsoft.com/office/powerpoint/2010/main" val="373376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74439189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120</a:t>
            </a:fld>
            <a:endParaRPr lang="en-US" dirty="0"/>
          </a:p>
        </p:txBody>
      </p:sp>
    </p:spTree>
    <p:extLst>
      <p:ext uri="{BB962C8B-B14F-4D97-AF65-F5344CB8AC3E}">
        <p14:creationId xmlns:p14="http://schemas.microsoft.com/office/powerpoint/2010/main" val="607388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dirty="0"/>
          </a:p>
        </p:txBody>
      </p:sp>
    </p:spTree>
    <p:extLst>
      <p:ext uri="{BB962C8B-B14F-4D97-AF65-F5344CB8AC3E}">
        <p14:creationId xmlns:p14="http://schemas.microsoft.com/office/powerpoint/2010/main" val="402364150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dirty="0"/>
          </a:p>
        </p:txBody>
      </p:sp>
    </p:spTree>
    <p:extLst>
      <p:ext uri="{BB962C8B-B14F-4D97-AF65-F5344CB8AC3E}">
        <p14:creationId xmlns:p14="http://schemas.microsoft.com/office/powerpoint/2010/main" val="386421326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dirty="0"/>
          </a:p>
        </p:txBody>
      </p:sp>
    </p:spTree>
    <p:extLst>
      <p:ext uri="{BB962C8B-B14F-4D97-AF65-F5344CB8AC3E}">
        <p14:creationId xmlns:p14="http://schemas.microsoft.com/office/powerpoint/2010/main" val="217523021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dirty="0"/>
          </a:p>
        </p:txBody>
      </p:sp>
    </p:spTree>
    <p:extLst>
      <p:ext uri="{BB962C8B-B14F-4D97-AF65-F5344CB8AC3E}">
        <p14:creationId xmlns:p14="http://schemas.microsoft.com/office/powerpoint/2010/main" val="313569724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dirty="0"/>
          </a:p>
        </p:txBody>
      </p:sp>
    </p:spTree>
    <p:extLst>
      <p:ext uri="{BB962C8B-B14F-4D97-AF65-F5344CB8AC3E}">
        <p14:creationId xmlns:p14="http://schemas.microsoft.com/office/powerpoint/2010/main" val="106903887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126</a:t>
            </a:fld>
            <a:endParaRPr lang="en-US" dirty="0"/>
          </a:p>
        </p:txBody>
      </p:sp>
    </p:spTree>
    <p:extLst>
      <p:ext uri="{BB962C8B-B14F-4D97-AF65-F5344CB8AC3E}">
        <p14:creationId xmlns:p14="http://schemas.microsoft.com/office/powerpoint/2010/main" val="253394636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127</a:t>
            </a:fld>
            <a:endParaRPr lang="en-US" dirty="0"/>
          </a:p>
        </p:txBody>
      </p:sp>
    </p:spTree>
    <p:extLst>
      <p:ext uri="{BB962C8B-B14F-4D97-AF65-F5344CB8AC3E}">
        <p14:creationId xmlns:p14="http://schemas.microsoft.com/office/powerpoint/2010/main" val="181805770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128</a:t>
            </a:fld>
            <a:endParaRPr lang="en-US" dirty="0"/>
          </a:p>
        </p:txBody>
      </p:sp>
    </p:spTree>
    <p:extLst>
      <p:ext uri="{BB962C8B-B14F-4D97-AF65-F5344CB8AC3E}">
        <p14:creationId xmlns:p14="http://schemas.microsoft.com/office/powerpoint/2010/main" val="66394564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129</a:t>
            </a:fld>
            <a:endParaRPr lang="en-US" dirty="0"/>
          </a:p>
        </p:txBody>
      </p:sp>
    </p:spTree>
    <p:extLst>
      <p:ext uri="{BB962C8B-B14F-4D97-AF65-F5344CB8AC3E}">
        <p14:creationId xmlns:p14="http://schemas.microsoft.com/office/powerpoint/2010/main" val="266256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250040009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dirty="0"/>
          </a:p>
        </p:txBody>
      </p:sp>
    </p:spTree>
    <p:extLst>
      <p:ext uri="{BB962C8B-B14F-4D97-AF65-F5344CB8AC3E}">
        <p14:creationId xmlns:p14="http://schemas.microsoft.com/office/powerpoint/2010/main" val="370770091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dirty="0"/>
          </a:p>
        </p:txBody>
      </p:sp>
    </p:spTree>
    <p:extLst>
      <p:ext uri="{BB962C8B-B14F-4D97-AF65-F5344CB8AC3E}">
        <p14:creationId xmlns:p14="http://schemas.microsoft.com/office/powerpoint/2010/main" val="48164453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dirty="0"/>
          </a:p>
        </p:txBody>
      </p:sp>
    </p:spTree>
    <p:extLst>
      <p:ext uri="{BB962C8B-B14F-4D97-AF65-F5344CB8AC3E}">
        <p14:creationId xmlns:p14="http://schemas.microsoft.com/office/powerpoint/2010/main" val="33672499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133</a:t>
            </a:fld>
            <a:endParaRPr lang="en-US" dirty="0"/>
          </a:p>
        </p:txBody>
      </p:sp>
    </p:spTree>
    <p:extLst>
      <p:ext uri="{BB962C8B-B14F-4D97-AF65-F5344CB8AC3E}">
        <p14:creationId xmlns:p14="http://schemas.microsoft.com/office/powerpoint/2010/main" val="349671185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dirty="0"/>
          </a:p>
        </p:txBody>
      </p:sp>
    </p:spTree>
    <p:extLst>
      <p:ext uri="{BB962C8B-B14F-4D97-AF65-F5344CB8AC3E}">
        <p14:creationId xmlns:p14="http://schemas.microsoft.com/office/powerpoint/2010/main" val="359926666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dirty="0"/>
          </a:p>
        </p:txBody>
      </p:sp>
    </p:spTree>
    <p:extLst>
      <p:ext uri="{BB962C8B-B14F-4D97-AF65-F5344CB8AC3E}">
        <p14:creationId xmlns:p14="http://schemas.microsoft.com/office/powerpoint/2010/main" val="144379470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dirty="0"/>
          </a:p>
        </p:txBody>
      </p:sp>
    </p:spTree>
    <p:extLst>
      <p:ext uri="{BB962C8B-B14F-4D97-AF65-F5344CB8AC3E}">
        <p14:creationId xmlns:p14="http://schemas.microsoft.com/office/powerpoint/2010/main" val="289906974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dirty="0"/>
          </a:p>
        </p:txBody>
      </p:sp>
    </p:spTree>
    <p:extLst>
      <p:ext uri="{BB962C8B-B14F-4D97-AF65-F5344CB8AC3E}">
        <p14:creationId xmlns:p14="http://schemas.microsoft.com/office/powerpoint/2010/main" val="213155916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138</a:t>
            </a:fld>
            <a:endParaRPr lang="en-US" dirty="0"/>
          </a:p>
        </p:txBody>
      </p:sp>
    </p:spTree>
    <p:extLst>
      <p:ext uri="{BB962C8B-B14F-4D97-AF65-F5344CB8AC3E}">
        <p14:creationId xmlns:p14="http://schemas.microsoft.com/office/powerpoint/2010/main" val="106139777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139</a:t>
            </a:fld>
            <a:endParaRPr lang="en-US" dirty="0"/>
          </a:p>
        </p:txBody>
      </p:sp>
    </p:spTree>
    <p:extLst>
      <p:ext uri="{BB962C8B-B14F-4D97-AF65-F5344CB8AC3E}">
        <p14:creationId xmlns:p14="http://schemas.microsoft.com/office/powerpoint/2010/main" val="2084635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118417321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dirty="0"/>
          </a:p>
        </p:txBody>
      </p:sp>
    </p:spTree>
    <p:extLst>
      <p:ext uri="{BB962C8B-B14F-4D97-AF65-F5344CB8AC3E}">
        <p14:creationId xmlns:p14="http://schemas.microsoft.com/office/powerpoint/2010/main" val="341554011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dirty="0"/>
          </a:p>
        </p:txBody>
      </p:sp>
    </p:spTree>
    <p:extLst>
      <p:ext uri="{BB962C8B-B14F-4D97-AF65-F5344CB8AC3E}">
        <p14:creationId xmlns:p14="http://schemas.microsoft.com/office/powerpoint/2010/main" val="372122034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dirty="0"/>
          </a:p>
        </p:txBody>
      </p:sp>
    </p:spTree>
    <p:extLst>
      <p:ext uri="{BB962C8B-B14F-4D97-AF65-F5344CB8AC3E}">
        <p14:creationId xmlns:p14="http://schemas.microsoft.com/office/powerpoint/2010/main" val="233664614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dirty="0"/>
          </a:p>
        </p:txBody>
      </p:sp>
    </p:spTree>
    <p:extLst>
      <p:ext uri="{BB962C8B-B14F-4D97-AF65-F5344CB8AC3E}">
        <p14:creationId xmlns:p14="http://schemas.microsoft.com/office/powerpoint/2010/main" val="36772021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dirty="0"/>
          </a:p>
        </p:txBody>
      </p:sp>
    </p:spTree>
    <p:extLst>
      <p:ext uri="{BB962C8B-B14F-4D97-AF65-F5344CB8AC3E}">
        <p14:creationId xmlns:p14="http://schemas.microsoft.com/office/powerpoint/2010/main" val="144649186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dirty="0"/>
          </a:p>
        </p:txBody>
      </p:sp>
    </p:spTree>
    <p:extLst>
      <p:ext uri="{BB962C8B-B14F-4D97-AF65-F5344CB8AC3E}">
        <p14:creationId xmlns:p14="http://schemas.microsoft.com/office/powerpoint/2010/main" val="231385204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donor PHM] x 100</a:t>
            </a:r>
          </a:p>
          <a:p>
            <a:pPr>
              <a:defRPr/>
            </a:pPr>
            <a:r>
              <a:rPr lang="en-US" dirty="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donor height] x 100</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dirty="0"/>
          </a:p>
        </p:txBody>
      </p:sp>
    </p:spTree>
    <p:extLst>
      <p:ext uri="{BB962C8B-B14F-4D97-AF65-F5344CB8AC3E}">
        <p14:creationId xmlns:p14="http://schemas.microsoft.com/office/powerpoint/2010/main" val="233885990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marR="0" lvl="0" indent="-285750">
              <a:lnSpc>
                <a:spcPct val="107000"/>
              </a:lnSpc>
              <a:spcBef>
                <a:spcPts val="600"/>
              </a:spcBef>
              <a:spcAft>
                <a:spcPts val="0"/>
              </a:spcAft>
              <a:buFont typeface="Arial" panose="020B0604020202020204" pitchFamily="34" charset="0"/>
              <a:buChar char="•"/>
            </a:pPr>
            <a:r>
              <a:rPr lang="en-US" sz="1000" dirty="0" smtClean="0">
                <a:ea typeface="Calibri" panose="020F0502020204030204" pitchFamily="34" charset="0"/>
                <a:cs typeface="Times New Roman" panose="02020603050405020304" pitchFamily="18" charset="0"/>
              </a:rPr>
              <a:t>Predicted Heart Mass (PHM) is used for adult heart Focus analysis</a:t>
            </a:r>
          </a:p>
          <a:p>
            <a:pPr marL="285750" marR="0" lvl="0" indent="-285750">
              <a:lnSpc>
                <a:spcPct val="107000"/>
              </a:lnSpc>
              <a:spcBef>
                <a:spcPts val="600"/>
              </a:spcBef>
              <a:spcAft>
                <a:spcPts val="0"/>
              </a:spcAft>
              <a:buFont typeface="Arial" panose="020B0604020202020204" pitchFamily="34" charset="0"/>
              <a:buChar char="•"/>
            </a:pPr>
            <a:r>
              <a:rPr lang="en-US" sz="1000" dirty="0" smtClean="0">
                <a:ea typeface="Calibri" panose="020F0502020204030204" pitchFamily="34" charset="0"/>
                <a:cs typeface="Times New Roman" panose="02020603050405020304" pitchFamily="18" charset="0"/>
              </a:rPr>
              <a:t>PHM is calculated based on age, height, and weight –</a:t>
            </a:r>
          </a:p>
          <a:p>
            <a:pPr marL="742950" lvl="1" indent="-285750">
              <a:lnSpc>
                <a:spcPct val="107000"/>
              </a:lnSpc>
              <a:spcBef>
                <a:spcPts val="600"/>
              </a:spcBef>
              <a:buFont typeface="Arial" panose="020B0604020202020204" pitchFamily="34" charset="0"/>
              <a:buChar char="•"/>
            </a:pPr>
            <a:r>
              <a:rPr lang="en-US" sz="1000" dirty="0" smtClean="0">
                <a:ea typeface="Calibri" panose="020F0502020204030204" pitchFamily="34" charset="0"/>
                <a:cs typeface="Times New Roman" panose="02020603050405020304" pitchFamily="18" charset="0"/>
              </a:rPr>
              <a:t>PHM = LV mass + RV mass</a:t>
            </a:r>
          </a:p>
          <a:p>
            <a:pPr marL="457200" marR="0" indent="457200">
              <a:lnSpc>
                <a:spcPct val="107000"/>
              </a:lnSpc>
              <a:spcBef>
                <a:spcPts val="0"/>
              </a:spcBef>
              <a:spcAft>
                <a:spcPts val="0"/>
              </a:spcAft>
            </a:pPr>
            <a:r>
              <a:rPr lang="en-US" sz="1000" dirty="0" smtClean="0">
                <a:ea typeface="Calibri" panose="020F0502020204030204" pitchFamily="34" charset="0"/>
                <a:cs typeface="Times New Roman" panose="02020603050405020304" pitchFamily="18" charset="0"/>
              </a:rPr>
              <a:t>LV mass = a x Height </a:t>
            </a:r>
            <a:r>
              <a:rPr lang="en-US" sz="1000" baseline="30000" dirty="0" smtClean="0">
                <a:ea typeface="Calibri" panose="020F0502020204030204" pitchFamily="34" charset="0"/>
                <a:cs typeface="Times New Roman" panose="02020603050405020304" pitchFamily="18" charset="0"/>
              </a:rPr>
              <a:t>0.54</a:t>
            </a:r>
            <a:r>
              <a:rPr lang="en-US" sz="1000" dirty="0" smtClean="0">
                <a:ea typeface="Calibri" panose="020F0502020204030204" pitchFamily="34" charset="0"/>
                <a:cs typeface="Times New Roman" panose="02020603050405020304" pitchFamily="18" charset="0"/>
              </a:rPr>
              <a:t> (m) x Weight </a:t>
            </a:r>
            <a:r>
              <a:rPr lang="en-US" sz="1000" baseline="30000" dirty="0" smtClean="0">
                <a:ea typeface="Calibri" panose="020F0502020204030204" pitchFamily="34" charset="0"/>
                <a:cs typeface="Times New Roman" panose="02020603050405020304" pitchFamily="18" charset="0"/>
              </a:rPr>
              <a:t>0.61</a:t>
            </a:r>
            <a:r>
              <a:rPr lang="en-US" sz="1000" dirty="0" smtClean="0">
                <a:ea typeface="Calibri" panose="020F0502020204030204" pitchFamily="34" charset="0"/>
                <a:cs typeface="Times New Roman" panose="02020603050405020304" pitchFamily="18" charset="0"/>
              </a:rPr>
              <a:t> (kg)</a:t>
            </a:r>
          </a:p>
          <a:p>
            <a:pPr marL="914400" marR="0" indent="457200">
              <a:lnSpc>
                <a:spcPct val="107000"/>
              </a:lnSpc>
              <a:spcBef>
                <a:spcPts val="0"/>
              </a:spcBef>
              <a:spcAft>
                <a:spcPts val="0"/>
              </a:spcAft>
            </a:pPr>
            <a:r>
              <a:rPr lang="en-US" sz="1000" dirty="0" smtClean="0">
                <a:ea typeface="Calibri" panose="020F0502020204030204" pitchFamily="34" charset="0"/>
                <a:cs typeface="Times New Roman" panose="02020603050405020304" pitchFamily="18" charset="0"/>
              </a:rPr>
              <a:t>Where	a = 6.82 for women</a:t>
            </a:r>
          </a:p>
          <a:p>
            <a:pPr marL="457200" marR="0">
              <a:lnSpc>
                <a:spcPct val="107000"/>
              </a:lnSpc>
              <a:spcBef>
                <a:spcPts val="0"/>
              </a:spcBef>
              <a:spcAft>
                <a:spcPts val="0"/>
              </a:spcAft>
            </a:pPr>
            <a:r>
              <a:rPr lang="en-US" sz="1000" dirty="0" smtClean="0">
                <a:ea typeface="Calibri" panose="020F0502020204030204" pitchFamily="34" charset="0"/>
                <a:cs typeface="Times New Roman" panose="02020603050405020304" pitchFamily="18" charset="0"/>
              </a:rPr>
              <a:t>			a = 8.25 for men	</a:t>
            </a:r>
          </a:p>
          <a:p>
            <a:pPr marL="457200" marR="0">
              <a:lnSpc>
                <a:spcPct val="107000"/>
              </a:lnSpc>
              <a:spcBef>
                <a:spcPts val="0"/>
              </a:spcBef>
              <a:spcAft>
                <a:spcPts val="0"/>
              </a:spcAft>
            </a:pPr>
            <a:r>
              <a:rPr lang="en-US" sz="1000" dirty="0" smtClean="0">
                <a:ea typeface="Calibri" panose="020F0502020204030204" pitchFamily="34" charset="0"/>
                <a:cs typeface="Times New Roman" panose="02020603050405020304" pitchFamily="18" charset="0"/>
              </a:rPr>
              <a:t> </a:t>
            </a:r>
          </a:p>
          <a:p>
            <a:pPr marL="457200" marR="0" indent="457200">
              <a:lnSpc>
                <a:spcPct val="107000"/>
              </a:lnSpc>
              <a:spcBef>
                <a:spcPts val="0"/>
              </a:spcBef>
              <a:spcAft>
                <a:spcPts val="0"/>
              </a:spcAft>
            </a:pPr>
            <a:r>
              <a:rPr lang="en-US" sz="1000" dirty="0" smtClean="0">
                <a:ea typeface="Calibri" panose="020F0502020204030204" pitchFamily="34" charset="0"/>
                <a:cs typeface="Times New Roman" panose="02020603050405020304" pitchFamily="18" charset="0"/>
              </a:rPr>
              <a:t>RV mass = a x Age </a:t>
            </a:r>
            <a:r>
              <a:rPr lang="en-US" sz="1000" baseline="30000" dirty="0" smtClean="0">
                <a:ea typeface="Calibri" panose="020F0502020204030204" pitchFamily="34" charset="0"/>
                <a:cs typeface="Times New Roman" panose="02020603050405020304" pitchFamily="18" charset="0"/>
              </a:rPr>
              <a:t>-0.32</a:t>
            </a:r>
            <a:r>
              <a:rPr lang="en-US" sz="1000" dirty="0" smtClean="0">
                <a:ea typeface="Calibri" panose="020F0502020204030204" pitchFamily="34" charset="0"/>
                <a:cs typeface="Times New Roman" panose="02020603050405020304" pitchFamily="18" charset="0"/>
              </a:rPr>
              <a:t> (years) x Height </a:t>
            </a:r>
            <a:r>
              <a:rPr lang="en-US" sz="1000" baseline="30000" dirty="0" smtClean="0">
                <a:ea typeface="Calibri" panose="020F0502020204030204" pitchFamily="34" charset="0"/>
                <a:cs typeface="Times New Roman" panose="02020603050405020304" pitchFamily="18" charset="0"/>
              </a:rPr>
              <a:t>1.135</a:t>
            </a:r>
            <a:r>
              <a:rPr lang="en-US" sz="1000" dirty="0" smtClean="0">
                <a:ea typeface="Calibri" panose="020F0502020204030204" pitchFamily="34" charset="0"/>
                <a:cs typeface="Times New Roman" panose="02020603050405020304" pitchFamily="18" charset="0"/>
              </a:rPr>
              <a:t> (m) x Weight </a:t>
            </a:r>
            <a:r>
              <a:rPr lang="en-US" sz="1000" baseline="30000" dirty="0" smtClean="0">
                <a:ea typeface="Calibri" panose="020F0502020204030204" pitchFamily="34" charset="0"/>
                <a:cs typeface="Times New Roman" panose="02020603050405020304" pitchFamily="18" charset="0"/>
              </a:rPr>
              <a:t>0.315</a:t>
            </a:r>
            <a:r>
              <a:rPr lang="en-US" sz="1000" dirty="0" smtClean="0">
                <a:ea typeface="Calibri" panose="020F0502020204030204" pitchFamily="34" charset="0"/>
                <a:cs typeface="Times New Roman" panose="02020603050405020304" pitchFamily="18" charset="0"/>
              </a:rPr>
              <a:t> (kg)</a:t>
            </a:r>
          </a:p>
          <a:p>
            <a:pPr marL="914400" marR="0" indent="457200">
              <a:lnSpc>
                <a:spcPct val="107000"/>
              </a:lnSpc>
              <a:spcBef>
                <a:spcPts val="0"/>
              </a:spcBef>
              <a:spcAft>
                <a:spcPts val="0"/>
              </a:spcAft>
            </a:pPr>
            <a:r>
              <a:rPr lang="en-US" sz="1000" dirty="0" smtClean="0">
                <a:ea typeface="Calibri" panose="020F0502020204030204" pitchFamily="34" charset="0"/>
                <a:cs typeface="Times New Roman" panose="02020603050405020304" pitchFamily="18" charset="0"/>
              </a:rPr>
              <a:t>where 	a = 10.59 for women</a:t>
            </a:r>
          </a:p>
          <a:p>
            <a:pPr marL="1371600" marR="0" indent="457200">
              <a:lnSpc>
                <a:spcPct val="107000"/>
              </a:lnSpc>
              <a:spcBef>
                <a:spcPts val="0"/>
              </a:spcBef>
              <a:spcAft>
                <a:spcPts val="0"/>
              </a:spcAft>
            </a:pPr>
            <a:r>
              <a:rPr lang="en-US" sz="1000" dirty="0" smtClean="0">
                <a:ea typeface="Calibri" panose="020F0502020204030204" pitchFamily="34" charset="0"/>
                <a:cs typeface="Times New Roman" panose="02020603050405020304" pitchFamily="18" charset="0"/>
              </a:rPr>
              <a:t>	a = 11.25 for men</a:t>
            </a:r>
          </a:p>
          <a:p>
            <a:pPr marL="0" indent="0">
              <a:lnSpc>
                <a:spcPct val="107000"/>
              </a:lnSpc>
              <a:spcBef>
                <a:spcPts val="600"/>
              </a:spcBef>
              <a:buFont typeface="Arial" panose="020B0604020202020204" pitchFamily="34" charset="0"/>
              <a:buNone/>
            </a:pPr>
            <a:r>
              <a:rPr lang="en-US" sz="1000" dirty="0" smtClean="0">
                <a:ea typeface="Calibri" panose="020F0502020204030204" pitchFamily="34" charset="0"/>
                <a:cs typeface="Times New Roman" panose="02020603050405020304" pitchFamily="18" charset="0"/>
              </a:rPr>
              <a:t>Version 2</a:t>
            </a:r>
            <a:r>
              <a:rPr lang="en-US" sz="1000" baseline="0" dirty="0" smtClean="0">
                <a:ea typeface="Calibri" panose="020F0502020204030204" pitchFamily="34" charset="0"/>
                <a:cs typeface="Times New Roman" panose="02020603050405020304" pitchFamily="18" charset="0"/>
              </a:rPr>
              <a:t> -</a:t>
            </a:r>
            <a:endParaRPr lang="en-US" sz="1000" dirty="0" smtClean="0">
              <a:ea typeface="Calibri" panose="020F0502020204030204" pitchFamily="34" charset="0"/>
              <a:cs typeface="Times New Roman" panose="02020603050405020304" pitchFamily="18" charset="0"/>
            </a:endParaRPr>
          </a:p>
          <a:p>
            <a:pPr marL="285750" indent="-285750">
              <a:lnSpc>
                <a:spcPct val="107000"/>
              </a:lnSpc>
              <a:spcBef>
                <a:spcPts val="600"/>
              </a:spcBef>
              <a:buFont typeface="Arial" panose="020B0604020202020204" pitchFamily="34" charset="0"/>
              <a:buChar char="•"/>
            </a:pPr>
            <a:r>
              <a:rPr lang="en-US" sz="1000" dirty="0" smtClean="0">
                <a:ea typeface="Calibri" panose="020F0502020204030204" pitchFamily="34" charset="0"/>
                <a:cs typeface="Times New Roman" panose="02020603050405020304" pitchFamily="18" charset="0"/>
              </a:rPr>
              <a:t>PHM match is calculated as [(donor PHM – recipient PHM) / recipient PHM] x 100. </a:t>
            </a:r>
          </a:p>
          <a:p>
            <a:pPr marL="285750" indent="-285750">
              <a:lnSpc>
                <a:spcPct val="107000"/>
              </a:lnSpc>
              <a:buFont typeface="Arial" panose="020B0604020202020204" pitchFamily="34" charset="0"/>
              <a:buChar char="•"/>
            </a:pPr>
            <a:r>
              <a:rPr lang="en-US" sz="1000" dirty="0" smtClean="0">
                <a:ea typeface="Calibri" panose="020F0502020204030204" pitchFamily="34" charset="0"/>
                <a:cs typeface="Times New Roman" panose="02020603050405020304" pitchFamily="18" charset="0"/>
              </a:rPr>
              <a:t>Weight match is calculated as</a:t>
            </a:r>
          </a:p>
          <a:p>
            <a:pPr lvl="1">
              <a:lnSpc>
                <a:spcPct val="107000"/>
              </a:lnSpc>
            </a:pPr>
            <a:r>
              <a:rPr lang="en-US" sz="1000" dirty="0" smtClean="0">
                <a:ea typeface="Calibri" panose="020F0502020204030204" pitchFamily="34" charset="0"/>
                <a:cs typeface="Times New Roman" panose="02020603050405020304" pitchFamily="18" charset="0"/>
              </a:rPr>
              <a:t>	[(donor weight – recipient weight) / recipient weight] x 100. </a:t>
            </a:r>
          </a:p>
          <a:p>
            <a:pPr marL="285750" indent="-285750">
              <a:lnSpc>
                <a:spcPct val="107000"/>
              </a:lnSpc>
              <a:buFont typeface="Arial" panose="020B0604020202020204" pitchFamily="34" charset="0"/>
              <a:buChar char="•"/>
            </a:pPr>
            <a:r>
              <a:rPr lang="en-US" sz="1000" dirty="0" smtClean="0">
                <a:ea typeface="Calibri" panose="020F0502020204030204" pitchFamily="34" charset="0"/>
                <a:cs typeface="Times New Roman" panose="02020603050405020304" pitchFamily="18" charset="0"/>
              </a:rPr>
              <a:t>Height match is calculated as</a:t>
            </a:r>
          </a:p>
          <a:p>
            <a:pPr marL="742950" lvl="1" indent="-285750">
              <a:lnSpc>
                <a:spcPct val="107000"/>
              </a:lnSpc>
              <a:buFont typeface="Arial" panose="020B0604020202020204" pitchFamily="34" charset="0"/>
              <a:buChar char="•"/>
            </a:pPr>
            <a:r>
              <a:rPr lang="en-US" sz="1000" dirty="0" smtClean="0">
                <a:ea typeface="Calibri" panose="020F0502020204030204" pitchFamily="34" charset="0"/>
                <a:cs typeface="Times New Roman" panose="02020603050405020304" pitchFamily="18" charset="0"/>
              </a:rPr>
              <a:t> [(donor height – recipient height) / recipient height] x 100.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p>
          <a:p>
            <a:pPr defTabSz="933237">
              <a:defRPr/>
            </a:pPr>
            <a:endParaRPr lang="en-US" sz="1000"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147</a:t>
            </a:fld>
            <a:endParaRPr lang="en-US" dirty="0"/>
          </a:p>
        </p:txBody>
      </p:sp>
    </p:spTree>
    <p:extLst>
      <p:ext uri="{BB962C8B-B14F-4D97-AF65-F5344CB8AC3E}">
        <p14:creationId xmlns:p14="http://schemas.microsoft.com/office/powerpoint/2010/main" val="34022364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dirty="0"/>
          </a:p>
        </p:txBody>
      </p:sp>
      <p:sp>
        <p:nvSpPr>
          <p:cNvPr id="5" name="Notes Placeholder 2"/>
          <p:cNvSpPr txBox="1">
            <a:spLocks/>
          </p:cNvSpPr>
          <p:nvPr/>
        </p:nvSpPr>
        <p:spPr>
          <a:xfrm>
            <a:off x="838200" y="4495800"/>
            <a:ext cx="5486400" cy="4114800"/>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dirty="0" smtClean="0">
                <a:ea typeface="Calibri" panose="020F0502020204030204" pitchFamily="34" charset="0"/>
                <a:cs typeface="Times New Roman" panose="02020603050405020304" pitchFamily="18" charset="0"/>
              </a:rPr>
              <a:t>PHM match = [(donor PHM – recipient PHM) / donor PHM] x 100</a:t>
            </a:r>
          </a:p>
          <a:p>
            <a:pPr>
              <a:defRPr/>
            </a:pPr>
            <a:r>
              <a:rPr lang="en-US" dirty="0" smtClean="0">
                <a:ea typeface="Calibri" panose="020F0502020204030204" pitchFamily="34" charset="0"/>
                <a:cs typeface="Times New Roman" panose="02020603050405020304" pitchFamily="18" charset="0"/>
              </a:rPr>
              <a:t>Weight match = [(donor weight – recipient weight) / donor weight] x 100</a:t>
            </a:r>
          </a:p>
          <a:p>
            <a:pPr>
              <a:lnSpc>
                <a:spcPct val="107000"/>
              </a:lnSpc>
            </a:pPr>
            <a:r>
              <a:rPr lang="en-US" dirty="0" smtClean="0">
                <a:ea typeface="Calibri" panose="020F0502020204030204" pitchFamily="34" charset="0"/>
                <a:cs typeface="Times New Roman" panose="02020603050405020304" pitchFamily="18" charset="0"/>
              </a:rPr>
              <a:t>Height match =  [(donor height – recipient height) / donor height] x 100</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883714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100" dirty="0">
                <a:ea typeface="Calibri" panose="020F0502020204030204" pitchFamily="34" charset="0"/>
                <a:cs typeface="Times New Roman" panose="02020603050405020304" pitchFamily="18" charset="0"/>
              </a:rPr>
              <a:t>PHM match = [(donor PHM – recipient PHM) / </a:t>
            </a:r>
            <a:r>
              <a:rPr lang="en-US" sz="1100" dirty="0" smtClean="0">
                <a:ea typeface="Calibri" panose="020F0502020204030204" pitchFamily="34" charset="0"/>
                <a:cs typeface="Times New Roman" panose="02020603050405020304" pitchFamily="18" charset="0"/>
              </a:rPr>
              <a:t>recipient </a:t>
            </a:r>
            <a:r>
              <a:rPr lang="en-US" sz="1100" dirty="0">
                <a:ea typeface="Calibri" panose="020F0502020204030204" pitchFamily="34" charset="0"/>
                <a:cs typeface="Times New Roman" panose="02020603050405020304" pitchFamily="18" charset="0"/>
              </a:rPr>
              <a:t>PHM] x 100</a:t>
            </a:r>
          </a:p>
          <a:p>
            <a:pPr>
              <a:defRPr/>
            </a:pPr>
            <a:r>
              <a:rPr lang="en-US" sz="1100" dirty="0">
                <a:ea typeface="Calibri" panose="020F0502020204030204" pitchFamily="34" charset="0"/>
                <a:cs typeface="Times New Roman" panose="02020603050405020304" pitchFamily="18" charset="0"/>
              </a:rPr>
              <a:t>Weight match = [(donor weight – recipient weight) / </a:t>
            </a:r>
            <a:r>
              <a:rPr lang="en-US" sz="1100" dirty="0" smtClean="0">
                <a:ea typeface="Calibri" panose="020F0502020204030204" pitchFamily="34" charset="0"/>
                <a:cs typeface="Times New Roman" panose="02020603050405020304" pitchFamily="18" charset="0"/>
              </a:rPr>
              <a:t>recipient weight</a:t>
            </a:r>
            <a:r>
              <a:rPr lang="en-US" sz="1100" dirty="0">
                <a:ea typeface="Calibri" panose="020F0502020204030204" pitchFamily="34" charset="0"/>
                <a:cs typeface="Times New Roman" panose="02020603050405020304" pitchFamily="18" charset="0"/>
              </a:rPr>
              <a:t>] x 100</a:t>
            </a:r>
          </a:p>
          <a:p>
            <a:pPr>
              <a:lnSpc>
                <a:spcPct val="107000"/>
              </a:lnSpc>
            </a:pPr>
            <a:r>
              <a:rPr lang="en-US" sz="1100" dirty="0">
                <a:ea typeface="Calibri" panose="020F0502020204030204" pitchFamily="34" charset="0"/>
                <a:cs typeface="Times New Roman" panose="02020603050405020304" pitchFamily="18" charset="0"/>
              </a:rPr>
              <a:t>Height match =  [(donor height – recipient height) / </a:t>
            </a:r>
            <a:r>
              <a:rPr lang="en-US" sz="1100" dirty="0" smtClean="0">
                <a:ea typeface="Calibri" panose="020F0502020204030204" pitchFamily="34" charset="0"/>
                <a:cs typeface="Times New Roman" panose="02020603050405020304" pitchFamily="18" charset="0"/>
              </a:rPr>
              <a:t>recipient height</a:t>
            </a:r>
            <a:r>
              <a:rPr lang="en-US" sz="1100" dirty="0">
                <a:ea typeface="Calibri" panose="020F0502020204030204" pitchFamily="34" charset="0"/>
                <a:cs typeface="Times New Roman" panose="02020603050405020304" pitchFamily="18" charset="0"/>
              </a:rPr>
              <a: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dirty="0"/>
          </a:p>
        </p:txBody>
      </p:sp>
    </p:spTree>
    <p:extLst>
      <p:ext uri="{BB962C8B-B14F-4D97-AF65-F5344CB8AC3E}">
        <p14:creationId xmlns:p14="http://schemas.microsoft.com/office/powerpoint/2010/main" val="21768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32316651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1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1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1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p>
          <a:p>
            <a:endParaRPr lang="en-US" sz="1100" kern="0"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dirty="0"/>
          </a:p>
        </p:txBody>
      </p:sp>
    </p:spTree>
    <p:extLst>
      <p:ext uri="{BB962C8B-B14F-4D97-AF65-F5344CB8AC3E}">
        <p14:creationId xmlns:p14="http://schemas.microsoft.com/office/powerpoint/2010/main" val="234306160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dirty="0"/>
          </a:p>
        </p:txBody>
      </p:sp>
    </p:spTree>
    <p:extLst>
      <p:ext uri="{BB962C8B-B14F-4D97-AF65-F5344CB8AC3E}">
        <p14:creationId xmlns:p14="http://schemas.microsoft.com/office/powerpoint/2010/main" val="107869588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dirty="0"/>
          </a:p>
        </p:txBody>
      </p:sp>
    </p:spTree>
    <p:extLst>
      <p:ext uri="{BB962C8B-B14F-4D97-AF65-F5344CB8AC3E}">
        <p14:creationId xmlns:p14="http://schemas.microsoft.com/office/powerpoint/2010/main" val="344386131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dirty="0"/>
          </a:p>
        </p:txBody>
      </p:sp>
    </p:spTree>
    <p:extLst>
      <p:ext uri="{BB962C8B-B14F-4D97-AF65-F5344CB8AC3E}">
        <p14:creationId xmlns:p14="http://schemas.microsoft.com/office/powerpoint/2010/main" val="290847398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dirty="0"/>
          </a:p>
        </p:txBody>
      </p:sp>
    </p:spTree>
    <p:extLst>
      <p:ext uri="{BB962C8B-B14F-4D97-AF65-F5344CB8AC3E}">
        <p14:creationId xmlns:p14="http://schemas.microsoft.com/office/powerpoint/2010/main" val="160800194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155</a:t>
            </a:fld>
            <a:endParaRPr lang="en-US" dirty="0"/>
          </a:p>
        </p:txBody>
      </p:sp>
    </p:spTree>
    <p:extLst>
      <p:ext uri="{BB962C8B-B14F-4D97-AF65-F5344CB8AC3E}">
        <p14:creationId xmlns:p14="http://schemas.microsoft.com/office/powerpoint/2010/main" val="123276276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dirty="0"/>
          </a:p>
        </p:txBody>
      </p:sp>
    </p:spTree>
    <p:extLst>
      <p:ext uri="{BB962C8B-B14F-4D97-AF65-F5344CB8AC3E}">
        <p14:creationId xmlns:p14="http://schemas.microsoft.com/office/powerpoint/2010/main" val="189485298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157</a:t>
            </a:fld>
            <a:endParaRPr lang="en-US" dirty="0"/>
          </a:p>
        </p:txBody>
      </p:sp>
    </p:spTree>
    <p:extLst>
      <p:ext uri="{BB962C8B-B14F-4D97-AF65-F5344CB8AC3E}">
        <p14:creationId xmlns:p14="http://schemas.microsoft.com/office/powerpoint/2010/main" val="173890721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158</a:t>
            </a:fld>
            <a:endParaRPr lang="en-US" dirty="0"/>
          </a:p>
        </p:txBody>
      </p:sp>
    </p:spTree>
    <p:extLst>
      <p:ext uri="{BB962C8B-B14F-4D97-AF65-F5344CB8AC3E}">
        <p14:creationId xmlns:p14="http://schemas.microsoft.com/office/powerpoint/2010/main" val="385504208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159</a:t>
            </a:fld>
            <a:endParaRPr lang="en-US" dirty="0"/>
          </a:p>
        </p:txBody>
      </p:sp>
    </p:spTree>
    <p:extLst>
      <p:ext uri="{BB962C8B-B14F-4D97-AF65-F5344CB8AC3E}">
        <p14:creationId xmlns:p14="http://schemas.microsoft.com/office/powerpoint/2010/main" val="1749481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dirty="0"/>
          </a:p>
        </p:txBody>
      </p:sp>
    </p:spTree>
    <p:extLst>
      <p:ext uri="{BB962C8B-B14F-4D97-AF65-F5344CB8AC3E}">
        <p14:creationId xmlns:p14="http://schemas.microsoft.com/office/powerpoint/2010/main" val="113803843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160</a:t>
            </a:fld>
            <a:endParaRPr lang="en-US" dirty="0"/>
          </a:p>
        </p:txBody>
      </p:sp>
    </p:spTree>
    <p:extLst>
      <p:ext uri="{BB962C8B-B14F-4D97-AF65-F5344CB8AC3E}">
        <p14:creationId xmlns:p14="http://schemas.microsoft.com/office/powerpoint/2010/main" val="112499898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161</a:t>
            </a:fld>
            <a:endParaRPr lang="en-US" dirty="0"/>
          </a:p>
        </p:txBody>
      </p:sp>
    </p:spTree>
    <p:extLst>
      <p:ext uri="{BB962C8B-B14F-4D97-AF65-F5344CB8AC3E}">
        <p14:creationId xmlns:p14="http://schemas.microsoft.com/office/powerpoint/2010/main" val="136796005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162</a:t>
            </a:fld>
            <a:endParaRPr lang="en-US" dirty="0"/>
          </a:p>
        </p:txBody>
      </p:sp>
    </p:spTree>
    <p:extLst>
      <p:ext uri="{BB962C8B-B14F-4D97-AF65-F5344CB8AC3E}">
        <p14:creationId xmlns:p14="http://schemas.microsoft.com/office/powerpoint/2010/main" val="375083411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163</a:t>
            </a:fld>
            <a:endParaRPr lang="en-US" dirty="0"/>
          </a:p>
        </p:txBody>
      </p:sp>
    </p:spTree>
    <p:extLst>
      <p:ext uri="{BB962C8B-B14F-4D97-AF65-F5344CB8AC3E}">
        <p14:creationId xmlns:p14="http://schemas.microsoft.com/office/powerpoint/2010/main" val="334787196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164</a:t>
            </a:fld>
            <a:endParaRPr lang="en-US" dirty="0"/>
          </a:p>
        </p:txBody>
      </p:sp>
    </p:spTree>
    <p:extLst>
      <p:ext uri="{BB962C8B-B14F-4D97-AF65-F5344CB8AC3E}">
        <p14:creationId xmlns:p14="http://schemas.microsoft.com/office/powerpoint/2010/main" val="294484582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a:p>
            <a:r>
              <a:rPr lang="en-US" sz="1200" kern="1200" dirty="0" smtClean="0">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latin typeface="+mn-lt"/>
              <a:ea typeface="+mn-ea"/>
              <a:cs typeface="+mn-cs"/>
            </a:endParaRPr>
          </a:p>
          <a:p>
            <a:r>
              <a:rPr lang="en-US" sz="1200" kern="1200" dirty="0" smtClean="0">
                <a:latin typeface="+mn-lt"/>
                <a:ea typeface="+mn-ea"/>
                <a:cs typeface="+mn-cs"/>
              </a:rPr>
              <a:t>Survival rates were compared using the log-rank test statistic. </a:t>
            </a:r>
            <a:r>
              <a:rPr lang="en-US" sz="1200" kern="1200" baseline="0" dirty="0" smtClean="0">
                <a:latin typeface="+mn-lt"/>
                <a:ea typeface="+mn-ea"/>
                <a:cs typeface="+mn-cs"/>
              </a:rPr>
              <a:t>Adjustments for multiple comparisons were done using Scheffe’s method. </a:t>
            </a:r>
            <a:r>
              <a:rPr lang="en-US" sz="1200" kern="1200" dirty="0" smtClean="0">
                <a:latin typeface="+mn-lt"/>
                <a:ea typeface="+mn-ea"/>
                <a:cs typeface="+mn-cs"/>
              </a:rPr>
              <a:t>Results of log-rank</a:t>
            </a:r>
            <a:r>
              <a:rPr lang="en-US" sz="1200" kern="1200" baseline="0" dirty="0" smtClean="0">
                <a:latin typeface="+mn-lt"/>
                <a:ea typeface="+mn-ea"/>
                <a:cs typeface="+mn-cs"/>
              </a:rPr>
              <a:t> test should be interpreted with caution when curves cross.</a:t>
            </a:r>
          </a:p>
          <a:p>
            <a:endParaRPr lang="en-US" sz="1200" kern="1200" dirty="0" smtClean="0">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165</a:t>
            </a:fld>
            <a:endParaRPr lang="en-US" dirty="0"/>
          </a:p>
        </p:txBody>
      </p:sp>
    </p:spTree>
    <p:extLst>
      <p:ext uri="{BB962C8B-B14F-4D97-AF65-F5344CB8AC3E}">
        <p14:creationId xmlns:p14="http://schemas.microsoft.com/office/powerpoint/2010/main" val="40543529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166</a:t>
            </a:fld>
            <a:endParaRPr lang="en-US" dirty="0"/>
          </a:p>
        </p:txBody>
      </p:sp>
    </p:spTree>
    <p:extLst>
      <p:ext uri="{BB962C8B-B14F-4D97-AF65-F5344CB8AC3E}">
        <p14:creationId xmlns:p14="http://schemas.microsoft.com/office/powerpoint/2010/main" val="131231209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kern="1200" baseline="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167</a:t>
            </a:fld>
            <a:endParaRPr lang="en-US" dirty="0"/>
          </a:p>
        </p:txBody>
      </p:sp>
    </p:spTree>
    <p:extLst>
      <p:ext uri="{BB962C8B-B14F-4D97-AF65-F5344CB8AC3E}">
        <p14:creationId xmlns:p14="http://schemas.microsoft.com/office/powerpoint/2010/main" val="255647462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Calibri" panose="020F0502020204030204" pitchFamily="34" charset="0"/>
                <a:cs typeface="Times New Roman" panose="02020603050405020304" pitchFamily="18" charset="0"/>
              </a:rPr>
              <a:t>PHM match = [(donor PHM – recipient PHM) / recipient PHM] x 100</a:t>
            </a:r>
          </a:p>
          <a:p>
            <a:pPr>
              <a:defRPr/>
            </a:pPr>
            <a:r>
              <a:rPr lang="en-US" dirty="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dirty="0">
                <a:ea typeface="Calibri" panose="020F0502020204030204" pitchFamily="34" charset="0"/>
                <a:cs typeface="Times New Roman" panose="02020603050405020304" pitchFamily="18" charset="0"/>
              </a:rPr>
              <a:t>Height match =  [(donor height – recipient height) / recipient height] x 100</a:t>
            </a:r>
          </a:p>
          <a:p>
            <a:pPr>
              <a:defRPr/>
            </a:pPr>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168</a:t>
            </a:fld>
            <a:endParaRPr lang="en-US" dirty="0"/>
          </a:p>
        </p:txBody>
      </p:sp>
    </p:spTree>
    <p:extLst>
      <p:ext uri="{BB962C8B-B14F-4D97-AF65-F5344CB8AC3E}">
        <p14:creationId xmlns:p14="http://schemas.microsoft.com/office/powerpoint/2010/main" val="86694157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dirty="0"/>
          </a:p>
        </p:txBody>
      </p:sp>
    </p:spTree>
    <p:extLst>
      <p:ext uri="{BB962C8B-B14F-4D97-AF65-F5344CB8AC3E}">
        <p14:creationId xmlns:p14="http://schemas.microsoft.com/office/powerpoint/2010/main" val="1732294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dirty="0"/>
          </a:p>
        </p:txBody>
      </p:sp>
    </p:spTree>
    <p:extLst>
      <p:ext uri="{BB962C8B-B14F-4D97-AF65-F5344CB8AC3E}">
        <p14:creationId xmlns:p14="http://schemas.microsoft.com/office/powerpoint/2010/main" val="188948568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p:txBody>
      </p:sp>
      <p:sp>
        <p:nvSpPr>
          <p:cNvPr id="4" name="Slide Number Placeholder 3"/>
          <p:cNvSpPr>
            <a:spLocks noGrp="1"/>
          </p:cNvSpPr>
          <p:nvPr>
            <p:ph type="sldNum" sz="quarter" idx="10"/>
          </p:nvPr>
        </p:nvSpPr>
        <p:spPr/>
        <p:txBody>
          <a:bodyPr/>
          <a:lstStyle/>
          <a:p>
            <a:fld id="{88FBB1FB-AC70-4579-BA4D-6720E6A05D35}" type="slidenum">
              <a:rPr lang="en-US" smtClean="0"/>
              <a:pPr/>
              <a:t>170</a:t>
            </a:fld>
            <a:endParaRPr lang="en-US" dirty="0"/>
          </a:p>
        </p:txBody>
      </p:sp>
    </p:spTree>
    <p:extLst>
      <p:ext uri="{BB962C8B-B14F-4D97-AF65-F5344CB8AC3E}">
        <p14:creationId xmlns:p14="http://schemas.microsoft.com/office/powerpoint/2010/main" val="241157232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p:txBody>
      </p:sp>
      <p:sp>
        <p:nvSpPr>
          <p:cNvPr id="4" name="Slide Number Placeholder 3"/>
          <p:cNvSpPr>
            <a:spLocks noGrp="1"/>
          </p:cNvSpPr>
          <p:nvPr>
            <p:ph type="sldNum" sz="quarter" idx="10"/>
          </p:nvPr>
        </p:nvSpPr>
        <p:spPr/>
        <p:txBody>
          <a:bodyPr/>
          <a:lstStyle/>
          <a:p>
            <a:fld id="{88FBB1FB-AC70-4579-BA4D-6720E6A05D35}" type="slidenum">
              <a:rPr lang="en-US" smtClean="0"/>
              <a:pPr/>
              <a:t>171</a:t>
            </a:fld>
            <a:endParaRPr lang="en-US" dirty="0"/>
          </a:p>
        </p:txBody>
      </p:sp>
    </p:spTree>
    <p:extLst>
      <p:ext uri="{BB962C8B-B14F-4D97-AF65-F5344CB8AC3E}">
        <p14:creationId xmlns:p14="http://schemas.microsoft.com/office/powerpoint/2010/main" val="163371415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172</a:t>
            </a:fld>
            <a:endParaRPr lang="en-US" dirty="0"/>
          </a:p>
        </p:txBody>
      </p:sp>
    </p:spTree>
    <p:extLst>
      <p:ext uri="{BB962C8B-B14F-4D97-AF65-F5344CB8AC3E}">
        <p14:creationId xmlns:p14="http://schemas.microsoft.com/office/powerpoint/2010/main" val="17096264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173</a:t>
            </a:fld>
            <a:endParaRPr lang="en-US" dirty="0"/>
          </a:p>
        </p:txBody>
      </p:sp>
    </p:spTree>
    <p:extLst>
      <p:ext uri="{BB962C8B-B14F-4D97-AF65-F5344CB8AC3E}">
        <p14:creationId xmlns:p14="http://schemas.microsoft.com/office/powerpoint/2010/main" val="264418951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174</a:t>
            </a:fld>
            <a:endParaRPr lang="en-US" dirty="0"/>
          </a:p>
        </p:txBody>
      </p:sp>
    </p:spTree>
    <p:extLst>
      <p:ext uri="{BB962C8B-B14F-4D97-AF65-F5344CB8AC3E}">
        <p14:creationId xmlns:p14="http://schemas.microsoft.com/office/powerpoint/2010/main" val="296998109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175</a:t>
            </a:fld>
            <a:endParaRPr lang="en-US" dirty="0"/>
          </a:p>
        </p:txBody>
      </p:sp>
    </p:spTree>
    <p:extLst>
      <p:ext uri="{BB962C8B-B14F-4D97-AF65-F5344CB8AC3E}">
        <p14:creationId xmlns:p14="http://schemas.microsoft.com/office/powerpoint/2010/main" val="293237652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176</a:t>
            </a:fld>
            <a:endParaRPr lang="en-US" dirty="0"/>
          </a:p>
        </p:txBody>
      </p:sp>
    </p:spTree>
    <p:extLst>
      <p:ext uri="{BB962C8B-B14F-4D97-AF65-F5344CB8AC3E}">
        <p14:creationId xmlns:p14="http://schemas.microsoft.com/office/powerpoint/2010/main" val="291356230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177</a:t>
            </a:fld>
            <a:endParaRPr lang="en-US" dirty="0"/>
          </a:p>
        </p:txBody>
      </p:sp>
    </p:spTree>
    <p:extLst>
      <p:ext uri="{BB962C8B-B14F-4D97-AF65-F5344CB8AC3E}">
        <p14:creationId xmlns:p14="http://schemas.microsoft.com/office/powerpoint/2010/main" val="151095355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178</a:t>
            </a:fld>
            <a:endParaRPr lang="en-US" dirty="0"/>
          </a:p>
        </p:txBody>
      </p:sp>
    </p:spTree>
    <p:extLst>
      <p:ext uri="{BB962C8B-B14F-4D97-AF65-F5344CB8AC3E}">
        <p14:creationId xmlns:p14="http://schemas.microsoft.com/office/powerpoint/2010/main" val="166485512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179</a:t>
            </a:fld>
            <a:endParaRPr lang="en-US" dirty="0"/>
          </a:p>
        </p:txBody>
      </p:sp>
    </p:spTree>
    <p:extLst>
      <p:ext uri="{BB962C8B-B14F-4D97-AF65-F5344CB8AC3E}">
        <p14:creationId xmlns:p14="http://schemas.microsoft.com/office/powerpoint/2010/main" val="415676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dirty="0"/>
          </a:p>
        </p:txBody>
      </p:sp>
    </p:spTree>
    <p:extLst>
      <p:ext uri="{BB962C8B-B14F-4D97-AF65-F5344CB8AC3E}">
        <p14:creationId xmlns:p14="http://schemas.microsoft.com/office/powerpoint/2010/main" val="146352011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p:txBody>
      </p:sp>
      <p:sp>
        <p:nvSpPr>
          <p:cNvPr id="4" name="Slide Number Placeholder 3"/>
          <p:cNvSpPr>
            <a:spLocks noGrp="1"/>
          </p:cNvSpPr>
          <p:nvPr>
            <p:ph type="sldNum" sz="quarter" idx="10"/>
          </p:nvPr>
        </p:nvSpPr>
        <p:spPr/>
        <p:txBody>
          <a:bodyPr/>
          <a:lstStyle/>
          <a:p>
            <a:fld id="{88FBB1FB-AC70-4579-BA4D-6720E6A05D35}" type="slidenum">
              <a:rPr lang="en-US" smtClean="0"/>
              <a:pPr/>
              <a:t>180</a:t>
            </a:fld>
            <a:endParaRPr lang="en-US" dirty="0"/>
          </a:p>
        </p:txBody>
      </p:sp>
    </p:spTree>
    <p:extLst>
      <p:ext uri="{BB962C8B-B14F-4D97-AF65-F5344CB8AC3E}">
        <p14:creationId xmlns:p14="http://schemas.microsoft.com/office/powerpoint/2010/main" val="216793715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p:txBody>
      </p:sp>
      <p:sp>
        <p:nvSpPr>
          <p:cNvPr id="4" name="Slide Number Placeholder 3"/>
          <p:cNvSpPr>
            <a:spLocks noGrp="1"/>
          </p:cNvSpPr>
          <p:nvPr>
            <p:ph type="sldNum" sz="quarter" idx="10"/>
          </p:nvPr>
        </p:nvSpPr>
        <p:spPr/>
        <p:txBody>
          <a:bodyPr/>
          <a:lstStyle/>
          <a:p>
            <a:fld id="{88FBB1FB-AC70-4579-BA4D-6720E6A05D35}" type="slidenum">
              <a:rPr lang="en-US" smtClean="0"/>
              <a:pPr/>
              <a:t>181</a:t>
            </a:fld>
            <a:endParaRPr lang="en-US" dirty="0"/>
          </a:p>
        </p:txBody>
      </p:sp>
    </p:spTree>
    <p:extLst>
      <p:ext uri="{BB962C8B-B14F-4D97-AF65-F5344CB8AC3E}">
        <p14:creationId xmlns:p14="http://schemas.microsoft.com/office/powerpoint/2010/main" val="40537216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182</a:t>
            </a:fld>
            <a:endParaRPr lang="en-US" dirty="0"/>
          </a:p>
        </p:txBody>
      </p:sp>
    </p:spTree>
    <p:extLst>
      <p:ext uri="{BB962C8B-B14F-4D97-AF65-F5344CB8AC3E}">
        <p14:creationId xmlns:p14="http://schemas.microsoft.com/office/powerpoint/2010/main" val="191804383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183</a:t>
            </a:fld>
            <a:endParaRPr lang="en-US" dirty="0"/>
          </a:p>
        </p:txBody>
      </p:sp>
    </p:spTree>
    <p:extLst>
      <p:ext uri="{BB962C8B-B14F-4D97-AF65-F5344CB8AC3E}">
        <p14:creationId xmlns:p14="http://schemas.microsoft.com/office/powerpoint/2010/main" val="3634163279"/>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184</a:t>
            </a:fld>
            <a:endParaRPr lang="en-US" dirty="0"/>
          </a:p>
        </p:txBody>
      </p:sp>
    </p:spTree>
    <p:extLst>
      <p:ext uri="{BB962C8B-B14F-4D97-AF65-F5344CB8AC3E}">
        <p14:creationId xmlns:p14="http://schemas.microsoft.com/office/powerpoint/2010/main" val="222629707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185</a:t>
            </a:fld>
            <a:endParaRPr lang="en-US" dirty="0"/>
          </a:p>
        </p:txBody>
      </p:sp>
    </p:spTree>
    <p:extLst>
      <p:ext uri="{BB962C8B-B14F-4D97-AF65-F5344CB8AC3E}">
        <p14:creationId xmlns:p14="http://schemas.microsoft.com/office/powerpoint/2010/main" val="314878386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186</a:t>
            </a:fld>
            <a:endParaRPr lang="en-US" dirty="0"/>
          </a:p>
        </p:txBody>
      </p:sp>
    </p:spTree>
    <p:extLst>
      <p:ext uri="{BB962C8B-B14F-4D97-AF65-F5344CB8AC3E}">
        <p14:creationId xmlns:p14="http://schemas.microsoft.com/office/powerpoint/2010/main" val="318322696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ea typeface="Calibri" panose="020F0502020204030204" pitchFamily="34" charset="0"/>
                <a:cs typeface="Times New Roman" panose="02020603050405020304" pitchFamily="18" charset="0"/>
              </a:rPr>
              <a:t>PHM match = [(donor PHM – recipient PHM) / recipient PHM] x 100</a:t>
            </a:r>
          </a:p>
          <a:p>
            <a:pPr>
              <a:defRPr/>
            </a:pPr>
            <a:r>
              <a:rPr lang="en-US" sz="1200" dirty="0" smtClean="0">
                <a:ea typeface="Calibri" panose="020F0502020204030204" pitchFamily="34" charset="0"/>
                <a:cs typeface="Times New Roman" panose="02020603050405020304" pitchFamily="18" charset="0"/>
              </a:rPr>
              <a:t>Weight match = [(donor weight – recipient weight) / recipient weight] x 100</a:t>
            </a:r>
          </a:p>
          <a:p>
            <a:pPr>
              <a:lnSpc>
                <a:spcPct val="107000"/>
              </a:lnSpc>
            </a:pPr>
            <a:r>
              <a:rPr lang="en-US" sz="1200" dirty="0" smtClean="0">
                <a:ea typeface="Calibri" panose="020F0502020204030204" pitchFamily="34" charset="0"/>
                <a:cs typeface="Times New Roman" panose="02020603050405020304" pitchFamily="18" charset="0"/>
              </a:rPr>
              <a:t>Height match =  [(donor height – recipient height) / recipient height] x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187</a:t>
            </a:fld>
            <a:endParaRPr lang="en-US" dirty="0"/>
          </a:p>
        </p:txBody>
      </p:sp>
    </p:spTree>
    <p:extLst>
      <p:ext uri="{BB962C8B-B14F-4D97-AF65-F5344CB8AC3E}">
        <p14:creationId xmlns:p14="http://schemas.microsoft.com/office/powerpoint/2010/main" val="1661404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dirty="0"/>
          </a:p>
        </p:txBody>
      </p:sp>
    </p:spTree>
    <p:extLst>
      <p:ext uri="{BB962C8B-B14F-4D97-AF65-F5344CB8AC3E}">
        <p14:creationId xmlns:p14="http://schemas.microsoft.com/office/powerpoint/2010/main" val="291711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3638994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1726068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2314153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4134937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1286681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dirty="0"/>
          </a:p>
        </p:txBody>
      </p:sp>
    </p:spTree>
    <p:extLst>
      <p:ext uri="{BB962C8B-B14F-4D97-AF65-F5344CB8AC3E}">
        <p14:creationId xmlns:p14="http://schemas.microsoft.com/office/powerpoint/2010/main" val="2828498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3828218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dirty="0"/>
          </a:p>
        </p:txBody>
      </p:sp>
    </p:spTree>
    <p:extLst>
      <p:ext uri="{BB962C8B-B14F-4D97-AF65-F5344CB8AC3E}">
        <p14:creationId xmlns:p14="http://schemas.microsoft.com/office/powerpoint/2010/main" val="3486501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As different patients were transplanted each year this figure does not represent changes in immunosuppression for individual patients but may represent changes in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1667747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2695914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156604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a:t>
            </a:fld>
            <a:endParaRPr lang="en-US" dirty="0"/>
          </a:p>
        </p:txBody>
      </p:sp>
    </p:spTree>
    <p:extLst>
      <p:ext uri="{BB962C8B-B14F-4D97-AF65-F5344CB8AC3E}">
        <p14:creationId xmlns:p14="http://schemas.microsoft.com/office/powerpoint/2010/main" val="1897711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dirty="0"/>
          </a:p>
        </p:txBody>
      </p:sp>
    </p:spTree>
    <p:extLst>
      <p:ext uri="{BB962C8B-B14F-4D97-AF65-F5344CB8AC3E}">
        <p14:creationId xmlns:p14="http://schemas.microsoft.com/office/powerpoint/2010/main" val="1581812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437085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effectLst/>
                <a:latin typeface="+mn-lt"/>
                <a:ea typeface="+mn-ea"/>
                <a:cs typeface="+mn-cs"/>
              </a:rPr>
              <a:t>Freedom from h</a:t>
            </a:r>
            <a:r>
              <a:rPr lang="en-US" sz="1200" kern="1200" dirty="0" smtClean="0">
                <a:latin typeface="+mn-lt"/>
                <a:ea typeface="+mn-ea"/>
                <a:cs typeface="+mn-cs"/>
              </a:rPr>
              <a:t>ospitalization for rejection rates by era were computed using the Kaplan-Meier method.</a:t>
            </a:r>
          </a:p>
          <a:p>
            <a:endParaRPr lang="en-US" sz="1200" kern="1200" dirty="0" smtClean="0">
              <a:latin typeface="+mn-lt"/>
              <a:ea typeface="+mn-ea"/>
              <a:cs typeface="+mn-cs"/>
            </a:endParaRPr>
          </a:p>
          <a:p>
            <a:r>
              <a:rPr lang="en-US" sz="1200" kern="1200" dirty="0" smtClean="0">
                <a:latin typeface="+mn-lt"/>
                <a:ea typeface="+mn-ea"/>
                <a:cs typeface="+mn-cs"/>
              </a:rPr>
              <a:t>Hospitalizations for rejections are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latin typeface="+mn-lt"/>
                <a:ea typeface="+mn-ea"/>
                <a:cs typeface="+mn-cs"/>
              </a:rPr>
              <a:t>Rates were compared using the log-rank test statistic. </a:t>
            </a:r>
            <a:r>
              <a:rPr lang="en-US" sz="1200" kern="1200" baseline="0" dirty="0" smtClean="0">
                <a:latin typeface="+mn-lt"/>
                <a:ea typeface="+mn-ea"/>
                <a:cs typeface="+mn-cs"/>
              </a:rPr>
              <a:t>Adjustments for multiple comparisons were done using Scheffe’s method. </a:t>
            </a:r>
            <a:endParaRPr lang="en-US" sz="1200" kern="1200" dirty="0" smtClean="0">
              <a:latin typeface="+mn-lt"/>
              <a:ea typeface="+mn-ea"/>
              <a:cs typeface="+mn-cs"/>
            </a:endParaRPr>
          </a:p>
          <a:p>
            <a:endParaRPr lang="en-US" sz="1200" kern="1200" dirty="0">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168958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1244237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1459469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39089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2372372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b="0" i="0" u="none" strike="noStrike" kern="1200" baseline="0" dirty="0" smtClean="0">
                <a:solidFill>
                  <a:schemeClr val="tx1"/>
                </a:solidFill>
                <a:latin typeface="+mn-lt"/>
                <a:ea typeface="+mn-ea"/>
                <a:cs typeface="+mn-cs"/>
              </a:rPr>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606970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Conditional survival was performed by limiting the group of patients analyzed to those who have survived to at least 1 year.  Thus it is possible to examine longer term survival after excluding early deaths.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41436426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176037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42937330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160404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23610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36054157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dirty="0"/>
          </a:p>
        </p:txBody>
      </p:sp>
    </p:spTree>
    <p:extLst>
      <p:ext uri="{BB962C8B-B14F-4D97-AF65-F5344CB8AC3E}">
        <p14:creationId xmlns:p14="http://schemas.microsoft.com/office/powerpoint/2010/main" val="1172546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31625648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3731486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31491880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dirty="0"/>
          </a:p>
        </p:txBody>
      </p:sp>
    </p:spTree>
    <p:extLst>
      <p:ext uri="{BB962C8B-B14F-4D97-AF65-F5344CB8AC3E}">
        <p14:creationId xmlns:p14="http://schemas.microsoft.com/office/powerpoint/2010/main" val="2801694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14172376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1735531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2879668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8702008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b="0" i="0" u="none" strike="noStrike"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26510595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42339098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32195995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dirty="0"/>
          </a:p>
        </p:txBody>
      </p:sp>
    </p:spTree>
    <p:extLst>
      <p:ext uri="{BB962C8B-B14F-4D97-AF65-F5344CB8AC3E}">
        <p14:creationId xmlns:p14="http://schemas.microsoft.com/office/powerpoint/2010/main" val="33160232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41301870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8710909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computed using the Kaplan-Meier method.  Rates were compared using the log-rank test statistic.  Numbers</a:t>
            </a:r>
            <a:r>
              <a:rPr lang="en-US" sz="1200" kern="1200" baseline="0" dirty="0" smtClean="0">
                <a:solidFill>
                  <a:schemeClr val="tx1"/>
                </a:solidFill>
                <a:latin typeface="+mn-lt"/>
                <a:ea typeface="+mn-ea"/>
                <a:cs typeface="+mn-cs"/>
              </a:rPr>
              <a:t> on the slide show total number of transplants for each era and transplant type.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are shown only for groups with 10 or more patients at risk (alive with follow-up) at 1 year.</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33477069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38696857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24165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29031740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13161911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dirty="0"/>
          </a:p>
        </p:txBody>
      </p:sp>
    </p:spTree>
    <p:extLst>
      <p:ext uri="{BB962C8B-B14F-4D97-AF65-F5344CB8AC3E}">
        <p14:creationId xmlns:p14="http://schemas.microsoft.com/office/powerpoint/2010/main" val="14969075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9275662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202555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functional status reported on the 1-year, 3-year and 5-year annual follow-ups.  Because all follow-ups between January</a:t>
            </a:r>
            <a:r>
              <a:rPr lang="en-US" sz="1200" kern="1200" baseline="0" dirty="0" smtClean="0">
                <a:solidFill>
                  <a:schemeClr val="tx1"/>
                </a:solidFill>
                <a:latin typeface="+mn-lt"/>
                <a:ea typeface="+mn-ea"/>
                <a:cs typeface="+mn-cs"/>
              </a:rPr>
              <a:t> 2010 </a:t>
            </a:r>
            <a:r>
              <a:rPr lang="en-US" sz="1200" kern="1200" dirty="0" smtClean="0">
                <a:solidFill>
                  <a:schemeClr val="tx1"/>
                </a:solidFill>
                <a:latin typeface="+mn-lt"/>
                <a:ea typeface="+mn-ea"/>
                <a:cs typeface="+mn-cs"/>
              </a:rPr>
              <a:t>and June 2018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33579514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2005 and June 2018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dirty="0"/>
          </a:p>
        </p:txBody>
      </p:sp>
    </p:spTree>
    <p:extLst>
      <p:ext uri="{BB962C8B-B14F-4D97-AF65-F5344CB8AC3E}">
        <p14:creationId xmlns:p14="http://schemas.microsoft.com/office/powerpoint/2010/main" val="14479836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annual follow-ups, representing the hospitalizations between discharge and 1 year, between the 2-year and 3-year follow-up, and between the 4-year and 5-year follow-ups, respectively.  Because all follow-ups between 2005 and June 2018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dirty="0"/>
          </a:p>
        </p:txBody>
      </p:sp>
    </p:spTree>
    <p:extLst>
      <p:ext uri="{BB962C8B-B14F-4D97-AF65-F5344CB8AC3E}">
        <p14:creationId xmlns:p14="http://schemas.microsoft.com/office/powerpoint/2010/main" val="19539527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10 years following transplantation. The percentages are based on patients with known responses. To reduce bias, only patients with responses reported on every follow-up through the 5-year annual (or 10-year annual) follow-up were included in the 5-year (or 10-year)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8699778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29348526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290022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6731" y="4344336"/>
            <a:ext cx="5484540" cy="4113553"/>
          </a:xfrm>
          <a:ln/>
        </p:spPr>
        <p:txBody>
          <a:bodyPr/>
          <a:lstStyle/>
          <a:p>
            <a:endParaRPr lang="en-US" dirty="0" smtClean="0"/>
          </a:p>
        </p:txBody>
      </p:sp>
    </p:spTree>
    <p:extLst>
      <p:ext uri="{BB962C8B-B14F-4D97-AF65-F5344CB8AC3E}">
        <p14:creationId xmlns:p14="http://schemas.microsoft.com/office/powerpoint/2010/main" val="12534503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dirty="0"/>
          </a:p>
        </p:txBody>
      </p:sp>
    </p:spTree>
    <p:extLst>
      <p:ext uri="{BB962C8B-B14F-4D97-AF65-F5344CB8AC3E}">
        <p14:creationId xmlns:p14="http://schemas.microsoft.com/office/powerpoint/2010/main" val="17167080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CAV and survival from the median time to CAV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31466453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CAV and survival from the median time to CAV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dirty="0"/>
          </a:p>
        </p:txBody>
      </p:sp>
    </p:spTree>
    <p:extLst>
      <p:ext uri="{BB962C8B-B14F-4D97-AF65-F5344CB8AC3E}">
        <p14:creationId xmlns:p14="http://schemas.microsoft.com/office/powerpoint/2010/main" val="8977663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39311470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28952048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column.  Similarly, only patients with responses reported on every follow-up through the 10-year annual follow-up were included in the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6755950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17505486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9844847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malignancy and survival from the median time to malignancy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39441437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616063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5882143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80</a:t>
            </a:fld>
            <a:endParaRPr lang="en-US" dirty="0"/>
          </a:p>
        </p:txBody>
      </p:sp>
    </p:spTree>
    <p:extLst>
      <p:ext uri="{BB962C8B-B14F-4D97-AF65-F5344CB8AC3E}">
        <p14:creationId xmlns:p14="http://schemas.microsoft.com/office/powerpoint/2010/main" val="11487096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81</a:t>
            </a:fld>
            <a:endParaRPr lang="en-US" dirty="0"/>
          </a:p>
        </p:txBody>
      </p:sp>
    </p:spTree>
    <p:extLst>
      <p:ext uri="{BB962C8B-B14F-4D97-AF65-F5344CB8AC3E}">
        <p14:creationId xmlns:p14="http://schemas.microsoft.com/office/powerpoint/2010/main" val="34623272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dirty="0"/>
          </a:p>
        </p:txBody>
      </p:sp>
    </p:spTree>
    <p:extLst>
      <p:ext uri="{BB962C8B-B14F-4D97-AF65-F5344CB8AC3E}">
        <p14:creationId xmlns:p14="http://schemas.microsoft.com/office/powerpoint/2010/main" val="22370875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dirty="0"/>
          </a:p>
        </p:txBody>
      </p:sp>
    </p:spTree>
    <p:extLst>
      <p:ext uri="{BB962C8B-B14F-4D97-AF65-F5344CB8AC3E}">
        <p14:creationId xmlns:p14="http://schemas.microsoft.com/office/powerpoint/2010/main" val="7927285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dirty="0"/>
          </a:p>
        </p:txBody>
      </p:sp>
    </p:spTree>
    <p:extLst>
      <p:ext uri="{BB962C8B-B14F-4D97-AF65-F5344CB8AC3E}">
        <p14:creationId xmlns:p14="http://schemas.microsoft.com/office/powerpoint/2010/main" val="21616567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dirty="0"/>
          </a:p>
        </p:txBody>
      </p:sp>
    </p:spTree>
    <p:extLst>
      <p:ext uri="{BB962C8B-B14F-4D97-AF65-F5344CB8AC3E}">
        <p14:creationId xmlns:p14="http://schemas.microsoft.com/office/powerpoint/2010/main" val="45922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dirty="0"/>
          </a:p>
        </p:txBody>
      </p:sp>
    </p:spTree>
    <p:extLst>
      <p:ext uri="{BB962C8B-B14F-4D97-AF65-F5344CB8AC3E}">
        <p14:creationId xmlns:p14="http://schemas.microsoft.com/office/powerpoint/2010/main" val="191923258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87</a:t>
            </a:fld>
            <a:endParaRPr lang="en-US" dirty="0"/>
          </a:p>
        </p:txBody>
      </p:sp>
    </p:spTree>
    <p:extLst>
      <p:ext uri="{BB962C8B-B14F-4D97-AF65-F5344CB8AC3E}">
        <p14:creationId xmlns:p14="http://schemas.microsoft.com/office/powerpoint/2010/main" val="17633345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88</a:t>
            </a:fld>
            <a:endParaRPr lang="en-US" dirty="0"/>
          </a:p>
        </p:txBody>
      </p:sp>
    </p:spTree>
    <p:extLst>
      <p:ext uri="{BB962C8B-B14F-4D97-AF65-F5344CB8AC3E}">
        <p14:creationId xmlns:p14="http://schemas.microsoft.com/office/powerpoint/2010/main" val="3117853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dirty="0"/>
          </a:p>
        </p:txBody>
      </p:sp>
    </p:spTree>
    <p:extLst>
      <p:ext uri="{BB962C8B-B14F-4D97-AF65-F5344CB8AC3E}">
        <p14:creationId xmlns:p14="http://schemas.microsoft.com/office/powerpoint/2010/main" val="4017730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21702319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dirty="0"/>
          </a:p>
        </p:txBody>
      </p:sp>
    </p:spTree>
    <p:extLst>
      <p:ext uri="{BB962C8B-B14F-4D97-AF65-F5344CB8AC3E}">
        <p14:creationId xmlns:p14="http://schemas.microsoft.com/office/powerpoint/2010/main" val="21462024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dirty="0"/>
          </a:p>
        </p:txBody>
      </p:sp>
    </p:spTree>
    <p:extLst>
      <p:ext uri="{BB962C8B-B14F-4D97-AF65-F5344CB8AC3E}">
        <p14:creationId xmlns:p14="http://schemas.microsoft.com/office/powerpoint/2010/main" val="39041467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dirty="0"/>
          </a:p>
        </p:txBody>
      </p:sp>
    </p:spTree>
    <p:extLst>
      <p:ext uri="{BB962C8B-B14F-4D97-AF65-F5344CB8AC3E}">
        <p14:creationId xmlns:p14="http://schemas.microsoft.com/office/powerpoint/2010/main" val="11364011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dirty="0"/>
          </a:p>
        </p:txBody>
      </p:sp>
    </p:spTree>
    <p:extLst>
      <p:ext uri="{BB962C8B-B14F-4D97-AF65-F5344CB8AC3E}">
        <p14:creationId xmlns:p14="http://schemas.microsoft.com/office/powerpoint/2010/main" val="7483942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dirty="0"/>
          </a:p>
        </p:txBody>
      </p:sp>
    </p:spTree>
    <p:extLst>
      <p:ext uri="{BB962C8B-B14F-4D97-AF65-F5344CB8AC3E}">
        <p14:creationId xmlns:p14="http://schemas.microsoft.com/office/powerpoint/2010/main" val="4822101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dirty="0"/>
          </a:p>
        </p:txBody>
      </p:sp>
    </p:spTree>
    <p:extLst>
      <p:ext uri="{BB962C8B-B14F-4D97-AF65-F5344CB8AC3E}">
        <p14:creationId xmlns:p14="http://schemas.microsoft.com/office/powerpoint/2010/main" val="10081011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96</a:t>
            </a:fld>
            <a:endParaRPr lang="en-US" dirty="0"/>
          </a:p>
        </p:txBody>
      </p:sp>
    </p:spTree>
    <p:extLst>
      <p:ext uri="{BB962C8B-B14F-4D97-AF65-F5344CB8AC3E}">
        <p14:creationId xmlns:p14="http://schemas.microsoft.com/office/powerpoint/2010/main" val="57151030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97</a:t>
            </a:fld>
            <a:endParaRPr lang="en-US" dirty="0"/>
          </a:p>
        </p:txBody>
      </p:sp>
    </p:spTree>
    <p:extLst>
      <p:ext uri="{BB962C8B-B14F-4D97-AF65-F5344CB8AC3E}">
        <p14:creationId xmlns:p14="http://schemas.microsoft.com/office/powerpoint/2010/main" val="285765481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dirty="0"/>
          </a:p>
        </p:txBody>
      </p:sp>
    </p:spTree>
    <p:extLst>
      <p:ext uri="{BB962C8B-B14F-4D97-AF65-F5344CB8AC3E}">
        <p14:creationId xmlns:p14="http://schemas.microsoft.com/office/powerpoint/2010/main" val="33369545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dirty="0"/>
          </a:p>
        </p:txBody>
      </p:sp>
    </p:spTree>
    <p:extLst>
      <p:ext uri="{BB962C8B-B14F-4D97-AF65-F5344CB8AC3E}">
        <p14:creationId xmlns:p14="http://schemas.microsoft.com/office/powerpoint/2010/main" val="320968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bg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lvl1pPr>
              <a:defRPr>
                <a:solidFill>
                  <a:schemeClr val="bg2"/>
                </a:solidFill>
              </a:defRPr>
            </a:lvl1p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lvl1pPr>
              <a:defRPr>
                <a:solidFill>
                  <a:schemeClr val="bg2"/>
                </a:solidFill>
              </a:defRPr>
            </a:lvl1pPr>
          </a:lstStyle>
          <a:p>
            <a:pPr lvl="0"/>
            <a:endParaRPr lang="en-US" noProof="0" dirty="0" smtClean="0"/>
          </a:p>
        </p:txBody>
      </p:sp>
    </p:spTree>
    <p:extLst>
      <p:ext uri="{BB962C8B-B14F-4D97-AF65-F5344CB8AC3E}">
        <p14:creationId xmlns:p14="http://schemas.microsoft.com/office/powerpoint/2010/main" val="798970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solidFill>
                  <a:srgbClr val="002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261789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77453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505800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2779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4878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71190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12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596353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13328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641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rgbClr val="00206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77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bg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268602222"/>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rtl="0" eaLnBrk="1" fontAlgn="base" hangingPunct="1">
        <a:spcBef>
          <a:spcPct val="0"/>
        </a:spcBef>
        <a:spcAft>
          <a:spcPct val="0"/>
        </a:spcAft>
        <a:defRPr sz="4000" b="1">
          <a:solidFill>
            <a:srgbClr val="002060"/>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100.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1.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0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104.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7.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8.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9.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2.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3.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5.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6.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3.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4.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5.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6.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7.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8.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9.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4.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1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5.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6.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1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7.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1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5.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82.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8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84.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85.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86.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89.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90.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91.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92.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9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94.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95.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98.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99.xml"/><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HEART TRANSPLANTATION</a:t>
            </a:r>
            <a:endParaRPr lang="en-US" sz="4000" dirty="0">
              <a:solidFill>
                <a:srgbClr val="002060"/>
              </a:solidFill>
            </a:endParaRPr>
          </a:p>
        </p:txBody>
      </p:sp>
      <p:sp>
        <p:nvSpPr>
          <p:cNvPr id="3" name="Subtitle 2"/>
          <p:cNvSpPr>
            <a:spLocks noGrp="1"/>
          </p:cNvSpPr>
          <p:nvPr>
            <p:ph type="subTitle" idx="1"/>
          </p:nvPr>
        </p:nvSpPr>
        <p:spPr/>
        <p:txBody>
          <a:bodyPr/>
          <a:lstStyle/>
          <a:p>
            <a:r>
              <a:rPr lang="en-US" dirty="0" smtClean="0">
                <a:solidFill>
                  <a:srgbClr val="002060"/>
                </a:solidFill>
              </a:rPr>
              <a:t>Adult Recipients</a:t>
            </a:r>
            <a:endParaRPr lang="en-US"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57102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113" y="5254597"/>
            <a:ext cx="9144000" cy="292388"/>
          </a:xfrm>
          <a:prstGeom prst="rect">
            <a:avLst/>
          </a:prstGeom>
          <a:noFill/>
        </p:spPr>
        <p:txBody>
          <a:bodyPr wrap="square" rtlCol="0">
            <a:spAutoFit/>
          </a:bodyPr>
          <a:lstStyle/>
          <a:p>
            <a:pPr algn="ctr"/>
            <a:r>
              <a:rPr lang="en-US" sz="1300" b="1" dirty="0" smtClean="0">
                <a:solidFill>
                  <a:srgbClr val="002060"/>
                </a:solidFill>
              </a:rPr>
              <a:t>Continuous factors are expressed as median (5</a:t>
            </a:r>
            <a:r>
              <a:rPr lang="en-US" sz="1300" b="1" baseline="30000" dirty="0" smtClean="0">
                <a:solidFill>
                  <a:srgbClr val="002060"/>
                </a:solidFill>
              </a:rPr>
              <a:t>th </a:t>
            </a:r>
            <a:r>
              <a:rPr lang="en-US" sz="1300" b="1" dirty="0" smtClean="0">
                <a:solidFill>
                  <a:srgbClr val="002060"/>
                </a:solidFill>
              </a:rPr>
              <a:t>– 95</a:t>
            </a:r>
            <a:r>
              <a:rPr lang="en-US" sz="1300" b="1" baseline="30000" dirty="0" smtClean="0">
                <a:solidFill>
                  <a:srgbClr val="002060"/>
                </a:solidFill>
              </a:rPr>
              <a:t>th</a:t>
            </a:r>
            <a:r>
              <a:rPr lang="en-US" sz="1300" b="1" dirty="0" smtClean="0">
                <a:solidFill>
                  <a:srgbClr val="002060"/>
                </a:solidFill>
              </a:rPr>
              <a:t> percentiles) </a:t>
            </a:r>
            <a:endParaRPr lang="en-US" dirty="0">
              <a:solidFill>
                <a:srgbClr val="002060"/>
              </a:solidFill>
            </a:endParaRPr>
          </a:p>
        </p:txBody>
      </p:sp>
      <p:sp>
        <p:nvSpPr>
          <p:cNvPr id="2" name="Title 1"/>
          <p:cNvSpPr>
            <a:spLocks noGrp="1"/>
          </p:cNvSpPr>
          <p:nvPr>
            <p:ph type="title"/>
          </p:nvPr>
        </p:nvSpPr>
        <p:spPr>
          <a:xfrm>
            <a:off x="0" y="152400"/>
            <a:ext cx="9144000" cy="990600"/>
          </a:xfrm>
        </p:spPr>
        <p:txBody>
          <a:bodyPr/>
          <a:lstStyle/>
          <a:p>
            <a:r>
              <a:rPr lang="en-US" sz="2600" dirty="0" smtClean="0">
                <a:solidFill>
                  <a:srgbClr val="002060"/>
                </a:solidFill>
              </a:rPr>
              <a:t>Adult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775902423"/>
              </p:ext>
            </p:extLst>
          </p:nvPr>
        </p:nvGraphicFramePr>
        <p:xfrm>
          <a:off x="152400" y="1143000"/>
          <a:ext cx="8839200" cy="3886199"/>
        </p:xfrm>
        <a:graphic>
          <a:graphicData uri="http://schemas.openxmlformats.org/drawingml/2006/table">
            <a:tbl>
              <a:tblPr firstRow="1" bandRow="1">
                <a:tableStyleId>{7DF18680-E054-41AD-8BC1-D1AEF772440D}</a:tableStyleId>
              </a:tblPr>
              <a:tblGrid>
                <a:gridCol w="36576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610143">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1992-2000</a:t>
                      </a:r>
                    </a:p>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a:t>
                      </a:r>
                      <a:r>
                        <a:rPr lang="en-US" sz="1500" b="1" i="0" u="none" strike="noStrike" kern="1200" dirty="0">
                          <a:solidFill>
                            <a:srgbClr val="000000"/>
                          </a:solidFill>
                          <a:effectLst/>
                          <a:latin typeface="Arial" panose="020B0604020202020204" pitchFamily="34" charset="0"/>
                          <a:ea typeface="+mn-ea"/>
                          <a:cs typeface="+mn-cs"/>
                        </a:rPr>
                        <a:t>N = 37,794)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2001-2009</a:t>
                      </a:r>
                    </a:p>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(N </a:t>
                      </a:r>
                      <a:r>
                        <a:rPr lang="en-US" sz="1500" b="1" i="0" u="none" strike="noStrike" kern="1200" dirty="0">
                          <a:solidFill>
                            <a:srgbClr val="000000"/>
                          </a:solidFill>
                          <a:effectLst/>
                          <a:latin typeface="Arial" panose="020B0604020202020204" pitchFamily="34" charset="0"/>
                          <a:ea typeface="+mn-ea"/>
                          <a:cs typeface="+mn-cs"/>
                        </a:rPr>
                        <a:t>= 33,625)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2010-6/2018</a:t>
                      </a:r>
                    </a:p>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(N </a:t>
                      </a:r>
                      <a:r>
                        <a:rPr lang="en-US" sz="1500" b="1" i="0" u="none" strike="noStrike" kern="1200" dirty="0">
                          <a:solidFill>
                            <a:srgbClr val="000000"/>
                          </a:solidFill>
                          <a:effectLst/>
                          <a:latin typeface="Arial" panose="020B0604020202020204" pitchFamily="34" charset="0"/>
                          <a:ea typeface="+mn-ea"/>
                          <a:cs typeface="+mn-cs"/>
                        </a:rPr>
                        <a:t>= 36,883)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a:solidFill>
                            <a:srgbClr val="000000"/>
                          </a:solidFill>
                          <a:effectLst/>
                          <a:latin typeface="Arial" panose="020B0604020202020204" pitchFamily="34" charset="0"/>
                        </a:rPr>
                        <a:t>pvalue</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409507">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bg2"/>
                          </a:solidFill>
                          <a:effectLst/>
                          <a:latin typeface="Arial" charset="0"/>
                        </a:rPr>
                        <a:t>PRA &gt; 10%</a:t>
                      </a:r>
                      <a:r>
                        <a:rPr kumimoji="0" lang="en-US" sz="1300" b="1" i="0" u="none" strike="noStrike" cap="none" normalizeH="0" baseline="30000" dirty="0" smtClean="0">
                          <a:ln>
                            <a:noFill/>
                          </a:ln>
                          <a:solidFill>
                            <a:schemeClr val="bg2"/>
                          </a:solidFill>
                          <a:effectLst/>
                          <a:latin typeface="Arial" charset="0"/>
                        </a:rPr>
                        <a:t>1</a:t>
                      </a:r>
                      <a:endParaRPr kumimoji="0" lang="en-US" sz="1300" b="0" i="0" u="none" strike="noStrike" cap="none" normalizeH="0" baseline="30000" dirty="0" smtClean="0">
                        <a:ln>
                          <a:noFill/>
                        </a:ln>
                        <a:solidFill>
                          <a:schemeClr val="bg2"/>
                        </a:solidFill>
                        <a:effectLst/>
                        <a:latin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7.4%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13.4%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22.0%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t"/>
                      <a:r>
                        <a:rPr lang="en-US" sz="1300" b="1" dirty="0">
                          <a:effectLst/>
                          <a:latin typeface="+mj-lt"/>
                        </a:rPr>
                        <a:t>&lt;0.0001</a:t>
                      </a:r>
                    </a:p>
                  </a:txBody>
                  <a:tcPr marL="47625" marR="47625" marT="47625" marB="476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409507">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bg2"/>
                          </a:solidFill>
                          <a:effectLst/>
                          <a:latin typeface="Arial" charset="0"/>
                        </a:rPr>
                        <a:t>PRA (%)</a:t>
                      </a:r>
                      <a:r>
                        <a:rPr kumimoji="0" lang="en-US" sz="1300" b="1" i="0" u="none" strike="noStrike" cap="none" normalizeH="0" baseline="30000" dirty="0" smtClean="0">
                          <a:ln>
                            <a:noFill/>
                          </a:ln>
                          <a:solidFill>
                            <a:schemeClr val="bg2"/>
                          </a:solidFill>
                          <a:effectLst/>
                          <a:latin typeface="Arial" charset="0"/>
                        </a:rPr>
                        <a:t>1</a:t>
                      </a:r>
                      <a:endParaRPr kumimoji="0" lang="en-US" sz="1300" b="1"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0.0 (0.0 - 21.0)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0.0 (0.0 - 50.0)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0.0 (0.0 - 71.0)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t"/>
                      <a:r>
                        <a:rPr lang="en-US" sz="1300" b="1" dirty="0">
                          <a:effectLst/>
                          <a:latin typeface="+mj-lt"/>
                        </a:rPr>
                        <a:t>&lt;0.0001</a:t>
                      </a:r>
                    </a:p>
                  </a:txBody>
                  <a:tcPr marL="47625" marR="47625" marT="47625" marB="476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409507">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bg2"/>
                          </a:solidFill>
                          <a:effectLst/>
                          <a:latin typeface="Arial" charset="0"/>
                          <a:ea typeface="+mn-ea"/>
                          <a:cs typeface="+mn-cs"/>
                        </a:rPr>
                        <a:t>Creatinine at time of </a:t>
                      </a:r>
                      <a:r>
                        <a:rPr kumimoji="0" lang="en-US" sz="1300" b="1" i="0" u="none" strike="noStrike" kern="1200" cap="none" normalizeH="0" baseline="0" dirty="0" smtClean="0">
                          <a:ln>
                            <a:noFill/>
                          </a:ln>
                          <a:solidFill>
                            <a:schemeClr val="bg2"/>
                          </a:solidFill>
                          <a:effectLst/>
                          <a:latin typeface="+mn-lt"/>
                          <a:ea typeface="+mn-ea"/>
                          <a:cs typeface="+mn-cs"/>
                        </a:rPr>
                        <a:t>transplant (</a:t>
                      </a:r>
                      <a:r>
                        <a:rPr lang="en-US" sz="1300" b="1" baseline="0" dirty="0" smtClean="0">
                          <a:solidFill>
                            <a:schemeClr val="bg2"/>
                          </a:solidFill>
                          <a:latin typeface="+mn-lt"/>
                        </a:rPr>
                        <a:t>mg/dL)</a:t>
                      </a:r>
                      <a:endParaRPr kumimoji="0" lang="en-US" sz="1300" b="1" i="0" u="none" strike="noStrike" kern="1200" cap="none" normalizeH="0" baseline="0" dirty="0" smtClean="0">
                        <a:ln>
                          <a:noFill/>
                        </a:ln>
                        <a:solidFill>
                          <a:schemeClr val="bg2"/>
                        </a:solidFill>
                        <a:effectLst/>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1.2 (0.7 - 2.4)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1.2 (0.7 - 2.4)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1.2 (0.7 - 2.3)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335"/>
                        </a:spcBef>
                        <a:spcAft>
                          <a:spcPts val="335"/>
                        </a:spcAft>
                      </a:pPr>
                      <a:r>
                        <a:rPr lang="en-US" sz="1300" b="1" kern="1200" dirty="0">
                          <a:solidFill>
                            <a:schemeClr val="bg2"/>
                          </a:solidFill>
                          <a:latin typeface="+mn-lt"/>
                          <a:ea typeface="Times New Roman"/>
                          <a:cs typeface="Verdana"/>
                        </a:rPr>
                        <a:t>&lt;0.0001</a:t>
                      </a:r>
                    </a:p>
                  </a:txBody>
                  <a:tcPr marL="42545" marR="42545"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409507">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bg2"/>
                          </a:solidFill>
                          <a:effectLst/>
                          <a:latin typeface="Arial" charset="0"/>
                          <a:ea typeface="+mn-ea"/>
                          <a:cs typeface="+mn-cs"/>
                        </a:rPr>
                        <a:t>Pulmonary vascular resistance (Wood units)</a:t>
                      </a: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2.2 (0.2 - </a:t>
                      </a:r>
                      <a:r>
                        <a:rPr lang="en-US" sz="1300" b="1" kern="1200" dirty="0" smtClean="0">
                          <a:solidFill>
                            <a:schemeClr val="dk1"/>
                          </a:solidFill>
                          <a:effectLst/>
                          <a:latin typeface="+mj-lt"/>
                          <a:ea typeface="+mn-ea"/>
                          <a:cs typeface="+mn-cs"/>
                        </a:rPr>
                        <a:t>6.2)</a:t>
                      </a:r>
                      <a:r>
                        <a:rPr lang="en-US" sz="1300" b="1" kern="1200" baseline="30000" dirty="0" smtClean="0">
                          <a:solidFill>
                            <a:schemeClr val="dk1"/>
                          </a:solidFill>
                          <a:effectLst/>
                          <a:latin typeface="+mj-lt"/>
                          <a:ea typeface="+mn-ea"/>
                          <a:cs typeface="+mn-cs"/>
                        </a:rPr>
                        <a:t>2</a:t>
                      </a:r>
                      <a:endParaRPr lang="en-US" sz="1300" b="1" kern="1200" baseline="30000" dirty="0">
                        <a:solidFill>
                          <a:schemeClr val="dk1"/>
                        </a:solidFill>
                        <a:effectLst/>
                        <a:latin typeface="+mj-lt"/>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2.1 (0.0 - 5.7)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2.0 (0.0 - 5.3)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335"/>
                        </a:spcBef>
                        <a:spcAft>
                          <a:spcPts val="335"/>
                        </a:spcAft>
                      </a:pPr>
                      <a:r>
                        <a:rPr lang="en-US" sz="1300" b="1" kern="1200" dirty="0">
                          <a:solidFill>
                            <a:schemeClr val="bg2"/>
                          </a:solidFill>
                          <a:latin typeface="+mn-lt"/>
                          <a:ea typeface="Times New Roman"/>
                          <a:cs typeface="Verdana"/>
                        </a:rPr>
                        <a:t>&lt;0.0001</a:t>
                      </a:r>
                    </a:p>
                  </a:txBody>
                  <a:tcPr marL="42545" marR="42545"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409507">
                <a:tc>
                  <a:txBody>
                    <a:bodyPr/>
                    <a:lstStyle/>
                    <a:p>
                      <a:pPr rtl="0" fontAlgn="t"/>
                      <a:r>
                        <a:rPr lang="en-US" sz="1300" b="1" dirty="0">
                          <a:solidFill>
                            <a:schemeClr val="bg2"/>
                          </a:solidFill>
                        </a:rPr>
                        <a:t>HLA </a:t>
                      </a:r>
                      <a:r>
                        <a:rPr lang="en-US" sz="1300" b="1" dirty="0" smtClean="0">
                          <a:solidFill>
                            <a:schemeClr val="bg2"/>
                          </a:solidFill>
                        </a:rPr>
                        <a:t>mismatches</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335"/>
                        </a:spcBef>
                        <a:spcAft>
                          <a:spcPts val="335"/>
                        </a:spcAft>
                      </a:pPr>
                      <a:endParaRPr lang="en-US" sz="1300" b="1" kern="1200" dirty="0">
                        <a:solidFill>
                          <a:schemeClr val="bg2"/>
                        </a:solidFill>
                        <a:latin typeface="+mn-lt"/>
                        <a:ea typeface="Times New Roman"/>
                        <a:cs typeface="Verdana"/>
                      </a:endParaRPr>
                    </a:p>
                  </a:txBody>
                  <a:tcPr marL="50800" marR="508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409507">
                <a:tc>
                  <a:txBody>
                    <a:bodyPr/>
                    <a:lstStyle/>
                    <a:p>
                      <a:pPr rtl="0" fontAlgn="t"/>
                      <a:r>
                        <a:rPr lang="en-US" sz="1300" b="1" dirty="0">
                          <a:solidFill>
                            <a:schemeClr val="bg2"/>
                          </a:solidFill>
                        </a:rPr>
                        <a:t>                     0-2</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3">
                  <a:txBody>
                    <a:bodyPr/>
                    <a:lstStyle/>
                    <a:p>
                      <a:pPr marL="0" marR="0" algn="ctr">
                        <a:lnSpc>
                          <a:spcPct val="115000"/>
                        </a:lnSpc>
                        <a:spcBef>
                          <a:spcPts val="400"/>
                        </a:spcBef>
                        <a:spcAft>
                          <a:spcPts val="400"/>
                        </a:spcAft>
                      </a:pPr>
                      <a:r>
                        <a:rPr lang="en-US" sz="1300" b="1" kern="1200" dirty="0" smtClean="0">
                          <a:solidFill>
                            <a:schemeClr val="bg2"/>
                          </a:solidFill>
                          <a:latin typeface="+mn-lt"/>
                          <a:ea typeface="+mn-ea"/>
                          <a:cs typeface="+mn-cs"/>
                        </a:rPr>
                        <a:t>&lt;0.0001</a:t>
                      </a:r>
                      <a:endParaRPr lang="en-US" sz="1300" b="1" dirty="0">
                        <a:solidFill>
                          <a:schemeClr val="bg2"/>
                        </a:solidFill>
                        <a:latin typeface="+mn-lt"/>
                        <a:ea typeface="Times New Roman"/>
                      </a:endParaRPr>
                    </a:p>
                  </a:txBody>
                  <a:tcPr marL="50800" marR="508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409507">
                <a:tc>
                  <a:txBody>
                    <a:bodyPr/>
                    <a:lstStyle/>
                    <a:p>
                      <a:pPr rtl="0" fontAlgn="t"/>
                      <a:r>
                        <a:rPr lang="en-US" sz="1300" b="1" dirty="0">
                          <a:solidFill>
                            <a:schemeClr val="bg2"/>
                          </a:solidFill>
                        </a:rPr>
                        <a:t>                     3-4</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40.3%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39.7%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38.2%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9"/>
                  </a:ext>
                </a:extLst>
              </a:tr>
              <a:tr h="409507">
                <a:tc>
                  <a:txBody>
                    <a:bodyPr/>
                    <a:lstStyle/>
                    <a:p>
                      <a:pPr rtl="0" fontAlgn="t"/>
                      <a:r>
                        <a:rPr lang="en-US" sz="1300" b="1" dirty="0">
                          <a:solidFill>
                            <a:schemeClr val="bg2"/>
                          </a:solidFill>
                        </a:rPr>
                        <a:t>                     5-6</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55.4%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56.3%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300" b="1" kern="1200" dirty="0">
                          <a:solidFill>
                            <a:schemeClr val="dk1"/>
                          </a:solidFill>
                          <a:effectLst/>
                          <a:latin typeface="+mj-lt"/>
                          <a:ea typeface="+mn-ea"/>
                          <a:cs typeface="+mn-cs"/>
                        </a:rPr>
                        <a:t>57.9%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0"/>
                  </a:ext>
                </a:extLst>
              </a:tr>
            </a:tbl>
          </a:graphicData>
        </a:graphic>
      </p:graphicFrame>
      <p:sp>
        <p:nvSpPr>
          <p:cNvPr id="14" name="TextBox 13"/>
          <p:cNvSpPr txBox="1"/>
          <p:nvPr/>
        </p:nvSpPr>
        <p:spPr>
          <a:xfrm>
            <a:off x="0" y="5638136"/>
            <a:ext cx="9144000" cy="461665"/>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a:t>
            </a:r>
            <a:r>
              <a:rPr lang="en-US" sz="1200" b="1" dirty="0">
                <a:solidFill>
                  <a:srgbClr val="002060"/>
                </a:solidFill>
              </a:rPr>
              <a:t>CPRA and PRA values were combined. If Class I and Class II PRA values were reported separately, the higher of the two values was used.</a:t>
            </a:r>
            <a:endParaRPr lang="en-US" sz="1200" dirty="0">
              <a:solidFill>
                <a:srgbClr val="002060"/>
              </a:solidFill>
            </a:endParaRPr>
          </a:p>
        </p:txBody>
      </p:sp>
      <p:sp>
        <p:nvSpPr>
          <p:cNvPr id="15" name="TextBox 14"/>
          <p:cNvSpPr txBox="1"/>
          <p:nvPr/>
        </p:nvSpPr>
        <p:spPr>
          <a:xfrm>
            <a:off x="78134" y="5254597"/>
            <a:ext cx="1143000" cy="292388"/>
          </a:xfrm>
          <a:prstGeom prst="rect">
            <a:avLst/>
          </a:prstGeom>
          <a:noFill/>
        </p:spPr>
        <p:txBody>
          <a:bodyPr wrap="square" rtlCol="0">
            <a:spAutoFit/>
          </a:bodyPr>
          <a:lstStyle/>
          <a:p>
            <a:pPr algn="ctr"/>
            <a:r>
              <a:rPr lang="en-US" sz="1300" b="1" dirty="0" smtClean="0">
                <a:solidFill>
                  <a:srgbClr val="002060"/>
                </a:solidFill>
              </a:rPr>
              <a:t>(Cont’d)</a:t>
            </a:r>
            <a:endParaRPr lang="en-US" sz="1300" dirty="0" smtClean="0">
              <a:solidFill>
                <a:srgbClr val="002060"/>
              </a:solidFill>
            </a:endParaRPr>
          </a:p>
        </p:txBody>
      </p:sp>
      <p:grpSp>
        <p:nvGrpSpPr>
          <p:cNvPr id="19" name="Group 18"/>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4" name="Picture 2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2" name="TextBox 11"/>
          <p:cNvSpPr txBox="1"/>
          <p:nvPr/>
        </p:nvSpPr>
        <p:spPr>
          <a:xfrm>
            <a:off x="5562600" y="6354541"/>
            <a:ext cx="3429000" cy="276999"/>
          </a:xfrm>
          <a:prstGeom prst="rect">
            <a:avLst/>
          </a:prstGeom>
          <a:noFill/>
        </p:spPr>
        <p:txBody>
          <a:bodyPr wrap="square" rtlCol="0">
            <a:spAutoFit/>
          </a:bodyPr>
          <a:lstStyle/>
          <a:p>
            <a:r>
              <a:rPr lang="en-US" sz="1200" b="1" baseline="30000" dirty="0" smtClean="0">
                <a:solidFill>
                  <a:srgbClr val="002060"/>
                </a:solidFill>
              </a:rPr>
              <a:t>2</a:t>
            </a:r>
            <a:r>
              <a:rPr lang="en-US" sz="1200" b="1" dirty="0" smtClean="0">
                <a:solidFill>
                  <a:srgbClr val="002060"/>
                </a:solidFill>
              </a:rPr>
              <a:t> </a:t>
            </a:r>
            <a:r>
              <a:rPr lang="en-US" sz="1200" b="1" dirty="0">
                <a:solidFill>
                  <a:srgbClr val="002060"/>
                </a:solidFill>
              </a:rPr>
              <a:t>Based on </a:t>
            </a:r>
            <a:r>
              <a:rPr lang="en-US" sz="1200" b="1" dirty="0" smtClean="0">
                <a:solidFill>
                  <a:srgbClr val="002060"/>
                </a:solidFill>
              </a:rPr>
              <a:t>4/1994-2000 </a:t>
            </a:r>
            <a:r>
              <a:rPr lang="en-US" sz="1200" b="1" dirty="0">
                <a:solidFill>
                  <a:srgbClr val="002060"/>
                </a:solidFill>
              </a:rPr>
              <a:t>transplants</a:t>
            </a:r>
            <a:r>
              <a:rPr lang="en-US" sz="1200" b="1" dirty="0" smtClean="0">
                <a:solidFill>
                  <a:srgbClr val="002060"/>
                </a:solidFill>
              </a:rPr>
              <a:t>.</a:t>
            </a:r>
            <a:endParaRPr lang="en-US" sz="1200" dirty="0">
              <a:solidFill>
                <a:srgbClr val="002060"/>
              </a:solidFill>
            </a:endParaRPr>
          </a:p>
        </p:txBody>
      </p:sp>
    </p:spTree>
    <p:extLst>
      <p:ext uri="{BB962C8B-B14F-4D97-AF65-F5344CB8AC3E}">
        <p14:creationId xmlns:p14="http://schemas.microsoft.com/office/powerpoint/2010/main" val="30605443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0.0345</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9,025)</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914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(mg/dl)
</a:t>
            </a:r>
            <a:endParaRPr lang="en-US" sz="2000" kern="0" dirty="0">
              <a:solidFill>
                <a:srgbClr val="0070C0"/>
              </a:solidFill>
            </a:endParaRPr>
          </a:p>
        </p:txBody>
      </p:sp>
      <p:sp>
        <p:nvSpPr>
          <p:cNvPr id="16" name="Title 2"/>
          <p:cNvSpPr txBox="1">
            <a:spLocks/>
          </p:cNvSpPr>
          <p:nvPr/>
        </p:nvSpPr>
        <p:spPr bwMode="auto">
          <a:xfrm>
            <a:off x="12032"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2000" kern="0" dirty="0">
                <a:solidFill>
                  <a:srgbClr val="002060"/>
                </a:solidFill>
              </a:rPr>
              <a:t> Statistically Significant Risk </a:t>
            </a:r>
            <a:r>
              <a:rPr lang="en-US" sz="2000" kern="0" dirty="0" smtClean="0">
                <a:solidFill>
                  <a:srgbClr val="002060"/>
                </a:solidFill>
              </a:rPr>
              <a:t>Factors for Development of CAV within          5 Years Conditional on Survival to Discharge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561850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676694"/>
            <a:ext cx="7086600" cy="4528500"/>
          </a:xfrm>
        </p:spPr>
      </p:pic>
      <p:sp>
        <p:nvSpPr>
          <p:cNvPr id="4" name="nvalue"/>
          <p:cNvSpPr txBox="1"/>
          <p:nvPr/>
        </p:nvSpPr>
        <p:spPr>
          <a:xfrm>
            <a:off x="6634387" y="5892876"/>
            <a:ext cx="1981200" cy="430887"/>
          </a:xfrm>
          <a:prstGeom prst="rect">
            <a:avLst/>
          </a:prstGeom>
          <a:noFill/>
        </p:spPr>
        <p:txBody>
          <a:bodyPr wrap="square" rtlCol="0">
            <a:spAutoFit/>
          </a:bodyPr>
          <a:lstStyle/>
          <a:p>
            <a:pPr algn="ctr"/>
            <a:r>
              <a:rPr lang="en-US" sz="2200" b="1" dirty="0" smtClean="0">
                <a:solidFill>
                  <a:srgbClr val="002060"/>
                </a:solidFill>
              </a:rPr>
              <a:t>(N = 9,226)</a:t>
            </a:r>
            <a:endParaRPr lang="en-US" sz="2200" b="1" dirty="0">
              <a:solidFill>
                <a:srgbClr val="002060"/>
              </a:solidFill>
            </a:endParaRPr>
          </a:p>
        </p:txBody>
      </p:sp>
      <p:sp>
        <p:nvSpPr>
          <p:cNvPr id="5" name="Title 3"/>
          <p:cNvSpPr txBox="1">
            <a:spLocks/>
          </p:cNvSpPr>
          <p:nvPr/>
        </p:nvSpPr>
        <p:spPr bwMode="auto">
          <a:xfrm>
            <a:off x="0" y="68609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Limited to Recipients without Severe Renal Dysfunction* Pre-Transplant
Conditional on Survival to Discharge
</a:t>
            </a:r>
            <a:endParaRPr lang="en-US" sz="2000" kern="0" dirty="0">
              <a:solidFill>
                <a:srgbClr val="002060"/>
              </a:solidFill>
            </a:endParaRPr>
          </a:p>
        </p:txBody>
      </p:sp>
      <p:sp>
        <p:nvSpPr>
          <p:cNvPr id="6" name="Title 2"/>
          <p:cNvSpPr txBox="1">
            <a:spLocks/>
          </p:cNvSpPr>
          <p:nvPr/>
        </p:nvSpPr>
        <p:spPr bwMode="auto">
          <a:xfrm>
            <a:off x="131929" y="422913"/>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Development of Severe Renal Dysfunction within 5 Years with 95% Confidence Limits
</a:t>
            </a:r>
            <a:endParaRPr lang="en-US" sz="2000" kern="0" dirty="0">
              <a:solidFill>
                <a:srgbClr val="002060"/>
              </a:solidFill>
            </a:endParaRPr>
          </a:p>
        </p:txBody>
      </p:sp>
      <p:sp>
        <p:nvSpPr>
          <p:cNvPr id="7" name="Title 1"/>
          <p:cNvSpPr>
            <a:spLocks noGrp="1"/>
          </p:cNvSpPr>
          <p:nvPr>
            <p:ph type="title"/>
          </p:nvPr>
        </p:nvSpPr>
        <p:spPr>
          <a:xfrm>
            <a:off x="53113" y="328998"/>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
        <p:nvSpPr>
          <p:cNvPr id="14" name="TextBox 13"/>
          <p:cNvSpPr txBox="1"/>
          <p:nvPr/>
        </p:nvSpPr>
        <p:spPr>
          <a:xfrm>
            <a:off x="4953000" y="6331457"/>
            <a:ext cx="4191000" cy="430887"/>
          </a:xfrm>
          <a:prstGeom prst="rect">
            <a:avLst/>
          </a:prstGeom>
          <a:noFill/>
        </p:spPr>
        <p:txBody>
          <a:bodyPr wrap="square" rtlCol="0">
            <a:spAutoFit/>
          </a:bodyPr>
          <a:lstStyle/>
          <a:p>
            <a:r>
              <a:rPr lang="en-US" sz="1100" b="1" dirty="0" smtClean="0">
                <a:solidFill>
                  <a:srgbClr val="002060"/>
                </a:solidFill>
              </a:rPr>
              <a:t>* Severe </a:t>
            </a:r>
            <a:r>
              <a:rPr lang="en-US" sz="1100" b="1" dirty="0">
                <a:solidFill>
                  <a:srgbClr val="002060"/>
                </a:solidFill>
              </a:rPr>
              <a:t>renal dysfunction = Creatinine &gt; 2.5 mg/dl (221 μmol/L), </a:t>
            </a:r>
            <a:r>
              <a:rPr lang="en-US" sz="1100" b="1" dirty="0" smtClean="0">
                <a:solidFill>
                  <a:srgbClr val="002060"/>
                </a:solidFill>
              </a:rPr>
              <a:t>dialysis, </a:t>
            </a:r>
            <a:r>
              <a:rPr lang="en-US" sz="1100" b="1" dirty="0">
                <a:solidFill>
                  <a:srgbClr val="002060"/>
                </a:solidFill>
              </a:rPr>
              <a:t>or renal </a:t>
            </a:r>
            <a:r>
              <a:rPr lang="en-US" sz="1100" b="1" dirty="0" smtClean="0">
                <a:solidFill>
                  <a:srgbClr val="002060"/>
                </a:solidFill>
              </a:rPr>
              <a:t>transplant</a:t>
            </a:r>
            <a:endParaRPr lang="en-US" sz="1100" dirty="0"/>
          </a:p>
        </p:txBody>
      </p:sp>
    </p:spTree>
    <p:extLst>
      <p:ext uri="{BB962C8B-B14F-4D97-AF65-F5344CB8AC3E}">
        <p14:creationId xmlns:p14="http://schemas.microsoft.com/office/powerpoint/2010/main" val="37473092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898929723"/>
              </p:ext>
            </p:extLst>
          </p:nvPr>
        </p:nvGraphicFramePr>
        <p:xfrm>
          <a:off x="419100" y="2091687"/>
          <a:ext cx="8305800" cy="1270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433336778"/>
                    </a:ext>
                  </a:extLst>
                </a:gridCol>
                <a:gridCol w="4152900">
                  <a:extLst>
                    <a:ext uri="{9D8B030D-6E8A-4147-A177-3AD203B41FA5}">
                      <a16:colId xmlns:a16="http://schemas.microsoft.com/office/drawing/2014/main" val="3692830398"/>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3735854160"/>
                  </a:ext>
                </a:extLst>
              </a:tr>
              <a:tr h="635000">
                <a:tc>
                  <a:txBody>
                    <a:bodyPr/>
                    <a:lstStyle/>
                    <a:p>
                      <a:r>
                        <a:rPr lang="en-US" dirty="0" smtClean="0">
                          <a:solidFill>
                            <a:srgbClr val="000000"/>
                          </a:solidFill>
                        </a:rPr>
                        <a:t>Recipient creatinine (mg/dL)</a:t>
                      </a:r>
                      <a:endParaRPr lang="en-US" dirty="0">
                        <a:solidFill>
                          <a:srgbClr val="000000"/>
                        </a:solidFill>
                      </a:endParaRPr>
                    </a:p>
                  </a:txBody>
                  <a:tcPr>
                    <a:solidFill>
                      <a:srgbClr val="FFFFFF"/>
                    </a:solidFill>
                  </a:tcPr>
                </a:tc>
                <a:tc>
                  <a:txBody>
                    <a:bodyPr/>
                    <a:lstStyle/>
                    <a:p>
                      <a:r>
                        <a:rPr lang="en-US" dirty="0" smtClean="0">
                          <a:solidFill>
                            <a:srgbClr val="000000"/>
                          </a:solidFill>
                        </a:rPr>
                        <a:t>Recipient bilirubin (mg/dl)</a:t>
                      </a:r>
                      <a:endParaRPr lang="en-US" dirty="0">
                        <a:solidFill>
                          <a:srgbClr val="000000"/>
                        </a:solidFill>
                      </a:endParaRPr>
                    </a:p>
                  </a:txBody>
                  <a:tcPr>
                    <a:solidFill>
                      <a:srgbClr val="FFFFFF"/>
                    </a:solidFill>
                  </a:tcPr>
                </a:tc>
                <a:extLst>
                  <a:ext uri="{0D108BD9-81ED-4DB2-BD59-A6C34878D82A}">
                    <a16:rowId xmlns:a16="http://schemas.microsoft.com/office/drawing/2014/main" val="2664712181"/>
                  </a:ext>
                </a:extLst>
              </a:tr>
            </a:tbl>
          </a:graphicData>
        </a:graphic>
      </p:graphicFrame>
      <p:sp>
        <p:nvSpPr>
          <p:cNvPr id="4"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Limited to Recipients without Severe Renal Dysfunction Pre-Transplant
Conditional on Survival to Discharge
</a:t>
            </a:r>
            <a:endParaRPr lang="en-US" sz="2000" kern="0" dirty="0">
              <a:solidFill>
                <a:srgbClr val="002060"/>
              </a:solidFill>
            </a:endParaRPr>
          </a:p>
        </p:txBody>
      </p:sp>
      <p:sp>
        <p:nvSpPr>
          <p:cNvPr id="5"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Development of Severe Renal Dysfunction within 5 Years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510439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516516307"/>
              </p:ext>
            </p:extLst>
          </p:nvPr>
        </p:nvGraphicFramePr>
        <p:xfrm>
          <a:off x="266700" y="1964988"/>
          <a:ext cx="8610600" cy="445818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581400" y="22098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9,226)</a:t>
            </a:r>
            <a:endParaRPr lang="en-US" sz="2400" b="1" dirty="0">
              <a:solidFill>
                <a:srgbClr val="002060"/>
              </a:solidFill>
            </a:endParaRPr>
          </a:p>
        </p:txBody>
      </p:sp>
      <p:sp>
        <p:nvSpPr>
          <p:cNvPr id="18" name="Title 4"/>
          <p:cNvSpPr txBox="1">
            <a:spLocks/>
          </p:cNvSpPr>
          <p:nvPr/>
        </p:nvSpPr>
        <p:spPr bwMode="auto">
          <a:xfrm>
            <a:off x="-76200" y="804283"/>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(mg/dL)</a:t>
            </a:r>
            <a:endParaRPr lang="en-US" sz="2000" kern="0" dirty="0">
              <a:solidFill>
                <a:srgbClr val="0070C0"/>
              </a:solidFill>
            </a:endParaRPr>
          </a:p>
        </p:txBody>
      </p:sp>
      <p:sp>
        <p:nvSpPr>
          <p:cNvPr id="17" name="Title 3"/>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Limited to Recipients without Severe Renal Dysfunction Pre-Transplant
Conditional on Survival to Discharge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Development of Severe Renal Dysfunction within 5 Years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272410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571748579"/>
              </p:ext>
            </p:extLst>
          </p:nvPr>
        </p:nvGraphicFramePr>
        <p:xfrm>
          <a:off x="266700" y="171198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9,226)</a:t>
            </a:r>
            <a:endParaRPr lang="en-US" sz="2400" b="1" dirty="0">
              <a:solidFill>
                <a:srgbClr val="002060"/>
              </a:solidFill>
            </a:endParaRPr>
          </a:p>
        </p:txBody>
      </p:sp>
      <p:sp>
        <p:nvSpPr>
          <p:cNvPr id="18" name="Title 4"/>
          <p:cNvSpPr txBox="1">
            <a:spLocks/>
          </p:cNvSpPr>
          <p:nvPr/>
        </p:nvSpPr>
        <p:spPr bwMode="auto">
          <a:xfrm>
            <a:off x="0" y="72138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(mg/dl)</a:t>
            </a:r>
            <a:endParaRPr lang="en-US" sz="2000" kern="0" dirty="0">
              <a:solidFill>
                <a:srgbClr val="0070C0"/>
              </a:solidFill>
            </a:endParaRPr>
          </a:p>
        </p:txBody>
      </p:sp>
      <p:sp>
        <p:nvSpPr>
          <p:cNvPr id="17" name="Title 3"/>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Limited to Recipients without Severe Renal Dysfunction Pre-Transplant
Conditional on Survival to Discharge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Development of Severe Renal Dysfunction within 5 Years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984233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513" y="1497817"/>
            <a:ext cx="8839200" cy="1470025"/>
          </a:xfrm>
        </p:spPr>
        <p:txBody>
          <a:bodyPr/>
          <a:lstStyle/>
          <a:p>
            <a:r>
              <a:rPr lang="en-US" dirty="0" smtClean="0">
                <a:solidFill>
                  <a:srgbClr val="002060"/>
                </a:solidFill>
              </a:rPr>
              <a:t>Focus Theme: </a:t>
            </a:r>
            <a:br>
              <a:rPr lang="en-US" dirty="0" smtClean="0">
                <a:solidFill>
                  <a:srgbClr val="002060"/>
                </a:solidFill>
              </a:rPr>
            </a:br>
            <a:r>
              <a:rPr lang="en-US" dirty="0" smtClean="0">
                <a:solidFill>
                  <a:srgbClr val="002060"/>
                </a:solidFill>
              </a:rPr>
              <a:t>Donor-Recipient Size Match </a:t>
            </a:r>
            <a:br>
              <a:rPr lang="en-US" dirty="0" smtClean="0">
                <a:solidFill>
                  <a:srgbClr val="002060"/>
                </a:solidFill>
              </a:rPr>
            </a:br>
            <a:r>
              <a:rPr lang="en-US" dirty="0" smtClean="0">
                <a:solidFill>
                  <a:srgbClr val="002060"/>
                </a:solidFill>
              </a:rPr>
              <a:t>(Version 1)</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1" name="Title 1"/>
          <p:cNvSpPr txBox="1">
            <a:spLocks/>
          </p:cNvSpPr>
          <p:nvPr/>
        </p:nvSpPr>
        <p:spPr bwMode="auto">
          <a:xfrm>
            <a:off x="529686" y="3332630"/>
            <a:ext cx="8190854"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baseline="0">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solidFill>
                  <a:schemeClr val="bg2">
                    <a:lumMod val="95000"/>
                    <a:lumOff val="5000"/>
                  </a:schemeClr>
                </a:solidFill>
              </a:rPr>
              <a:t>For slides 106-147, predicted heart mass (PHM) </a:t>
            </a:r>
            <a:r>
              <a:rPr lang="en-US" sz="1800" kern="0" dirty="0">
                <a:solidFill>
                  <a:schemeClr val="bg2">
                    <a:lumMod val="95000"/>
                    <a:lumOff val="5000"/>
                  </a:schemeClr>
                </a:solidFill>
              </a:rPr>
              <a:t>match </a:t>
            </a:r>
            <a:r>
              <a:rPr lang="en-US" sz="1800" kern="0" dirty="0" smtClean="0">
                <a:solidFill>
                  <a:schemeClr val="bg2">
                    <a:lumMod val="95000"/>
                    <a:lumOff val="5000"/>
                  </a:schemeClr>
                </a:solidFill>
              </a:rPr>
              <a:t>is used to measure size match and is calculated as:</a:t>
            </a:r>
          </a:p>
          <a:p>
            <a:r>
              <a:rPr lang="en-US" sz="1800" kern="0" dirty="0" smtClean="0">
                <a:solidFill>
                  <a:schemeClr val="bg2">
                    <a:lumMod val="95000"/>
                    <a:lumOff val="5000"/>
                  </a:schemeClr>
                </a:solidFill>
              </a:rPr>
              <a:t>[(</a:t>
            </a:r>
            <a:r>
              <a:rPr lang="en-US" sz="1800" kern="0" dirty="0">
                <a:solidFill>
                  <a:schemeClr val="bg2">
                    <a:lumMod val="95000"/>
                    <a:lumOff val="5000"/>
                  </a:schemeClr>
                </a:solidFill>
              </a:rPr>
              <a:t>donor PHM – recipient PHM) / </a:t>
            </a:r>
            <a:r>
              <a:rPr lang="en-US" sz="1800" kern="0" dirty="0" smtClean="0">
                <a:solidFill>
                  <a:schemeClr val="bg2">
                    <a:lumMod val="95000"/>
                    <a:lumOff val="5000"/>
                  </a:schemeClr>
                </a:solidFill>
              </a:rPr>
              <a:t>donor </a:t>
            </a:r>
            <a:r>
              <a:rPr lang="en-US" sz="1800" kern="0" dirty="0">
                <a:solidFill>
                  <a:schemeClr val="bg2">
                    <a:lumMod val="95000"/>
                    <a:lumOff val="5000"/>
                  </a:schemeClr>
                </a:solidFill>
              </a:rPr>
              <a:t>PHM] x </a:t>
            </a:r>
            <a:r>
              <a:rPr lang="en-US" sz="1800" kern="0" dirty="0" smtClean="0">
                <a:solidFill>
                  <a:schemeClr val="bg2">
                    <a:lumMod val="95000"/>
                    <a:lumOff val="5000"/>
                  </a:schemeClr>
                </a:solidFill>
              </a:rPr>
              <a:t>100 </a:t>
            </a:r>
            <a:endParaRPr lang="en-US" sz="1800" kern="0" dirty="0">
              <a:solidFill>
                <a:schemeClr val="bg2">
                  <a:lumMod val="95000"/>
                  <a:lumOff val="5000"/>
                </a:schemeClr>
              </a:solidFill>
            </a:endParaRPr>
          </a:p>
        </p:txBody>
      </p:sp>
    </p:spTree>
    <p:extLst>
      <p:ext uri="{BB962C8B-B14F-4D97-AF65-F5344CB8AC3E}">
        <p14:creationId xmlns:p14="http://schemas.microsoft.com/office/powerpoint/2010/main" val="23032636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315510" y="22098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rgbClr val="002060"/>
              </a:solidFill>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rgbClr val="002060"/>
                </a:solidFill>
                <a:latin typeface="+mj-lt"/>
                <a:ea typeface="+mj-ea"/>
                <a:cs typeface="+mj-cs"/>
              </a:rPr>
              <a:t>Focus Theme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2060"/>
                </a:solidFill>
                <a:effectLst/>
                <a:uLnTx/>
                <a:uFillTx/>
                <a:latin typeface="+mj-lt"/>
                <a:ea typeface="+mj-ea"/>
                <a:cs typeface="+mj-cs"/>
              </a:rPr>
              <a:t>Select Characteristics</a:t>
            </a:r>
            <a:endParaRPr kumimoji="0" lang="en-US" sz="3200" b="1" i="0" u="none" strike="noStrike" kern="0" cap="none" spc="0" normalizeH="0" baseline="0" noProof="0" dirty="0">
              <a:ln>
                <a:noFill/>
              </a:ln>
              <a:solidFill>
                <a:srgbClr val="002060"/>
              </a:solidFill>
              <a:effectLst/>
              <a:uLnTx/>
              <a:uFillTx/>
              <a:latin typeface="+mj-lt"/>
              <a:ea typeface="+mj-ea"/>
              <a:cs typeface="+mj-cs"/>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9756227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245866767"/>
              </p:ext>
            </p:extLst>
          </p:nvPr>
        </p:nvGraphicFramePr>
        <p:xfrm>
          <a:off x="76202" y="1496774"/>
          <a:ext cx="8991600" cy="4712191"/>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53113" y="30701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smtClean="0">
                <a:solidFill>
                  <a:srgbClr val="002060"/>
                </a:solidFill>
              </a:rPr>
              <a:t>Distribution of Donor-Recipient Predicted Heart Mass (PHM) Match </a:t>
            </a:r>
            <a:r>
              <a:rPr lang="en-US" sz="2400" kern="0" dirty="0">
                <a:solidFill>
                  <a:srgbClr val="002060"/>
                </a:solidFill>
              </a:rPr>
              <a:t>by Donor-Recipient Weight </a:t>
            </a:r>
            <a:r>
              <a:rPr lang="en-US" sz="2400" kern="0" dirty="0" smtClean="0">
                <a:solidFill>
                  <a:srgbClr val="002060"/>
                </a:solidFill>
              </a:rPr>
              <a:t>Match</a:t>
            </a:r>
            <a:endParaRPr lang="en-US" sz="2400" kern="0" dirty="0">
              <a:solidFill>
                <a:srgbClr val="002060"/>
              </a:solidFill>
            </a:endParaRPr>
          </a:p>
          <a:p>
            <a:endParaRPr lang="en-US" sz="2000" kern="0" dirty="0">
              <a:solidFill>
                <a:srgbClr val="002060"/>
              </a:solidFill>
            </a:endParaRPr>
          </a:p>
        </p:txBody>
      </p:sp>
      <p:sp>
        <p:nvSpPr>
          <p:cNvPr id="3" name="title_cohort"/>
          <p:cNvSpPr txBox="1"/>
          <p:nvPr/>
        </p:nvSpPr>
        <p:spPr>
          <a:xfrm>
            <a:off x="1638302" y="1213069"/>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TextBox 1"/>
          <p:cNvSpPr txBox="1"/>
          <p:nvPr/>
        </p:nvSpPr>
        <p:spPr>
          <a:xfrm>
            <a:off x="1219200" y="1703877"/>
            <a:ext cx="1505540" cy="369332"/>
          </a:xfrm>
          <a:prstGeom prst="rect">
            <a:avLst/>
          </a:prstGeom>
          <a:noFill/>
        </p:spPr>
        <p:txBody>
          <a:bodyPr wrap="none" rtlCol="0">
            <a:spAutoFit/>
          </a:bodyPr>
          <a:lstStyle/>
          <a:p>
            <a:r>
              <a:rPr lang="en-US" b="1" dirty="0" smtClean="0">
                <a:solidFill>
                  <a:schemeClr val="bg2"/>
                </a:solidFill>
              </a:rPr>
              <a:t>PHM Match:</a:t>
            </a:r>
            <a:endParaRPr lang="en-US" b="1" dirty="0">
              <a:solidFill>
                <a:schemeClr val="bg2"/>
              </a:solidFill>
            </a:endParaRPr>
          </a:p>
        </p:txBody>
      </p:sp>
    </p:spTree>
    <p:extLst>
      <p:ext uri="{BB962C8B-B14F-4D97-AF65-F5344CB8AC3E}">
        <p14:creationId xmlns:p14="http://schemas.microsoft.com/office/powerpoint/2010/main" val="380708975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958148826"/>
              </p:ext>
            </p:extLst>
          </p:nvPr>
        </p:nvGraphicFramePr>
        <p:xfrm>
          <a:off x="120115" y="1613580"/>
          <a:ext cx="8686800" cy="453501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118027" y="367182"/>
            <a:ext cx="8949773" cy="1371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p>
          <a:p>
            <a:r>
              <a:rPr lang="en-US" sz="2400" kern="0" dirty="0" smtClean="0">
                <a:solidFill>
                  <a:srgbClr val="002060"/>
                </a:solidFill>
              </a:rPr>
              <a:t>Donor-Recipient Predicted Heart Mass (PHM) Match </a:t>
            </a:r>
            <a:r>
              <a:rPr lang="en-US" sz="2400" kern="0" dirty="0">
                <a:solidFill>
                  <a:srgbClr val="002060"/>
                </a:solidFill>
              </a:rPr>
              <a:t>by Donor-Recipient Weight </a:t>
            </a:r>
            <a:r>
              <a:rPr lang="en-US" sz="2400" kern="0" dirty="0" smtClean="0">
                <a:solidFill>
                  <a:srgbClr val="002060"/>
                </a:solidFill>
              </a:rPr>
              <a:t>Match </a:t>
            </a:r>
            <a:endParaRPr lang="en-US" sz="2400" kern="0" dirty="0">
              <a:solidFill>
                <a:srgbClr val="002060"/>
              </a:solidFill>
            </a:endParaRPr>
          </a:p>
          <a:p>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11" name="pvalues"/>
          <p:cNvSpPr txBox="1"/>
          <p:nvPr/>
        </p:nvSpPr>
        <p:spPr>
          <a:xfrm>
            <a:off x="6720368" y="6309630"/>
            <a:ext cx="1890232" cy="307777"/>
          </a:xfrm>
          <a:prstGeom prst="rect">
            <a:avLst/>
          </a:prstGeom>
          <a:noFill/>
        </p:spPr>
        <p:txBody>
          <a:bodyPr wrap="square" rtlCol="0">
            <a:spAutoFit/>
          </a:bodyPr>
          <a:lstStyle/>
          <a:p>
            <a:r>
              <a:rPr lang="en-US" sz="1400" b="1" dirty="0" smtClean="0">
                <a:solidFill>
                  <a:srgbClr val="002060"/>
                </a:solidFill>
              </a:rPr>
              <a:t>R = 0.74; p&lt;0.0001</a:t>
            </a:r>
          </a:p>
        </p:txBody>
      </p:sp>
      <p:sp>
        <p:nvSpPr>
          <p:cNvPr id="21" name="title_cohort"/>
          <p:cNvSpPr txBox="1"/>
          <p:nvPr/>
        </p:nvSpPr>
        <p:spPr>
          <a:xfrm>
            <a:off x="2211885" y="1281634"/>
            <a:ext cx="5242787"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8584571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645066256"/>
              </p:ext>
            </p:extLst>
          </p:nvPr>
        </p:nvGraphicFramePr>
        <p:xfrm>
          <a:off x="120115" y="1613580"/>
          <a:ext cx="8686800" cy="453501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118027" y="367182"/>
            <a:ext cx="8949773" cy="1371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p>
          <a:p>
            <a:r>
              <a:rPr lang="en-US" sz="2400" kern="0" dirty="0" smtClean="0">
                <a:solidFill>
                  <a:srgbClr val="002060"/>
                </a:solidFill>
              </a:rPr>
              <a:t>Donor-Recipient Predicted Heart Mass (PHM) Match </a:t>
            </a:r>
            <a:r>
              <a:rPr lang="en-US" sz="2400" kern="0" dirty="0">
                <a:solidFill>
                  <a:srgbClr val="002060"/>
                </a:solidFill>
              </a:rPr>
              <a:t>by Donor-Recipient </a:t>
            </a:r>
            <a:r>
              <a:rPr lang="en-US" sz="2400" kern="0" dirty="0" smtClean="0">
                <a:solidFill>
                  <a:srgbClr val="002060"/>
                </a:solidFill>
              </a:rPr>
              <a:t>Height Match </a:t>
            </a:r>
            <a:endParaRPr lang="en-US" sz="2400" kern="0" dirty="0">
              <a:solidFill>
                <a:srgbClr val="002060"/>
              </a:solidFill>
            </a:endParaRPr>
          </a:p>
          <a:p>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11" name="pvalues"/>
          <p:cNvSpPr txBox="1"/>
          <p:nvPr/>
        </p:nvSpPr>
        <p:spPr>
          <a:xfrm>
            <a:off x="6720368" y="6309630"/>
            <a:ext cx="1890232" cy="307777"/>
          </a:xfrm>
          <a:prstGeom prst="rect">
            <a:avLst/>
          </a:prstGeom>
          <a:noFill/>
        </p:spPr>
        <p:txBody>
          <a:bodyPr wrap="square" rtlCol="0">
            <a:spAutoFit/>
          </a:bodyPr>
          <a:lstStyle/>
          <a:p>
            <a:r>
              <a:rPr lang="en-US" sz="1400" b="1" dirty="0" smtClean="0">
                <a:solidFill>
                  <a:srgbClr val="002060"/>
                </a:solidFill>
              </a:rPr>
              <a:t>R = 0.58; p&lt;0.0001</a:t>
            </a:r>
          </a:p>
        </p:txBody>
      </p:sp>
      <p:sp>
        <p:nvSpPr>
          <p:cNvPr id="21" name="title_cohort"/>
          <p:cNvSpPr txBox="1"/>
          <p:nvPr/>
        </p:nvSpPr>
        <p:spPr>
          <a:xfrm>
            <a:off x="2211885" y="1281634"/>
            <a:ext cx="5242787"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61790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solidFill>
                  <a:srgbClr val="002060"/>
                </a:solidFill>
              </a:rPr>
              <a:t>Adult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021415261"/>
              </p:ext>
            </p:extLst>
          </p:nvPr>
        </p:nvGraphicFramePr>
        <p:xfrm>
          <a:off x="126680" y="1131854"/>
          <a:ext cx="8839200" cy="5004133"/>
        </p:xfrm>
        <a:graphic>
          <a:graphicData uri="http://schemas.openxmlformats.org/drawingml/2006/table">
            <a:tbl>
              <a:tblPr firstRow="1" bandRow="1">
                <a:tableStyleId>{7DF18680-E054-41AD-8BC1-D1AEF772440D}</a:tableStyleId>
              </a:tblPr>
              <a:tblGrid>
                <a:gridCol w="3124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94368">
                <a:tc>
                  <a:txBody>
                    <a:bodyPr/>
                    <a:lstStyle/>
                    <a:p>
                      <a:pPr algn="l" fontAlgn="ctr"/>
                      <a:r>
                        <a:rPr lang="en-US" sz="800" b="0" i="0" u="none" strike="noStrike" dirty="0">
                          <a:solidFill>
                            <a:srgbClr val="000000"/>
                          </a:solidFill>
                          <a:effectLst/>
                          <a:latin typeface="Verdana" panose="020B0604030504040204" pitchFamily="34" charset="0"/>
                        </a:rPr>
                        <a:t> </a:t>
                      </a:r>
                    </a:p>
                  </a:txBody>
                  <a:tcPr marL="4286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1992-2000</a:t>
                      </a:r>
                    </a:p>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a:t>
                      </a:r>
                      <a:r>
                        <a:rPr lang="en-US" sz="1500" b="1" i="0" u="none" strike="noStrike" kern="1200" dirty="0">
                          <a:solidFill>
                            <a:srgbClr val="000000"/>
                          </a:solidFill>
                          <a:effectLst/>
                          <a:latin typeface="Arial" panose="020B0604020202020204" pitchFamily="34" charset="0"/>
                          <a:ea typeface="+mn-ea"/>
                          <a:cs typeface="+mn-cs"/>
                        </a:rPr>
                        <a:t>N = 37,794)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2001-2009</a:t>
                      </a:r>
                    </a:p>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(N </a:t>
                      </a:r>
                      <a:r>
                        <a:rPr lang="en-US" sz="1500" b="1" i="0" u="none" strike="noStrike" kern="1200" dirty="0">
                          <a:solidFill>
                            <a:srgbClr val="000000"/>
                          </a:solidFill>
                          <a:effectLst/>
                          <a:latin typeface="Arial" panose="020B0604020202020204" pitchFamily="34" charset="0"/>
                          <a:ea typeface="+mn-ea"/>
                          <a:cs typeface="+mn-cs"/>
                        </a:rPr>
                        <a:t>= 33,625)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2010-6/2018</a:t>
                      </a:r>
                    </a:p>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(N </a:t>
                      </a:r>
                      <a:r>
                        <a:rPr lang="en-US" sz="1500" b="1" i="0" u="none" strike="noStrike" kern="1200" dirty="0">
                          <a:solidFill>
                            <a:srgbClr val="000000"/>
                          </a:solidFill>
                          <a:effectLst/>
                          <a:latin typeface="Arial" panose="020B0604020202020204" pitchFamily="34" charset="0"/>
                          <a:ea typeface="+mn-ea"/>
                          <a:cs typeface="+mn-cs"/>
                        </a:rPr>
                        <a:t>= 36,883)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a:solidFill>
                            <a:srgbClr val="000000"/>
                          </a:solidFill>
                          <a:effectLst/>
                          <a:latin typeface="Arial" panose="020B0604020202020204" pitchFamily="34" charset="0"/>
                        </a:rPr>
                        <a:t>pvalue</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300651">
                <a:tc>
                  <a:txBody>
                    <a:bodyPr/>
                    <a:lstStyle/>
                    <a:p>
                      <a:pPr algn="l" fontAlgn="ctr"/>
                      <a:r>
                        <a:rPr lang="en-US" sz="1300" b="1" i="0" u="none" strike="noStrike" dirty="0">
                          <a:solidFill>
                            <a:srgbClr val="000000"/>
                          </a:solidFill>
                          <a:effectLst/>
                          <a:latin typeface="Arial" panose="020B0604020202020204" pitchFamily="34" charset="0"/>
                        </a:rPr>
                        <a:t>Diagnosis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a:lnSpc>
                          <a:spcPct val="115000"/>
                        </a:lnSpc>
                        <a:spcBef>
                          <a:spcPts val="400"/>
                        </a:spcBef>
                        <a:spcAft>
                          <a:spcPts val="400"/>
                        </a:spcAft>
                      </a:pPr>
                      <a:endParaRPr lang="en-US" sz="1300" b="1" dirty="0">
                        <a:solidFill>
                          <a:schemeClr val="bg2"/>
                        </a:solidFill>
                        <a:latin typeface="+mn-lt"/>
                        <a:ea typeface="Times New Roman"/>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00651">
                <a:tc>
                  <a:txBody>
                    <a:bodyPr/>
                    <a:lstStyle/>
                    <a:p>
                      <a:pPr lvl="1" algn="l" fontAlgn="ctr"/>
                      <a:r>
                        <a:rPr lang="en-US" sz="1300" b="1" i="0" u="none" strike="noStrike" dirty="0">
                          <a:solidFill>
                            <a:srgbClr val="000000"/>
                          </a:solidFill>
                          <a:effectLst/>
                          <a:latin typeface="Arial" panose="020B0604020202020204" pitchFamily="34" charset="0"/>
                        </a:rPr>
                        <a:t>CHD</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8">
                  <a:txBody>
                    <a:bodyPr/>
                    <a:lstStyle/>
                    <a:p>
                      <a:pPr marL="0" marR="0" algn="ctr">
                        <a:lnSpc>
                          <a:spcPct val="115000"/>
                        </a:lnSpc>
                        <a:spcBef>
                          <a:spcPts val="400"/>
                        </a:spcBef>
                        <a:spcAft>
                          <a:spcPts val="400"/>
                        </a:spcAft>
                      </a:pPr>
                      <a:r>
                        <a:rPr lang="en-US" sz="1300" b="1" kern="1200" dirty="0" smtClean="0">
                          <a:solidFill>
                            <a:schemeClr val="bg2"/>
                          </a:solidFill>
                          <a:latin typeface="+mn-lt"/>
                          <a:ea typeface="+mn-ea"/>
                          <a:cs typeface="+mn-cs"/>
                        </a:rPr>
                        <a:t>&lt;0.0001</a:t>
                      </a:r>
                      <a:endParaRPr lang="en-US" sz="1300" b="1" dirty="0">
                        <a:solidFill>
                          <a:schemeClr val="bg2"/>
                        </a:solidFill>
                        <a:latin typeface="+mn-lt"/>
                        <a:ea typeface="Times New Roman"/>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00651">
                <a:tc>
                  <a:txBody>
                    <a:bodyPr/>
                    <a:lstStyle/>
                    <a:p>
                      <a:pPr lvl="1" algn="l" fontAlgn="ctr"/>
                      <a:r>
                        <a:rPr lang="en-US" sz="1300" b="1" i="0" u="none" strike="noStrike" dirty="0">
                          <a:solidFill>
                            <a:srgbClr val="000000"/>
                          </a:solidFill>
                          <a:effectLst/>
                          <a:latin typeface="Arial" panose="020B0604020202020204" pitchFamily="34" charset="0"/>
                        </a:rPr>
                        <a:t>HCM</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3"/>
                  </a:ext>
                </a:extLst>
              </a:tr>
              <a:tr h="300651">
                <a:tc>
                  <a:txBody>
                    <a:bodyPr/>
                    <a:lstStyle/>
                    <a:p>
                      <a:pPr lvl="1" algn="l" fontAlgn="ctr"/>
                      <a:r>
                        <a:rPr lang="en-US" sz="1300" b="1" i="0" u="none" strike="noStrike" dirty="0">
                          <a:solidFill>
                            <a:srgbClr val="000000"/>
                          </a:solidFill>
                          <a:effectLst/>
                          <a:latin typeface="Arial" panose="020B0604020202020204" pitchFamily="34" charset="0"/>
                        </a:rPr>
                        <a:t>ICM</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45.1%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39.2%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32.4%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4"/>
                  </a:ext>
                </a:extLst>
              </a:tr>
              <a:tr h="300651">
                <a:tc>
                  <a:txBody>
                    <a:bodyPr/>
                    <a:lstStyle/>
                    <a:p>
                      <a:pPr lvl="1" algn="l" fontAlgn="ctr"/>
                      <a:r>
                        <a:rPr lang="en-US" sz="1300" b="1" i="0" u="none" strike="noStrike" dirty="0">
                          <a:solidFill>
                            <a:srgbClr val="000000"/>
                          </a:solidFill>
                          <a:effectLst/>
                          <a:latin typeface="Arial" panose="020B0604020202020204" pitchFamily="34" charset="0"/>
                        </a:rPr>
                        <a:t>NICM</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44.1%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46.1%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50.8%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5"/>
                  </a:ext>
                </a:extLst>
              </a:tr>
              <a:tr h="300651">
                <a:tc>
                  <a:txBody>
                    <a:bodyPr/>
                    <a:lstStyle/>
                    <a:p>
                      <a:pPr lvl="1" algn="l" fontAlgn="ctr"/>
                      <a:r>
                        <a:rPr lang="en-US" sz="1300" b="1" i="0" u="none" strike="noStrike" dirty="0">
                          <a:solidFill>
                            <a:srgbClr val="000000"/>
                          </a:solidFill>
                          <a:effectLst/>
                          <a:latin typeface="Arial" panose="020B0604020202020204" pitchFamily="34" charset="0"/>
                        </a:rPr>
                        <a:t>RCM</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6"/>
                  </a:ext>
                </a:extLst>
              </a:tr>
              <a:tr h="300651">
                <a:tc>
                  <a:txBody>
                    <a:bodyPr/>
                    <a:lstStyle/>
                    <a:p>
                      <a:pPr lvl="1" algn="l" fontAlgn="ctr"/>
                      <a:r>
                        <a:rPr lang="en-US" sz="1300" b="1" i="0" u="none" strike="noStrike" dirty="0">
                          <a:solidFill>
                            <a:srgbClr val="000000"/>
                          </a:solidFill>
                          <a:effectLst/>
                          <a:latin typeface="Arial" panose="020B0604020202020204" pitchFamily="34" charset="0"/>
                        </a:rPr>
                        <a:t>Retransplant</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2.8%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7"/>
                  </a:ext>
                </a:extLst>
              </a:tr>
              <a:tr h="300651">
                <a:tc>
                  <a:txBody>
                    <a:bodyPr/>
                    <a:lstStyle/>
                    <a:p>
                      <a:pPr lvl="1" algn="l" fontAlgn="ctr"/>
                      <a:r>
                        <a:rPr lang="en-US" sz="1300" b="1" i="0" u="none" strike="noStrike" dirty="0">
                          <a:solidFill>
                            <a:srgbClr val="000000"/>
                          </a:solidFill>
                          <a:effectLst/>
                          <a:latin typeface="Arial" panose="020B0604020202020204" pitchFamily="34" charset="0"/>
                        </a:rPr>
                        <a:t>VCM</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8"/>
                  </a:ext>
                </a:extLst>
              </a:tr>
              <a:tr h="300651">
                <a:tc>
                  <a:txBody>
                    <a:bodyPr/>
                    <a:lstStyle/>
                    <a:p>
                      <a:pPr lvl="1" algn="l" fontAlgn="ctr"/>
                      <a:r>
                        <a:rPr lang="en-US" sz="1300" b="1" i="0" u="none" strike="noStrike" dirty="0">
                          <a:solidFill>
                            <a:srgbClr val="000000"/>
                          </a:solidFill>
                          <a:effectLst/>
                          <a:latin typeface="Arial" panose="020B0604020202020204" pitchFamily="34" charset="0"/>
                        </a:rPr>
                        <a:t>Other</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9"/>
                  </a:ext>
                </a:extLst>
              </a:tr>
              <a:tr h="300651">
                <a:tc>
                  <a:txBody>
                    <a:bodyPr/>
                    <a:lstStyle/>
                    <a:p>
                      <a:pPr algn="l" fontAlgn="ctr"/>
                      <a:r>
                        <a:rPr lang="en-US" sz="1300" b="1" i="0" u="none" strike="noStrike" dirty="0">
                          <a:solidFill>
                            <a:srgbClr val="000000"/>
                          </a:solidFill>
                          <a:effectLst/>
                          <a:latin typeface="Arial" panose="020B0604020202020204" pitchFamily="34" charset="0"/>
                        </a:rPr>
                        <a:t>Donor cause of death</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a:lnSpc>
                          <a:spcPct val="115000"/>
                        </a:lnSpc>
                        <a:spcBef>
                          <a:spcPts val="400"/>
                        </a:spcBef>
                        <a:spcAft>
                          <a:spcPts val="400"/>
                        </a:spcAft>
                      </a:pPr>
                      <a:endParaRPr lang="en-US" sz="1300" b="1" dirty="0">
                        <a:solidFill>
                          <a:schemeClr val="bg2"/>
                        </a:solidFill>
                        <a:latin typeface="+mn-lt"/>
                        <a:ea typeface="Times New Roman"/>
                      </a:endParaRPr>
                    </a:p>
                  </a:txBody>
                  <a:tcPr marL="50800" marR="508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300651">
                <a:tc>
                  <a:txBody>
                    <a:bodyPr/>
                    <a:lstStyle/>
                    <a:p>
                      <a:pPr lvl="1" algn="l" fontAlgn="ctr"/>
                      <a:r>
                        <a:rPr lang="en-US" sz="1300" b="1" i="0" u="none" strike="noStrike" dirty="0">
                          <a:solidFill>
                            <a:srgbClr val="000000"/>
                          </a:solidFill>
                          <a:effectLst/>
                          <a:latin typeface="Arial" panose="020B0604020202020204" pitchFamily="34" charset="0"/>
                        </a:rPr>
                        <a:t>Head Trauma</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44.9%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48.8%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40.5%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5">
                  <a:txBody>
                    <a:bodyPr/>
                    <a:lstStyle/>
                    <a:p>
                      <a:pPr marL="0" marR="0" algn="ctr">
                        <a:lnSpc>
                          <a:spcPct val="115000"/>
                        </a:lnSpc>
                        <a:spcBef>
                          <a:spcPts val="400"/>
                        </a:spcBef>
                        <a:spcAft>
                          <a:spcPts val="400"/>
                        </a:spcAft>
                      </a:pPr>
                      <a:r>
                        <a:rPr lang="en-US" sz="1300" b="1" kern="1200" dirty="0" smtClean="0">
                          <a:solidFill>
                            <a:schemeClr val="bg2"/>
                          </a:solidFill>
                          <a:latin typeface="+mn-lt"/>
                          <a:ea typeface="+mn-ea"/>
                          <a:cs typeface="+mn-cs"/>
                        </a:rPr>
                        <a:t>&lt;0.0001</a:t>
                      </a:r>
                      <a:endParaRPr lang="en-US" sz="1300" b="1" dirty="0">
                        <a:solidFill>
                          <a:schemeClr val="bg2"/>
                        </a:solidFill>
                        <a:latin typeface="+mn-lt"/>
                        <a:ea typeface="Times New Roman"/>
                      </a:endParaRPr>
                    </a:p>
                  </a:txBody>
                  <a:tcPr marL="50800" marR="508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r h="300651">
                <a:tc>
                  <a:txBody>
                    <a:bodyPr/>
                    <a:lstStyle/>
                    <a:p>
                      <a:pPr lvl="1" algn="l" fontAlgn="ctr"/>
                      <a:r>
                        <a:rPr lang="en-US" sz="1300" b="1" i="0" u="none" strike="noStrike" dirty="0">
                          <a:solidFill>
                            <a:srgbClr val="000000"/>
                          </a:solidFill>
                          <a:effectLst/>
                          <a:latin typeface="Arial" panose="020B0604020202020204" pitchFamily="34" charset="0"/>
                        </a:rPr>
                        <a:t>Stroke</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28.2%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26.4%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19.9%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12"/>
                  </a:ext>
                </a:extLst>
              </a:tr>
              <a:tr h="300651">
                <a:tc>
                  <a:txBody>
                    <a:bodyPr/>
                    <a:lstStyle/>
                    <a:p>
                      <a:pPr lvl="1" algn="l" fontAlgn="ctr"/>
                      <a:r>
                        <a:rPr lang="en-US" sz="1300" b="1" i="0" u="none" strike="noStrike" dirty="0">
                          <a:solidFill>
                            <a:srgbClr val="000000"/>
                          </a:solidFill>
                          <a:effectLst/>
                          <a:latin typeface="Arial" panose="020B0604020202020204" pitchFamily="34" charset="0"/>
                        </a:rPr>
                        <a:t>Anoxia</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7.7%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21.5%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13"/>
                  </a:ext>
                </a:extLst>
              </a:tr>
              <a:tr h="300651">
                <a:tc>
                  <a:txBody>
                    <a:bodyPr/>
                    <a:lstStyle/>
                    <a:p>
                      <a:pPr lvl="1" algn="l" fontAlgn="ctr"/>
                      <a:r>
                        <a:rPr lang="en-US" sz="1300" b="1" i="0" u="none" strike="noStrike" dirty="0">
                          <a:solidFill>
                            <a:srgbClr val="000000"/>
                          </a:solidFill>
                          <a:effectLst/>
                          <a:latin typeface="Arial" panose="020B0604020202020204" pitchFamily="34" charset="0"/>
                        </a:rPr>
                        <a:t>CNS tumor</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14"/>
                  </a:ext>
                </a:extLst>
              </a:tr>
              <a:tr h="300651">
                <a:tc>
                  <a:txBody>
                    <a:bodyPr/>
                    <a:lstStyle/>
                    <a:p>
                      <a:pPr lvl="1" algn="l" fontAlgn="ctr"/>
                      <a:r>
                        <a:rPr lang="en-US" sz="1300" b="1" i="0" u="none" strike="noStrike" dirty="0">
                          <a:solidFill>
                            <a:srgbClr val="000000"/>
                          </a:solidFill>
                          <a:effectLst/>
                          <a:latin typeface="Arial" panose="020B0604020202020204" pitchFamily="34" charset="0"/>
                        </a:rPr>
                        <a:t>Other</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22.0%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16.2%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lvl="1"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17.7%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5"/>
                  </a:ext>
                </a:extLst>
              </a:tr>
            </a:tbl>
          </a:graphicData>
        </a:graphic>
      </p:graphicFrame>
      <p:sp>
        <p:nvSpPr>
          <p:cNvPr id="14" name="TextBox 13"/>
          <p:cNvSpPr txBox="1"/>
          <p:nvPr/>
        </p:nvSpPr>
        <p:spPr>
          <a:xfrm>
            <a:off x="4546280" y="6259103"/>
            <a:ext cx="1143000" cy="292388"/>
          </a:xfrm>
          <a:prstGeom prst="rect">
            <a:avLst/>
          </a:prstGeom>
          <a:noFill/>
        </p:spPr>
        <p:txBody>
          <a:bodyPr wrap="square" rtlCol="0">
            <a:spAutoFit/>
          </a:bodyPr>
          <a:lstStyle/>
          <a:p>
            <a:pPr algn="ctr"/>
            <a:r>
              <a:rPr lang="en-US" sz="1300" b="1" dirty="0" smtClean="0">
                <a:solidFill>
                  <a:srgbClr val="002060"/>
                </a:solidFill>
              </a:rPr>
              <a:t>(Cont’d)</a:t>
            </a:r>
            <a:endParaRPr lang="en-US" sz="1300" dirty="0" smtClean="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2434541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083855209"/>
              </p:ext>
            </p:extLst>
          </p:nvPr>
        </p:nvGraphicFramePr>
        <p:xfrm>
          <a:off x="152400" y="1615640"/>
          <a:ext cx="8839200" cy="4658159"/>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53113" y="57804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p>
          <a:p>
            <a:r>
              <a:rPr lang="en-US" sz="2400" kern="0" dirty="0">
                <a:solidFill>
                  <a:srgbClr val="002060"/>
                </a:solidFill>
              </a:rPr>
              <a:t>Donor-Recipient Predicted Heart Mass </a:t>
            </a:r>
            <a:r>
              <a:rPr lang="en-US" sz="2400" kern="0" dirty="0" smtClean="0">
                <a:solidFill>
                  <a:srgbClr val="002060"/>
                </a:solidFill>
              </a:rPr>
              <a:t>(PHM) Match </a:t>
            </a:r>
            <a:r>
              <a:rPr lang="en-US" sz="2400" kern="0" dirty="0">
                <a:solidFill>
                  <a:srgbClr val="002060"/>
                </a:solidFill>
              </a:rPr>
              <a:t>and Recipient Age</a:t>
            </a:r>
          </a:p>
          <a:p>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11" name="pvalues"/>
          <p:cNvSpPr txBox="1"/>
          <p:nvPr/>
        </p:nvSpPr>
        <p:spPr>
          <a:xfrm>
            <a:off x="6705600" y="6159391"/>
            <a:ext cx="1981200" cy="307777"/>
          </a:xfrm>
          <a:prstGeom prst="rect">
            <a:avLst/>
          </a:prstGeom>
          <a:noFill/>
        </p:spPr>
        <p:txBody>
          <a:bodyPr wrap="square" rtlCol="0">
            <a:spAutoFit/>
          </a:bodyPr>
          <a:lstStyle/>
          <a:p>
            <a:r>
              <a:rPr lang="en-US" sz="1400" b="1" dirty="0" smtClean="0">
                <a:solidFill>
                  <a:srgbClr val="002060"/>
                </a:solidFill>
              </a:rPr>
              <a:t>-0.025, p&lt;0.0001</a:t>
            </a:r>
          </a:p>
        </p:txBody>
      </p:sp>
      <p:sp>
        <p:nvSpPr>
          <p:cNvPr id="21" name="title_cohort"/>
          <p:cNvSpPr txBox="1"/>
          <p:nvPr/>
        </p:nvSpPr>
        <p:spPr>
          <a:xfrm>
            <a:off x="2003719" y="1249545"/>
            <a:ext cx="5242787"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kern="0" dirty="0">
              <a:solidFill>
                <a:srgbClr val="002060"/>
              </a:solidFill>
            </a:endParaRPr>
          </a:p>
        </p:txBody>
      </p:sp>
      <p:sp>
        <p:nvSpPr>
          <p:cNvPr id="15" name="textbox"/>
          <p:cNvSpPr txBox="1"/>
          <p:nvPr/>
        </p:nvSpPr>
        <p:spPr>
          <a:xfrm>
            <a:off x="6319688" y="6161544"/>
            <a:ext cx="538312" cy="307777"/>
          </a:xfrm>
          <a:prstGeom prst="rect">
            <a:avLst/>
          </a:prstGeom>
          <a:noFill/>
        </p:spPr>
        <p:txBody>
          <a:bodyPr wrap="square" rtlCol="0">
            <a:spAutoFit/>
          </a:bodyPr>
          <a:lstStyle/>
          <a:p>
            <a:r>
              <a:rPr lang="en-US" sz="1400" b="1" dirty="0" smtClean="0">
                <a:solidFill>
                  <a:srgbClr val="002060"/>
                </a:solidFill>
              </a:rPr>
              <a:t>R =</a:t>
            </a: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612996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0" y="162462"/>
            <a:ext cx="9144000" cy="1143000"/>
          </a:xfrm>
        </p:spPr>
        <p:txBody>
          <a:bodyPr/>
          <a:lstStyle/>
          <a:p>
            <a:r>
              <a:rPr lang="en-US" sz="2600" dirty="0">
                <a:solidFill>
                  <a:srgbClr val="002060"/>
                </a:solidFill>
              </a:rPr>
              <a:t>Adult Heart Transplants</a:t>
            </a:r>
            <a:r>
              <a:rPr lang="en-US" sz="3200" dirty="0">
                <a:solidFill>
                  <a:srgbClr val="002060"/>
                </a:solidFill>
              </a:rPr>
              <a:t/>
            </a:r>
            <a:br>
              <a:rPr lang="en-US" sz="3200" dirty="0">
                <a:solidFill>
                  <a:srgbClr val="002060"/>
                </a:solidFill>
              </a:rPr>
            </a:br>
            <a:r>
              <a:rPr lang="en-US" sz="2300" dirty="0" smtClean="0">
                <a:solidFill>
                  <a:srgbClr val="002060"/>
                </a:solidFill>
              </a:rPr>
              <a:t>Transplants with Donor-Recipient </a:t>
            </a:r>
            <a:r>
              <a:rPr lang="en-US" sz="2300" dirty="0">
                <a:solidFill>
                  <a:srgbClr val="002060"/>
                </a:solidFill>
              </a:rPr>
              <a:t>Predicted Heart </a:t>
            </a:r>
            <a:r>
              <a:rPr lang="en-US" sz="2300" dirty="0" smtClean="0">
                <a:solidFill>
                  <a:srgbClr val="002060"/>
                </a:solidFill>
              </a:rPr>
              <a:t>Mass (PHM) Match of &lt;-20% and &gt;20% by </a:t>
            </a:r>
            <a:r>
              <a:rPr lang="en-US" sz="2300" dirty="0">
                <a:solidFill>
                  <a:srgbClr val="002060"/>
                </a:solidFill>
              </a:rPr>
              <a:t>Transplant </a:t>
            </a:r>
            <a:r>
              <a:rPr lang="en-US" sz="2300" dirty="0" smtClean="0">
                <a:solidFill>
                  <a:srgbClr val="002060"/>
                </a:solidFill>
              </a:rPr>
              <a:t>Year</a:t>
            </a:r>
            <a:endParaRPr lang="en-US" sz="23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2119322"/>
              </p:ext>
            </p:extLst>
          </p:nvPr>
        </p:nvGraphicFramePr>
        <p:xfrm>
          <a:off x="152400" y="1559971"/>
          <a:ext cx="8763000" cy="441098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1" name="title_cohort"/>
          <p:cNvSpPr txBox="1"/>
          <p:nvPr/>
        </p:nvSpPr>
        <p:spPr>
          <a:xfrm>
            <a:off x="1767511" y="1280466"/>
            <a:ext cx="5874905" cy="400110"/>
          </a:xfrm>
          <a:prstGeom prst="rect">
            <a:avLst/>
          </a:prstGeom>
          <a:noFill/>
        </p:spPr>
        <p:txBody>
          <a:bodyPr wrap="square" rtlCol="0">
            <a:spAutoFit/>
          </a:bodyPr>
          <a:lstStyle/>
          <a:p>
            <a:r>
              <a:rPr lang="en-US" sz="2000" b="1" kern="0" dirty="0" smtClean="0">
                <a:solidFill>
                  <a:srgbClr val="002060"/>
                </a:solidFill>
              </a:rPr>
              <a:t>(Transplants: January 1992 –  December 2017)</a:t>
            </a:r>
            <a:endParaRPr lang="en-US" sz="2000" b="1" kern="0" dirty="0">
              <a:solidFill>
                <a:srgbClr val="002060"/>
              </a:solidFill>
            </a:endParaRPr>
          </a:p>
        </p:txBody>
      </p:sp>
      <p:sp>
        <p:nvSpPr>
          <p:cNvPr id="5" name="TextBox 4"/>
          <p:cNvSpPr txBox="1"/>
          <p:nvPr/>
        </p:nvSpPr>
        <p:spPr>
          <a:xfrm>
            <a:off x="3962400" y="5823316"/>
            <a:ext cx="1963743" cy="338554"/>
          </a:xfrm>
          <a:prstGeom prst="rect">
            <a:avLst/>
          </a:prstGeom>
          <a:noFill/>
        </p:spPr>
        <p:txBody>
          <a:bodyPr wrap="none" rtlCol="0">
            <a:spAutoFit/>
          </a:bodyPr>
          <a:lstStyle/>
          <a:p>
            <a:r>
              <a:rPr lang="en-US" sz="1600" b="1" dirty="0" smtClean="0">
                <a:solidFill>
                  <a:schemeClr val="bg2">
                    <a:lumMod val="95000"/>
                    <a:lumOff val="5000"/>
                  </a:schemeClr>
                </a:solidFill>
              </a:rPr>
              <a:t>Year of Transplant</a:t>
            </a:r>
            <a:endParaRPr lang="en-US" sz="1600" b="1" dirty="0">
              <a:solidFill>
                <a:schemeClr val="bg2">
                  <a:lumMod val="95000"/>
                  <a:lumOff val="5000"/>
                </a:schemeClr>
              </a:solidFill>
            </a:endParaRPr>
          </a:p>
        </p:txBody>
      </p:sp>
    </p:spTree>
    <p:extLst>
      <p:ext uri="{BB962C8B-B14F-4D97-AF65-F5344CB8AC3E}">
        <p14:creationId xmlns:p14="http://schemas.microsoft.com/office/powerpoint/2010/main" val="318792027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2" y="1434601"/>
          <a:ext cx="8991598"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53113" y="37312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smtClean="0">
                <a:solidFill>
                  <a:srgbClr val="002060"/>
                </a:solidFill>
              </a:rPr>
              <a:t>Distribution of Donor-Recipient Predicted Heart Mass Match by Donor-Recipient Sex Match</a:t>
            </a:r>
            <a:endParaRPr lang="en-US" sz="2400" kern="0" dirty="0">
              <a:solidFill>
                <a:srgbClr val="002060"/>
              </a:solidFill>
            </a:endParaRPr>
          </a:p>
          <a:p>
            <a:endParaRPr lang="en-US" sz="2400" kern="0" dirty="0">
              <a:solidFill>
                <a:srgbClr val="002060"/>
              </a:solidFill>
            </a:endParaRPr>
          </a:p>
        </p:txBody>
      </p:sp>
      <p:sp>
        <p:nvSpPr>
          <p:cNvPr id="3" name="title_cohort"/>
          <p:cNvSpPr txBox="1"/>
          <p:nvPr/>
        </p:nvSpPr>
        <p:spPr>
          <a:xfrm>
            <a:off x="1691413" y="1234547"/>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7216285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2" y="1528583"/>
          <a:ext cx="8991600" cy="4712191"/>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2" y="1524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Predicted Heart Mass Match by Recipient Age Group</a:t>
            </a:r>
            <a:endParaRPr lang="en-US" sz="2000" kern="0" dirty="0">
              <a:solidFill>
                <a:srgbClr val="002060"/>
              </a:solidFill>
            </a:endParaRPr>
          </a:p>
        </p:txBody>
      </p:sp>
      <p:sp>
        <p:nvSpPr>
          <p:cNvPr id="3" name="title_cohort"/>
          <p:cNvSpPr txBox="1"/>
          <p:nvPr/>
        </p:nvSpPr>
        <p:spPr>
          <a:xfrm>
            <a:off x="1638302" y="1262674"/>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548639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2" y="1477741"/>
          <a:ext cx="8991598"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19831" y="18185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Predicted Heart Mass Match by</a:t>
            </a:r>
            <a:r>
              <a:rPr lang="en-US" sz="2400" kern="0" dirty="0">
                <a:solidFill>
                  <a:srgbClr val="002060"/>
                </a:solidFill>
              </a:rPr>
              <a:t> </a:t>
            </a:r>
            <a:r>
              <a:rPr lang="en-US" sz="2400" kern="0" dirty="0" smtClean="0">
                <a:solidFill>
                  <a:srgbClr val="002060"/>
                </a:solidFill>
              </a:rPr>
              <a:t>Ischemic Time</a:t>
            </a:r>
            <a:endParaRPr lang="en-US" sz="2400" kern="0" dirty="0">
              <a:solidFill>
                <a:srgbClr val="002060"/>
              </a:solidFill>
            </a:endParaRPr>
          </a:p>
        </p:txBody>
      </p:sp>
      <p:sp>
        <p:nvSpPr>
          <p:cNvPr id="3" name="title_cohort"/>
          <p:cNvSpPr txBox="1"/>
          <p:nvPr/>
        </p:nvSpPr>
        <p:spPr>
          <a:xfrm>
            <a:off x="1691413" y="1226720"/>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1001023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0" y="1481592"/>
          <a:ext cx="8991600" cy="4712191"/>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16701" y="216404"/>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Predicted Heart Mass Match by </a:t>
            </a:r>
            <a:r>
              <a:rPr lang="en-US" sz="2400" kern="0" dirty="0">
                <a:solidFill>
                  <a:srgbClr val="002060"/>
                </a:solidFill>
              </a:rPr>
              <a:t>Donor Age </a:t>
            </a:r>
            <a:r>
              <a:rPr lang="en-US" sz="2400" kern="0" dirty="0" smtClean="0">
                <a:solidFill>
                  <a:srgbClr val="002060"/>
                </a:solidFill>
              </a:rPr>
              <a:t>Group </a:t>
            </a:r>
            <a:endParaRPr lang="en-US" sz="2400" kern="0" dirty="0">
              <a:solidFill>
                <a:srgbClr val="002060"/>
              </a:solidFill>
            </a:endParaRPr>
          </a:p>
        </p:txBody>
      </p:sp>
      <p:sp>
        <p:nvSpPr>
          <p:cNvPr id="3" name="title_cohort"/>
          <p:cNvSpPr txBox="1"/>
          <p:nvPr/>
        </p:nvSpPr>
        <p:spPr>
          <a:xfrm>
            <a:off x="1771264" y="1281537"/>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15990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0" y="1495592"/>
          <a:ext cx="8991600" cy="4712191"/>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76200" y="216404"/>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Predicted Heart Mass Match by </a:t>
            </a:r>
            <a:r>
              <a:rPr lang="en-US" sz="2400" kern="0" dirty="0">
                <a:solidFill>
                  <a:srgbClr val="002060"/>
                </a:solidFill>
              </a:rPr>
              <a:t>Recipient PVR </a:t>
            </a:r>
            <a:endParaRPr lang="en-US" sz="2000" kern="0" dirty="0">
              <a:solidFill>
                <a:srgbClr val="002060"/>
              </a:solidFill>
            </a:endParaRPr>
          </a:p>
        </p:txBody>
      </p:sp>
      <p:sp>
        <p:nvSpPr>
          <p:cNvPr id="3" name="title_cohort"/>
          <p:cNvSpPr txBox="1"/>
          <p:nvPr/>
        </p:nvSpPr>
        <p:spPr>
          <a:xfrm>
            <a:off x="1562100" y="1304381"/>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6301491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0" y="1434601"/>
          <a:ext cx="8991600" cy="4712191"/>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0" y="18772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Predicted Heart Mass Match by Geographic Location </a:t>
            </a:r>
            <a:endParaRPr lang="en-US" sz="2000" kern="0" dirty="0">
              <a:solidFill>
                <a:srgbClr val="002060"/>
              </a:solidFill>
            </a:endParaRPr>
          </a:p>
        </p:txBody>
      </p:sp>
      <p:sp>
        <p:nvSpPr>
          <p:cNvPr id="3" name="title_cohort"/>
          <p:cNvSpPr txBox="1"/>
          <p:nvPr/>
        </p:nvSpPr>
        <p:spPr>
          <a:xfrm>
            <a:off x="1638300" y="1266853"/>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227150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13" y="2362200"/>
            <a:ext cx="8610600" cy="838200"/>
          </a:xfrm>
        </p:spPr>
        <p:txBody>
          <a:bodyPr/>
          <a:lstStyle/>
          <a:p>
            <a:r>
              <a:rPr lang="en-US" sz="3200" dirty="0" smtClean="0">
                <a:solidFill>
                  <a:srgbClr val="002060"/>
                </a:solidFill>
              </a:rPr>
              <a:t>Focus Theme -</a:t>
            </a:r>
            <a:br>
              <a:rPr lang="en-US" sz="3200" dirty="0" smtClean="0">
                <a:solidFill>
                  <a:srgbClr val="002060"/>
                </a:solidFill>
              </a:rPr>
            </a:br>
            <a:r>
              <a:rPr lang="en-US" sz="3200" dirty="0" smtClean="0">
                <a:solidFill>
                  <a:srgbClr val="002060"/>
                </a:solidFill>
              </a:rPr>
              <a:t>Post-transplant Outcomes</a:t>
            </a:r>
            <a:endParaRPr lang="en-US" sz="320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6611763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901"/>
            <a:ext cx="9144000" cy="1143000"/>
          </a:xfrm>
        </p:spPr>
        <p:txBody>
          <a:bodyPr/>
          <a:lstStyle/>
          <a:p>
            <a:r>
              <a:rPr lang="en-US" sz="2600" dirty="0" smtClean="0">
                <a:solidFill>
                  <a:srgbClr val="002060"/>
                </a:solidFill>
              </a:rPr>
              <a:t>Adult Heart Transplants </a:t>
            </a:r>
            <a:br>
              <a:rPr lang="en-US" sz="2600" dirty="0" smtClean="0">
                <a:solidFill>
                  <a:srgbClr val="002060"/>
                </a:solidFill>
              </a:rPr>
            </a:br>
            <a:r>
              <a:rPr lang="en-US" sz="2100" dirty="0" smtClean="0">
                <a:solidFill>
                  <a:srgbClr val="002060"/>
                </a:solidFill>
              </a:rPr>
              <a:t>% of Recipients Experiencing </a:t>
            </a:r>
            <a:r>
              <a:rPr lang="en-US" sz="2100" i="1" u="sng" dirty="0" smtClean="0">
                <a:solidFill>
                  <a:srgbClr val="002060"/>
                </a:solidFill>
              </a:rPr>
              <a:t>Treated</a:t>
            </a:r>
            <a:r>
              <a:rPr lang="en-US" sz="2100" dirty="0" smtClean="0">
                <a:solidFill>
                  <a:srgbClr val="002060"/>
                </a:solidFill>
              </a:rPr>
              <a:t> Rejection Between Discharge and 1-Year Follow-Up by </a:t>
            </a:r>
            <a:r>
              <a:rPr lang="en-US" sz="2000" dirty="0">
                <a:solidFill>
                  <a:srgbClr val="002060"/>
                </a:solidFill>
              </a:rPr>
              <a:t>Donor-Recipient Predicted Heart Mass </a:t>
            </a:r>
            <a:r>
              <a:rPr lang="en-US" sz="2000" dirty="0" smtClean="0">
                <a:solidFill>
                  <a:srgbClr val="002060"/>
                </a:solidFill>
              </a:rPr>
              <a:t>(PHM) Match </a:t>
            </a:r>
            <a:endParaRPr lang="en-US" sz="2100" dirty="0">
              <a:solidFill>
                <a:srgbClr val="002060"/>
              </a:solidFill>
            </a:endParaRPr>
          </a:p>
        </p:txBody>
      </p:sp>
      <p:graphicFrame>
        <p:nvGraphicFramePr>
          <p:cNvPr id="19" name="Content Placeholder 3"/>
          <p:cNvGraphicFramePr>
            <a:graphicFrameLocks noGrp="1"/>
          </p:cNvGraphicFramePr>
          <p:nvPr>
            <p:ph idx="1"/>
            <p:extLst>
              <p:ext uri="{D42A27DB-BD31-4B8C-83A1-F6EECF244321}">
                <p14:modId xmlns:p14="http://schemas.microsoft.com/office/powerpoint/2010/main" val="1687532621"/>
              </p:ext>
            </p:extLst>
          </p:nvPr>
        </p:nvGraphicFramePr>
        <p:xfrm>
          <a:off x="0" y="1389382"/>
          <a:ext cx="8991600" cy="493521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635668" y="5889981"/>
            <a:ext cx="3352800" cy="830997"/>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2" name="pvalues"/>
          <p:cNvSpPr txBox="1"/>
          <p:nvPr/>
        </p:nvSpPr>
        <p:spPr>
          <a:xfrm>
            <a:off x="4015513" y="2209800"/>
            <a:ext cx="1219200" cy="307777"/>
          </a:xfrm>
          <a:prstGeom prst="rect">
            <a:avLst/>
          </a:prstGeom>
          <a:noFill/>
        </p:spPr>
        <p:txBody>
          <a:bodyPr wrap="square" rtlCol="0">
            <a:spAutoFit/>
          </a:bodyPr>
          <a:lstStyle/>
          <a:p>
            <a:r>
              <a:rPr lang="en-US" sz="1400" b="1" dirty="0">
                <a:solidFill>
                  <a:schemeClr val="bg2"/>
                </a:solidFill>
              </a:rPr>
              <a:t>p = 0.0452</a:t>
            </a: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1" name="title_cohort"/>
          <p:cNvSpPr txBox="1"/>
          <p:nvPr/>
        </p:nvSpPr>
        <p:spPr>
          <a:xfrm>
            <a:off x="1691413" y="1332092"/>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2012 – June 2017)</a:t>
            </a:r>
            <a:endParaRPr lang="en-US" sz="2000" b="1" kern="0" dirty="0">
              <a:solidFill>
                <a:srgbClr val="002060"/>
              </a:solidFill>
            </a:endParaRPr>
          </a:p>
        </p:txBody>
      </p:sp>
    </p:spTree>
    <p:extLst>
      <p:ext uri="{BB962C8B-B14F-4D97-AF65-F5344CB8AC3E}">
        <p14:creationId xmlns:p14="http://schemas.microsoft.com/office/powerpoint/2010/main" val="1415013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solidFill>
                  <a:srgbClr val="002060"/>
                </a:solidFill>
              </a:rPr>
              <a:t>Adult Heart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299687938"/>
              </p:ext>
            </p:extLst>
          </p:nvPr>
        </p:nvGraphicFramePr>
        <p:xfrm>
          <a:off x="182880" y="1143000"/>
          <a:ext cx="8839200" cy="4566957"/>
        </p:xfrm>
        <a:graphic>
          <a:graphicData uri="http://schemas.openxmlformats.org/drawingml/2006/table">
            <a:tbl>
              <a:tblPr firstRow="1" bandRow="1">
                <a:tableStyleId>{7DF18680-E054-41AD-8BC1-D1AEF772440D}</a:tableStyleId>
              </a:tblPr>
              <a:tblGrid>
                <a:gridCol w="3733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320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560150">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1992-2000</a:t>
                      </a:r>
                    </a:p>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a:t>
                      </a:r>
                      <a:r>
                        <a:rPr lang="en-US" sz="1500" b="1" i="0" u="none" strike="noStrike" kern="1200" dirty="0">
                          <a:solidFill>
                            <a:srgbClr val="000000"/>
                          </a:solidFill>
                          <a:effectLst/>
                          <a:latin typeface="Arial" panose="020B0604020202020204" pitchFamily="34" charset="0"/>
                          <a:ea typeface="+mn-ea"/>
                          <a:cs typeface="+mn-cs"/>
                        </a:rPr>
                        <a:t>N = 37,794)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2001-2009</a:t>
                      </a:r>
                    </a:p>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(N </a:t>
                      </a:r>
                      <a:r>
                        <a:rPr lang="en-US" sz="1500" b="1" i="0" u="none" strike="noStrike" kern="1200" dirty="0">
                          <a:solidFill>
                            <a:srgbClr val="000000"/>
                          </a:solidFill>
                          <a:effectLst/>
                          <a:latin typeface="Arial" panose="020B0604020202020204" pitchFamily="34" charset="0"/>
                          <a:ea typeface="+mn-ea"/>
                          <a:cs typeface="+mn-cs"/>
                        </a:rPr>
                        <a:t>= 33,625)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2010-6/2018</a:t>
                      </a:r>
                    </a:p>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(N </a:t>
                      </a:r>
                      <a:r>
                        <a:rPr lang="en-US" sz="1500" b="1" i="0" u="none" strike="noStrike" kern="1200" dirty="0">
                          <a:solidFill>
                            <a:srgbClr val="000000"/>
                          </a:solidFill>
                          <a:effectLst/>
                          <a:latin typeface="Arial" panose="020B0604020202020204" pitchFamily="34" charset="0"/>
                          <a:ea typeface="+mn-ea"/>
                          <a:cs typeface="+mn-cs"/>
                        </a:rPr>
                        <a:t>= 36,883)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a:solidFill>
                            <a:srgbClr val="000000"/>
                          </a:solidFill>
                          <a:effectLst/>
                          <a:latin typeface="Arial" panose="020B0604020202020204" pitchFamily="34" charset="0"/>
                        </a:rPr>
                        <a:t>pvalue</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623221">
                <a:tc>
                  <a:txBody>
                    <a:bodyPr/>
                    <a:lstStyle/>
                    <a:p>
                      <a:pPr rtl="0" fontAlgn="t"/>
                      <a:r>
                        <a:rPr lang="en-US" sz="1300" b="1" dirty="0">
                          <a:solidFill>
                            <a:schemeClr val="bg2"/>
                          </a:solidFill>
                        </a:rPr>
                        <a:t>Pre-operative support (multiple items may be reported)</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bg2"/>
                        </a:solidFill>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bg2"/>
                        </a:solidFill>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bg2"/>
                        </a:solidFill>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bg2"/>
                        </a:solidFill>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75954">
                <a:tc>
                  <a:txBody>
                    <a:bodyPr/>
                    <a:lstStyle/>
                    <a:p>
                      <a:pPr marL="0" lvl="0" indent="0" algn="l" rtl="0" fontAlgn="t">
                        <a:buFont typeface="+mj-lt"/>
                        <a:buNone/>
                      </a:pPr>
                      <a:r>
                        <a:rPr lang="en-US" sz="1300" b="1" dirty="0" smtClean="0">
                          <a:solidFill>
                            <a:schemeClr val="bg2"/>
                          </a:solidFill>
                        </a:rPr>
                        <a:t>Hospitalized </a:t>
                      </a:r>
                      <a:r>
                        <a:rPr lang="en-US" sz="1300" b="1" dirty="0">
                          <a:solidFill>
                            <a:schemeClr val="bg2"/>
                          </a:solidFill>
                        </a:rPr>
                        <a:t>at time of transplant</a:t>
                      </a:r>
                      <a:endParaRPr lang="en-US" dirty="0">
                        <a:solidFill>
                          <a:schemeClr val="bg2"/>
                        </a:solidFill>
                      </a:endParaRPr>
                    </a:p>
                  </a:txBody>
                  <a:tcPr marL="36576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61.1%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47.6%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44.5%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75954">
                <a:tc>
                  <a:txBody>
                    <a:bodyPr/>
                    <a:lstStyle/>
                    <a:p>
                      <a:pPr marL="0" lvl="0" indent="0" algn="l" rtl="0" fontAlgn="t">
                        <a:buFont typeface="+mj-lt"/>
                        <a:buNone/>
                      </a:pPr>
                      <a:r>
                        <a:rPr lang="en-US" sz="1300" b="1" dirty="0" smtClean="0">
                          <a:solidFill>
                            <a:schemeClr val="bg2"/>
                          </a:solidFill>
                        </a:rPr>
                        <a:t>On </a:t>
                      </a:r>
                      <a:r>
                        <a:rPr lang="en-US" sz="1300" b="1" dirty="0">
                          <a:solidFill>
                            <a:schemeClr val="bg2"/>
                          </a:solidFill>
                        </a:rPr>
                        <a:t>IV inotropes</a:t>
                      </a:r>
                      <a:endParaRPr lang="en-US" dirty="0">
                        <a:solidFill>
                          <a:schemeClr val="bg2"/>
                        </a:solidFill>
                      </a:endParaRPr>
                    </a:p>
                  </a:txBody>
                  <a:tcPr marL="36576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smtClean="0">
                          <a:solidFill>
                            <a:srgbClr val="000000"/>
                          </a:solidFill>
                          <a:effectLst/>
                          <a:latin typeface="+mj-lt"/>
                          <a:ea typeface="+mn-ea"/>
                          <a:cs typeface="+mn-cs"/>
                        </a:rPr>
                        <a:t>56.7%</a:t>
                      </a:r>
                      <a:r>
                        <a:rPr lang="en-US" sz="1300" b="1" i="0" u="none" strike="noStrike" kern="1200" baseline="30000" dirty="0" smtClean="0">
                          <a:solidFill>
                            <a:srgbClr val="000000"/>
                          </a:solidFill>
                          <a:effectLst/>
                          <a:latin typeface="+mj-lt"/>
                          <a:ea typeface="+mn-ea"/>
                          <a:cs typeface="+mn-cs"/>
                        </a:rPr>
                        <a:t>1</a:t>
                      </a:r>
                      <a:endParaRPr lang="en-US" sz="1300" b="1" i="0" u="none" strike="noStrike" kern="1200" baseline="30000" dirty="0">
                        <a:solidFill>
                          <a:srgbClr val="000000"/>
                        </a:solidFill>
                        <a:effectLst/>
                        <a:latin typeface="+mj-lt"/>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49.0%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39.1%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75954">
                <a:tc>
                  <a:txBody>
                    <a:bodyPr/>
                    <a:lstStyle/>
                    <a:p>
                      <a:pPr marL="0" lvl="0" indent="0" algn="l" rtl="0" fontAlgn="t">
                        <a:buFont typeface="+mj-lt"/>
                        <a:buNone/>
                      </a:pPr>
                      <a:r>
                        <a:rPr lang="en-US" sz="1300" b="1" dirty="0" smtClean="0">
                          <a:solidFill>
                            <a:schemeClr val="bg2"/>
                          </a:solidFill>
                        </a:rPr>
                        <a:t>Ventilator</a:t>
                      </a:r>
                      <a:endParaRPr lang="en-US" dirty="0">
                        <a:solidFill>
                          <a:schemeClr val="bg2"/>
                        </a:solidFill>
                      </a:endParaRPr>
                    </a:p>
                  </a:txBody>
                  <a:tcPr marL="36576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75954">
                <a:tc>
                  <a:txBody>
                    <a:bodyPr/>
                    <a:lstStyle/>
                    <a:p>
                      <a:pPr marL="0" lvl="0" indent="0" algn="l" rtl="0" fontAlgn="t">
                        <a:buFont typeface="+mj-lt"/>
                        <a:buNone/>
                      </a:pPr>
                      <a:r>
                        <a:rPr lang="en-US" sz="1300" b="1" dirty="0" smtClean="0">
                          <a:solidFill>
                            <a:schemeClr val="bg2"/>
                          </a:solidFill>
                        </a:rPr>
                        <a:t>IABP</a:t>
                      </a:r>
                      <a:endParaRPr lang="en-US" dirty="0">
                        <a:solidFill>
                          <a:schemeClr val="bg2"/>
                        </a:solidFill>
                      </a:endParaRPr>
                    </a:p>
                  </a:txBody>
                  <a:tcPr marL="36576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7.3%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smtClean="0">
                          <a:solidFill>
                            <a:srgbClr val="000000"/>
                          </a:solidFill>
                          <a:effectLst/>
                          <a:latin typeface="+mj-lt"/>
                          <a:ea typeface="+mn-ea"/>
                          <a:cs typeface="+mn-cs"/>
                        </a:rPr>
                        <a:t>0.0007</a:t>
                      </a:r>
                      <a:endParaRPr lang="en-US" sz="1300" b="1"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75954">
                <a:tc>
                  <a:txBody>
                    <a:bodyPr/>
                    <a:lstStyle/>
                    <a:p>
                      <a:pPr rtl="0" fontAlgn="t"/>
                      <a:r>
                        <a:rPr lang="en-US" sz="1300" b="1" kern="1200" dirty="0" smtClean="0">
                          <a:solidFill>
                            <a:schemeClr val="bg2"/>
                          </a:solidFill>
                          <a:latin typeface="+mn-lt"/>
                          <a:ea typeface="+mn-ea"/>
                          <a:cs typeface="+mn-cs"/>
                        </a:rPr>
                        <a:t>Mechanical circulatory support</a:t>
                      </a:r>
                      <a:endParaRPr lang="en-US" sz="1300" b="1" kern="1200" dirty="0">
                        <a:solidFill>
                          <a:schemeClr val="bg2"/>
                        </a:solidFill>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smtClean="0">
                          <a:solidFill>
                            <a:srgbClr val="000000"/>
                          </a:solidFill>
                          <a:effectLst/>
                          <a:latin typeface="+mj-lt"/>
                          <a:ea typeface="+mn-ea"/>
                          <a:cs typeface="+mn-cs"/>
                        </a:rPr>
                        <a:t>25.1%</a:t>
                      </a:r>
                      <a:r>
                        <a:rPr lang="en-US" sz="1300" b="1" i="0" u="none" strike="noStrike" kern="1200" baseline="30000" dirty="0" smtClean="0">
                          <a:solidFill>
                            <a:srgbClr val="000000"/>
                          </a:solidFill>
                          <a:effectLst/>
                          <a:latin typeface="+mj-lt"/>
                          <a:ea typeface="+mn-ea"/>
                          <a:cs typeface="+mn-cs"/>
                        </a:rPr>
                        <a:t>2</a:t>
                      </a:r>
                      <a:endParaRPr lang="en-US" sz="1300" b="1" i="0" u="none" strike="noStrike" kern="1200" baseline="30000" dirty="0">
                        <a:solidFill>
                          <a:srgbClr val="000000"/>
                        </a:solidFill>
                        <a:effectLst/>
                        <a:latin typeface="+mj-lt"/>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45.1%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75954">
                <a:tc>
                  <a:txBody>
                    <a:bodyPr/>
                    <a:lstStyle/>
                    <a:p>
                      <a:pPr rtl="0" fontAlgn="t"/>
                      <a:r>
                        <a:rPr lang="en-US" sz="1300" b="1" dirty="0" smtClean="0">
                          <a:solidFill>
                            <a:schemeClr val="bg2"/>
                          </a:solidFill>
                        </a:rPr>
                        <a:t>LVAD</a:t>
                      </a:r>
                      <a:endParaRPr lang="en-US" dirty="0">
                        <a:solidFill>
                          <a:schemeClr val="bg2"/>
                        </a:solidFill>
                      </a:endParaRPr>
                    </a:p>
                  </a:txBody>
                  <a:tcPr marL="36576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kern="1200" dirty="0" smtClean="0">
                          <a:solidFill>
                            <a:srgbClr val="000000"/>
                          </a:solidFill>
                          <a:effectLst/>
                          <a:latin typeface="+mj-lt"/>
                          <a:ea typeface="+mn-ea"/>
                          <a:cs typeface="+mn-cs"/>
                        </a:rPr>
                        <a:t>23.5%</a:t>
                      </a:r>
                      <a:r>
                        <a:rPr lang="en-US" sz="1300" b="1" i="0" u="none" strike="noStrike" kern="1200" baseline="30000" dirty="0" smtClean="0">
                          <a:solidFill>
                            <a:srgbClr val="000000"/>
                          </a:solidFill>
                          <a:effectLst/>
                          <a:latin typeface="+mn-lt"/>
                          <a:ea typeface="+mn-ea"/>
                          <a:cs typeface="+mn-cs"/>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42.9%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375954">
                <a:tc>
                  <a:txBody>
                    <a:bodyPr/>
                    <a:lstStyle/>
                    <a:p>
                      <a:pPr rtl="0" fontAlgn="t"/>
                      <a:r>
                        <a:rPr lang="en-US" sz="1300" b="1" dirty="0" smtClean="0">
                          <a:solidFill>
                            <a:schemeClr val="bg2"/>
                          </a:solidFill>
                        </a:rPr>
                        <a:t>RVAD</a:t>
                      </a:r>
                      <a:endParaRPr lang="en-US" dirty="0">
                        <a:solidFill>
                          <a:schemeClr val="bg2"/>
                        </a:solidFill>
                      </a:endParaRPr>
                    </a:p>
                  </a:txBody>
                  <a:tcPr marL="36576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kern="1200" dirty="0" smtClean="0">
                          <a:solidFill>
                            <a:srgbClr val="000000"/>
                          </a:solidFill>
                          <a:effectLst/>
                          <a:latin typeface="+mj-lt"/>
                          <a:ea typeface="+mn-ea"/>
                          <a:cs typeface="+mn-cs"/>
                        </a:rPr>
                        <a:t>4.1%</a:t>
                      </a:r>
                      <a:r>
                        <a:rPr lang="en-US" sz="1300" b="1" i="0" u="none" strike="noStrike" kern="1200" baseline="30000" dirty="0" smtClean="0">
                          <a:solidFill>
                            <a:srgbClr val="000000"/>
                          </a:solidFill>
                          <a:effectLst/>
                          <a:latin typeface="+mn-lt"/>
                          <a:ea typeface="+mn-ea"/>
                          <a:cs typeface="+mn-cs"/>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375954">
                <a:tc>
                  <a:txBody>
                    <a:bodyPr/>
                    <a:lstStyle/>
                    <a:p>
                      <a:pPr rtl="0" fontAlgn="t"/>
                      <a:r>
                        <a:rPr lang="en-US" sz="1300" b="1" dirty="0" smtClean="0">
                          <a:solidFill>
                            <a:schemeClr val="bg2"/>
                          </a:solidFill>
                        </a:rPr>
                        <a:t>TAH</a:t>
                      </a:r>
                      <a:endParaRPr lang="en-US" dirty="0">
                        <a:solidFill>
                          <a:schemeClr val="bg2"/>
                        </a:solidFill>
                      </a:endParaRPr>
                    </a:p>
                  </a:txBody>
                  <a:tcPr marL="36576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kern="1200" dirty="0" smtClean="0">
                          <a:solidFill>
                            <a:srgbClr val="000000"/>
                          </a:solidFill>
                          <a:effectLst/>
                          <a:latin typeface="+mj-lt"/>
                          <a:ea typeface="+mn-ea"/>
                          <a:cs typeface="+mn-cs"/>
                        </a:rPr>
                        <a:t>0.6%</a:t>
                      </a:r>
                      <a:r>
                        <a:rPr lang="en-US" sz="1300" b="1" i="0" u="none" strike="noStrike" kern="1200" baseline="30000" dirty="0" smtClean="0">
                          <a:solidFill>
                            <a:srgbClr val="000000"/>
                          </a:solidFill>
                          <a:effectLst/>
                          <a:latin typeface="+mn-lt"/>
                          <a:ea typeface="+mn-ea"/>
                          <a:cs typeface="+mn-cs"/>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375954">
                <a:tc>
                  <a:txBody>
                    <a:bodyPr/>
                    <a:lstStyle/>
                    <a:p>
                      <a:pPr rtl="0" fontAlgn="t"/>
                      <a:r>
                        <a:rPr lang="en-US" sz="1300" b="1" dirty="0" smtClean="0">
                          <a:solidFill>
                            <a:schemeClr val="bg2"/>
                          </a:solidFill>
                        </a:rPr>
                        <a:t>ECMO</a:t>
                      </a:r>
                      <a:endParaRPr lang="en-US" dirty="0">
                        <a:solidFill>
                          <a:schemeClr val="bg2"/>
                        </a:solidFill>
                      </a:endParaRPr>
                    </a:p>
                  </a:txBody>
                  <a:tcPr marL="36576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 </a:t>
                      </a:r>
                      <a:r>
                        <a:rPr lang="en-US" sz="1300" b="1" i="0" u="none" strike="noStrike" kern="1200" dirty="0" smtClean="0">
                          <a:solidFill>
                            <a:srgbClr val="000000"/>
                          </a:solidFill>
                          <a:effectLst/>
                          <a:latin typeface="+mj-lt"/>
                          <a:ea typeface="+mn-ea"/>
                          <a:cs typeface="+mn-cs"/>
                        </a:rPr>
                        <a:t>-</a:t>
                      </a:r>
                      <a:endParaRPr lang="en-US" sz="1300" b="1"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kern="1200" dirty="0" smtClean="0">
                          <a:solidFill>
                            <a:srgbClr val="000000"/>
                          </a:solidFill>
                          <a:effectLst/>
                          <a:latin typeface="+mj-lt"/>
                          <a:ea typeface="+mn-ea"/>
                          <a:cs typeface="+mn-cs"/>
                        </a:rPr>
                        <a:t>1.0%</a:t>
                      </a:r>
                      <a:r>
                        <a:rPr lang="en-US" sz="1300" b="1" i="0" u="none" strike="noStrike" kern="1200" baseline="30000" dirty="0" smtClean="0">
                          <a:solidFill>
                            <a:srgbClr val="000000"/>
                          </a:solidFill>
                          <a:effectLst/>
                          <a:latin typeface="+mn-lt"/>
                          <a:ea typeface="+mn-ea"/>
                          <a:cs typeface="+mn-cs"/>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300" b="1" i="0" u="none" strike="noStrike" kern="1200" dirty="0">
                          <a:solidFill>
                            <a:srgbClr val="000000"/>
                          </a:solidFill>
                          <a:effectLst/>
                          <a:latin typeface="+mj-lt"/>
                          <a:ea typeface="+mn-ea"/>
                          <a:cs typeface="+mn-cs"/>
                        </a:rPr>
                        <a:t>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0.1662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4" name="TextBox 13"/>
          <p:cNvSpPr txBox="1"/>
          <p:nvPr/>
        </p:nvSpPr>
        <p:spPr>
          <a:xfrm>
            <a:off x="0" y="5755201"/>
            <a:ext cx="1143000" cy="292388"/>
          </a:xfrm>
          <a:prstGeom prst="rect">
            <a:avLst/>
          </a:prstGeom>
          <a:noFill/>
        </p:spPr>
        <p:txBody>
          <a:bodyPr wrap="square" rtlCol="0">
            <a:spAutoFit/>
          </a:bodyPr>
          <a:lstStyle/>
          <a:p>
            <a:pPr algn="ctr"/>
            <a:r>
              <a:rPr lang="en-US" sz="1300" b="1" dirty="0" smtClean="0">
                <a:solidFill>
                  <a:srgbClr val="002060"/>
                </a:solidFill>
              </a:rPr>
              <a:t>(Cont’d)</a:t>
            </a:r>
            <a:endParaRPr lang="en-US" sz="1300" dirty="0" smtClean="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0" name="TextBox 9"/>
          <p:cNvSpPr txBox="1"/>
          <p:nvPr/>
        </p:nvSpPr>
        <p:spPr>
          <a:xfrm>
            <a:off x="5029200" y="5889984"/>
            <a:ext cx="3124200" cy="461665"/>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Based on 4/1994-2000 transplants.</a:t>
            </a:r>
          </a:p>
          <a:p>
            <a:r>
              <a:rPr lang="en-US" sz="1200" b="1" baseline="30000" dirty="0" smtClean="0">
                <a:solidFill>
                  <a:srgbClr val="002060"/>
                </a:solidFill>
              </a:rPr>
              <a:t>2</a:t>
            </a:r>
            <a:r>
              <a:rPr lang="en-US" sz="1200" b="1" dirty="0" smtClean="0">
                <a:solidFill>
                  <a:srgbClr val="002060"/>
                </a:solidFill>
              </a:rPr>
              <a:t>  Based on 2005-2009 transplants.</a:t>
            </a:r>
          </a:p>
        </p:txBody>
      </p:sp>
    </p:spTree>
    <p:extLst>
      <p:ext uri="{BB962C8B-B14F-4D97-AF65-F5344CB8AC3E}">
        <p14:creationId xmlns:p14="http://schemas.microsoft.com/office/powerpoint/2010/main" val="132297350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524000"/>
          <a:ext cx="8915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0" y="35100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1 Year by Donor-Recipient Height Match</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914400" y="3811600"/>
            <a:ext cx="6477000" cy="292388"/>
          </a:xfrm>
          <a:prstGeom prst="rect">
            <a:avLst/>
          </a:prstGeom>
          <a:solidFill>
            <a:schemeClr val="tx1"/>
          </a:solidFill>
        </p:spPr>
        <p:txBody>
          <a:bodyPr wrap="square" rtlCol="0">
            <a:spAutoFit/>
          </a:bodyPr>
          <a:lstStyle/>
          <a:p>
            <a:r>
              <a:rPr lang="en-US" sz="1300" b="1" dirty="0" smtClean="0">
                <a:solidFill>
                  <a:schemeClr val="bg2"/>
                </a:solidFill>
              </a:rPr>
              <a:t>No pairwise </a:t>
            </a:r>
            <a:r>
              <a:rPr lang="en-US" sz="1300" b="1" dirty="0">
                <a:solidFill>
                  <a:schemeClr val="bg2"/>
                </a:solidFill>
              </a:rPr>
              <a:t>comparisons were significant at p </a:t>
            </a:r>
            <a:r>
              <a:rPr lang="en-US" sz="1300" b="1" dirty="0" smtClean="0">
                <a:solidFill>
                  <a:schemeClr val="bg2"/>
                </a:solidFill>
              </a:rPr>
              <a:t>&lt; </a:t>
            </a:r>
            <a:r>
              <a:rPr lang="en-US" sz="1300" b="1" dirty="0">
                <a:solidFill>
                  <a:schemeClr val="bg2"/>
                </a:solidFill>
              </a:rPr>
              <a:t>0.05 except &lt;-10% </a:t>
            </a:r>
            <a:r>
              <a:rPr lang="en-US" sz="1300" b="1" dirty="0" smtClean="0">
                <a:solidFill>
                  <a:schemeClr val="bg2"/>
                </a:solidFill>
              </a:rPr>
              <a:t>vs</a:t>
            </a:r>
            <a:r>
              <a:rPr lang="en-US" sz="1300" b="1" dirty="0">
                <a:solidFill>
                  <a:schemeClr val="bg2"/>
                </a:solidFill>
              </a:rPr>
              <a:t>. </a:t>
            </a:r>
            <a:r>
              <a:rPr lang="en-US" sz="1300" b="1" dirty="0" smtClean="0">
                <a:solidFill>
                  <a:schemeClr val="bg2"/>
                </a:solidFill>
              </a:rPr>
              <a:t>&gt;10%.</a:t>
            </a:r>
            <a:endParaRPr lang="en-US" sz="1300" b="1" dirty="0">
              <a:solidFill>
                <a:schemeClr val="bg2"/>
              </a:solidFill>
            </a:endParaRPr>
          </a:p>
        </p:txBody>
      </p:sp>
      <p:sp>
        <p:nvSpPr>
          <p:cNvPr id="3" name="title_cohort"/>
          <p:cNvSpPr txBox="1"/>
          <p:nvPr/>
        </p:nvSpPr>
        <p:spPr>
          <a:xfrm>
            <a:off x="1539013" y="1271088"/>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2012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9848848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89262148"/>
              </p:ext>
            </p:extLst>
          </p:nvPr>
        </p:nvGraphicFramePr>
        <p:xfrm>
          <a:off x="167413" y="1295692"/>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76200" y="20764"/>
            <a:ext cx="8991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300" kern="0" dirty="0" smtClean="0">
                <a:solidFill>
                  <a:srgbClr val="002060"/>
                </a:solidFill>
              </a:rPr>
              <a:t>Kaplan-Meier Survival Within 5 Years by Donor-Recipient </a:t>
            </a:r>
            <a:r>
              <a:rPr lang="en-US" sz="2300" kern="0" dirty="0">
                <a:solidFill>
                  <a:srgbClr val="002060"/>
                </a:solidFill>
              </a:rPr>
              <a:t>H</a:t>
            </a:r>
            <a:r>
              <a:rPr lang="en-US" sz="2300" kern="0" dirty="0" smtClean="0">
                <a:solidFill>
                  <a:srgbClr val="002060"/>
                </a:solidFill>
              </a:rPr>
              <a:t>eight Match</a:t>
            </a:r>
            <a:endParaRPr lang="en-US" sz="2300" kern="0" dirty="0">
              <a:solidFill>
                <a:srgbClr val="002060"/>
              </a:solidFill>
            </a:endParaRPr>
          </a:p>
        </p:txBody>
      </p:sp>
      <p:sp>
        <p:nvSpPr>
          <p:cNvPr id="3" name="title_cohort"/>
          <p:cNvSpPr txBox="1"/>
          <p:nvPr/>
        </p:nvSpPr>
        <p:spPr>
          <a:xfrm>
            <a:off x="2133600" y="1092707"/>
            <a:ext cx="5334000" cy="400110"/>
          </a:xfrm>
          <a:prstGeom prst="rect">
            <a:avLst/>
          </a:prstGeom>
          <a:noFill/>
        </p:spPr>
        <p:txBody>
          <a:bodyPr wrap="square" rtlCol="0">
            <a:spAutoFit/>
          </a:bodyPr>
          <a:lstStyle/>
          <a:p>
            <a:r>
              <a:rPr lang="en-US" sz="2000" b="1" kern="0" dirty="0" smtClean="0">
                <a:solidFill>
                  <a:srgbClr val="002060"/>
                </a:solidFill>
              </a:rPr>
              <a:t>(Transplants: January 2008 – June 2013)</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1232884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524000"/>
          <a:ext cx="8915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0" y="35100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1 Year by Donor-Recipient Weight Match</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1481668" y="3124603"/>
            <a:ext cx="1752600" cy="303200"/>
          </a:xfrm>
          <a:prstGeom prst="rect">
            <a:avLst/>
          </a:prstGeom>
          <a:solidFill>
            <a:schemeClr val="tx1"/>
          </a:solidFill>
        </p:spPr>
        <p:txBody>
          <a:bodyPr wrap="square" rtlCol="0">
            <a:spAutoFit/>
          </a:bodyPr>
          <a:lstStyle/>
          <a:p>
            <a:r>
              <a:rPr lang="en-US" sz="1300" b="1" dirty="0" smtClean="0">
                <a:solidFill>
                  <a:schemeClr val="bg2"/>
                </a:solidFill>
              </a:rPr>
              <a:t>p = 0.2607 </a:t>
            </a:r>
            <a:endParaRPr lang="en-US" sz="1300" b="1" dirty="0">
              <a:solidFill>
                <a:schemeClr val="bg2"/>
              </a:solidFill>
            </a:endParaRPr>
          </a:p>
        </p:txBody>
      </p:sp>
      <p:sp>
        <p:nvSpPr>
          <p:cNvPr id="3" name="title_cohort"/>
          <p:cNvSpPr txBox="1"/>
          <p:nvPr/>
        </p:nvSpPr>
        <p:spPr>
          <a:xfrm>
            <a:off x="1539013" y="1271088"/>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2012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5900693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8280878"/>
              </p:ext>
            </p:extLst>
          </p:nvPr>
        </p:nvGraphicFramePr>
        <p:xfrm>
          <a:off x="76200" y="12954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0" y="6511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Kaplan-Meier Survival Within 5 Years by Donor-Recipient </a:t>
            </a:r>
            <a:r>
              <a:rPr lang="en-US" sz="2400" kern="0" dirty="0">
                <a:solidFill>
                  <a:srgbClr val="002060"/>
                </a:solidFill>
              </a:rPr>
              <a:t>Weight </a:t>
            </a:r>
            <a:r>
              <a:rPr lang="en-US" sz="2400" kern="0" dirty="0" smtClean="0">
                <a:solidFill>
                  <a:srgbClr val="002060"/>
                </a:solidFill>
              </a:rPr>
              <a:t>Match</a:t>
            </a:r>
            <a:endParaRPr lang="en-US" sz="2000" kern="0" dirty="0">
              <a:solidFill>
                <a:srgbClr val="002060"/>
              </a:solidFill>
            </a:endParaRPr>
          </a:p>
        </p:txBody>
      </p:sp>
      <p:sp>
        <p:nvSpPr>
          <p:cNvPr id="9" name="pvalues"/>
          <p:cNvSpPr txBox="1"/>
          <p:nvPr/>
        </p:nvSpPr>
        <p:spPr>
          <a:xfrm>
            <a:off x="1580764" y="2971800"/>
            <a:ext cx="6248400" cy="292388"/>
          </a:xfrm>
          <a:prstGeom prst="rect">
            <a:avLst/>
          </a:prstGeom>
          <a:noFill/>
        </p:spPr>
        <p:txBody>
          <a:bodyPr wrap="square" rtlCol="0">
            <a:spAutoFit/>
          </a:bodyPr>
          <a:lstStyle/>
          <a:p>
            <a:r>
              <a:rPr lang="en-US" sz="1300" b="1" dirty="0" smtClean="0">
                <a:solidFill>
                  <a:schemeClr val="bg2"/>
                </a:solidFill>
              </a:rPr>
              <a:t>p = 0.9542</a:t>
            </a:r>
            <a:endParaRPr lang="en-US" sz="1300" b="1" dirty="0">
              <a:solidFill>
                <a:schemeClr val="bg2"/>
              </a:solidFill>
            </a:endParaRPr>
          </a:p>
        </p:txBody>
      </p:sp>
      <p:sp>
        <p:nvSpPr>
          <p:cNvPr id="3" name="title_cohort"/>
          <p:cNvSpPr txBox="1"/>
          <p:nvPr/>
        </p:nvSpPr>
        <p:spPr>
          <a:xfrm>
            <a:off x="2209800" y="1219200"/>
            <a:ext cx="5334000" cy="400110"/>
          </a:xfrm>
          <a:prstGeom prst="rect">
            <a:avLst/>
          </a:prstGeom>
          <a:noFill/>
        </p:spPr>
        <p:txBody>
          <a:bodyPr wrap="square" rtlCol="0">
            <a:spAutoFit/>
          </a:bodyPr>
          <a:lstStyle/>
          <a:p>
            <a:r>
              <a:rPr lang="en-US" sz="2000" b="1" kern="0" dirty="0" smtClean="0">
                <a:solidFill>
                  <a:srgbClr val="002060"/>
                </a:solidFill>
              </a:rPr>
              <a:t>(Transplants: January 2008 – June 2013)</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7849673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219200"/>
          <a:ext cx="89916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7620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1 Year </a:t>
            </a:r>
          </a:p>
          <a:p>
            <a:r>
              <a:rPr lang="en-US" sz="2400" kern="0" dirty="0">
                <a:solidFill>
                  <a:srgbClr val="002060"/>
                </a:solidFill>
              </a:rPr>
              <a:t>By </a:t>
            </a:r>
            <a:r>
              <a:rPr lang="en-US" sz="2400" kern="0" dirty="0" smtClean="0">
                <a:solidFill>
                  <a:srgbClr val="002060"/>
                </a:solidFill>
              </a:rPr>
              <a:t>Donor-Recipient Predicted Heart Mass Match</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907937" y="3033235"/>
            <a:ext cx="5638800" cy="492443"/>
          </a:xfrm>
          <a:prstGeom prst="rect">
            <a:avLst/>
          </a:prstGeom>
          <a:solidFill>
            <a:schemeClr val="tx1"/>
          </a:solidFill>
        </p:spPr>
        <p:txBody>
          <a:bodyPr wrap="square" rtlCol="0">
            <a:spAutoFit/>
          </a:bodyPr>
          <a:lstStyle/>
          <a:p>
            <a:r>
              <a:rPr lang="en-US" sz="1300" b="1" dirty="0" smtClean="0">
                <a:solidFill>
                  <a:schemeClr val="bg2"/>
                </a:solidFill>
              </a:rPr>
              <a:t>No pairwise comparisons were significant at p &lt; 0.05 except  </a:t>
            </a:r>
          </a:p>
          <a:p>
            <a:r>
              <a:rPr lang="en-US" sz="1300" b="1" dirty="0" smtClean="0">
                <a:solidFill>
                  <a:schemeClr val="bg2"/>
                </a:solidFill>
              </a:rPr>
              <a:t>&lt;-30% vs. -20% - 20% and  &gt;20% - 30%</a:t>
            </a:r>
            <a:endParaRPr lang="en-US" sz="1300" b="1" dirty="0">
              <a:solidFill>
                <a:schemeClr val="bg2"/>
              </a:solidFill>
            </a:endParaRPr>
          </a:p>
        </p:txBody>
      </p:sp>
      <p:sp>
        <p:nvSpPr>
          <p:cNvPr id="3" name="title_cohort"/>
          <p:cNvSpPr txBox="1"/>
          <p:nvPr/>
        </p:nvSpPr>
        <p:spPr>
          <a:xfrm>
            <a:off x="1485900" y="1260550"/>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2012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0262055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2" y="22488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Kaplan-Meier Survival Within 5 Years by Donor-Recipient Predicted Heart </a:t>
            </a:r>
            <a:r>
              <a:rPr lang="en-US" sz="2400" kern="0" dirty="0">
                <a:solidFill>
                  <a:srgbClr val="002060"/>
                </a:solidFill>
              </a:rPr>
              <a:t>Mass M</a:t>
            </a:r>
            <a:r>
              <a:rPr lang="en-US" sz="2400" kern="0" dirty="0" smtClean="0">
                <a:solidFill>
                  <a:srgbClr val="002060"/>
                </a:solidFill>
              </a:rPr>
              <a:t>atch</a:t>
            </a:r>
            <a:endParaRPr lang="en-US" sz="2000" kern="0" dirty="0">
              <a:solidFill>
                <a:srgbClr val="002060"/>
              </a:solidFill>
            </a:endParaRPr>
          </a:p>
        </p:txBody>
      </p:sp>
      <p:sp>
        <p:nvSpPr>
          <p:cNvPr id="9" name="pvalues"/>
          <p:cNvSpPr txBox="1"/>
          <p:nvPr/>
        </p:nvSpPr>
        <p:spPr>
          <a:xfrm>
            <a:off x="1066800" y="3574703"/>
            <a:ext cx="6248400" cy="692497"/>
          </a:xfrm>
          <a:prstGeom prst="rect">
            <a:avLst/>
          </a:prstGeom>
          <a:noFill/>
        </p:spPr>
        <p:txBody>
          <a:bodyPr wrap="square" rtlCol="0">
            <a:spAutoFit/>
          </a:bodyPr>
          <a:lstStyle/>
          <a:p>
            <a:r>
              <a:rPr lang="en-US" sz="1300" b="1" dirty="0" smtClean="0">
                <a:solidFill>
                  <a:schemeClr val="bg2"/>
                </a:solidFill>
              </a:rPr>
              <a:t>No pairwise comparisons were significant at p &lt; 0.05 except </a:t>
            </a:r>
          </a:p>
          <a:p>
            <a:pPr marL="285750" indent="-285750">
              <a:buFont typeface="Arial" panose="020B0604020202020204" pitchFamily="34" charset="0"/>
              <a:buChar char="•"/>
            </a:pPr>
            <a:r>
              <a:rPr lang="en-US" sz="1300" b="1" dirty="0" smtClean="0">
                <a:solidFill>
                  <a:schemeClr val="bg2"/>
                </a:solidFill>
              </a:rPr>
              <a:t>-30% - &lt;20% vs. </a:t>
            </a:r>
            <a:r>
              <a:rPr lang="en-US" sz="1300" b="1" dirty="0">
                <a:solidFill>
                  <a:schemeClr val="bg2"/>
                </a:solidFill>
              </a:rPr>
              <a:t>&gt;20% - 30</a:t>
            </a:r>
            <a:r>
              <a:rPr lang="en-US" sz="1300" b="1" dirty="0" smtClean="0">
                <a:solidFill>
                  <a:schemeClr val="bg2"/>
                </a:solidFill>
              </a:rPr>
              <a:t>%  and </a:t>
            </a:r>
            <a:r>
              <a:rPr lang="en-US" sz="1300" b="1" dirty="0">
                <a:solidFill>
                  <a:schemeClr val="bg2"/>
                </a:solidFill>
              </a:rPr>
              <a:t>-20% - 20% </a:t>
            </a:r>
            <a:endParaRPr lang="en-US" sz="1300" b="1" dirty="0" smtClean="0">
              <a:solidFill>
                <a:schemeClr val="bg2"/>
              </a:solidFill>
            </a:endParaRPr>
          </a:p>
          <a:p>
            <a:pPr marL="285750" indent="-285750">
              <a:buFont typeface="Arial" panose="020B0604020202020204" pitchFamily="34" charset="0"/>
              <a:buChar char="•"/>
            </a:pPr>
            <a:r>
              <a:rPr lang="en-US" sz="1300" b="1" dirty="0" smtClean="0">
                <a:solidFill>
                  <a:schemeClr val="bg2"/>
                </a:solidFill>
              </a:rPr>
              <a:t>&lt;-30%  vs.  </a:t>
            </a:r>
            <a:r>
              <a:rPr lang="en-US" sz="1300" b="1" dirty="0">
                <a:solidFill>
                  <a:schemeClr val="bg2"/>
                </a:solidFill>
              </a:rPr>
              <a:t>&gt;20% - 30</a:t>
            </a:r>
            <a:r>
              <a:rPr lang="en-US" sz="1300" b="1" dirty="0" smtClean="0">
                <a:solidFill>
                  <a:schemeClr val="bg2"/>
                </a:solidFill>
              </a:rPr>
              <a:t>% and </a:t>
            </a:r>
            <a:r>
              <a:rPr lang="en-US" sz="1300" b="1" dirty="0">
                <a:solidFill>
                  <a:schemeClr val="bg2"/>
                </a:solidFill>
              </a:rPr>
              <a:t>-20% - 20% </a:t>
            </a:r>
            <a:endParaRPr lang="en-US" sz="1300" b="1" dirty="0" smtClean="0">
              <a:solidFill>
                <a:schemeClr val="bg2"/>
              </a:solidFill>
            </a:endParaRPr>
          </a:p>
        </p:txBody>
      </p:sp>
      <p:sp>
        <p:nvSpPr>
          <p:cNvPr id="3" name="title_cohort"/>
          <p:cNvSpPr txBox="1"/>
          <p:nvPr/>
        </p:nvSpPr>
        <p:spPr>
          <a:xfrm>
            <a:off x="2037964" y="1332560"/>
            <a:ext cx="5334000" cy="400110"/>
          </a:xfrm>
          <a:prstGeom prst="rect">
            <a:avLst/>
          </a:prstGeom>
          <a:noFill/>
        </p:spPr>
        <p:txBody>
          <a:bodyPr wrap="square" rtlCol="0">
            <a:spAutoFit/>
          </a:bodyPr>
          <a:lstStyle/>
          <a:p>
            <a:r>
              <a:rPr lang="en-US" sz="2000" b="1" kern="0" dirty="0" smtClean="0">
                <a:solidFill>
                  <a:srgbClr val="002060"/>
                </a:solidFill>
              </a:rPr>
              <a:t>(Transplants: January 2008 – June 2013)</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0043050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3200" dirty="0" smtClean="0">
                <a:solidFill>
                  <a:srgbClr val="002060"/>
                </a:solidFill>
              </a:rPr>
              <a:t>Focus Theme -</a:t>
            </a:r>
            <a:br>
              <a:rPr lang="en-US" sz="3200" dirty="0" smtClean="0">
                <a:solidFill>
                  <a:srgbClr val="002060"/>
                </a:solidFill>
              </a:rPr>
            </a:br>
            <a:r>
              <a:rPr lang="en-US" sz="3200" dirty="0" smtClean="0">
                <a:solidFill>
                  <a:srgbClr val="002060"/>
                </a:solidFill>
              </a:rPr>
              <a:t> Multivariable Analyses</a:t>
            </a:r>
            <a:endParaRPr lang="en-US" sz="32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5143382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801534" y="1995929"/>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6" name="Title 2"/>
          <p:cNvSpPr txBox="1">
            <a:spLocks/>
          </p:cNvSpPr>
          <p:nvPr/>
        </p:nvSpPr>
        <p:spPr bwMode="auto">
          <a:xfrm>
            <a:off x="0" y="35876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Univariable Cox Model with Only Predicted Heart Match</a:t>
            </a:r>
          </a:p>
          <a:p>
            <a:r>
              <a:rPr lang="en-US" sz="2000" kern="0" dirty="0" smtClean="0">
                <a:solidFill>
                  <a:srgbClr val="002060"/>
                </a:solidFill>
              </a:rPr>
              <a:t>Hazard Ratio for 1 Year Mortality with 95% Confidence Limits</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Predicted heart mass match (%)
</a:t>
            </a:r>
            <a:endParaRPr lang="en-US" sz="2000" kern="0" dirty="0">
              <a:solidFill>
                <a:srgbClr val="0070C0"/>
              </a:solidFill>
            </a:endParaRPr>
          </a:p>
        </p:txBody>
      </p:sp>
    </p:spTree>
    <p:extLst>
      <p:ext uri="{BB962C8B-B14F-4D97-AF65-F5344CB8AC3E}">
        <p14:creationId xmlns:p14="http://schemas.microsoft.com/office/powerpoint/2010/main" val="224052638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1035" y="1219200"/>
            <a:ext cx="7429501" cy="495300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7885721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3861724146"/>
              </p:ext>
            </p:extLst>
          </p:nvPr>
        </p:nvGraphicFramePr>
        <p:xfrm>
          <a:off x="419100" y="1676400"/>
          <a:ext cx="8305800" cy="318008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546965981"/>
                    </a:ext>
                  </a:extLst>
                </a:gridCol>
                <a:gridCol w="4152900">
                  <a:extLst>
                    <a:ext uri="{9D8B030D-6E8A-4147-A177-3AD203B41FA5}">
                      <a16:colId xmlns:a16="http://schemas.microsoft.com/office/drawing/2014/main" val="41888755"/>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2300645224"/>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Donor age (years)</a:t>
                      </a:r>
                      <a:endParaRPr lang="en-US" dirty="0">
                        <a:solidFill>
                          <a:srgbClr val="000000"/>
                        </a:solidFill>
                      </a:endParaRPr>
                    </a:p>
                  </a:txBody>
                  <a:tcPr>
                    <a:solidFill>
                      <a:srgbClr val="FFFFFF"/>
                    </a:solidFill>
                  </a:tcPr>
                </a:tc>
                <a:extLst>
                  <a:ext uri="{0D108BD9-81ED-4DB2-BD59-A6C34878D82A}">
                    <a16:rowId xmlns:a16="http://schemas.microsoft.com/office/drawing/2014/main" val="3242194706"/>
                  </a:ext>
                </a:extLst>
              </a:tr>
              <a:tr h="635000">
                <a:tc>
                  <a:txBody>
                    <a:bodyPr/>
                    <a:lstStyle/>
                    <a:p>
                      <a:r>
                        <a:rPr lang="en-US" dirty="0" smtClean="0">
                          <a:solidFill>
                            <a:srgbClr val="000000"/>
                          </a:solidFill>
                        </a:rPr>
                        <a:t>Recipient creatinine (mg/dL)</a:t>
                      </a:r>
                      <a:endParaRPr lang="en-US" dirty="0">
                        <a:solidFill>
                          <a:srgbClr val="000000"/>
                        </a:solidFill>
                      </a:endParaRPr>
                    </a:p>
                  </a:txBody>
                  <a:tcPr>
                    <a:solidFill>
                      <a:srgbClr val="FFFFFF"/>
                    </a:solidFill>
                  </a:tcPr>
                </a:tc>
                <a:tc>
                  <a:txBody>
                    <a:bodyPr/>
                    <a:lstStyle/>
                    <a:p>
                      <a:r>
                        <a:rPr lang="en-US" dirty="0" smtClean="0">
                          <a:solidFill>
                            <a:srgbClr val="000000"/>
                          </a:solidFill>
                        </a:rPr>
                        <a:t>Ischemic time (hours)</a:t>
                      </a:r>
                      <a:endParaRPr lang="en-US" dirty="0">
                        <a:solidFill>
                          <a:srgbClr val="000000"/>
                        </a:solidFill>
                      </a:endParaRPr>
                    </a:p>
                  </a:txBody>
                  <a:tcPr>
                    <a:solidFill>
                      <a:srgbClr val="FFFFFF"/>
                    </a:solidFill>
                  </a:tcPr>
                </a:tc>
                <a:extLst>
                  <a:ext uri="{0D108BD9-81ED-4DB2-BD59-A6C34878D82A}">
                    <a16:rowId xmlns:a16="http://schemas.microsoft.com/office/drawing/2014/main" val="2776091215"/>
                  </a:ext>
                </a:extLst>
              </a:tr>
              <a:tr h="635000">
                <a:tc>
                  <a:txBody>
                    <a:bodyPr/>
                    <a:lstStyle/>
                    <a:p>
                      <a:r>
                        <a:rPr lang="en-US" dirty="0" smtClean="0">
                          <a:solidFill>
                            <a:srgbClr val="000000"/>
                          </a:solidFill>
                        </a:rPr>
                        <a:t>Recipient BMI (kg/m2)</a:t>
                      </a:r>
                      <a:endParaRPr lang="en-US" dirty="0">
                        <a:solidFill>
                          <a:srgbClr val="000000"/>
                        </a:solidFill>
                      </a:endParaRPr>
                    </a:p>
                  </a:txBody>
                  <a:tcPr>
                    <a:solidFill>
                      <a:srgbClr val="FFFFFF"/>
                    </a:solidFill>
                  </a:tcPr>
                </a:tc>
                <a:tc>
                  <a:txBody>
                    <a:bodyPr/>
                    <a:lstStyle/>
                    <a:p>
                      <a:r>
                        <a:rPr lang="en-US" dirty="0" smtClean="0">
                          <a:solidFill>
                            <a:srgbClr val="000000"/>
                          </a:solidFill>
                        </a:rPr>
                        <a:t>Recipient bilirubin (mg/dl)</a:t>
                      </a:r>
                      <a:endParaRPr lang="en-US" dirty="0">
                        <a:solidFill>
                          <a:srgbClr val="000000"/>
                        </a:solidFill>
                      </a:endParaRPr>
                    </a:p>
                  </a:txBody>
                  <a:tcPr>
                    <a:solidFill>
                      <a:srgbClr val="FFFFFF"/>
                    </a:solidFill>
                  </a:tcPr>
                </a:tc>
                <a:extLst>
                  <a:ext uri="{0D108BD9-81ED-4DB2-BD59-A6C34878D82A}">
                    <a16:rowId xmlns:a16="http://schemas.microsoft.com/office/drawing/2014/main" val="3841498484"/>
                  </a:ext>
                </a:extLst>
              </a:tr>
              <a:tr h="635000">
                <a:tc>
                  <a:txBody>
                    <a:bodyPr/>
                    <a:lstStyle/>
                    <a:p>
                      <a:r>
                        <a:rPr lang="en-US" dirty="0" smtClean="0">
                          <a:solidFill>
                            <a:srgbClr val="000000"/>
                          </a:solidFill>
                        </a:rPr>
                        <a:t>Donor-recipient</a:t>
                      </a:r>
                      <a:r>
                        <a:rPr lang="en-US" baseline="0" dirty="0" smtClean="0">
                          <a:solidFill>
                            <a:srgbClr val="000000"/>
                          </a:solidFill>
                        </a:rPr>
                        <a:t> p</a:t>
                      </a:r>
                      <a:r>
                        <a:rPr lang="en-US" dirty="0" smtClean="0">
                          <a:solidFill>
                            <a:srgbClr val="000000"/>
                          </a:solidFill>
                        </a:rPr>
                        <a:t>redicted heart mass match (%)</a:t>
                      </a:r>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extLst>
                  <a:ext uri="{0D108BD9-81ED-4DB2-BD59-A6C34878D82A}">
                    <a16:rowId xmlns:a16="http://schemas.microsoft.com/office/drawing/2014/main" val="2226344833"/>
                  </a:ext>
                </a:extLst>
              </a:tr>
            </a:tbl>
          </a:graphicData>
        </a:graphic>
      </p:graphicFrame>
      <p:sp>
        <p:nvSpPr>
          <p:cNvPr id="5"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2145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090426066"/>
              </p:ext>
            </p:extLst>
          </p:nvPr>
        </p:nvGraphicFramePr>
        <p:xfrm>
          <a:off x="76200" y="14478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12700" y="37210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smtClean="0">
                <a:solidFill>
                  <a:srgbClr val="002060"/>
                </a:solidFill>
              </a:rPr>
              <a:t>Donor and Recipient Age</a:t>
            </a:r>
            <a:br>
              <a:rPr lang="en-US" sz="2400" kern="0" dirty="0" smtClean="0">
                <a:solidFill>
                  <a:srgbClr val="002060"/>
                </a:solidFill>
              </a:rPr>
            </a:br>
            <a:r>
              <a:rPr lang="en-US" sz="2000" kern="0" dirty="0" smtClean="0">
                <a:solidFill>
                  <a:srgbClr val="002060"/>
                </a:solidFill>
              </a:rPr>
              <a:t> </a:t>
            </a:r>
            <a:endParaRPr lang="en-US" sz="2000" kern="0" dirty="0">
              <a:solidFill>
                <a:srgbClr val="002060"/>
              </a:solidFill>
            </a:endParaRPr>
          </a:p>
        </p:txBody>
      </p:sp>
      <p:sp>
        <p:nvSpPr>
          <p:cNvPr id="3" name="title_cohort"/>
          <p:cNvSpPr txBox="1"/>
          <p:nvPr/>
        </p:nvSpPr>
        <p:spPr>
          <a:xfrm>
            <a:off x="1691413" y="1019743"/>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4467870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18" name="Title 4"/>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838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4037623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(years)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7675027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(mg/dL)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1065939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 (hours)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8643639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0.0389</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BMI (kg/m2)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1531912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(mg/dl)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5883961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424383981"/>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0.0003</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Predicted heart mass match (%)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2477898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11291442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6" name="Title 2"/>
          <p:cNvSpPr txBox="1">
            <a:spLocks/>
          </p:cNvSpPr>
          <p:nvPr/>
        </p:nvSpPr>
        <p:spPr bwMode="auto">
          <a:xfrm>
            <a:off x="53113"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2000" kern="0" dirty="0">
                <a:solidFill>
                  <a:srgbClr val="002060"/>
                </a:solidFill>
              </a:rPr>
              <a:t>Univariable Cox Model with Only Predicted Heart </a:t>
            </a:r>
            <a:r>
              <a:rPr lang="en-US" sz="2000" kern="0" dirty="0" smtClean="0">
                <a:solidFill>
                  <a:srgbClr val="002060"/>
                </a:solidFill>
              </a:rPr>
              <a:t>Match</a:t>
            </a:r>
            <a:endParaRPr lang="en-US" sz="2000" kern="0" dirty="0">
              <a:solidFill>
                <a:srgbClr val="002060"/>
              </a:solidFill>
            </a:endParaRPr>
          </a:p>
          <a:p>
            <a:r>
              <a:rPr lang="en-US" sz="2000" kern="0" dirty="0">
                <a:solidFill>
                  <a:srgbClr val="002060"/>
                </a:solidFill>
              </a:rPr>
              <a:t>Hazard Ratio for </a:t>
            </a:r>
            <a:r>
              <a:rPr lang="en-US" sz="2000" kern="0" dirty="0" smtClean="0">
                <a:solidFill>
                  <a:srgbClr val="002060"/>
                </a:solidFill>
              </a:rPr>
              <a:t>5 </a:t>
            </a:r>
            <a:r>
              <a:rPr lang="en-US" sz="2000" kern="0" dirty="0">
                <a:solidFill>
                  <a:srgbClr val="002060"/>
                </a:solidFill>
              </a:rPr>
              <a:t>Year Mortality with 95% Confidence </a:t>
            </a:r>
            <a:r>
              <a:rPr lang="en-US" sz="2000" kern="0" dirty="0" smtClean="0">
                <a:solidFill>
                  <a:srgbClr val="002060"/>
                </a:solidFill>
              </a:rPr>
              <a:t>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
        <p:nvSpPr>
          <p:cNvPr id="17" name="Title 3" hidden="1"/>
          <p:cNvSpPr txBox="1">
            <a:spLocks/>
          </p:cNvSpPr>
          <p:nvPr/>
        </p:nvSpPr>
        <p:spPr bwMode="auto">
          <a:xfrm>
            <a:off x="22698" y="84223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Predicted heart mass match (%)</a:t>
            </a:r>
            <a:endParaRPr lang="en-US" sz="2000" kern="0" dirty="0">
              <a:solidFill>
                <a:srgbClr val="0070C0"/>
              </a:solidFill>
            </a:endParaRPr>
          </a:p>
        </p:txBody>
      </p:sp>
    </p:spTree>
    <p:extLst>
      <p:ext uri="{BB962C8B-B14F-4D97-AF65-F5344CB8AC3E}">
        <p14:creationId xmlns:p14="http://schemas.microsoft.com/office/powerpoint/2010/main" val="136200291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pic>
        <p:nvPicPr>
          <p:cNvPr id="14" name="Content Placeholder 11"/>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1295400" y="1219200"/>
            <a:ext cx="6362700" cy="4876800"/>
          </a:xfrm>
          <a:prstGeom prst="rect">
            <a:avLst/>
          </a:prstGeom>
          <a:noFill/>
          <a:ln w="9525">
            <a:noFill/>
            <a:miter lim="800000"/>
            <a:headEnd/>
            <a:tailEnd/>
          </a:ln>
        </p:spPr>
      </p:pic>
    </p:spTree>
    <p:extLst>
      <p:ext uri="{BB962C8B-B14F-4D97-AF65-F5344CB8AC3E}">
        <p14:creationId xmlns:p14="http://schemas.microsoft.com/office/powerpoint/2010/main" val="385516163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482273937"/>
              </p:ext>
            </p:extLst>
          </p:nvPr>
        </p:nvGraphicFramePr>
        <p:xfrm>
          <a:off x="419100" y="1676400"/>
          <a:ext cx="8305800" cy="3180080"/>
        </p:xfrm>
        <a:graphic>
          <a:graphicData uri="http://schemas.openxmlformats.org/drawingml/2006/table">
            <a:tbl>
              <a:tblPr firstRow="1" bandRow="1">
                <a:tableStyleId>{2D5ABB26-0587-4C30-8999-92F81FD0307C}</a:tableStyleId>
              </a:tblPr>
              <a:tblGrid>
                <a:gridCol w="4762500">
                  <a:extLst>
                    <a:ext uri="{9D8B030D-6E8A-4147-A177-3AD203B41FA5}">
                      <a16:colId xmlns:a16="http://schemas.microsoft.com/office/drawing/2014/main" val="3305003519"/>
                    </a:ext>
                  </a:extLst>
                </a:gridCol>
                <a:gridCol w="3543300">
                  <a:extLst>
                    <a:ext uri="{9D8B030D-6E8A-4147-A177-3AD203B41FA5}">
                      <a16:colId xmlns:a16="http://schemas.microsoft.com/office/drawing/2014/main" val="1054100575"/>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4173965376"/>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Donor age (years)</a:t>
                      </a:r>
                      <a:endParaRPr lang="en-US" dirty="0">
                        <a:solidFill>
                          <a:srgbClr val="000000"/>
                        </a:solidFill>
                      </a:endParaRPr>
                    </a:p>
                  </a:txBody>
                  <a:tcPr>
                    <a:solidFill>
                      <a:srgbClr val="FFFFFF"/>
                    </a:solidFill>
                  </a:tcPr>
                </a:tc>
                <a:extLst>
                  <a:ext uri="{0D108BD9-81ED-4DB2-BD59-A6C34878D82A}">
                    <a16:rowId xmlns:a16="http://schemas.microsoft.com/office/drawing/2014/main" val="137604449"/>
                  </a:ext>
                </a:extLst>
              </a:tr>
              <a:tr h="635000">
                <a:tc>
                  <a:txBody>
                    <a:bodyPr/>
                    <a:lstStyle/>
                    <a:p>
                      <a:r>
                        <a:rPr lang="en-US" dirty="0" smtClean="0">
                          <a:solidFill>
                            <a:srgbClr val="000000"/>
                          </a:solidFill>
                        </a:rPr>
                        <a:t>Recipient creatinine (mg/dL)</a:t>
                      </a:r>
                      <a:endParaRPr lang="en-US" dirty="0">
                        <a:solidFill>
                          <a:srgbClr val="000000"/>
                        </a:solidFill>
                      </a:endParaRPr>
                    </a:p>
                  </a:txBody>
                  <a:tcPr>
                    <a:solidFill>
                      <a:srgbClr val="FFFFFF"/>
                    </a:solidFill>
                  </a:tcPr>
                </a:tc>
                <a:tc>
                  <a:txBody>
                    <a:bodyPr/>
                    <a:lstStyle/>
                    <a:p>
                      <a:r>
                        <a:rPr lang="en-US" dirty="0" smtClean="0">
                          <a:solidFill>
                            <a:srgbClr val="000000"/>
                          </a:solidFill>
                        </a:rPr>
                        <a:t>Ischemic time (hours)</a:t>
                      </a:r>
                      <a:endParaRPr lang="en-US" dirty="0">
                        <a:solidFill>
                          <a:srgbClr val="000000"/>
                        </a:solidFill>
                      </a:endParaRPr>
                    </a:p>
                  </a:txBody>
                  <a:tcPr>
                    <a:solidFill>
                      <a:srgbClr val="FFFFFF"/>
                    </a:solidFill>
                  </a:tcPr>
                </a:tc>
                <a:extLst>
                  <a:ext uri="{0D108BD9-81ED-4DB2-BD59-A6C34878D82A}">
                    <a16:rowId xmlns:a16="http://schemas.microsoft.com/office/drawing/2014/main" val="171838485"/>
                  </a:ext>
                </a:extLst>
              </a:tr>
              <a:tr h="635000">
                <a:tc>
                  <a:txBody>
                    <a:bodyPr/>
                    <a:lstStyle/>
                    <a:p>
                      <a:r>
                        <a:rPr lang="en-US" dirty="0" smtClean="0">
                          <a:solidFill>
                            <a:srgbClr val="000000"/>
                          </a:solidFill>
                        </a:rPr>
                        <a:t>Recipient BMI (kg/m2)</a:t>
                      </a:r>
                      <a:endParaRPr lang="en-US" dirty="0">
                        <a:solidFill>
                          <a:srgbClr val="000000"/>
                        </a:solidFill>
                      </a:endParaRPr>
                    </a:p>
                  </a:txBody>
                  <a:tcPr>
                    <a:solidFill>
                      <a:srgbClr val="FFFFFF"/>
                    </a:solidFill>
                  </a:tcPr>
                </a:tc>
                <a:tc>
                  <a:txBody>
                    <a:bodyPr/>
                    <a:lstStyle/>
                    <a:p>
                      <a:r>
                        <a:rPr lang="en-US" dirty="0" smtClean="0">
                          <a:solidFill>
                            <a:srgbClr val="000000"/>
                          </a:solidFill>
                        </a:rPr>
                        <a:t>Recipient bilirubin (mg/dl)</a:t>
                      </a:r>
                      <a:endParaRPr lang="en-US" dirty="0">
                        <a:solidFill>
                          <a:srgbClr val="000000"/>
                        </a:solidFill>
                      </a:endParaRPr>
                    </a:p>
                  </a:txBody>
                  <a:tcPr>
                    <a:solidFill>
                      <a:srgbClr val="FFFFFF"/>
                    </a:solidFill>
                  </a:tcPr>
                </a:tc>
                <a:extLst>
                  <a:ext uri="{0D108BD9-81ED-4DB2-BD59-A6C34878D82A}">
                    <a16:rowId xmlns:a16="http://schemas.microsoft.com/office/drawing/2014/main" val="840737984"/>
                  </a:ext>
                </a:extLst>
              </a:tr>
              <a:tr h="635000">
                <a:tc>
                  <a:txBody>
                    <a:bodyPr/>
                    <a:lstStyle/>
                    <a:p>
                      <a:r>
                        <a:rPr lang="en-US" dirty="0" smtClean="0">
                          <a:solidFill>
                            <a:srgbClr val="000000"/>
                          </a:solidFill>
                        </a:rPr>
                        <a:t>Donor-recipient</a:t>
                      </a:r>
                      <a:r>
                        <a:rPr lang="en-US" baseline="0" dirty="0" smtClean="0">
                          <a:solidFill>
                            <a:srgbClr val="000000"/>
                          </a:solidFill>
                        </a:rPr>
                        <a:t> p</a:t>
                      </a:r>
                      <a:r>
                        <a:rPr lang="en-US" dirty="0" smtClean="0">
                          <a:solidFill>
                            <a:srgbClr val="000000"/>
                          </a:solidFill>
                        </a:rPr>
                        <a:t>redicted heart mass match (%)</a:t>
                      </a:r>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extLst>
                  <a:ext uri="{0D108BD9-81ED-4DB2-BD59-A6C34878D82A}">
                    <a16:rowId xmlns:a16="http://schemas.microsoft.com/office/drawing/2014/main" val="2114377816"/>
                  </a:ext>
                </a:extLst>
              </a:tr>
            </a:tbl>
          </a:graphicData>
        </a:graphic>
      </p:graphicFrame>
      <p:sp>
        <p:nvSpPr>
          <p:cNvPr id="5"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35808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296395297"/>
              </p:ext>
            </p:extLst>
          </p:nvPr>
        </p:nvGraphicFramePr>
        <p:xfrm>
          <a:off x="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0" y="3810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Donor and Recipient Sex by Location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48934" y="1017657"/>
            <a:ext cx="5410200"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dirty="0">
              <a:solidFill>
                <a:srgbClr val="002060"/>
              </a:solidFill>
            </a:endParaRPr>
          </a:p>
        </p:txBody>
      </p:sp>
      <p:sp>
        <p:nvSpPr>
          <p:cNvPr id="2" name="TextBox 1"/>
          <p:cNvSpPr txBox="1"/>
          <p:nvPr/>
        </p:nvSpPr>
        <p:spPr>
          <a:xfrm>
            <a:off x="1676400" y="5867400"/>
            <a:ext cx="2209800" cy="353943"/>
          </a:xfrm>
          <a:prstGeom prst="rect">
            <a:avLst/>
          </a:prstGeom>
          <a:noFill/>
        </p:spPr>
        <p:txBody>
          <a:bodyPr wrap="square" rtlCol="0">
            <a:spAutoFit/>
          </a:bodyPr>
          <a:lstStyle/>
          <a:p>
            <a:pPr algn="ctr"/>
            <a:r>
              <a:rPr lang="en-US" sz="1700" b="1" dirty="0" smtClean="0">
                <a:solidFill>
                  <a:srgbClr val="0070C0"/>
                </a:solidFill>
              </a:rPr>
              <a:t>Donor</a:t>
            </a:r>
            <a:endParaRPr lang="en-US" sz="1700" b="1" dirty="0">
              <a:solidFill>
                <a:srgbClr val="0070C0"/>
              </a:solidFill>
            </a:endParaRPr>
          </a:p>
        </p:txBody>
      </p:sp>
      <p:sp>
        <p:nvSpPr>
          <p:cNvPr id="11" name="TextBox 10"/>
          <p:cNvSpPr txBox="1"/>
          <p:nvPr/>
        </p:nvSpPr>
        <p:spPr>
          <a:xfrm>
            <a:off x="5970157" y="5866870"/>
            <a:ext cx="2209800" cy="353943"/>
          </a:xfrm>
          <a:prstGeom prst="rect">
            <a:avLst/>
          </a:prstGeom>
          <a:noFill/>
        </p:spPr>
        <p:txBody>
          <a:bodyPr wrap="square" rtlCol="0">
            <a:spAutoFit/>
          </a:bodyPr>
          <a:lstStyle/>
          <a:p>
            <a:pPr algn="ctr"/>
            <a:r>
              <a:rPr lang="en-US" sz="1700" b="1" dirty="0" smtClean="0">
                <a:solidFill>
                  <a:srgbClr val="0070C0"/>
                </a:solidFill>
              </a:rPr>
              <a:t>Recipient</a:t>
            </a:r>
            <a:endParaRPr lang="en-US" sz="1700" b="1" dirty="0">
              <a:solidFill>
                <a:srgbClr val="0070C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4915209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2378992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(years)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9428049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(mg/dL)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015950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 (hours)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7033778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0.0065</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BMI (kg/m2)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0600284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0.0408</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(mg/dl)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45382492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985332907"/>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60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Predicted heart mass match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03439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513" y="1497817"/>
            <a:ext cx="8839200" cy="1470025"/>
          </a:xfrm>
        </p:spPr>
        <p:txBody>
          <a:bodyPr/>
          <a:lstStyle/>
          <a:p>
            <a:r>
              <a:rPr lang="en-US" dirty="0" smtClean="0">
                <a:solidFill>
                  <a:srgbClr val="002060"/>
                </a:solidFill>
              </a:rPr>
              <a:t>Focus Theme: </a:t>
            </a:r>
            <a:br>
              <a:rPr lang="en-US" dirty="0" smtClean="0">
                <a:solidFill>
                  <a:srgbClr val="002060"/>
                </a:solidFill>
              </a:rPr>
            </a:br>
            <a:r>
              <a:rPr lang="en-US" dirty="0" smtClean="0">
                <a:solidFill>
                  <a:srgbClr val="002060"/>
                </a:solidFill>
              </a:rPr>
              <a:t>Donor-Recipient Size Match</a:t>
            </a:r>
            <a:br>
              <a:rPr lang="en-US" dirty="0" smtClean="0">
                <a:solidFill>
                  <a:srgbClr val="002060"/>
                </a:solidFill>
              </a:rPr>
            </a:br>
            <a:r>
              <a:rPr lang="en-US" dirty="0" smtClean="0">
                <a:solidFill>
                  <a:srgbClr val="002060"/>
                </a:solidFill>
              </a:rPr>
              <a:t>(Version 2)</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9" name="Title 1"/>
          <p:cNvSpPr txBox="1">
            <a:spLocks/>
          </p:cNvSpPr>
          <p:nvPr/>
        </p:nvSpPr>
        <p:spPr bwMode="auto">
          <a:xfrm>
            <a:off x="529686" y="3332630"/>
            <a:ext cx="8190854"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baseline="0">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solidFill>
                  <a:schemeClr val="bg2">
                    <a:lumMod val="95000"/>
                    <a:lumOff val="5000"/>
                  </a:schemeClr>
                </a:solidFill>
              </a:rPr>
              <a:t>For slides 148-187, predicted heart mass (PHM) </a:t>
            </a:r>
            <a:r>
              <a:rPr lang="en-US" sz="1800" kern="0" dirty="0">
                <a:solidFill>
                  <a:schemeClr val="bg2">
                    <a:lumMod val="95000"/>
                    <a:lumOff val="5000"/>
                  </a:schemeClr>
                </a:solidFill>
              </a:rPr>
              <a:t>match </a:t>
            </a:r>
            <a:r>
              <a:rPr lang="en-US" sz="1800" kern="0" dirty="0" smtClean="0">
                <a:solidFill>
                  <a:schemeClr val="bg2">
                    <a:lumMod val="95000"/>
                    <a:lumOff val="5000"/>
                  </a:schemeClr>
                </a:solidFill>
              </a:rPr>
              <a:t>is used to measure size match and is calculated as:</a:t>
            </a:r>
          </a:p>
          <a:p>
            <a:r>
              <a:rPr lang="en-US" sz="1800" kern="0" dirty="0" smtClean="0">
                <a:solidFill>
                  <a:schemeClr val="bg2">
                    <a:lumMod val="95000"/>
                    <a:lumOff val="5000"/>
                  </a:schemeClr>
                </a:solidFill>
              </a:rPr>
              <a:t>[(</a:t>
            </a:r>
            <a:r>
              <a:rPr lang="en-US" sz="1800" kern="0" dirty="0">
                <a:solidFill>
                  <a:schemeClr val="bg2">
                    <a:lumMod val="95000"/>
                    <a:lumOff val="5000"/>
                  </a:schemeClr>
                </a:solidFill>
              </a:rPr>
              <a:t>donor PHM – recipient PHM) / </a:t>
            </a:r>
            <a:r>
              <a:rPr lang="en-US" sz="1800" kern="0" dirty="0" smtClean="0">
                <a:solidFill>
                  <a:schemeClr val="bg2">
                    <a:lumMod val="95000"/>
                    <a:lumOff val="5000"/>
                  </a:schemeClr>
                </a:solidFill>
              </a:rPr>
              <a:t>recipient </a:t>
            </a:r>
            <a:r>
              <a:rPr lang="en-US" sz="1800" kern="0" dirty="0">
                <a:solidFill>
                  <a:schemeClr val="bg2">
                    <a:lumMod val="95000"/>
                    <a:lumOff val="5000"/>
                  </a:schemeClr>
                </a:solidFill>
              </a:rPr>
              <a:t>PHM] x </a:t>
            </a:r>
            <a:r>
              <a:rPr lang="en-US" sz="1800" kern="0" dirty="0" smtClean="0">
                <a:solidFill>
                  <a:schemeClr val="bg2">
                    <a:lumMod val="95000"/>
                    <a:lumOff val="5000"/>
                  </a:schemeClr>
                </a:solidFill>
              </a:rPr>
              <a:t>100 </a:t>
            </a:r>
            <a:endParaRPr lang="en-US" sz="1800" kern="0" dirty="0">
              <a:solidFill>
                <a:schemeClr val="bg2">
                  <a:lumMod val="95000"/>
                  <a:lumOff val="5000"/>
                </a:schemeClr>
              </a:solidFill>
            </a:endParaRPr>
          </a:p>
        </p:txBody>
      </p:sp>
    </p:spTree>
    <p:extLst>
      <p:ext uri="{BB962C8B-B14F-4D97-AF65-F5344CB8AC3E}">
        <p14:creationId xmlns:p14="http://schemas.microsoft.com/office/powerpoint/2010/main" val="109784997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315510" y="22098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rgbClr val="002060"/>
              </a:solidFill>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rgbClr val="002060"/>
                </a:solidFill>
                <a:latin typeface="+mj-lt"/>
                <a:ea typeface="+mj-ea"/>
                <a:cs typeface="+mj-cs"/>
              </a:rPr>
              <a:t>Focus Theme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2060"/>
                </a:solidFill>
                <a:effectLst/>
                <a:uLnTx/>
                <a:uFillTx/>
                <a:latin typeface="+mj-lt"/>
                <a:ea typeface="+mj-ea"/>
                <a:cs typeface="+mj-cs"/>
              </a:rPr>
              <a:t>Select Characteristics  </a:t>
            </a:r>
            <a:endParaRPr kumimoji="0" lang="en-US" sz="3200" b="1" i="0" u="none" strike="noStrike" kern="0" cap="none" spc="0" normalizeH="0" baseline="0" noProof="0" dirty="0">
              <a:ln>
                <a:noFill/>
              </a:ln>
              <a:solidFill>
                <a:srgbClr val="002060"/>
              </a:solidFill>
              <a:effectLst/>
              <a:uLnTx/>
              <a:uFillTx/>
              <a:latin typeface="+mj-lt"/>
              <a:ea typeface="+mj-ea"/>
              <a:cs typeface="+mj-cs"/>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379344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2" y="1496774"/>
          <a:ext cx="8991600" cy="4712191"/>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53113" y="30701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smtClean="0">
                <a:solidFill>
                  <a:srgbClr val="002060"/>
                </a:solidFill>
              </a:rPr>
              <a:t>Distribution of Donor-Recipient Predicted Heart Mass (PHM) Match </a:t>
            </a:r>
            <a:r>
              <a:rPr lang="en-US" sz="2400" kern="0" dirty="0">
                <a:solidFill>
                  <a:srgbClr val="002060"/>
                </a:solidFill>
              </a:rPr>
              <a:t>by Donor-Recipient Weight </a:t>
            </a:r>
            <a:r>
              <a:rPr lang="en-US" sz="2400" kern="0" dirty="0" smtClean="0">
                <a:solidFill>
                  <a:srgbClr val="002060"/>
                </a:solidFill>
              </a:rPr>
              <a:t>Match</a:t>
            </a:r>
            <a:endParaRPr lang="en-US" sz="2400" kern="0" dirty="0">
              <a:solidFill>
                <a:srgbClr val="002060"/>
              </a:solidFill>
            </a:endParaRPr>
          </a:p>
          <a:p>
            <a:endParaRPr lang="en-US" sz="2000" kern="0" dirty="0">
              <a:solidFill>
                <a:srgbClr val="002060"/>
              </a:solidFill>
            </a:endParaRPr>
          </a:p>
        </p:txBody>
      </p:sp>
      <p:sp>
        <p:nvSpPr>
          <p:cNvPr id="3" name="title_cohort"/>
          <p:cNvSpPr txBox="1"/>
          <p:nvPr/>
        </p:nvSpPr>
        <p:spPr>
          <a:xfrm>
            <a:off x="1638302" y="1213069"/>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TextBox 1"/>
          <p:cNvSpPr txBox="1"/>
          <p:nvPr/>
        </p:nvSpPr>
        <p:spPr>
          <a:xfrm>
            <a:off x="965943" y="1669140"/>
            <a:ext cx="1505540" cy="369332"/>
          </a:xfrm>
          <a:prstGeom prst="rect">
            <a:avLst/>
          </a:prstGeom>
          <a:noFill/>
        </p:spPr>
        <p:txBody>
          <a:bodyPr wrap="none" rtlCol="0">
            <a:spAutoFit/>
          </a:bodyPr>
          <a:lstStyle/>
          <a:p>
            <a:r>
              <a:rPr lang="en-US" b="1" dirty="0" smtClean="0">
                <a:solidFill>
                  <a:schemeClr val="bg2"/>
                </a:solidFill>
              </a:rPr>
              <a:t>PHM Match:</a:t>
            </a:r>
            <a:endParaRPr lang="en-US" b="1" dirty="0">
              <a:solidFill>
                <a:schemeClr val="bg2"/>
              </a:solidFill>
            </a:endParaRPr>
          </a:p>
        </p:txBody>
      </p:sp>
    </p:spTree>
    <p:extLst>
      <p:ext uri="{BB962C8B-B14F-4D97-AF65-F5344CB8AC3E}">
        <p14:creationId xmlns:p14="http://schemas.microsoft.com/office/powerpoint/2010/main" val="189804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1326559"/>
              </p:ext>
            </p:extLst>
          </p:nvPr>
        </p:nvGraphicFramePr>
        <p:xfrm>
          <a:off x="152400" y="1371600"/>
          <a:ext cx="8915400" cy="475744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477000" y="6299000"/>
            <a:ext cx="2438400" cy="292388"/>
          </a:xfrm>
          <a:prstGeom prst="rect">
            <a:avLst/>
          </a:prstGeom>
          <a:noFill/>
        </p:spPr>
        <p:txBody>
          <a:bodyPr wrap="square" rtlCol="0">
            <a:spAutoFit/>
          </a:bodyPr>
          <a:lstStyle/>
          <a:p>
            <a:r>
              <a:rPr lang="en-US" sz="1300" b="1" dirty="0" smtClean="0">
                <a:solidFill>
                  <a:srgbClr val="002060"/>
                </a:solidFill>
              </a:rPr>
              <a:t>* LVAD, RVAD, TAH, ECMO</a:t>
            </a:r>
            <a:endParaRPr lang="en-US" sz="1300" b="1" dirty="0">
              <a:solidFill>
                <a:srgbClr val="002060"/>
              </a:solidFill>
            </a:endParaRPr>
          </a:p>
        </p:txBody>
      </p:sp>
      <p:sp>
        <p:nvSpPr>
          <p:cNvPr id="19" name="Title 1"/>
          <p:cNvSpPr txBox="1">
            <a:spLocks/>
          </p:cNvSpPr>
          <p:nvPr/>
        </p:nvSpPr>
        <p:spPr bwMode="auto">
          <a:xfrm>
            <a:off x="0" y="168901"/>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200" kern="0" dirty="0" smtClean="0">
                <a:solidFill>
                  <a:srgbClr val="002060"/>
                </a:solidFill>
              </a:rPr>
              <a:t/>
            </a:r>
            <a:br>
              <a:rPr lang="en-US" sz="3200" kern="0" dirty="0" smtClean="0">
                <a:solidFill>
                  <a:srgbClr val="002060"/>
                </a:solidFill>
              </a:rPr>
            </a:br>
            <a:r>
              <a:rPr lang="en-US" sz="2800" kern="0" dirty="0" smtClean="0">
                <a:solidFill>
                  <a:srgbClr val="002060"/>
                </a:solidFill>
              </a:rPr>
              <a:t> </a:t>
            </a:r>
            <a:r>
              <a:rPr lang="en-US" sz="2400" kern="0" dirty="0" smtClean="0">
                <a:solidFill>
                  <a:srgbClr val="002060"/>
                </a:solidFill>
              </a:rPr>
              <a:t>% of Patients Bridged with Mechanical Circulatory Support*</a:t>
            </a:r>
          </a:p>
          <a:p>
            <a:endParaRPr lang="en-US" sz="2000" kern="0" dirty="0">
              <a:solidFill>
                <a:srgbClr val="002060"/>
              </a:solidFill>
            </a:endParaRPr>
          </a:p>
        </p:txBody>
      </p:sp>
      <p:sp>
        <p:nvSpPr>
          <p:cNvPr id="3" name="title_cohort"/>
          <p:cNvSpPr txBox="1"/>
          <p:nvPr/>
        </p:nvSpPr>
        <p:spPr>
          <a:xfrm>
            <a:off x="1714500" y="955675"/>
            <a:ext cx="5791200" cy="400110"/>
          </a:xfrm>
          <a:prstGeom prst="rect">
            <a:avLst/>
          </a:prstGeom>
          <a:noFill/>
        </p:spPr>
        <p:txBody>
          <a:bodyPr wrap="square" rtlCol="0">
            <a:spAutoFit/>
          </a:bodyPr>
          <a:lstStyle/>
          <a:p>
            <a:r>
              <a:rPr lang="en-US" sz="2000" b="1" kern="0" dirty="0" smtClean="0">
                <a:solidFill>
                  <a:srgbClr val="002060"/>
                </a:solidFill>
              </a:rPr>
              <a:t>(Transplants: January 2005 – December 2017)</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725233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120115" y="1613580"/>
          <a:ext cx="8686800" cy="453501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118027" y="367182"/>
            <a:ext cx="8873573" cy="1371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p>
          <a:p>
            <a:r>
              <a:rPr lang="en-US" sz="2400" kern="0" dirty="0" smtClean="0">
                <a:solidFill>
                  <a:srgbClr val="002060"/>
                </a:solidFill>
              </a:rPr>
              <a:t>Donor-Recipient Predicted Heart Mass (PHM) Match </a:t>
            </a:r>
            <a:r>
              <a:rPr lang="en-US" sz="2400" kern="0" dirty="0">
                <a:solidFill>
                  <a:srgbClr val="002060"/>
                </a:solidFill>
              </a:rPr>
              <a:t>by Donor-Recipient Weight </a:t>
            </a:r>
            <a:r>
              <a:rPr lang="en-US" sz="2400" kern="0" dirty="0" smtClean="0">
                <a:solidFill>
                  <a:srgbClr val="002060"/>
                </a:solidFill>
              </a:rPr>
              <a:t>Match </a:t>
            </a:r>
            <a:endParaRPr lang="en-US" sz="2400" kern="0" dirty="0">
              <a:solidFill>
                <a:srgbClr val="002060"/>
              </a:solidFill>
            </a:endParaRPr>
          </a:p>
          <a:p>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11" name="pvalues"/>
          <p:cNvSpPr txBox="1"/>
          <p:nvPr/>
        </p:nvSpPr>
        <p:spPr>
          <a:xfrm>
            <a:off x="6720368" y="6309630"/>
            <a:ext cx="1890232" cy="307777"/>
          </a:xfrm>
          <a:prstGeom prst="rect">
            <a:avLst/>
          </a:prstGeom>
          <a:noFill/>
        </p:spPr>
        <p:txBody>
          <a:bodyPr wrap="square" rtlCol="0">
            <a:spAutoFit/>
          </a:bodyPr>
          <a:lstStyle/>
          <a:p>
            <a:r>
              <a:rPr lang="en-US" sz="1400" b="1" dirty="0" smtClean="0">
                <a:solidFill>
                  <a:srgbClr val="002060"/>
                </a:solidFill>
              </a:rPr>
              <a:t>R = 0.76, p&lt;0.0001</a:t>
            </a:r>
          </a:p>
        </p:txBody>
      </p:sp>
      <p:sp>
        <p:nvSpPr>
          <p:cNvPr id="21" name="title_cohort"/>
          <p:cNvSpPr txBox="1"/>
          <p:nvPr/>
        </p:nvSpPr>
        <p:spPr>
          <a:xfrm>
            <a:off x="2211885" y="1281634"/>
            <a:ext cx="5242787"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0108474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120115" y="1613580"/>
          <a:ext cx="8686800" cy="453501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118027" y="367182"/>
            <a:ext cx="9014172" cy="1371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p>
          <a:p>
            <a:r>
              <a:rPr lang="en-US" sz="2400" kern="0" dirty="0" smtClean="0">
                <a:solidFill>
                  <a:srgbClr val="002060"/>
                </a:solidFill>
              </a:rPr>
              <a:t>Donor-Recipient Predicted Heart Mass (PHM) Match </a:t>
            </a:r>
            <a:r>
              <a:rPr lang="en-US" sz="2400" kern="0" dirty="0">
                <a:solidFill>
                  <a:srgbClr val="002060"/>
                </a:solidFill>
              </a:rPr>
              <a:t>by Donor-Recipient </a:t>
            </a:r>
            <a:r>
              <a:rPr lang="en-US" sz="2400" kern="0" dirty="0" smtClean="0">
                <a:solidFill>
                  <a:srgbClr val="002060"/>
                </a:solidFill>
              </a:rPr>
              <a:t>Height Match </a:t>
            </a:r>
            <a:endParaRPr lang="en-US" sz="2400" kern="0" dirty="0">
              <a:solidFill>
                <a:srgbClr val="002060"/>
              </a:solidFill>
            </a:endParaRPr>
          </a:p>
          <a:p>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21" name="title_cohort"/>
          <p:cNvSpPr txBox="1"/>
          <p:nvPr/>
        </p:nvSpPr>
        <p:spPr>
          <a:xfrm>
            <a:off x="2211885" y="1281634"/>
            <a:ext cx="5242787"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2" name="pvalues"/>
          <p:cNvSpPr txBox="1"/>
          <p:nvPr/>
        </p:nvSpPr>
        <p:spPr>
          <a:xfrm>
            <a:off x="6720368" y="6309630"/>
            <a:ext cx="1890232" cy="307777"/>
          </a:xfrm>
          <a:prstGeom prst="rect">
            <a:avLst/>
          </a:prstGeom>
          <a:noFill/>
        </p:spPr>
        <p:txBody>
          <a:bodyPr wrap="square" rtlCol="0">
            <a:spAutoFit/>
          </a:bodyPr>
          <a:lstStyle/>
          <a:p>
            <a:r>
              <a:rPr lang="en-US" sz="1400" b="1" dirty="0" smtClean="0">
                <a:solidFill>
                  <a:srgbClr val="002060"/>
                </a:solidFill>
              </a:rPr>
              <a:t>R = 0.58, p&lt;0.0001</a:t>
            </a:r>
          </a:p>
        </p:txBody>
      </p:sp>
    </p:spTree>
    <p:extLst>
      <p:ext uri="{BB962C8B-B14F-4D97-AF65-F5344CB8AC3E}">
        <p14:creationId xmlns:p14="http://schemas.microsoft.com/office/powerpoint/2010/main" val="360743944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152400" y="1615640"/>
          <a:ext cx="8839200" cy="4658159"/>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53113" y="57804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p>
          <a:p>
            <a:r>
              <a:rPr lang="en-US" sz="2400" kern="0" dirty="0">
                <a:solidFill>
                  <a:srgbClr val="002060"/>
                </a:solidFill>
              </a:rPr>
              <a:t>Donor-Recipient Predicted Heart Mass </a:t>
            </a:r>
            <a:r>
              <a:rPr lang="en-US" sz="2400" kern="0" dirty="0" smtClean="0">
                <a:solidFill>
                  <a:srgbClr val="002060"/>
                </a:solidFill>
              </a:rPr>
              <a:t>(PHM) Match </a:t>
            </a:r>
            <a:r>
              <a:rPr lang="en-US" sz="2400" kern="0" dirty="0">
                <a:solidFill>
                  <a:srgbClr val="002060"/>
                </a:solidFill>
              </a:rPr>
              <a:t>and Recipient Age</a:t>
            </a:r>
          </a:p>
          <a:p>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11" name="pvalues"/>
          <p:cNvSpPr txBox="1"/>
          <p:nvPr/>
        </p:nvSpPr>
        <p:spPr>
          <a:xfrm>
            <a:off x="6705600" y="6159391"/>
            <a:ext cx="2286000" cy="307777"/>
          </a:xfrm>
          <a:prstGeom prst="rect">
            <a:avLst/>
          </a:prstGeom>
          <a:noFill/>
        </p:spPr>
        <p:txBody>
          <a:bodyPr wrap="square" rtlCol="0">
            <a:spAutoFit/>
          </a:bodyPr>
          <a:lstStyle/>
          <a:p>
            <a:r>
              <a:rPr lang="en-US" sz="1400" b="1" dirty="0" smtClean="0">
                <a:solidFill>
                  <a:srgbClr val="002060"/>
                </a:solidFill>
              </a:rPr>
              <a:t>R = -0.03, p&lt;0.0001</a:t>
            </a:r>
          </a:p>
        </p:txBody>
      </p:sp>
      <p:sp>
        <p:nvSpPr>
          <p:cNvPr id="21" name="title_cohort"/>
          <p:cNvSpPr txBox="1"/>
          <p:nvPr/>
        </p:nvSpPr>
        <p:spPr>
          <a:xfrm>
            <a:off x="2003719" y="1249545"/>
            <a:ext cx="5242787"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8317396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0" y="162462"/>
            <a:ext cx="9144000" cy="1143000"/>
          </a:xfrm>
        </p:spPr>
        <p:txBody>
          <a:bodyPr/>
          <a:lstStyle/>
          <a:p>
            <a:r>
              <a:rPr lang="en-US" sz="2600" dirty="0">
                <a:solidFill>
                  <a:srgbClr val="002060"/>
                </a:solidFill>
              </a:rPr>
              <a:t>Adult Heart Transplants</a:t>
            </a:r>
            <a:r>
              <a:rPr lang="en-US" sz="3200" dirty="0">
                <a:solidFill>
                  <a:srgbClr val="002060"/>
                </a:solidFill>
              </a:rPr>
              <a:t/>
            </a:r>
            <a:br>
              <a:rPr lang="en-US" sz="3200" dirty="0">
                <a:solidFill>
                  <a:srgbClr val="002060"/>
                </a:solidFill>
              </a:rPr>
            </a:br>
            <a:r>
              <a:rPr lang="en-US" sz="2300" dirty="0" smtClean="0">
                <a:solidFill>
                  <a:srgbClr val="002060"/>
                </a:solidFill>
              </a:rPr>
              <a:t>Transplants with Donor-Recipient </a:t>
            </a:r>
            <a:r>
              <a:rPr lang="en-US" sz="2300" dirty="0">
                <a:solidFill>
                  <a:srgbClr val="002060"/>
                </a:solidFill>
              </a:rPr>
              <a:t>Predicted Heart </a:t>
            </a:r>
            <a:r>
              <a:rPr lang="en-US" sz="2300" dirty="0" smtClean="0">
                <a:solidFill>
                  <a:srgbClr val="002060"/>
                </a:solidFill>
              </a:rPr>
              <a:t>Mass (PHM) Match of &lt;-20% and &gt;20% by </a:t>
            </a:r>
            <a:r>
              <a:rPr lang="en-US" sz="2300" dirty="0">
                <a:solidFill>
                  <a:srgbClr val="002060"/>
                </a:solidFill>
              </a:rPr>
              <a:t>Transplant </a:t>
            </a:r>
            <a:r>
              <a:rPr lang="en-US" sz="2300" dirty="0" smtClean="0">
                <a:solidFill>
                  <a:srgbClr val="002060"/>
                </a:solidFill>
              </a:rPr>
              <a:t>Year</a:t>
            </a:r>
            <a:endParaRPr lang="en-US" sz="2300" dirty="0">
              <a:solidFill>
                <a:srgbClr val="002060"/>
              </a:solidFill>
            </a:endParaRPr>
          </a:p>
        </p:txBody>
      </p:sp>
      <p:graphicFrame>
        <p:nvGraphicFramePr>
          <p:cNvPr id="4" name="Content Placeholder 3"/>
          <p:cNvGraphicFramePr>
            <a:graphicFrameLocks noGrp="1"/>
          </p:cNvGraphicFramePr>
          <p:nvPr>
            <p:ph idx="1"/>
            <p:extLst/>
          </p:nvPr>
        </p:nvGraphicFramePr>
        <p:xfrm>
          <a:off x="152400" y="1559971"/>
          <a:ext cx="8763000" cy="441098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1" name="title_cohort"/>
          <p:cNvSpPr txBox="1"/>
          <p:nvPr/>
        </p:nvSpPr>
        <p:spPr>
          <a:xfrm>
            <a:off x="1767511" y="1280466"/>
            <a:ext cx="5874905" cy="400110"/>
          </a:xfrm>
          <a:prstGeom prst="rect">
            <a:avLst/>
          </a:prstGeom>
          <a:noFill/>
        </p:spPr>
        <p:txBody>
          <a:bodyPr wrap="square" rtlCol="0">
            <a:spAutoFit/>
          </a:bodyPr>
          <a:lstStyle/>
          <a:p>
            <a:r>
              <a:rPr lang="en-US" sz="2000" b="1" kern="0" dirty="0" smtClean="0">
                <a:solidFill>
                  <a:srgbClr val="002060"/>
                </a:solidFill>
              </a:rPr>
              <a:t>(Transplants: January 1992 – December 2017)</a:t>
            </a:r>
            <a:endParaRPr lang="en-US" sz="2000" b="1" kern="0" dirty="0">
              <a:solidFill>
                <a:srgbClr val="002060"/>
              </a:solidFill>
            </a:endParaRPr>
          </a:p>
        </p:txBody>
      </p:sp>
      <p:sp>
        <p:nvSpPr>
          <p:cNvPr id="5" name="TextBox 4"/>
          <p:cNvSpPr txBox="1"/>
          <p:nvPr/>
        </p:nvSpPr>
        <p:spPr>
          <a:xfrm>
            <a:off x="3962400" y="5823316"/>
            <a:ext cx="1963743" cy="338554"/>
          </a:xfrm>
          <a:prstGeom prst="rect">
            <a:avLst/>
          </a:prstGeom>
          <a:noFill/>
        </p:spPr>
        <p:txBody>
          <a:bodyPr wrap="none" rtlCol="0">
            <a:spAutoFit/>
          </a:bodyPr>
          <a:lstStyle/>
          <a:p>
            <a:r>
              <a:rPr lang="en-US" sz="1600" b="1" dirty="0" smtClean="0">
                <a:solidFill>
                  <a:schemeClr val="bg2">
                    <a:lumMod val="95000"/>
                    <a:lumOff val="5000"/>
                  </a:schemeClr>
                </a:solidFill>
              </a:rPr>
              <a:t>Year of Transplant</a:t>
            </a:r>
            <a:endParaRPr lang="en-US" sz="1600" b="1" dirty="0">
              <a:solidFill>
                <a:schemeClr val="bg2">
                  <a:lumMod val="95000"/>
                  <a:lumOff val="5000"/>
                </a:schemeClr>
              </a:solidFill>
            </a:endParaRPr>
          </a:p>
        </p:txBody>
      </p:sp>
    </p:spTree>
    <p:extLst>
      <p:ext uri="{BB962C8B-B14F-4D97-AF65-F5344CB8AC3E}">
        <p14:creationId xmlns:p14="http://schemas.microsoft.com/office/powerpoint/2010/main" val="148135593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373078129"/>
              </p:ext>
            </p:extLst>
          </p:nvPr>
        </p:nvGraphicFramePr>
        <p:xfrm>
          <a:off x="2" y="1434601"/>
          <a:ext cx="8991598"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53113" y="37312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smtClean="0">
                <a:solidFill>
                  <a:srgbClr val="002060"/>
                </a:solidFill>
              </a:rPr>
              <a:t>Distribution of Donor-Recipient Predicted Heart Mass Match by Donor-Recipient Sex Combination</a:t>
            </a:r>
            <a:endParaRPr lang="en-US" sz="2400" kern="0" dirty="0">
              <a:solidFill>
                <a:srgbClr val="002060"/>
              </a:solidFill>
            </a:endParaRPr>
          </a:p>
          <a:p>
            <a:endParaRPr lang="en-US" sz="2400" kern="0" dirty="0">
              <a:solidFill>
                <a:srgbClr val="002060"/>
              </a:solidFill>
            </a:endParaRPr>
          </a:p>
        </p:txBody>
      </p:sp>
      <p:sp>
        <p:nvSpPr>
          <p:cNvPr id="3" name="title_cohort"/>
          <p:cNvSpPr txBox="1"/>
          <p:nvPr/>
        </p:nvSpPr>
        <p:spPr>
          <a:xfrm>
            <a:off x="1691413" y="1234547"/>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4102630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2" y="1528583"/>
          <a:ext cx="8991600" cy="4712191"/>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2" y="1524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Predicted Heart Mass Match by Recipient Age Group</a:t>
            </a:r>
            <a:endParaRPr lang="en-US" sz="2000" kern="0" dirty="0">
              <a:solidFill>
                <a:srgbClr val="002060"/>
              </a:solidFill>
            </a:endParaRPr>
          </a:p>
        </p:txBody>
      </p:sp>
      <p:sp>
        <p:nvSpPr>
          <p:cNvPr id="3" name="title_cohort"/>
          <p:cNvSpPr txBox="1"/>
          <p:nvPr/>
        </p:nvSpPr>
        <p:spPr>
          <a:xfrm>
            <a:off x="1638302" y="1262674"/>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3093648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2" y="1477741"/>
          <a:ext cx="8991598"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19831" y="18185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Predicted Heart Mass Match by</a:t>
            </a:r>
            <a:r>
              <a:rPr lang="en-US" sz="2400" kern="0" dirty="0">
                <a:solidFill>
                  <a:srgbClr val="002060"/>
                </a:solidFill>
              </a:rPr>
              <a:t> </a:t>
            </a:r>
            <a:r>
              <a:rPr lang="en-US" sz="2400" kern="0" dirty="0" smtClean="0">
                <a:solidFill>
                  <a:srgbClr val="002060"/>
                </a:solidFill>
              </a:rPr>
              <a:t>Ischemic Time</a:t>
            </a:r>
            <a:endParaRPr lang="en-US" sz="2400" kern="0" dirty="0">
              <a:solidFill>
                <a:srgbClr val="002060"/>
              </a:solidFill>
            </a:endParaRPr>
          </a:p>
        </p:txBody>
      </p:sp>
      <p:sp>
        <p:nvSpPr>
          <p:cNvPr id="3" name="title_cohort"/>
          <p:cNvSpPr txBox="1"/>
          <p:nvPr/>
        </p:nvSpPr>
        <p:spPr>
          <a:xfrm>
            <a:off x="1691413" y="1226720"/>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7672222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0" y="1481592"/>
          <a:ext cx="8991600" cy="4712191"/>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16701" y="216404"/>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Predicted Heart Mass Match by </a:t>
            </a:r>
            <a:r>
              <a:rPr lang="en-US" sz="2400" kern="0" dirty="0">
                <a:solidFill>
                  <a:srgbClr val="002060"/>
                </a:solidFill>
              </a:rPr>
              <a:t>Donor Age </a:t>
            </a:r>
            <a:r>
              <a:rPr lang="en-US" sz="2400" kern="0" dirty="0" smtClean="0">
                <a:solidFill>
                  <a:srgbClr val="002060"/>
                </a:solidFill>
              </a:rPr>
              <a:t>Group </a:t>
            </a:r>
            <a:endParaRPr lang="en-US" sz="2400" kern="0" dirty="0">
              <a:solidFill>
                <a:srgbClr val="002060"/>
              </a:solidFill>
            </a:endParaRPr>
          </a:p>
        </p:txBody>
      </p:sp>
      <p:sp>
        <p:nvSpPr>
          <p:cNvPr id="3" name="title_cohort"/>
          <p:cNvSpPr txBox="1"/>
          <p:nvPr/>
        </p:nvSpPr>
        <p:spPr>
          <a:xfrm>
            <a:off x="1771264" y="1281537"/>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7423265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0" y="1495592"/>
          <a:ext cx="8991600" cy="4712191"/>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76200" y="216404"/>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Predicted Heart Mass Match by </a:t>
            </a:r>
            <a:r>
              <a:rPr lang="en-US" sz="2400" kern="0" dirty="0">
                <a:solidFill>
                  <a:srgbClr val="002060"/>
                </a:solidFill>
              </a:rPr>
              <a:t>Recipient PVR </a:t>
            </a:r>
            <a:endParaRPr lang="en-US" sz="2000" kern="0" dirty="0">
              <a:solidFill>
                <a:srgbClr val="002060"/>
              </a:solidFill>
            </a:endParaRPr>
          </a:p>
        </p:txBody>
      </p:sp>
      <p:sp>
        <p:nvSpPr>
          <p:cNvPr id="3" name="title_cohort"/>
          <p:cNvSpPr txBox="1"/>
          <p:nvPr/>
        </p:nvSpPr>
        <p:spPr>
          <a:xfrm>
            <a:off x="1562100" y="1304381"/>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1154120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0" y="1434601"/>
          <a:ext cx="8991600" cy="4712191"/>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0" y="18772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Predicted Heart Mass Match by Geographic Location </a:t>
            </a:r>
            <a:endParaRPr lang="en-US" sz="2000" kern="0" dirty="0">
              <a:solidFill>
                <a:srgbClr val="002060"/>
              </a:solidFill>
            </a:endParaRPr>
          </a:p>
        </p:txBody>
      </p:sp>
      <p:sp>
        <p:nvSpPr>
          <p:cNvPr id="3" name="title_cohort"/>
          <p:cNvSpPr txBox="1"/>
          <p:nvPr/>
        </p:nvSpPr>
        <p:spPr>
          <a:xfrm>
            <a:off x="1638300" y="1266853"/>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27443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solidFill>
                  <a:srgbClr val="002060"/>
                </a:solidFill>
              </a:rPr>
              <a:t>Adult Heart Transplants</a:t>
            </a:r>
            <a:r>
              <a:rPr lang="en-US" sz="3200" dirty="0" smtClean="0">
                <a:solidFill>
                  <a:srgbClr val="002060"/>
                </a:solidFill>
              </a:rPr>
              <a:t/>
            </a:r>
            <a:br>
              <a:rPr lang="en-US" sz="3200" dirty="0" smtClean="0">
                <a:solidFill>
                  <a:srgbClr val="002060"/>
                </a:solidFill>
              </a:rPr>
            </a:br>
            <a:r>
              <a:rPr lang="en-US" sz="2800" dirty="0" smtClean="0">
                <a:solidFill>
                  <a:srgbClr val="002060"/>
                </a:solidFill>
              </a:rPr>
              <a:t> </a:t>
            </a:r>
            <a:r>
              <a:rPr lang="en-US" sz="2400" dirty="0" smtClean="0">
                <a:solidFill>
                  <a:srgbClr val="002060"/>
                </a:solidFill>
              </a:rPr>
              <a:t>% of Patients Bridged with Mechanical Circulatory Support* by Year and Device Type</a:t>
            </a:r>
            <a:endParaRPr lang="en-US" sz="24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1708802"/>
              </p:ext>
            </p:extLst>
          </p:nvPr>
        </p:nvGraphicFramePr>
        <p:xfrm>
          <a:off x="152400" y="1371600"/>
          <a:ext cx="8915400" cy="48691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77000" y="6299000"/>
            <a:ext cx="2438400" cy="292388"/>
          </a:xfrm>
          <a:prstGeom prst="rect">
            <a:avLst/>
          </a:prstGeom>
          <a:noFill/>
        </p:spPr>
        <p:txBody>
          <a:bodyPr wrap="square" rtlCol="0">
            <a:spAutoFit/>
          </a:bodyPr>
          <a:lstStyle/>
          <a:p>
            <a:r>
              <a:rPr lang="en-US" sz="1300" b="1" dirty="0" smtClean="0">
                <a:solidFill>
                  <a:srgbClr val="002060"/>
                </a:solidFill>
              </a:rPr>
              <a:t>* LVAD, RVAD, TAH, ECMO</a:t>
            </a:r>
            <a:endParaRPr lang="en-US" sz="13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2602008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8" name="Title 1"/>
          <p:cNvSpPr txBox="1">
            <a:spLocks/>
          </p:cNvSpPr>
          <p:nvPr/>
        </p:nvSpPr>
        <p:spPr bwMode="auto">
          <a:xfrm>
            <a:off x="228600" y="2438400"/>
            <a:ext cx="8610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bg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dirty="0" smtClean="0">
                <a:solidFill>
                  <a:srgbClr val="002060"/>
                </a:solidFill>
              </a:rPr>
              <a:t>Focus Theme -</a:t>
            </a:r>
            <a:br>
              <a:rPr lang="en-US" sz="3200" kern="0" dirty="0" smtClean="0">
                <a:solidFill>
                  <a:srgbClr val="002060"/>
                </a:solidFill>
              </a:rPr>
            </a:br>
            <a:r>
              <a:rPr lang="en-US" sz="3200" kern="0" dirty="0" smtClean="0">
                <a:solidFill>
                  <a:srgbClr val="002060"/>
                </a:solidFill>
              </a:rPr>
              <a:t>Post-transplant Outcomes</a:t>
            </a:r>
            <a:endParaRPr lang="en-US" sz="3200" kern="0" dirty="0">
              <a:solidFill>
                <a:srgbClr val="002060"/>
              </a:solidFill>
            </a:endParaRPr>
          </a:p>
        </p:txBody>
      </p:sp>
    </p:spTree>
    <p:extLst>
      <p:ext uri="{BB962C8B-B14F-4D97-AF65-F5344CB8AC3E}">
        <p14:creationId xmlns:p14="http://schemas.microsoft.com/office/powerpoint/2010/main" val="401912452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32" y="160447"/>
            <a:ext cx="9144000" cy="1143000"/>
          </a:xfrm>
        </p:spPr>
        <p:txBody>
          <a:bodyPr/>
          <a:lstStyle/>
          <a:p>
            <a:r>
              <a:rPr lang="en-US" sz="2600" dirty="0" smtClean="0">
                <a:solidFill>
                  <a:srgbClr val="002060"/>
                </a:solidFill>
              </a:rPr>
              <a:t>Adult Heart Transplants </a:t>
            </a:r>
            <a:br>
              <a:rPr lang="en-US" sz="2600" dirty="0" smtClean="0">
                <a:solidFill>
                  <a:srgbClr val="002060"/>
                </a:solidFill>
              </a:rPr>
            </a:br>
            <a:r>
              <a:rPr lang="en-US" sz="2100" dirty="0" smtClean="0">
                <a:solidFill>
                  <a:srgbClr val="002060"/>
                </a:solidFill>
              </a:rPr>
              <a:t>% of Recipients Experiencing </a:t>
            </a:r>
            <a:r>
              <a:rPr lang="en-US" sz="2100" i="1" u="sng" dirty="0" smtClean="0">
                <a:solidFill>
                  <a:srgbClr val="002060"/>
                </a:solidFill>
              </a:rPr>
              <a:t>Treated</a:t>
            </a:r>
            <a:r>
              <a:rPr lang="en-US" sz="2100" dirty="0" smtClean="0">
                <a:solidFill>
                  <a:srgbClr val="002060"/>
                </a:solidFill>
              </a:rPr>
              <a:t> Rejection Between Discharge and 1-Year Follow-Up by </a:t>
            </a:r>
            <a:r>
              <a:rPr lang="en-US" sz="2000" dirty="0">
                <a:solidFill>
                  <a:srgbClr val="002060"/>
                </a:solidFill>
              </a:rPr>
              <a:t>Donor-Recipient Predicted Heart Mass </a:t>
            </a:r>
            <a:r>
              <a:rPr lang="en-US" sz="2000" dirty="0" smtClean="0">
                <a:solidFill>
                  <a:srgbClr val="002060"/>
                </a:solidFill>
              </a:rPr>
              <a:t>(PHM) Match </a:t>
            </a:r>
            <a:endParaRPr lang="en-US" sz="2100" dirty="0">
              <a:solidFill>
                <a:srgbClr val="002060"/>
              </a:solidFill>
            </a:endParaRPr>
          </a:p>
        </p:txBody>
      </p:sp>
      <p:graphicFrame>
        <p:nvGraphicFramePr>
          <p:cNvPr id="19" name="Content Placeholder 3"/>
          <p:cNvGraphicFramePr>
            <a:graphicFrameLocks noGrp="1"/>
          </p:cNvGraphicFramePr>
          <p:nvPr>
            <p:ph idx="1"/>
            <p:extLst/>
          </p:nvPr>
        </p:nvGraphicFramePr>
        <p:xfrm>
          <a:off x="0" y="1389382"/>
          <a:ext cx="8991600" cy="493521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635668" y="5889981"/>
            <a:ext cx="3352800" cy="830997"/>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2" name="pvalues"/>
          <p:cNvSpPr txBox="1"/>
          <p:nvPr/>
        </p:nvSpPr>
        <p:spPr>
          <a:xfrm>
            <a:off x="4015513" y="2209800"/>
            <a:ext cx="1219200" cy="307777"/>
          </a:xfrm>
          <a:prstGeom prst="rect">
            <a:avLst/>
          </a:prstGeom>
          <a:noFill/>
        </p:spPr>
        <p:txBody>
          <a:bodyPr wrap="square" rtlCol="0">
            <a:spAutoFit/>
          </a:bodyPr>
          <a:lstStyle/>
          <a:p>
            <a:r>
              <a:rPr lang="en-US" sz="1400" b="1" dirty="0" smtClean="0">
                <a:solidFill>
                  <a:schemeClr val="bg2"/>
                </a:solidFill>
              </a:rPr>
              <a:t>p = 0.0773</a:t>
            </a:r>
            <a:endParaRPr lang="en-US" sz="1400" b="1" dirty="0">
              <a:solidFill>
                <a:schemeClr val="bg2"/>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1" name="title_cohort"/>
          <p:cNvSpPr txBox="1"/>
          <p:nvPr/>
        </p:nvSpPr>
        <p:spPr>
          <a:xfrm>
            <a:off x="1691413" y="1332092"/>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2012 – June 2017)</a:t>
            </a:r>
            <a:endParaRPr lang="en-US" sz="2000" b="1" kern="0" dirty="0">
              <a:solidFill>
                <a:srgbClr val="002060"/>
              </a:solidFill>
            </a:endParaRPr>
          </a:p>
        </p:txBody>
      </p:sp>
    </p:spTree>
    <p:extLst>
      <p:ext uri="{BB962C8B-B14F-4D97-AF65-F5344CB8AC3E}">
        <p14:creationId xmlns:p14="http://schemas.microsoft.com/office/powerpoint/2010/main" val="288878766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524000"/>
          <a:ext cx="8915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0" y="35100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1 Year by Donor-Recipient Height Match</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838199" y="3779680"/>
            <a:ext cx="6873013" cy="292388"/>
          </a:xfrm>
          <a:prstGeom prst="rect">
            <a:avLst/>
          </a:prstGeom>
          <a:solidFill>
            <a:schemeClr val="tx1"/>
          </a:solidFill>
        </p:spPr>
        <p:txBody>
          <a:bodyPr wrap="square" rtlCol="0">
            <a:spAutoFit/>
          </a:bodyPr>
          <a:lstStyle/>
          <a:p>
            <a:r>
              <a:rPr lang="en-US" sz="1300" b="1" dirty="0" smtClean="0">
                <a:solidFill>
                  <a:schemeClr val="bg2"/>
                </a:solidFill>
              </a:rPr>
              <a:t>All pairwise comparisons significant at p &lt;0.05 </a:t>
            </a:r>
            <a:r>
              <a:rPr lang="en-US" sz="1300" b="1" dirty="0">
                <a:solidFill>
                  <a:schemeClr val="bg2"/>
                </a:solidFill>
              </a:rPr>
              <a:t>except  </a:t>
            </a:r>
            <a:r>
              <a:rPr lang="en-US" sz="1300" b="1" dirty="0" smtClean="0">
                <a:solidFill>
                  <a:schemeClr val="bg2"/>
                </a:solidFill>
              </a:rPr>
              <a:t>&lt;-</a:t>
            </a:r>
            <a:r>
              <a:rPr lang="en-US" sz="1300" b="1" dirty="0">
                <a:solidFill>
                  <a:schemeClr val="bg2"/>
                </a:solidFill>
              </a:rPr>
              <a:t>10% </a:t>
            </a:r>
            <a:r>
              <a:rPr lang="en-US" sz="1300" b="1" dirty="0" smtClean="0">
                <a:solidFill>
                  <a:schemeClr val="bg2"/>
                </a:solidFill>
              </a:rPr>
              <a:t>vs. -</a:t>
            </a:r>
            <a:r>
              <a:rPr lang="en-US" sz="1300" b="1" dirty="0">
                <a:solidFill>
                  <a:schemeClr val="bg2"/>
                </a:solidFill>
              </a:rPr>
              <a:t>10% - 10% </a:t>
            </a:r>
          </a:p>
        </p:txBody>
      </p:sp>
      <p:sp>
        <p:nvSpPr>
          <p:cNvPr id="3" name="title_cohort"/>
          <p:cNvSpPr txBox="1"/>
          <p:nvPr/>
        </p:nvSpPr>
        <p:spPr>
          <a:xfrm>
            <a:off x="1539013" y="1271088"/>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2012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0667602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94125655"/>
              </p:ext>
            </p:extLst>
          </p:nvPr>
        </p:nvGraphicFramePr>
        <p:xfrm>
          <a:off x="1524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266700" y="21024"/>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300" kern="0" dirty="0" smtClean="0">
                <a:solidFill>
                  <a:srgbClr val="002060"/>
                </a:solidFill>
              </a:rPr>
              <a:t>Kaplan-Meier Survival </a:t>
            </a:r>
            <a:r>
              <a:rPr lang="en-US" sz="2300" kern="0" dirty="0">
                <a:solidFill>
                  <a:srgbClr val="002060"/>
                </a:solidFill>
              </a:rPr>
              <a:t>W</a:t>
            </a:r>
            <a:r>
              <a:rPr lang="en-US" sz="2300" kern="0" dirty="0" smtClean="0">
                <a:solidFill>
                  <a:srgbClr val="002060"/>
                </a:solidFill>
              </a:rPr>
              <a:t>ithin 5 Years by Donor-Recipient </a:t>
            </a:r>
            <a:r>
              <a:rPr lang="en-US" sz="2300" kern="0" dirty="0">
                <a:solidFill>
                  <a:srgbClr val="002060"/>
                </a:solidFill>
              </a:rPr>
              <a:t>H</a:t>
            </a:r>
            <a:r>
              <a:rPr lang="en-US" sz="2300" kern="0" dirty="0" smtClean="0">
                <a:solidFill>
                  <a:srgbClr val="002060"/>
                </a:solidFill>
              </a:rPr>
              <a:t>eight Match</a:t>
            </a:r>
            <a:endParaRPr lang="en-US" sz="2300" kern="0" dirty="0">
              <a:solidFill>
                <a:srgbClr val="002060"/>
              </a:solidFill>
            </a:endParaRPr>
          </a:p>
        </p:txBody>
      </p:sp>
      <p:sp>
        <p:nvSpPr>
          <p:cNvPr id="9" name="pvalues"/>
          <p:cNvSpPr txBox="1"/>
          <p:nvPr/>
        </p:nvSpPr>
        <p:spPr>
          <a:xfrm>
            <a:off x="1181100" y="3810000"/>
            <a:ext cx="6781800" cy="292388"/>
          </a:xfrm>
          <a:prstGeom prst="rect">
            <a:avLst/>
          </a:prstGeom>
          <a:noFill/>
        </p:spPr>
        <p:txBody>
          <a:bodyPr wrap="square" rtlCol="0">
            <a:spAutoFit/>
          </a:bodyPr>
          <a:lstStyle/>
          <a:p>
            <a:r>
              <a:rPr lang="en-US" sz="1300" b="1" dirty="0">
                <a:solidFill>
                  <a:schemeClr val="bg2"/>
                </a:solidFill>
              </a:rPr>
              <a:t>No pairwise comparisons significant at p &lt;0.05</a:t>
            </a:r>
          </a:p>
        </p:txBody>
      </p:sp>
      <p:sp>
        <p:nvSpPr>
          <p:cNvPr id="3" name="title_cohort"/>
          <p:cNvSpPr txBox="1"/>
          <p:nvPr/>
        </p:nvSpPr>
        <p:spPr>
          <a:xfrm>
            <a:off x="2209800" y="1113629"/>
            <a:ext cx="5334000" cy="400110"/>
          </a:xfrm>
          <a:prstGeom prst="rect">
            <a:avLst/>
          </a:prstGeom>
          <a:noFill/>
        </p:spPr>
        <p:txBody>
          <a:bodyPr wrap="square" rtlCol="0">
            <a:spAutoFit/>
          </a:bodyPr>
          <a:lstStyle/>
          <a:p>
            <a:r>
              <a:rPr lang="en-US" sz="2000" b="1" kern="0" dirty="0" smtClean="0">
                <a:solidFill>
                  <a:srgbClr val="002060"/>
                </a:solidFill>
              </a:rPr>
              <a:t>(Transplants: January  2008 – June 2013)</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281810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524000"/>
          <a:ext cx="8915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0" y="35100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1 Year by Donor-Recipient Weight Match</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1481668" y="3124603"/>
            <a:ext cx="4004732" cy="292388"/>
          </a:xfrm>
          <a:prstGeom prst="rect">
            <a:avLst/>
          </a:prstGeom>
          <a:solidFill>
            <a:schemeClr val="tx1"/>
          </a:solidFill>
        </p:spPr>
        <p:txBody>
          <a:bodyPr wrap="square" rtlCol="0">
            <a:spAutoFit/>
          </a:bodyPr>
          <a:lstStyle/>
          <a:p>
            <a:r>
              <a:rPr lang="en-US" sz="1300" b="1" dirty="0" smtClean="0">
                <a:solidFill>
                  <a:schemeClr val="bg2"/>
                </a:solidFill>
              </a:rPr>
              <a:t>p = 0.3484</a:t>
            </a:r>
            <a:endParaRPr lang="en-US" sz="1300" b="1" dirty="0">
              <a:solidFill>
                <a:schemeClr val="bg2"/>
              </a:solidFill>
            </a:endParaRPr>
          </a:p>
        </p:txBody>
      </p:sp>
      <p:sp>
        <p:nvSpPr>
          <p:cNvPr id="3" name="title_cohort"/>
          <p:cNvSpPr txBox="1"/>
          <p:nvPr/>
        </p:nvSpPr>
        <p:spPr>
          <a:xfrm>
            <a:off x="1539013" y="1271088"/>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2012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8296734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243613" y="-10112"/>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300" kern="0" dirty="0" smtClean="0">
                <a:solidFill>
                  <a:srgbClr val="002060"/>
                </a:solidFill>
              </a:rPr>
              <a:t>Kaplan-Meier Survival Within 5 Years by Donor-Recipient </a:t>
            </a:r>
            <a:r>
              <a:rPr lang="en-US" sz="2300" kern="0" dirty="0">
                <a:solidFill>
                  <a:srgbClr val="002060"/>
                </a:solidFill>
              </a:rPr>
              <a:t>Weight </a:t>
            </a:r>
            <a:r>
              <a:rPr lang="en-US" sz="2300" kern="0" dirty="0" smtClean="0">
                <a:solidFill>
                  <a:srgbClr val="002060"/>
                </a:solidFill>
              </a:rPr>
              <a:t>Match</a:t>
            </a:r>
            <a:endParaRPr lang="en-US" sz="2300" kern="0" dirty="0">
              <a:solidFill>
                <a:srgbClr val="002060"/>
              </a:solidFill>
            </a:endParaRPr>
          </a:p>
        </p:txBody>
      </p:sp>
      <p:sp>
        <p:nvSpPr>
          <p:cNvPr id="9" name="pvalues"/>
          <p:cNvSpPr txBox="1"/>
          <p:nvPr/>
        </p:nvSpPr>
        <p:spPr>
          <a:xfrm>
            <a:off x="1752600" y="3104253"/>
            <a:ext cx="6248400" cy="292388"/>
          </a:xfrm>
          <a:prstGeom prst="rect">
            <a:avLst/>
          </a:prstGeom>
          <a:noFill/>
        </p:spPr>
        <p:txBody>
          <a:bodyPr wrap="square" rtlCol="0">
            <a:spAutoFit/>
          </a:bodyPr>
          <a:lstStyle/>
          <a:p>
            <a:r>
              <a:rPr lang="en-US" sz="1300" b="1" dirty="0" smtClean="0">
                <a:solidFill>
                  <a:schemeClr val="bg2"/>
                </a:solidFill>
              </a:rPr>
              <a:t>p = 0.7610</a:t>
            </a:r>
            <a:endParaRPr lang="en-US" sz="1300" b="1" dirty="0">
              <a:solidFill>
                <a:schemeClr val="bg2"/>
              </a:solidFill>
            </a:endParaRPr>
          </a:p>
        </p:txBody>
      </p:sp>
      <p:sp>
        <p:nvSpPr>
          <p:cNvPr id="3" name="title_cohort"/>
          <p:cNvSpPr txBox="1"/>
          <p:nvPr/>
        </p:nvSpPr>
        <p:spPr>
          <a:xfrm>
            <a:off x="2209800" y="1097566"/>
            <a:ext cx="5334000" cy="400110"/>
          </a:xfrm>
          <a:prstGeom prst="rect">
            <a:avLst/>
          </a:prstGeom>
          <a:noFill/>
        </p:spPr>
        <p:txBody>
          <a:bodyPr wrap="square" rtlCol="0">
            <a:spAutoFit/>
          </a:bodyPr>
          <a:lstStyle/>
          <a:p>
            <a:r>
              <a:rPr lang="en-US" sz="2000" b="1" kern="0" dirty="0" smtClean="0">
                <a:solidFill>
                  <a:srgbClr val="002060"/>
                </a:solidFill>
              </a:rPr>
              <a:t>(Transplants: January  2008 – June 2013)</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5612891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219200"/>
          <a:ext cx="89916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7620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1 Year </a:t>
            </a:r>
          </a:p>
          <a:p>
            <a:r>
              <a:rPr lang="en-US" sz="2400" kern="0" dirty="0">
                <a:solidFill>
                  <a:srgbClr val="002060"/>
                </a:solidFill>
              </a:rPr>
              <a:t>By </a:t>
            </a:r>
            <a:r>
              <a:rPr lang="en-US" sz="2400" kern="0" dirty="0" smtClean="0">
                <a:solidFill>
                  <a:srgbClr val="002060"/>
                </a:solidFill>
              </a:rPr>
              <a:t>Donor-Recipient Predicted Heart Mass Match</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990600" y="3202141"/>
            <a:ext cx="5638800" cy="292388"/>
          </a:xfrm>
          <a:prstGeom prst="rect">
            <a:avLst/>
          </a:prstGeom>
          <a:solidFill>
            <a:schemeClr val="tx1"/>
          </a:solidFill>
        </p:spPr>
        <p:txBody>
          <a:bodyPr wrap="square" rtlCol="0">
            <a:spAutoFit/>
          </a:bodyPr>
          <a:lstStyle/>
          <a:p>
            <a:r>
              <a:rPr lang="en-US" sz="1300" b="1" dirty="0">
                <a:solidFill>
                  <a:schemeClr val="bg2"/>
                </a:solidFill>
              </a:rPr>
              <a:t>No pairwise comparisons significant at p &lt;</a:t>
            </a:r>
            <a:r>
              <a:rPr lang="en-US" sz="1300" b="1" dirty="0" smtClean="0">
                <a:solidFill>
                  <a:schemeClr val="bg2"/>
                </a:solidFill>
              </a:rPr>
              <a:t>0.05</a:t>
            </a:r>
            <a:endParaRPr lang="en-US" sz="1300" b="1" dirty="0">
              <a:solidFill>
                <a:schemeClr val="bg2"/>
              </a:solidFill>
            </a:endParaRPr>
          </a:p>
        </p:txBody>
      </p:sp>
      <p:sp>
        <p:nvSpPr>
          <p:cNvPr id="3" name="title_cohort"/>
          <p:cNvSpPr txBox="1"/>
          <p:nvPr/>
        </p:nvSpPr>
        <p:spPr>
          <a:xfrm>
            <a:off x="1485900" y="1260550"/>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2012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8466951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2" y="22488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Kaplan-Meier Survival Within 5 Years by Donor-Recipient Predicted Heart </a:t>
            </a:r>
            <a:r>
              <a:rPr lang="en-US" sz="2400" kern="0" dirty="0">
                <a:solidFill>
                  <a:srgbClr val="002060"/>
                </a:solidFill>
              </a:rPr>
              <a:t>Mass </a:t>
            </a:r>
            <a:r>
              <a:rPr lang="en-US" sz="2400" kern="0" dirty="0" smtClean="0">
                <a:solidFill>
                  <a:srgbClr val="002060"/>
                </a:solidFill>
              </a:rPr>
              <a:t>Match</a:t>
            </a:r>
            <a:endParaRPr lang="en-US" sz="2000" kern="0" dirty="0">
              <a:solidFill>
                <a:srgbClr val="002060"/>
              </a:solidFill>
            </a:endParaRPr>
          </a:p>
        </p:txBody>
      </p:sp>
      <p:sp>
        <p:nvSpPr>
          <p:cNvPr id="9" name="pvalues"/>
          <p:cNvSpPr txBox="1"/>
          <p:nvPr/>
        </p:nvSpPr>
        <p:spPr>
          <a:xfrm>
            <a:off x="1143000" y="3581400"/>
            <a:ext cx="4724400" cy="892552"/>
          </a:xfrm>
          <a:prstGeom prst="rect">
            <a:avLst/>
          </a:prstGeom>
          <a:noFill/>
        </p:spPr>
        <p:txBody>
          <a:bodyPr wrap="square" rtlCol="0">
            <a:spAutoFit/>
          </a:bodyPr>
          <a:lstStyle/>
          <a:p>
            <a:r>
              <a:rPr lang="en-US" sz="1300" b="1" dirty="0" smtClean="0">
                <a:solidFill>
                  <a:schemeClr val="bg2"/>
                </a:solidFill>
              </a:rPr>
              <a:t>All pairwise comparisons significant at p&lt;0.05 except </a:t>
            </a:r>
          </a:p>
          <a:p>
            <a:pPr marL="285750" indent="-285750">
              <a:buFont typeface="Arial" panose="020B0604020202020204" pitchFamily="34" charset="0"/>
              <a:buChar char="•"/>
            </a:pPr>
            <a:r>
              <a:rPr lang="en-US" sz="1300" b="1" dirty="0" smtClean="0">
                <a:solidFill>
                  <a:schemeClr val="bg2"/>
                </a:solidFill>
              </a:rPr>
              <a:t>-</a:t>
            </a:r>
            <a:r>
              <a:rPr lang="en-US" sz="1300" b="1" dirty="0">
                <a:solidFill>
                  <a:schemeClr val="bg2"/>
                </a:solidFill>
              </a:rPr>
              <a:t>30% - &lt;-20% vs. &lt;-30%  </a:t>
            </a:r>
            <a:r>
              <a:rPr lang="en-US" sz="1300" b="1" dirty="0" smtClean="0">
                <a:solidFill>
                  <a:schemeClr val="bg2"/>
                </a:solidFill>
              </a:rPr>
              <a:t>and </a:t>
            </a:r>
            <a:r>
              <a:rPr lang="en-US" sz="1300" b="1" dirty="0">
                <a:solidFill>
                  <a:schemeClr val="bg2"/>
                </a:solidFill>
              </a:rPr>
              <a:t>&gt;20% - 30% </a:t>
            </a:r>
          </a:p>
          <a:p>
            <a:pPr marL="285750" indent="-285750">
              <a:buFont typeface="Arial" panose="020B0604020202020204" pitchFamily="34" charset="0"/>
              <a:buChar char="•"/>
            </a:pPr>
            <a:r>
              <a:rPr lang="en-US" sz="1300" b="1" dirty="0" smtClean="0">
                <a:solidFill>
                  <a:schemeClr val="bg2"/>
                </a:solidFill>
              </a:rPr>
              <a:t>-</a:t>
            </a:r>
            <a:r>
              <a:rPr lang="en-US" sz="1300" b="1" dirty="0">
                <a:solidFill>
                  <a:schemeClr val="bg2"/>
                </a:solidFill>
              </a:rPr>
              <a:t>20% - 20%   vs.  </a:t>
            </a:r>
            <a:r>
              <a:rPr lang="en-US" sz="1300" b="1" dirty="0" smtClean="0">
                <a:solidFill>
                  <a:schemeClr val="bg2"/>
                </a:solidFill>
              </a:rPr>
              <a:t>&gt;20</a:t>
            </a:r>
            <a:r>
              <a:rPr lang="en-US" sz="1300" b="1" dirty="0">
                <a:solidFill>
                  <a:schemeClr val="bg2"/>
                </a:solidFill>
              </a:rPr>
              <a:t>% - 30% and &gt;30% </a:t>
            </a:r>
          </a:p>
          <a:p>
            <a:pPr marL="285750" indent="-285750">
              <a:buFont typeface="Arial" panose="020B0604020202020204" pitchFamily="34" charset="0"/>
              <a:buChar char="•"/>
            </a:pPr>
            <a:r>
              <a:rPr lang="en-US" sz="1300" b="1" dirty="0" smtClean="0">
                <a:solidFill>
                  <a:schemeClr val="bg2"/>
                </a:solidFill>
              </a:rPr>
              <a:t>&gt;</a:t>
            </a:r>
            <a:r>
              <a:rPr lang="en-US" sz="1300" b="1" dirty="0">
                <a:solidFill>
                  <a:schemeClr val="bg2"/>
                </a:solidFill>
              </a:rPr>
              <a:t>20% - 30%   </a:t>
            </a:r>
            <a:r>
              <a:rPr lang="en-US" sz="1300" b="1" dirty="0" smtClean="0">
                <a:solidFill>
                  <a:schemeClr val="bg2"/>
                </a:solidFill>
              </a:rPr>
              <a:t>vs. &gt;</a:t>
            </a:r>
            <a:r>
              <a:rPr lang="en-US" sz="1300" b="1" dirty="0">
                <a:solidFill>
                  <a:schemeClr val="bg2"/>
                </a:solidFill>
              </a:rPr>
              <a:t>30% </a:t>
            </a:r>
          </a:p>
        </p:txBody>
      </p:sp>
      <p:sp>
        <p:nvSpPr>
          <p:cNvPr id="3" name="title_cohort"/>
          <p:cNvSpPr txBox="1"/>
          <p:nvPr/>
        </p:nvSpPr>
        <p:spPr>
          <a:xfrm>
            <a:off x="2037964" y="1332560"/>
            <a:ext cx="5334000" cy="400110"/>
          </a:xfrm>
          <a:prstGeom prst="rect">
            <a:avLst/>
          </a:prstGeom>
          <a:noFill/>
        </p:spPr>
        <p:txBody>
          <a:bodyPr wrap="square" rtlCol="0">
            <a:spAutoFit/>
          </a:bodyPr>
          <a:lstStyle/>
          <a:p>
            <a:r>
              <a:rPr lang="en-US" sz="2000" b="1" kern="0" dirty="0" smtClean="0">
                <a:solidFill>
                  <a:srgbClr val="002060"/>
                </a:solidFill>
              </a:rPr>
              <a:t>(Transplants: January 2008 – June 2013)</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875504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 y="613663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0" name="Title 1"/>
          <p:cNvSpPr txBox="1">
            <a:spLocks/>
          </p:cNvSpPr>
          <p:nvPr/>
        </p:nvSpPr>
        <p:spPr bwMode="auto">
          <a:xfrm>
            <a:off x="2" y="21336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baseline="0">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dirty="0" smtClean="0">
                <a:solidFill>
                  <a:srgbClr val="002060"/>
                </a:solidFill>
              </a:rPr>
              <a:t>Focus Theme -</a:t>
            </a:r>
            <a:br>
              <a:rPr lang="en-US" sz="3200" kern="0" dirty="0" smtClean="0">
                <a:solidFill>
                  <a:srgbClr val="002060"/>
                </a:solidFill>
              </a:rPr>
            </a:br>
            <a:r>
              <a:rPr lang="en-US" sz="3200" kern="0" dirty="0" smtClean="0">
                <a:solidFill>
                  <a:srgbClr val="002060"/>
                </a:solidFill>
              </a:rPr>
              <a:t>Multivariable Analyses</a:t>
            </a:r>
            <a:endParaRPr lang="en-US" sz="3200" kern="0" dirty="0">
              <a:solidFill>
                <a:srgbClr val="002060"/>
              </a:solidFill>
            </a:endParaRPr>
          </a:p>
        </p:txBody>
      </p:sp>
    </p:spTree>
    <p:extLst>
      <p:ext uri="{BB962C8B-B14F-4D97-AF65-F5344CB8AC3E}">
        <p14:creationId xmlns:p14="http://schemas.microsoft.com/office/powerpoint/2010/main" val="385289194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863173015"/>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0.0002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13010" y="57773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Predicted heart mass match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2000" kern="0" dirty="0">
                <a:solidFill>
                  <a:srgbClr val="002060"/>
                </a:solidFill>
              </a:rPr>
              <a:t>Univariable Cox Model with Only Predicted Heart Mass Match</a:t>
            </a:r>
          </a:p>
          <a:p>
            <a:r>
              <a:rPr lang="en-US" sz="2000" kern="0" dirty="0">
                <a:solidFill>
                  <a:srgbClr val="002060"/>
                </a:solidFill>
              </a:rPr>
              <a:t>Hazard Ratio for </a:t>
            </a:r>
            <a:r>
              <a:rPr lang="en-US" sz="2000" kern="0" dirty="0" smtClean="0">
                <a:solidFill>
                  <a:srgbClr val="002060"/>
                </a:solidFill>
              </a:rPr>
              <a:t>1 </a:t>
            </a:r>
            <a:r>
              <a:rPr lang="en-US" sz="2000" kern="0" dirty="0">
                <a:solidFill>
                  <a:srgbClr val="002060"/>
                </a:solidFill>
              </a:rPr>
              <a:t>Year Mortality with 95% Confidence </a:t>
            </a:r>
            <a:r>
              <a:rPr lang="en-US" sz="2000" kern="0" dirty="0" smtClean="0">
                <a:solidFill>
                  <a:srgbClr val="002060"/>
                </a:solidFill>
              </a:rPr>
              <a:t>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5" name="Group 14"/>
          <p:cNvGrpSpPr/>
          <p:nvPr/>
        </p:nvGrpSpPr>
        <p:grpSpPr>
          <a:xfrm>
            <a:off x="2" y="6136632"/>
            <a:ext cx="4715932" cy="711201"/>
            <a:chOff x="2" y="6146792"/>
            <a:chExt cx="4715932" cy="711201"/>
          </a:xfrm>
        </p:grpSpPr>
        <p:grpSp>
          <p:nvGrpSpPr>
            <p:cNvPr id="23" name="Group 22"/>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67479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Adult Heart 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 Number and % of Combined Organ Transplants Reported</a:t>
            </a:r>
            <a:br>
              <a:rPr lang="en-US" sz="2400" dirty="0" smtClean="0">
                <a:solidFill>
                  <a:srgbClr val="002060"/>
                </a:solidFill>
              </a:rPr>
            </a:br>
            <a:r>
              <a:rPr lang="en-US" sz="2400" dirty="0" smtClean="0">
                <a:solidFill>
                  <a:srgbClr val="002060"/>
                </a:solidFill>
              </a:rPr>
              <a:t> by Year and Type of Transplant</a:t>
            </a:r>
            <a:endParaRPr lang="en-US" sz="24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1557233"/>
              </p:ext>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4623699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1143000"/>
            <a:ext cx="6515100" cy="495300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3" name="Group 12"/>
          <p:cNvGrpSpPr/>
          <p:nvPr/>
        </p:nvGrpSpPr>
        <p:grpSpPr>
          <a:xfrm>
            <a:off x="2" y="613663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1302167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2417057844"/>
              </p:ext>
            </p:extLst>
          </p:nvPr>
        </p:nvGraphicFramePr>
        <p:xfrm>
          <a:off x="419100" y="1676400"/>
          <a:ext cx="8305800" cy="318008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634989651"/>
                    </a:ext>
                  </a:extLst>
                </a:gridCol>
                <a:gridCol w="4152900">
                  <a:extLst>
                    <a:ext uri="{9D8B030D-6E8A-4147-A177-3AD203B41FA5}">
                      <a16:colId xmlns:a16="http://schemas.microsoft.com/office/drawing/2014/main" val="2982096374"/>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183402907"/>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Donor age (years)</a:t>
                      </a:r>
                      <a:endParaRPr lang="en-US" dirty="0">
                        <a:solidFill>
                          <a:srgbClr val="000000"/>
                        </a:solidFill>
                      </a:endParaRPr>
                    </a:p>
                  </a:txBody>
                  <a:tcPr>
                    <a:solidFill>
                      <a:srgbClr val="FFFFFF"/>
                    </a:solidFill>
                  </a:tcPr>
                </a:tc>
                <a:extLst>
                  <a:ext uri="{0D108BD9-81ED-4DB2-BD59-A6C34878D82A}">
                    <a16:rowId xmlns:a16="http://schemas.microsoft.com/office/drawing/2014/main" val="1346637394"/>
                  </a:ext>
                </a:extLst>
              </a:tr>
              <a:tr h="635000">
                <a:tc>
                  <a:txBody>
                    <a:bodyPr/>
                    <a:lstStyle/>
                    <a:p>
                      <a:r>
                        <a:rPr lang="en-US" dirty="0" smtClean="0">
                          <a:solidFill>
                            <a:srgbClr val="000000"/>
                          </a:solidFill>
                        </a:rPr>
                        <a:t>Recipient creatinine (mg/dL)</a:t>
                      </a:r>
                      <a:endParaRPr lang="en-US" dirty="0">
                        <a:solidFill>
                          <a:srgbClr val="000000"/>
                        </a:solidFill>
                      </a:endParaRPr>
                    </a:p>
                  </a:txBody>
                  <a:tcPr>
                    <a:solidFill>
                      <a:srgbClr val="FFFFFF"/>
                    </a:solidFill>
                  </a:tcPr>
                </a:tc>
                <a:tc>
                  <a:txBody>
                    <a:bodyPr/>
                    <a:lstStyle/>
                    <a:p>
                      <a:r>
                        <a:rPr lang="en-US" dirty="0" smtClean="0">
                          <a:solidFill>
                            <a:srgbClr val="000000"/>
                          </a:solidFill>
                        </a:rPr>
                        <a:t>Ischemic time (hours)</a:t>
                      </a:r>
                      <a:endParaRPr lang="en-US" dirty="0">
                        <a:solidFill>
                          <a:srgbClr val="000000"/>
                        </a:solidFill>
                      </a:endParaRPr>
                    </a:p>
                  </a:txBody>
                  <a:tcPr>
                    <a:solidFill>
                      <a:srgbClr val="FFFFFF"/>
                    </a:solidFill>
                  </a:tcPr>
                </a:tc>
                <a:extLst>
                  <a:ext uri="{0D108BD9-81ED-4DB2-BD59-A6C34878D82A}">
                    <a16:rowId xmlns:a16="http://schemas.microsoft.com/office/drawing/2014/main" val="1921599806"/>
                  </a:ext>
                </a:extLst>
              </a:tr>
              <a:tr h="635000">
                <a:tc>
                  <a:txBody>
                    <a:bodyPr/>
                    <a:lstStyle/>
                    <a:p>
                      <a:r>
                        <a:rPr lang="en-US" dirty="0" smtClean="0">
                          <a:solidFill>
                            <a:srgbClr val="000000"/>
                          </a:solidFill>
                        </a:rPr>
                        <a:t>Recipient BMI (kg/m2)</a:t>
                      </a:r>
                      <a:endParaRPr lang="en-US" dirty="0">
                        <a:solidFill>
                          <a:srgbClr val="000000"/>
                        </a:solidFill>
                      </a:endParaRPr>
                    </a:p>
                  </a:txBody>
                  <a:tcPr>
                    <a:solidFill>
                      <a:srgbClr val="FFFFFF"/>
                    </a:solidFill>
                  </a:tcPr>
                </a:tc>
                <a:tc>
                  <a:txBody>
                    <a:bodyPr/>
                    <a:lstStyle/>
                    <a:p>
                      <a:r>
                        <a:rPr lang="en-US" dirty="0" smtClean="0">
                          <a:solidFill>
                            <a:srgbClr val="000000"/>
                          </a:solidFill>
                        </a:rPr>
                        <a:t>Recipient bilirubin (mg/dl)</a:t>
                      </a:r>
                      <a:endParaRPr lang="en-US" dirty="0">
                        <a:solidFill>
                          <a:srgbClr val="000000"/>
                        </a:solidFill>
                      </a:endParaRPr>
                    </a:p>
                  </a:txBody>
                  <a:tcPr>
                    <a:solidFill>
                      <a:srgbClr val="FFFFFF"/>
                    </a:solidFill>
                  </a:tcPr>
                </a:tc>
                <a:extLst>
                  <a:ext uri="{0D108BD9-81ED-4DB2-BD59-A6C34878D82A}">
                    <a16:rowId xmlns:a16="http://schemas.microsoft.com/office/drawing/2014/main" val="1030830895"/>
                  </a:ext>
                </a:extLst>
              </a:tr>
              <a:tr h="635000">
                <a:tc>
                  <a:txBody>
                    <a:bodyPr/>
                    <a:lstStyle/>
                    <a:p>
                      <a:r>
                        <a:rPr lang="en-US" dirty="0" smtClean="0">
                          <a:solidFill>
                            <a:srgbClr val="000000"/>
                          </a:solidFill>
                        </a:rPr>
                        <a:t>Donor-recipient</a:t>
                      </a:r>
                      <a:r>
                        <a:rPr lang="en-US" baseline="0" dirty="0" smtClean="0">
                          <a:solidFill>
                            <a:srgbClr val="000000"/>
                          </a:solidFill>
                        </a:rPr>
                        <a:t> p</a:t>
                      </a:r>
                      <a:r>
                        <a:rPr lang="en-US" dirty="0" smtClean="0">
                          <a:solidFill>
                            <a:srgbClr val="000000"/>
                          </a:solidFill>
                        </a:rPr>
                        <a:t>redicted heart mass match (%)</a:t>
                      </a:r>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extLst>
                  <a:ext uri="{0D108BD9-81ED-4DB2-BD59-A6C34878D82A}">
                    <a16:rowId xmlns:a16="http://schemas.microsoft.com/office/drawing/2014/main" val="2884713037"/>
                  </a:ext>
                </a:extLst>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2" name="Group 11"/>
          <p:cNvGrpSpPr/>
          <p:nvPr/>
        </p:nvGrpSpPr>
        <p:grpSpPr>
          <a:xfrm>
            <a:off x="2" y="613663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7975620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8363168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49025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(years)</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3" name="Group 12"/>
          <p:cNvGrpSpPr/>
          <p:nvPr/>
        </p:nvGrpSpPr>
        <p:grpSpPr>
          <a:xfrm>
            <a:off x="2" y="613663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8221827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51787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(mg/dL)</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3" name="Group 12"/>
          <p:cNvGrpSpPr/>
          <p:nvPr/>
        </p:nvGrpSpPr>
        <p:grpSpPr>
          <a:xfrm>
            <a:off x="2" y="613663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1372521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51787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 (hours)</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3" name="Group 12"/>
          <p:cNvGrpSpPr/>
          <p:nvPr/>
        </p:nvGrpSpPr>
        <p:grpSpPr>
          <a:xfrm>
            <a:off x="2" y="6136640"/>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6808608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0.0153</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51787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BMI (kg/m2)</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3" name="Group 12"/>
          <p:cNvGrpSpPr/>
          <p:nvPr/>
        </p:nvGrpSpPr>
        <p:grpSpPr>
          <a:xfrm>
            <a:off x="2" y="613663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45217486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51787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(mg/dl)</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3" name="Group 12"/>
          <p:cNvGrpSpPr/>
          <p:nvPr/>
        </p:nvGrpSpPr>
        <p:grpSpPr>
          <a:xfrm>
            <a:off x="2" y="613663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3745759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39993737"/>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0.0002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23,202)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13010" y="57773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Predicted heart mass match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(2012-6/2017)
</a:t>
            </a:r>
            <a:endParaRPr lang="en-US" sz="2400" dirty="0">
              <a:solidFill>
                <a:srgbClr val="002060"/>
              </a:solidFill>
            </a:endParaRPr>
          </a:p>
        </p:txBody>
      </p:sp>
      <p:grpSp>
        <p:nvGrpSpPr>
          <p:cNvPr id="13" name="Group 12"/>
          <p:cNvGrpSpPr/>
          <p:nvPr/>
        </p:nvGrpSpPr>
        <p:grpSpPr>
          <a:xfrm>
            <a:off x="2" y="613663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9067617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0.0135</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6" name="Title 2"/>
          <p:cNvSpPr txBox="1">
            <a:spLocks/>
          </p:cNvSpPr>
          <p:nvPr/>
        </p:nvSpPr>
        <p:spPr bwMode="auto">
          <a:xfrm>
            <a:off x="53113" y="60396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2000" kern="0" dirty="0">
                <a:solidFill>
                  <a:srgbClr val="002060"/>
                </a:solidFill>
              </a:rPr>
              <a:t>Univariable Cox Model with Only Predicted Heart </a:t>
            </a:r>
            <a:r>
              <a:rPr lang="en-US" sz="2000" kern="0" dirty="0" smtClean="0">
                <a:solidFill>
                  <a:srgbClr val="002060"/>
                </a:solidFill>
              </a:rPr>
              <a:t>Mass Match</a:t>
            </a:r>
            <a:endParaRPr lang="en-US" sz="2000" kern="0" dirty="0">
              <a:solidFill>
                <a:srgbClr val="002060"/>
              </a:solidFill>
            </a:endParaRPr>
          </a:p>
          <a:p>
            <a:r>
              <a:rPr lang="en-US" sz="2000" kern="0" dirty="0">
                <a:solidFill>
                  <a:srgbClr val="002060"/>
                </a:solidFill>
              </a:rPr>
              <a:t>Hazard Ratio for </a:t>
            </a:r>
            <a:r>
              <a:rPr lang="en-US" sz="2000" kern="0" dirty="0" smtClean="0">
                <a:solidFill>
                  <a:srgbClr val="002060"/>
                </a:solidFill>
              </a:rPr>
              <a:t>5 </a:t>
            </a:r>
            <a:r>
              <a:rPr lang="en-US" sz="2000" kern="0" dirty="0">
                <a:solidFill>
                  <a:srgbClr val="002060"/>
                </a:solidFill>
              </a:rPr>
              <a:t>Year Mortality with 95% Confidence Limits</a:t>
            </a:r>
          </a:p>
          <a:p>
            <a:r>
              <a:rPr lang="en-US" sz="2000" kern="0" dirty="0" smtClean="0">
                <a:solidFill>
                  <a:srgbClr val="002060"/>
                </a:solidFill>
              </a:rPr>
              <a:t>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
        <p:nvSpPr>
          <p:cNvPr id="17" name="Title 3" hidden="1"/>
          <p:cNvSpPr txBox="1">
            <a:spLocks/>
          </p:cNvSpPr>
          <p:nvPr/>
        </p:nvSpPr>
        <p:spPr bwMode="auto">
          <a:xfrm>
            <a:off x="22698" y="84223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Predicted heart mass match (%)</a:t>
            </a:r>
            <a:endParaRPr lang="en-US" sz="2000" kern="0" dirty="0">
              <a:solidFill>
                <a:srgbClr val="0070C0"/>
              </a:solidFill>
            </a:endParaRPr>
          </a:p>
        </p:txBody>
      </p:sp>
    </p:spTree>
    <p:extLst>
      <p:ext uri="{BB962C8B-B14F-4D97-AF65-F5344CB8AC3E}">
        <p14:creationId xmlns:p14="http://schemas.microsoft.com/office/powerpoint/2010/main" val="459045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90664776"/>
              </p:ext>
            </p:extLst>
          </p:nvPr>
        </p:nvGraphicFramePr>
        <p:xfrm>
          <a:off x="152400" y="14478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0" y="389874"/>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Recipient BMI Distribution by Location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854200" y="1000699"/>
            <a:ext cx="54356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9775556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1219200"/>
            <a:ext cx="6553200" cy="487680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3" name="Group 12"/>
          <p:cNvGrpSpPr/>
          <p:nvPr/>
        </p:nvGrpSpPr>
        <p:grpSpPr>
          <a:xfrm>
            <a:off x="2" y="613663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6091639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2540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4038505042"/>
                    </a:ext>
                  </a:extLst>
                </a:gridCol>
                <a:gridCol w="4152900">
                  <a:extLst>
                    <a:ext uri="{9D8B030D-6E8A-4147-A177-3AD203B41FA5}">
                      <a16:colId xmlns:a16="http://schemas.microsoft.com/office/drawing/2014/main" val="3890047598"/>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1772752417"/>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Donor age (years)</a:t>
                      </a:r>
                      <a:endParaRPr lang="en-US" dirty="0">
                        <a:solidFill>
                          <a:srgbClr val="000000"/>
                        </a:solidFill>
                      </a:endParaRPr>
                    </a:p>
                  </a:txBody>
                  <a:tcPr>
                    <a:solidFill>
                      <a:srgbClr val="FFFFFF"/>
                    </a:solidFill>
                  </a:tcPr>
                </a:tc>
                <a:extLst>
                  <a:ext uri="{0D108BD9-81ED-4DB2-BD59-A6C34878D82A}">
                    <a16:rowId xmlns:a16="http://schemas.microsoft.com/office/drawing/2014/main" val="1973749952"/>
                  </a:ext>
                </a:extLst>
              </a:tr>
              <a:tr h="635000">
                <a:tc>
                  <a:txBody>
                    <a:bodyPr/>
                    <a:lstStyle/>
                    <a:p>
                      <a:r>
                        <a:rPr lang="en-US" dirty="0" smtClean="0">
                          <a:solidFill>
                            <a:srgbClr val="000000"/>
                          </a:solidFill>
                        </a:rPr>
                        <a:t>Recipient creatinine (mg/dL)</a:t>
                      </a:r>
                      <a:endParaRPr lang="en-US" dirty="0">
                        <a:solidFill>
                          <a:srgbClr val="000000"/>
                        </a:solidFill>
                      </a:endParaRPr>
                    </a:p>
                  </a:txBody>
                  <a:tcPr>
                    <a:solidFill>
                      <a:srgbClr val="FFFFFF"/>
                    </a:solidFill>
                  </a:tcPr>
                </a:tc>
                <a:tc>
                  <a:txBody>
                    <a:bodyPr/>
                    <a:lstStyle/>
                    <a:p>
                      <a:r>
                        <a:rPr lang="en-US" dirty="0" smtClean="0">
                          <a:solidFill>
                            <a:srgbClr val="000000"/>
                          </a:solidFill>
                        </a:rPr>
                        <a:t>Ischemic time (hours)</a:t>
                      </a:r>
                      <a:endParaRPr lang="en-US" dirty="0">
                        <a:solidFill>
                          <a:srgbClr val="000000"/>
                        </a:solidFill>
                      </a:endParaRPr>
                    </a:p>
                  </a:txBody>
                  <a:tcPr>
                    <a:solidFill>
                      <a:srgbClr val="FFFFFF"/>
                    </a:solidFill>
                  </a:tcPr>
                </a:tc>
                <a:extLst>
                  <a:ext uri="{0D108BD9-81ED-4DB2-BD59-A6C34878D82A}">
                    <a16:rowId xmlns:a16="http://schemas.microsoft.com/office/drawing/2014/main" val="2107166227"/>
                  </a:ext>
                </a:extLst>
              </a:tr>
              <a:tr h="635000">
                <a:tc>
                  <a:txBody>
                    <a:bodyPr/>
                    <a:lstStyle/>
                    <a:p>
                      <a:r>
                        <a:rPr lang="en-US" dirty="0" smtClean="0">
                          <a:solidFill>
                            <a:srgbClr val="000000"/>
                          </a:solidFill>
                        </a:rPr>
                        <a:t>Recipient BMI (kg/m2)</a:t>
                      </a:r>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extLst>
                  <a:ext uri="{0D108BD9-81ED-4DB2-BD59-A6C34878D82A}">
                    <a16:rowId xmlns:a16="http://schemas.microsoft.com/office/drawing/2014/main" val="3402358629"/>
                  </a:ext>
                </a:extLst>
              </a:tr>
            </a:tbl>
          </a:graphicData>
        </a:graphic>
      </p:graphicFrame>
      <p:sp>
        <p:nvSpPr>
          <p:cNvPr id="5" name="Title 2"/>
          <p:cNvSpPr txBox="1">
            <a:spLocks/>
          </p:cNvSpPr>
          <p:nvPr/>
        </p:nvSpPr>
        <p:spPr bwMode="auto">
          <a:xfrm>
            <a:off x="-152400" y="50725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sp>
        <p:nvSpPr>
          <p:cNvPr id="2" name="TextBox 1"/>
          <p:cNvSpPr txBox="1"/>
          <p:nvPr/>
        </p:nvSpPr>
        <p:spPr>
          <a:xfrm>
            <a:off x="962892" y="4626774"/>
            <a:ext cx="7404591" cy="338554"/>
          </a:xfrm>
          <a:prstGeom prst="rect">
            <a:avLst/>
          </a:prstGeom>
          <a:noFill/>
        </p:spPr>
        <p:txBody>
          <a:bodyPr wrap="none" rtlCol="0">
            <a:spAutoFit/>
          </a:bodyPr>
          <a:lstStyle/>
          <a:p>
            <a:r>
              <a:rPr lang="en-US" sz="1600" u="sng" dirty="0" smtClean="0">
                <a:solidFill>
                  <a:schemeClr val="bg2"/>
                </a:solidFill>
              </a:rPr>
              <a:t>Note</a:t>
            </a:r>
            <a:r>
              <a:rPr lang="en-US" sz="1600" dirty="0" smtClean="0">
                <a:solidFill>
                  <a:schemeClr val="bg2"/>
                </a:solidFill>
              </a:rPr>
              <a:t>: Predicted heart mass match was not significant in the multivariable model.</a:t>
            </a:r>
            <a:endParaRPr lang="en-US" sz="1600" dirty="0">
              <a:solidFill>
                <a:schemeClr val="bg2"/>
              </a:solidFill>
            </a:endParaRPr>
          </a:p>
        </p:txBody>
      </p:sp>
      <p:grpSp>
        <p:nvGrpSpPr>
          <p:cNvPr id="12" name="Group 11"/>
          <p:cNvGrpSpPr/>
          <p:nvPr/>
        </p:nvGrpSpPr>
        <p:grpSpPr>
          <a:xfrm>
            <a:off x="2" y="613663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6578598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1118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7777959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76200" y="58430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(years)
</a:t>
            </a:r>
            <a:endParaRPr lang="en-US" sz="2000" kern="0" dirty="0">
              <a:solidFill>
                <a:srgbClr val="0070C0"/>
              </a:solidFill>
            </a:endParaRPr>
          </a:p>
        </p:txBody>
      </p:sp>
      <p:sp>
        <p:nvSpPr>
          <p:cNvPr id="16" name="Title 2"/>
          <p:cNvSpPr txBox="1">
            <a:spLocks/>
          </p:cNvSpPr>
          <p:nvPr/>
        </p:nvSpPr>
        <p:spPr bwMode="auto">
          <a:xfrm>
            <a:off x="0" y="44485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3" name="Group 12"/>
          <p:cNvGrpSpPr/>
          <p:nvPr/>
        </p:nvGrpSpPr>
        <p:grpSpPr>
          <a:xfrm>
            <a:off x="2" y="613663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4429662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35312" y="69203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(mg/dL)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3" name="Group 12"/>
          <p:cNvGrpSpPr/>
          <p:nvPr/>
        </p:nvGrpSpPr>
        <p:grpSpPr>
          <a:xfrm>
            <a:off x="2" y="613663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3594369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0.0092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22302" y="63138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 (hours)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3" name="Group 12"/>
          <p:cNvGrpSpPr/>
          <p:nvPr/>
        </p:nvGrpSpPr>
        <p:grpSpPr>
          <a:xfrm>
            <a:off x="2" y="613663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30796369"/>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0.0035</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3954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BMI (kg/m2)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3" name="Group 12"/>
          <p:cNvGrpSpPr/>
          <p:nvPr/>
        </p:nvGrpSpPr>
        <p:grpSpPr>
          <a:xfrm>
            <a:off x="2" y="613663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5511289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0.1135</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20,820)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31389"/>
            <a:ext cx="960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Predicted heart mass match (%)</a:t>
            </a:r>
            <a:endParaRPr lang="en-US" sz="2000" kern="0" dirty="0">
              <a:solidFill>
                <a:srgbClr val="0070C0"/>
              </a:solidFill>
            </a:endParaRPr>
          </a:p>
        </p:txBody>
      </p:sp>
      <p:sp>
        <p:nvSpPr>
          <p:cNvPr id="16" name="Title 2"/>
          <p:cNvSpPr txBox="1">
            <a:spLocks/>
          </p:cNvSpPr>
          <p:nvPr/>
        </p:nvSpPr>
        <p:spPr bwMode="auto">
          <a:xfrm>
            <a:off x="53113" y="38852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448309"/>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04220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567275258"/>
              </p:ext>
            </p:extLst>
          </p:nvPr>
        </p:nvGraphicFramePr>
        <p:xfrm>
          <a:off x="76200" y="1295400"/>
          <a:ext cx="8915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0" y="389874"/>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Recipient Diabetes Mellitus Distribution by Location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57400" y="1032826"/>
            <a:ext cx="5181600"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21642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39" y="-162499"/>
            <a:ext cx="8610600" cy="1066800"/>
          </a:xfrm>
        </p:spPr>
        <p:txBody>
          <a:bodyPr/>
          <a:lstStyle/>
          <a:p>
            <a:r>
              <a:rPr lang="en-US" sz="3200" dirty="0" smtClean="0">
                <a:solidFill>
                  <a:srgbClr val="002060"/>
                </a:solidFill>
              </a:rPr>
              <a:t>Table of Contents</a:t>
            </a:r>
            <a:endParaRPr lang="en-US" sz="3200" dirty="0">
              <a:solidFill>
                <a:srgbClr val="002060"/>
              </a:solidFill>
            </a:endParaRPr>
          </a:p>
        </p:txBody>
      </p:sp>
      <p:sp>
        <p:nvSpPr>
          <p:cNvPr id="10" name="Content Placeholder 9"/>
          <p:cNvSpPr>
            <a:spLocks noGrp="1"/>
          </p:cNvSpPr>
          <p:nvPr>
            <p:ph idx="1"/>
          </p:nvPr>
        </p:nvSpPr>
        <p:spPr>
          <a:xfrm>
            <a:off x="522639" y="708080"/>
            <a:ext cx="8458200" cy="4131012"/>
          </a:xfrm>
        </p:spPr>
        <p:txBody>
          <a:bodyPr lIns="9144" rIns="9144"/>
          <a:lstStyle/>
          <a:p>
            <a:pPr>
              <a:spcBef>
                <a:spcPts val="600"/>
              </a:spcBef>
              <a:buClr>
                <a:srgbClr val="0070C0"/>
              </a:buClr>
            </a:pPr>
            <a:r>
              <a:rPr lang="en-US" sz="2000" b="1" dirty="0" smtClean="0">
                <a:solidFill>
                  <a:srgbClr val="002060"/>
                </a:solidFill>
              </a:rPr>
              <a:t>Donor and recipient characteristics: slides 3-21</a:t>
            </a:r>
          </a:p>
          <a:p>
            <a:pPr>
              <a:spcBef>
                <a:spcPts val="600"/>
              </a:spcBef>
              <a:buClr>
                <a:srgbClr val="0070C0"/>
              </a:buClr>
            </a:pPr>
            <a:r>
              <a:rPr lang="en-US" sz="2000" b="1" dirty="0">
                <a:solidFill>
                  <a:srgbClr val="002060"/>
                </a:solidFill>
              </a:rPr>
              <a:t>Immunosuppression: slides </a:t>
            </a:r>
            <a:r>
              <a:rPr lang="en-US" sz="2000" b="1" dirty="0" smtClean="0">
                <a:solidFill>
                  <a:srgbClr val="002060"/>
                </a:solidFill>
              </a:rPr>
              <a:t>22-32</a:t>
            </a:r>
            <a:endParaRPr lang="en-US" sz="2000" b="1" dirty="0">
              <a:solidFill>
                <a:srgbClr val="002060"/>
              </a:solidFill>
            </a:endParaRPr>
          </a:p>
          <a:p>
            <a:pPr>
              <a:spcBef>
                <a:spcPts val="600"/>
              </a:spcBef>
              <a:buClr>
                <a:srgbClr val="0070C0"/>
              </a:buClr>
            </a:pPr>
            <a:r>
              <a:rPr lang="en-US" sz="2000" b="1" dirty="0" smtClean="0">
                <a:solidFill>
                  <a:srgbClr val="002060"/>
                </a:solidFill>
              </a:rPr>
              <a:t>Survival analyses: slides 33-60</a:t>
            </a:r>
          </a:p>
          <a:p>
            <a:pPr>
              <a:spcBef>
                <a:spcPts val="600"/>
              </a:spcBef>
              <a:buClr>
                <a:srgbClr val="0070C0"/>
              </a:buClr>
            </a:pPr>
            <a:r>
              <a:rPr lang="en-US" sz="2000" b="1" dirty="0" smtClean="0">
                <a:solidFill>
                  <a:srgbClr val="002060"/>
                </a:solidFill>
              </a:rPr>
              <a:t>Morbidity: slides </a:t>
            </a:r>
            <a:r>
              <a:rPr lang="en-US" sz="2000" b="1" dirty="0">
                <a:solidFill>
                  <a:srgbClr val="002060"/>
                </a:solidFill>
              </a:rPr>
              <a:t>6</a:t>
            </a:r>
            <a:r>
              <a:rPr lang="en-US" sz="2000" b="1" dirty="0" smtClean="0">
                <a:solidFill>
                  <a:srgbClr val="002060"/>
                </a:solidFill>
              </a:rPr>
              <a:t>1-78</a:t>
            </a:r>
          </a:p>
          <a:p>
            <a:pPr>
              <a:spcBef>
                <a:spcPts val="600"/>
              </a:spcBef>
              <a:buClr>
                <a:srgbClr val="0070C0"/>
              </a:buClr>
            </a:pPr>
            <a:r>
              <a:rPr lang="en-US" sz="2000" b="1" dirty="0" smtClean="0">
                <a:solidFill>
                  <a:srgbClr val="002060"/>
                </a:solidFill>
              </a:rPr>
              <a:t>Multivariable analyses: slides 79-104</a:t>
            </a:r>
          </a:p>
          <a:p>
            <a:pPr>
              <a:spcBef>
                <a:spcPts val="600"/>
              </a:spcBef>
              <a:buClr>
                <a:srgbClr val="0070C0"/>
              </a:buClr>
            </a:pPr>
            <a:r>
              <a:rPr lang="en-US" sz="2000" b="1" dirty="0" smtClean="0">
                <a:solidFill>
                  <a:srgbClr val="002060"/>
                </a:solidFill>
              </a:rPr>
              <a:t>Focus theme: slides 105-187</a:t>
            </a:r>
          </a:p>
          <a:p>
            <a:pPr lvl="1">
              <a:spcBef>
                <a:spcPts val="600"/>
              </a:spcBef>
              <a:buClr>
                <a:srgbClr val="0070C0"/>
              </a:buClr>
            </a:pPr>
            <a:r>
              <a:rPr lang="en-US" sz="2000" b="1" dirty="0" smtClean="0">
                <a:solidFill>
                  <a:srgbClr val="002060"/>
                </a:solidFill>
              </a:rPr>
              <a:t>Donor-recipient size match (version 1): slides 105-146</a:t>
            </a:r>
          </a:p>
          <a:p>
            <a:pPr lvl="2">
              <a:spcBef>
                <a:spcPts val="600"/>
              </a:spcBef>
              <a:buClr>
                <a:srgbClr val="0070C0"/>
              </a:buClr>
            </a:pPr>
            <a:r>
              <a:rPr lang="en-US" sz="2000" b="1" dirty="0" smtClean="0">
                <a:solidFill>
                  <a:srgbClr val="002060"/>
                </a:solidFill>
              </a:rPr>
              <a:t>Select characteristics: slides 106-117</a:t>
            </a:r>
          </a:p>
          <a:p>
            <a:pPr lvl="2">
              <a:spcBef>
                <a:spcPts val="600"/>
              </a:spcBef>
              <a:buClr>
                <a:srgbClr val="0070C0"/>
              </a:buClr>
            </a:pPr>
            <a:r>
              <a:rPr lang="en-US" sz="2000" b="1" dirty="0" smtClean="0">
                <a:solidFill>
                  <a:srgbClr val="002060"/>
                </a:solidFill>
              </a:rPr>
              <a:t>Post-transplant outcomes: slides 118-125</a:t>
            </a:r>
          </a:p>
          <a:p>
            <a:pPr lvl="2">
              <a:spcBef>
                <a:spcPts val="600"/>
              </a:spcBef>
              <a:buClr>
                <a:srgbClr val="0070C0"/>
              </a:buClr>
            </a:pPr>
            <a:r>
              <a:rPr lang="en-US" sz="2000" b="1" dirty="0" smtClean="0">
                <a:solidFill>
                  <a:srgbClr val="002060"/>
                </a:solidFill>
              </a:rPr>
              <a:t>Multivariable analyses: slides 126-146</a:t>
            </a:r>
          </a:p>
          <a:p>
            <a:pPr lvl="1">
              <a:spcBef>
                <a:spcPts val="600"/>
              </a:spcBef>
              <a:buClr>
                <a:srgbClr val="0070C0"/>
              </a:buClr>
            </a:pPr>
            <a:r>
              <a:rPr lang="en-US" sz="2000" b="1" dirty="0">
                <a:solidFill>
                  <a:srgbClr val="002060"/>
                </a:solidFill>
              </a:rPr>
              <a:t>Donor-recipient size </a:t>
            </a:r>
            <a:r>
              <a:rPr lang="en-US" sz="2000" b="1" dirty="0" smtClean="0">
                <a:solidFill>
                  <a:srgbClr val="002060"/>
                </a:solidFill>
              </a:rPr>
              <a:t>match (version 2): </a:t>
            </a:r>
            <a:r>
              <a:rPr lang="en-US" sz="2000" b="1" dirty="0">
                <a:solidFill>
                  <a:srgbClr val="002060"/>
                </a:solidFill>
              </a:rPr>
              <a:t>slides </a:t>
            </a:r>
            <a:r>
              <a:rPr lang="en-US" sz="2000" b="1" dirty="0" smtClean="0">
                <a:solidFill>
                  <a:srgbClr val="002060"/>
                </a:solidFill>
              </a:rPr>
              <a:t>147-187</a:t>
            </a:r>
            <a:endParaRPr lang="en-US" sz="2000" b="1" dirty="0">
              <a:solidFill>
                <a:srgbClr val="002060"/>
              </a:solidFill>
            </a:endParaRPr>
          </a:p>
          <a:p>
            <a:pPr lvl="2">
              <a:spcBef>
                <a:spcPts val="600"/>
              </a:spcBef>
              <a:buClr>
                <a:srgbClr val="0070C0"/>
              </a:buClr>
            </a:pPr>
            <a:r>
              <a:rPr lang="en-US" sz="2000" b="1" dirty="0">
                <a:solidFill>
                  <a:srgbClr val="002060"/>
                </a:solidFill>
              </a:rPr>
              <a:t>Select </a:t>
            </a:r>
            <a:r>
              <a:rPr lang="en-US" sz="2000" b="1" dirty="0" smtClean="0">
                <a:solidFill>
                  <a:srgbClr val="002060"/>
                </a:solidFill>
              </a:rPr>
              <a:t>characteristics: </a:t>
            </a:r>
            <a:r>
              <a:rPr lang="en-US" sz="2000" b="1" dirty="0">
                <a:solidFill>
                  <a:srgbClr val="002060"/>
                </a:solidFill>
              </a:rPr>
              <a:t>slides </a:t>
            </a:r>
            <a:r>
              <a:rPr lang="en-US" sz="2000" b="1" dirty="0" smtClean="0">
                <a:solidFill>
                  <a:srgbClr val="002060"/>
                </a:solidFill>
              </a:rPr>
              <a:t> 148-159 </a:t>
            </a:r>
            <a:endParaRPr lang="en-US" sz="2000" b="1" dirty="0">
              <a:solidFill>
                <a:srgbClr val="002060"/>
              </a:solidFill>
            </a:endParaRPr>
          </a:p>
          <a:p>
            <a:pPr lvl="2">
              <a:spcBef>
                <a:spcPts val="600"/>
              </a:spcBef>
              <a:buClr>
                <a:srgbClr val="0070C0"/>
              </a:buClr>
            </a:pPr>
            <a:r>
              <a:rPr lang="en-US" sz="2000" b="1" dirty="0">
                <a:solidFill>
                  <a:srgbClr val="002060"/>
                </a:solidFill>
              </a:rPr>
              <a:t>Post-transplant </a:t>
            </a:r>
            <a:r>
              <a:rPr lang="en-US" sz="2000" b="1" dirty="0" smtClean="0">
                <a:solidFill>
                  <a:srgbClr val="002060"/>
                </a:solidFill>
              </a:rPr>
              <a:t>outcomes: </a:t>
            </a:r>
            <a:r>
              <a:rPr lang="en-US" sz="2000" b="1" dirty="0">
                <a:solidFill>
                  <a:srgbClr val="002060"/>
                </a:solidFill>
              </a:rPr>
              <a:t>slides </a:t>
            </a:r>
            <a:r>
              <a:rPr lang="en-US" sz="2000" b="1" dirty="0" smtClean="0">
                <a:solidFill>
                  <a:srgbClr val="002060"/>
                </a:solidFill>
              </a:rPr>
              <a:t>160-167</a:t>
            </a:r>
            <a:endParaRPr lang="en-US" sz="2000" b="1" dirty="0">
              <a:solidFill>
                <a:srgbClr val="002060"/>
              </a:solidFill>
            </a:endParaRPr>
          </a:p>
          <a:p>
            <a:pPr lvl="2">
              <a:spcBef>
                <a:spcPts val="600"/>
              </a:spcBef>
              <a:buClr>
                <a:srgbClr val="0070C0"/>
              </a:buClr>
            </a:pPr>
            <a:r>
              <a:rPr lang="en-US" sz="2000" b="1" dirty="0">
                <a:solidFill>
                  <a:srgbClr val="002060"/>
                </a:solidFill>
              </a:rPr>
              <a:t>Multivariable analyses: slides </a:t>
            </a:r>
            <a:r>
              <a:rPr lang="en-US" sz="2000" b="1" dirty="0" smtClean="0">
                <a:solidFill>
                  <a:srgbClr val="002060"/>
                </a:solidFill>
              </a:rPr>
              <a:t>168-187</a:t>
            </a:r>
            <a:endParaRPr lang="en-US" sz="2000" b="1" dirty="0">
              <a:solidFill>
                <a:srgbClr val="002060"/>
              </a:solidFill>
            </a:endParaRPr>
          </a:p>
          <a:p>
            <a:pPr>
              <a:buNone/>
            </a:pPr>
            <a:endParaRPr lang="en-US" sz="200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89567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416220569"/>
              </p:ext>
            </p:extLst>
          </p:nvPr>
        </p:nvGraphicFramePr>
        <p:xfrm>
          <a:off x="152400" y="1219200"/>
          <a:ext cx="8915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2700" y="3810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Recipient Cigarette History by Location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36929" y="1033849"/>
            <a:ext cx="5257800"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86838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491028302"/>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Ischemic Time Distribution by Location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32000" y="1043839"/>
            <a:ext cx="5943600"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78935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75864" y="1415982"/>
            <a:ext cx="8458200" cy="1600200"/>
          </a:xfrm>
        </p:spPr>
        <p:txBody>
          <a:bodyPr lIns="9144" rIns="9144"/>
          <a:lstStyle/>
          <a:p>
            <a:pPr>
              <a:lnSpc>
                <a:spcPct val="120000"/>
              </a:lnSpc>
              <a:buClr>
                <a:srgbClr val="0070C0"/>
              </a:buClr>
            </a:pPr>
            <a:r>
              <a:rPr lang="en-US" sz="2400" b="1" dirty="0" smtClean="0">
                <a:solidFill>
                  <a:srgbClr val="002060"/>
                </a:solidFill>
              </a:rPr>
              <a:t>Induction: slides 23-25 </a:t>
            </a:r>
          </a:p>
          <a:p>
            <a:pPr>
              <a:lnSpc>
                <a:spcPct val="120000"/>
              </a:lnSpc>
              <a:buClr>
                <a:srgbClr val="0070C0"/>
              </a:buClr>
            </a:pPr>
            <a:r>
              <a:rPr lang="en-US" sz="2400" b="1" dirty="0" smtClean="0">
                <a:solidFill>
                  <a:srgbClr val="002060"/>
                </a:solidFill>
              </a:rPr>
              <a:t>Maintenance: slides 26-28</a:t>
            </a:r>
          </a:p>
          <a:p>
            <a:pPr>
              <a:lnSpc>
                <a:spcPct val="120000"/>
              </a:lnSpc>
              <a:buClr>
                <a:srgbClr val="0070C0"/>
              </a:buClr>
            </a:pPr>
            <a:r>
              <a:rPr lang="en-US" sz="2400" b="1" dirty="0" smtClean="0">
                <a:solidFill>
                  <a:srgbClr val="002060"/>
                </a:solidFill>
              </a:rPr>
              <a:t>Rejection: slides 29-32</a:t>
            </a:r>
          </a:p>
          <a:p>
            <a:endParaRPr lang="en-US" dirty="0">
              <a:solidFill>
                <a:srgbClr val="002060"/>
              </a:solidFill>
            </a:endParaRPr>
          </a:p>
        </p:txBody>
      </p:sp>
      <p:sp>
        <p:nvSpPr>
          <p:cNvPr id="11" name="Title 1"/>
          <p:cNvSpPr txBox="1">
            <a:spLocks/>
          </p:cNvSpPr>
          <p:nvPr/>
        </p:nvSpPr>
        <p:spPr bwMode="auto">
          <a:xfrm>
            <a:off x="-15240" y="1524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002060"/>
                </a:solidFill>
                <a:effectLst/>
                <a:uLnTx/>
                <a:uFillTx/>
                <a:latin typeface="+mj-lt"/>
                <a:ea typeface="+mj-ea"/>
                <a:cs typeface="+mj-cs"/>
              </a:rPr>
              <a:t>Immunosuppression:</a:t>
            </a:r>
            <a:endParaRPr kumimoji="0" lang="en-US" sz="4000" b="1" i="0" u="none" strike="noStrike" kern="0" cap="none" spc="0" normalizeH="0" baseline="0" noProof="0" dirty="0">
              <a:ln>
                <a:noFill/>
              </a:ln>
              <a:solidFill>
                <a:srgbClr val="002060"/>
              </a:solidFill>
              <a:effectLst/>
              <a:uLnTx/>
              <a:uFillTx/>
              <a:latin typeface="+mj-lt"/>
              <a:ea typeface="+mj-ea"/>
              <a:cs typeface="+mj-cs"/>
            </a:endParaRPr>
          </a:p>
        </p:txBody>
      </p:sp>
      <p:grpSp>
        <p:nvGrpSpPr>
          <p:cNvPr id="9" name="Group 8"/>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03869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562600" y="6146792"/>
            <a:ext cx="3048000" cy="461665"/>
          </a:xfrm>
          <a:prstGeom prst="rect">
            <a:avLst/>
          </a:prstGeom>
          <a:noFill/>
        </p:spPr>
        <p:txBody>
          <a:bodyPr wrap="square" rtlCol="0">
            <a:spAutoFit/>
          </a:bodyPr>
          <a:lstStyle/>
          <a:p>
            <a:r>
              <a:rPr lang="en-US" sz="1200" b="1" dirty="0">
                <a:solidFill>
                  <a:srgbClr val="002060"/>
                </a:solidFill>
              </a:rPr>
              <a:t>Analysis is limited to patients who were alive at the time of </a:t>
            </a:r>
            <a:r>
              <a:rPr lang="en-US" sz="1200" b="1" dirty="0" smtClean="0">
                <a:solidFill>
                  <a:srgbClr val="002060"/>
                </a:solidFill>
              </a:rPr>
              <a:t>discharge</a:t>
            </a:r>
            <a:r>
              <a:rPr lang="en-US" sz="1200" b="1" dirty="0">
                <a:solidFill>
                  <a:srgbClr val="002060"/>
                </a:solidFill>
              </a:rPr>
              <a:t>.</a:t>
            </a:r>
          </a:p>
        </p:txBody>
      </p:sp>
      <p:graphicFrame>
        <p:nvGraphicFramePr>
          <p:cNvPr id="14" name="Content Placeholder 9"/>
          <p:cNvGraphicFramePr>
            <a:graphicFrameLocks noGrp="1"/>
          </p:cNvGraphicFramePr>
          <p:nvPr>
            <p:ph idx="1"/>
            <p:extLst>
              <p:ext uri="{D42A27DB-BD31-4B8C-83A1-F6EECF244321}">
                <p14:modId xmlns:p14="http://schemas.microsoft.com/office/powerpoint/2010/main" val="882540574"/>
              </p:ext>
            </p:extLst>
          </p:nvPr>
        </p:nvGraphicFramePr>
        <p:xfrm>
          <a:off x="152400" y="1371600"/>
          <a:ext cx="88392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2700" y="457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Induction Immunosuppression</a:t>
            </a:r>
            <a:br>
              <a:rPr lang="en-US" sz="2400" kern="0" dirty="0" smtClean="0">
                <a:solidFill>
                  <a:srgbClr val="002060"/>
                </a:solidFill>
              </a:rPr>
            </a:br>
            <a:r>
              <a:rPr lang="en-US" sz="2000" i="1" kern="0" dirty="0" smtClean="0">
                <a:solidFill>
                  <a:srgbClr val="002060"/>
                </a:solidFill>
              </a:rPr>
              <a:t> </a:t>
            </a:r>
            <a:r>
              <a:rPr lang="en-US" sz="2000" kern="0" dirty="0" smtClean="0">
                <a:solidFill>
                  <a:srgbClr val="002060"/>
                </a:solidFill>
              </a:rPr>
              <a:t/>
            </a:r>
            <a:br>
              <a:rPr lang="en-US" sz="2000" kern="0" dirty="0" smtClean="0">
                <a:solidFill>
                  <a:srgbClr val="002060"/>
                </a:solidFill>
              </a:rPr>
            </a:br>
            <a:endParaRPr lang="en-US" sz="2000" kern="0" dirty="0">
              <a:solidFill>
                <a:srgbClr val="002060"/>
              </a:solidFill>
            </a:endParaRPr>
          </a:p>
        </p:txBody>
      </p:sp>
      <p:sp>
        <p:nvSpPr>
          <p:cNvPr id="3" name="title_cohort"/>
          <p:cNvSpPr txBox="1"/>
          <p:nvPr/>
        </p:nvSpPr>
        <p:spPr>
          <a:xfrm>
            <a:off x="2082800" y="1047026"/>
            <a:ext cx="5562600"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1" name="pvalues"/>
          <p:cNvSpPr txBox="1"/>
          <p:nvPr/>
        </p:nvSpPr>
        <p:spPr>
          <a:xfrm>
            <a:off x="6934200" y="2286000"/>
            <a:ext cx="1293301" cy="323165"/>
          </a:xfrm>
          <a:prstGeom prst="rect">
            <a:avLst/>
          </a:prstGeom>
          <a:noFill/>
        </p:spPr>
        <p:txBody>
          <a:bodyPr wrap="square" rtlCol="0">
            <a:spAutoFit/>
          </a:bodyPr>
          <a:lstStyle/>
          <a:p>
            <a:pPr algn="ctr"/>
            <a:r>
              <a:rPr lang="en-US" sz="1500" b="1" dirty="0" smtClean="0">
                <a:solidFill>
                  <a:schemeClr val="bg2"/>
                </a:solidFill>
              </a:rPr>
              <a:t>N = 20,088</a:t>
            </a:r>
            <a:endParaRPr lang="en-US" sz="1500" b="1" dirty="0">
              <a:solidFill>
                <a:schemeClr val="bg2"/>
              </a:solidFill>
            </a:endParaRPr>
          </a:p>
        </p:txBody>
      </p:sp>
    </p:spTree>
    <p:extLst>
      <p:ext uri="{BB962C8B-B14F-4D97-AF65-F5344CB8AC3E}">
        <p14:creationId xmlns:p14="http://schemas.microsoft.com/office/powerpoint/2010/main" val="3151597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48618480"/>
              </p:ext>
            </p:extLst>
          </p:nvPr>
        </p:nvGraphicFramePr>
        <p:xfrm>
          <a:off x="152400" y="1401342"/>
          <a:ext cx="8839200" cy="51609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562600" y="6146792"/>
            <a:ext cx="3048000" cy="461665"/>
          </a:xfrm>
          <a:prstGeom prst="rect">
            <a:avLst/>
          </a:prstGeom>
          <a:noFill/>
        </p:spPr>
        <p:txBody>
          <a:bodyPr wrap="square" rtlCol="0">
            <a:spAutoFit/>
          </a:bodyPr>
          <a:lstStyle/>
          <a:p>
            <a:r>
              <a:rPr lang="en-US" sz="1200" b="1" dirty="0">
                <a:solidFill>
                  <a:srgbClr val="002060"/>
                </a:solidFill>
              </a:rPr>
              <a:t>Analysis is limited to patients who were alive at the time of </a:t>
            </a:r>
            <a:r>
              <a:rPr lang="en-US" sz="1200" b="1" dirty="0" smtClean="0">
                <a:solidFill>
                  <a:srgbClr val="002060"/>
                </a:solidFill>
              </a:rPr>
              <a:t>discharge</a:t>
            </a:r>
            <a:r>
              <a:rPr lang="en-US" sz="1200" b="1" dirty="0">
                <a:solidFill>
                  <a:srgbClr val="002060"/>
                </a:solidFill>
              </a:rPr>
              <a:t>.</a:t>
            </a:r>
          </a:p>
        </p:txBody>
      </p:sp>
      <p:sp>
        <p:nvSpPr>
          <p:cNvPr id="15" name="Title 1"/>
          <p:cNvSpPr txBox="1">
            <a:spLocks/>
          </p:cNvSpPr>
          <p:nvPr/>
        </p:nvSpPr>
        <p:spPr bwMode="auto">
          <a:xfrm>
            <a:off x="0" y="312943"/>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Induction Immunosuppression by Location</a:t>
            </a:r>
            <a:br>
              <a:rPr lang="en-US" sz="2400" kern="0" dirty="0" smtClean="0">
                <a:solidFill>
                  <a:srgbClr val="002060"/>
                </a:solidFill>
              </a:rPr>
            </a:br>
            <a:r>
              <a:rPr lang="en-US" sz="2400" i="1" kern="0" dirty="0" smtClean="0">
                <a:solidFill>
                  <a:srgbClr val="002060"/>
                </a:solidFill>
              </a:rPr>
              <a:t> </a:t>
            </a:r>
            <a:endParaRPr lang="en-US" sz="2000" kern="0" dirty="0">
              <a:solidFill>
                <a:srgbClr val="002060"/>
              </a:solidFill>
            </a:endParaRPr>
          </a:p>
        </p:txBody>
      </p:sp>
      <p:sp>
        <p:nvSpPr>
          <p:cNvPr id="3" name="title_cohort"/>
          <p:cNvSpPr txBox="1"/>
          <p:nvPr/>
        </p:nvSpPr>
        <p:spPr>
          <a:xfrm>
            <a:off x="2087034" y="1052032"/>
            <a:ext cx="5181600"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65253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40170052"/>
              </p:ext>
            </p:extLst>
          </p:nvPr>
        </p:nvGraphicFramePr>
        <p:xfrm>
          <a:off x="152400" y="1600200"/>
          <a:ext cx="8915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Induction Type </a:t>
            </a:r>
            <a:br>
              <a:rPr lang="en-US" sz="2400" kern="0" dirty="0" smtClean="0">
                <a:solidFill>
                  <a:srgbClr val="002060"/>
                </a:solidFill>
              </a:rPr>
            </a:br>
            <a:r>
              <a:rPr lang="en-US" sz="2000" kern="0" dirty="0" smtClean="0">
                <a:solidFill>
                  <a:srgbClr val="002060"/>
                </a:solidFill>
              </a:rPr>
              <a:t>Conditional on Survival to 14 Days</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4343400" y="1833041"/>
            <a:ext cx="4188901" cy="276999"/>
          </a:xfrm>
          <a:prstGeom prst="rect">
            <a:avLst/>
          </a:prstGeom>
          <a:noFill/>
        </p:spPr>
        <p:txBody>
          <a:bodyPr wrap="square" rtlCol="0">
            <a:spAutoFit/>
          </a:bodyPr>
          <a:lstStyle/>
          <a:p>
            <a:r>
              <a:rPr lang="en-US" sz="1200" b="1" dirty="0">
                <a:solidFill>
                  <a:schemeClr val="bg2"/>
                </a:solidFill>
              </a:rPr>
              <a:t>No </a:t>
            </a:r>
            <a:r>
              <a:rPr lang="en-US" sz="1200" b="1" dirty="0" smtClean="0">
                <a:solidFill>
                  <a:schemeClr val="bg2"/>
                </a:solidFill>
              </a:rPr>
              <a:t>pairwise </a:t>
            </a:r>
            <a:r>
              <a:rPr lang="en-US" sz="1200" b="1" dirty="0">
                <a:solidFill>
                  <a:schemeClr val="bg2"/>
                </a:solidFill>
              </a:rPr>
              <a:t>comparisons were significant at p </a:t>
            </a:r>
            <a:r>
              <a:rPr lang="en-US" sz="1200" b="1" dirty="0" smtClean="0">
                <a:solidFill>
                  <a:schemeClr val="bg2"/>
                </a:solidFill>
              </a:rPr>
              <a:t>&lt; 0.05.</a:t>
            </a:r>
            <a:endParaRPr lang="en-US" sz="1200" b="1" dirty="0">
              <a:solidFill>
                <a:schemeClr val="bg2"/>
              </a:solidFill>
            </a:endParaRPr>
          </a:p>
        </p:txBody>
      </p:sp>
      <p:sp>
        <p:nvSpPr>
          <p:cNvPr id="3" name="title_cohort"/>
          <p:cNvSpPr txBox="1"/>
          <p:nvPr/>
        </p:nvSpPr>
        <p:spPr>
          <a:xfrm>
            <a:off x="2057400" y="1217751"/>
            <a:ext cx="5599650"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22408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59593" y="6259316"/>
            <a:ext cx="2971800" cy="461665"/>
          </a:xfrm>
          <a:prstGeom prst="rect">
            <a:avLst/>
          </a:prstGeom>
          <a:noFill/>
        </p:spPr>
        <p:txBody>
          <a:bodyPr wrap="square" rtlCol="0">
            <a:spAutoFit/>
          </a:bodyPr>
          <a:lstStyle/>
          <a:p>
            <a:r>
              <a:rPr lang="en-US" sz="1200" b="1" dirty="0">
                <a:solidFill>
                  <a:srgbClr val="002060"/>
                </a:solidFill>
              </a:rPr>
              <a:t>Analysis is limited to patients who were alive at the time of </a:t>
            </a:r>
            <a:r>
              <a:rPr lang="en-US" sz="1200" b="1" dirty="0" smtClean="0">
                <a:solidFill>
                  <a:srgbClr val="002060"/>
                </a:solidFill>
              </a:rPr>
              <a:t>follow-up</a:t>
            </a:r>
            <a:r>
              <a:rPr lang="en-US" sz="1200" b="1" dirty="0">
                <a:solidFill>
                  <a:srgbClr val="002060"/>
                </a:solidFill>
              </a:rPr>
              <a:t>.</a:t>
            </a:r>
          </a:p>
        </p:txBody>
      </p:sp>
      <p:graphicFrame>
        <p:nvGraphicFramePr>
          <p:cNvPr id="22" name="Content Placeholder 3"/>
          <p:cNvGraphicFramePr>
            <a:graphicFrameLocks noGrp="1"/>
          </p:cNvGraphicFramePr>
          <p:nvPr>
            <p:ph idx="1"/>
            <p:extLst>
              <p:ext uri="{D42A27DB-BD31-4B8C-83A1-F6EECF244321}">
                <p14:modId xmlns:p14="http://schemas.microsoft.com/office/powerpoint/2010/main" val="833431951"/>
              </p:ext>
            </p:extLst>
          </p:nvPr>
        </p:nvGraphicFramePr>
        <p:xfrm>
          <a:off x="2" y="1447799"/>
          <a:ext cx="8991598" cy="4906741"/>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bwMode="auto">
          <a:xfrm>
            <a:off x="228600" y="762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Maintenance Immunosuppression at Time of 1 Year</a:t>
            </a:r>
            <a:endParaRPr lang="en-US" sz="2000" kern="0" dirty="0">
              <a:solidFill>
                <a:srgbClr val="002060"/>
              </a:solidFill>
            </a:endParaRPr>
          </a:p>
        </p:txBody>
      </p:sp>
      <p:sp>
        <p:nvSpPr>
          <p:cNvPr id="11" name="pvalues"/>
          <p:cNvSpPr txBox="1"/>
          <p:nvPr/>
        </p:nvSpPr>
        <p:spPr>
          <a:xfrm>
            <a:off x="6441642" y="1732210"/>
            <a:ext cx="2207701" cy="323165"/>
          </a:xfrm>
          <a:prstGeom prst="rect">
            <a:avLst/>
          </a:prstGeom>
          <a:noFill/>
        </p:spPr>
        <p:txBody>
          <a:bodyPr wrap="square" rtlCol="0">
            <a:spAutoFit/>
          </a:bodyPr>
          <a:lstStyle/>
          <a:p>
            <a:pPr algn="ctr"/>
            <a:r>
              <a:rPr lang="en-US" sz="1500" b="1" dirty="0" smtClean="0">
                <a:solidFill>
                  <a:schemeClr val="bg2"/>
                </a:solidFill>
              </a:rPr>
              <a:t>N = 17,490</a:t>
            </a:r>
            <a:endParaRPr lang="en-US" sz="1500" b="1" dirty="0">
              <a:solidFill>
                <a:schemeClr val="bg2"/>
              </a:solidFill>
            </a:endParaRPr>
          </a:p>
        </p:txBody>
      </p:sp>
      <p:sp>
        <p:nvSpPr>
          <p:cNvPr id="3" name="title_cohort"/>
          <p:cNvSpPr txBox="1"/>
          <p:nvPr/>
        </p:nvSpPr>
        <p:spPr>
          <a:xfrm>
            <a:off x="2667000" y="1065546"/>
            <a:ext cx="6019800" cy="400110"/>
          </a:xfrm>
          <a:prstGeom prst="rect">
            <a:avLst/>
          </a:prstGeom>
          <a:noFill/>
        </p:spPr>
        <p:txBody>
          <a:bodyPr wrap="square" rtlCol="0">
            <a:spAutoFit/>
          </a:bodyPr>
          <a:lstStyle/>
          <a:p>
            <a:pPr algn="ctr"/>
            <a:r>
              <a:rPr lang="en-US" sz="2000" b="1" kern="0" dirty="0" smtClean="0">
                <a:solidFill>
                  <a:srgbClr val="002060"/>
                </a:solidFill>
              </a:rPr>
              <a:t>(Follow-ups: January 2010 – June 2018)</a:t>
            </a:r>
            <a:endParaRPr lang="en-US" sz="2000" b="1" kern="0" dirty="0">
              <a:solidFill>
                <a:srgbClr val="002060"/>
              </a:solidFill>
            </a:endParaRPr>
          </a:p>
        </p:txBody>
      </p:sp>
      <p:sp>
        <p:nvSpPr>
          <p:cNvPr id="4" name="TextBox 3"/>
          <p:cNvSpPr txBox="1"/>
          <p:nvPr/>
        </p:nvSpPr>
        <p:spPr>
          <a:xfrm>
            <a:off x="1676400" y="1026442"/>
            <a:ext cx="1981200" cy="461665"/>
          </a:xfrm>
          <a:prstGeom prst="rect">
            <a:avLst/>
          </a:prstGeom>
          <a:noFill/>
        </p:spPr>
        <p:txBody>
          <a:bodyPr wrap="square" rtlCol="0">
            <a:spAutoFit/>
          </a:bodyPr>
          <a:lstStyle/>
          <a:p>
            <a:r>
              <a:rPr lang="en-US" sz="2400" b="1" kern="0" dirty="0">
                <a:solidFill>
                  <a:srgbClr val="002060"/>
                </a:solidFill>
              </a:rPr>
              <a:t>Follow-up</a:t>
            </a:r>
            <a:endParaRPr lang="en-US" sz="24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44482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66800"/>
          </a:xfrm>
        </p:spPr>
        <p:txBody>
          <a:bodyPr/>
          <a:lstStyle/>
          <a:p>
            <a:r>
              <a:rPr lang="en-US" sz="2600" dirty="0" smtClean="0">
                <a:solidFill>
                  <a:srgbClr val="002060"/>
                </a:solidFill>
              </a:rPr>
              <a:t>Adult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 Maintenance Immunosuppression at Time of 1 Year Follow-up by Year</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2796632"/>
              </p:ext>
            </p:extLst>
          </p:nvPr>
        </p:nvGraphicFramePr>
        <p:xfrm>
          <a:off x="3" y="1447800"/>
          <a:ext cx="8980446" cy="46812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08649" y="6259316"/>
            <a:ext cx="2971800" cy="461665"/>
          </a:xfrm>
          <a:prstGeom prst="rect">
            <a:avLst/>
          </a:prstGeom>
          <a:noFill/>
        </p:spPr>
        <p:txBody>
          <a:bodyPr wrap="square" rtlCol="0">
            <a:spAutoFit/>
          </a:bodyPr>
          <a:lstStyle/>
          <a:p>
            <a:r>
              <a:rPr lang="en-US" sz="1200" b="1" dirty="0">
                <a:solidFill>
                  <a:srgbClr val="002060"/>
                </a:solidFill>
              </a:rPr>
              <a:t>Analysis is limited to patients who were alive at the time of </a:t>
            </a:r>
            <a:r>
              <a:rPr lang="en-US" sz="1200" b="1" dirty="0" smtClean="0">
                <a:solidFill>
                  <a:srgbClr val="002060"/>
                </a:solidFill>
              </a:rPr>
              <a:t>follow-up</a:t>
            </a:r>
            <a:r>
              <a:rPr lang="en-US" sz="1200" b="1" dirty="0">
                <a:solidFill>
                  <a:srgbClr val="002060"/>
                </a:solidFill>
              </a:rPr>
              <a:t>.</a:t>
            </a:r>
          </a:p>
        </p:txBody>
      </p:sp>
      <p:sp>
        <p:nvSpPr>
          <p:cNvPr id="11" name="TextBox 10"/>
          <p:cNvSpPr txBox="1"/>
          <p:nvPr/>
        </p:nvSpPr>
        <p:spPr>
          <a:xfrm>
            <a:off x="0" y="5886006"/>
            <a:ext cx="9144000" cy="307777"/>
          </a:xfrm>
          <a:prstGeom prst="rect">
            <a:avLst/>
          </a:prstGeom>
          <a:noFill/>
        </p:spPr>
        <p:txBody>
          <a:bodyPr wrap="square" rtlCol="0">
            <a:spAutoFit/>
          </a:bodyPr>
          <a:lstStyle/>
          <a:p>
            <a:pPr algn="ctr"/>
            <a:r>
              <a:rPr lang="en-US" sz="1400" b="1" dirty="0">
                <a:solidFill>
                  <a:srgbClr val="002060"/>
                </a:solidFill>
              </a:rPr>
              <a:t>NOTE: Different patients are analyzed in each </a:t>
            </a:r>
            <a:r>
              <a:rPr lang="en-US" sz="1400" b="1" dirty="0" smtClean="0">
                <a:solidFill>
                  <a:srgbClr val="002060"/>
                </a:solidFill>
              </a:rPr>
              <a:t>timeframe.</a:t>
            </a:r>
            <a:endParaRPr lang="en-US" sz="1400" b="1"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38532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598848943"/>
              </p:ext>
            </p:extLst>
          </p:nvPr>
        </p:nvGraphicFramePr>
        <p:xfrm>
          <a:off x="152400" y="1245823"/>
          <a:ext cx="8915400" cy="490096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6008649" y="6259316"/>
            <a:ext cx="2971800" cy="461665"/>
          </a:xfrm>
          <a:prstGeom prst="rect">
            <a:avLst/>
          </a:prstGeom>
          <a:noFill/>
        </p:spPr>
        <p:txBody>
          <a:bodyPr wrap="square" rtlCol="0">
            <a:spAutoFit/>
          </a:bodyPr>
          <a:lstStyle/>
          <a:p>
            <a:r>
              <a:rPr lang="en-US" sz="1200" b="1" dirty="0">
                <a:solidFill>
                  <a:srgbClr val="002060"/>
                </a:solidFill>
              </a:rPr>
              <a:t>Analysis is limited to patients who were alive at the time of </a:t>
            </a:r>
            <a:r>
              <a:rPr lang="en-US" sz="1200" b="1" dirty="0" smtClean="0">
                <a:solidFill>
                  <a:srgbClr val="002060"/>
                </a:solidFill>
              </a:rPr>
              <a:t>follow-up</a:t>
            </a:r>
            <a:r>
              <a:rPr lang="en-US" sz="1200" b="1" dirty="0">
                <a:solidFill>
                  <a:srgbClr val="002060"/>
                </a:solidFill>
              </a:rPr>
              <a:t>.</a:t>
            </a:r>
          </a:p>
        </p:txBody>
      </p:sp>
      <p:sp>
        <p:nvSpPr>
          <p:cNvPr id="20" name="Title 2"/>
          <p:cNvSpPr txBox="1"/>
          <p:nvPr/>
        </p:nvSpPr>
        <p:spPr>
          <a:xfrm>
            <a:off x="152400" y="795328"/>
            <a:ext cx="3886200" cy="461665"/>
          </a:xfrm>
          <a:prstGeom prst="rect">
            <a:avLst/>
          </a:prstGeom>
          <a:noFill/>
        </p:spPr>
        <p:txBody>
          <a:bodyPr wrap="square" rtlCol="0">
            <a:spAutoFit/>
          </a:bodyPr>
          <a:lstStyle/>
          <a:p>
            <a:r>
              <a:rPr lang="en-US" sz="2400" b="1" kern="0" dirty="0">
                <a:solidFill>
                  <a:srgbClr val="002060"/>
                </a:solidFill>
              </a:rPr>
              <a:t>Time of </a:t>
            </a:r>
            <a:r>
              <a:rPr lang="en-US" sz="2400" b="1" kern="0" dirty="0" smtClean="0">
                <a:solidFill>
                  <a:srgbClr val="002060"/>
                </a:solidFill>
              </a:rPr>
              <a:t>1 Year Follow-up</a:t>
            </a:r>
            <a:endParaRPr lang="en-US" sz="2400" b="1" dirty="0">
              <a:solidFill>
                <a:srgbClr val="002060"/>
              </a:solidFill>
            </a:endParaRPr>
          </a:p>
        </p:txBody>
      </p:sp>
      <p:sp>
        <p:nvSpPr>
          <p:cNvPr id="12" name="Title 1"/>
          <p:cNvSpPr txBox="1">
            <a:spLocks/>
          </p:cNvSpPr>
          <p:nvPr/>
        </p:nvSpPr>
        <p:spPr bwMode="auto">
          <a:xfrm>
            <a:off x="0" y="152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Adult Heart Transplants</a:t>
            </a:r>
            <a:r>
              <a:rPr lang="en-US" sz="4400" kern="0" dirty="0" smtClean="0">
                <a:solidFill>
                  <a:srgbClr val="002060"/>
                </a:solidFill>
              </a:rPr>
              <a:t/>
            </a:r>
            <a:br>
              <a:rPr lang="en-US" sz="4400" kern="0" dirty="0" smtClean="0">
                <a:solidFill>
                  <a:srgbClr val="002060"/>
                </a:solidFill>
              </a:rPr>
            </a:br>
            <a:r>
              <a:rPr lang="en-US" sz="2000" kern="0" dirty="0" smtClean="0">
                <a:solidFill>
                  <a:srgbClr val="002060"/>
                </a:solidFill>
              </a:rPr>
              <a:t> </a:t>
            </a:r>
            <a:r>
              <a:rPr lang="en-US" sz="2400" kern="0" dirty="0" smtClean="0">
                <a:solidFill>
                  <a:srgbClr val="002060"/>
                </a:solidFill>
              </a:rPr>
              <a:t>Maintenance Immunosuppression Drug Combinations at</a:t>
            </a:r>
          </a:p>
          <a:p>
            <a:pPr>
              <a:lnSpc>
                <a:spcPct val="90000"/>
              </a:lnSpc>
            </a:pPr>
            <a:endParaRPr lang="en-US" sz="2400" kern="0" dirty="0">
              <a:solidFill>
                <a:srgbClr val="002060"/>
              </a:solidFill>
            </a:endParaRPr>
          </a:p>
          <a:p>
            <a:pPr>
              <a:lnSpc>
                <a:spcPct val="90000"/>
              </a:lnSpc>
            </a:pPr>
            <a:r>
              <a:rPr lang="en-US" sz="2400" kern="0" dirty="0" smtClean="0">
                <a:solidFill>
                  <a:srgbClr val="002060"/>
                </a:solidFill>
              </a:rPr>
              <a:t> </a:t>
            </a:r>
            <a:endParaRPr lang="en-US" sz="1900" kern="0" dirty="0">
              <a:solidFill>
                <a:srgbClr val="002060"/>
              </a:solidFill>
            </a:endParaRPr>
          </a:p>
        </p:txBody>
      </p:sp>
      <p:sp>
        <p:nvSpPr>
          <p:cNvPr id="3" name="title_cohort"/>
          <p:cNvSpPr txBox="1"/>
          <p:nvPr/>
        </p:nvSpPr>
        <p:spPr>
          <a:xfrm>
            <a:off x="4038600" y="845713"/>
            <a:ext cx="5029200" cy="400110"/>
          </a:xfrm>
          <a:prstGeom prst="rect">
            <a:avLst/>
          </a:prstGeom>
          <a:noFill/>
        </p:spPr>
        <p:txBody>
          <a:bodyPr wrap="square" rtlCol="0">
            <a:spAutoFit/>
          </a:bodyPr>
          <a:lstStyle/>
          <a:p>
            <a:r>
              <a:rPr lang="en-US" sz="2000" b="1" dirty="0" smtClean="0">
                <a:solidFill>
                  <a:srgbClr val="002060"/>
                </a:solidFill>
              </a:rPr>
              <a:t>(Follow-ups: January 2010 – June 2018)</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10072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Adult Heart Transplants </a:t>
            </a:r>
            <a:br>
              <a:rPr lang="en-US" sz="2600" dirty="0" smtClean="0">
                <a:solidFill>
                  <a:srgbClr val="002060"/>
                </a:solidFill>
              </a:rPr>
            </a:br>
            <a:r>
              <a:rPr lang="en-US" sz="2100" dirty="0" smtClean="0">
                <a:solidFill>
                  <a:srgbClr val="002060"/>
                </a:solidFill>
              </a:rPr>
              <a:t>% of Recipients Experiencing </a:t>
            </a:r>
            <a:r>
              <a:rPr lang="en-US" sz="2100" i="1" u="sng" dirty="0" smtClean="0">
                <a:solidFill>
                  <a:srgbClr val="002060"/>
                </a:solidFill>
              </a:rPr>
              <a:t>Treated</a:t>
            </a:r>
            <a:r>
              <a:rPr lang="en-US" sz="2100" dirty="0" smtClean="0">
                <a:solidFill>
                  <a:srgbClr val="002060"/>
                </a:solidFill>
              </a:rPr>
              <a:t> Rejection Between Transplant Discharge and 1-Year Follow-Up by Transplant Era</a:t>
            </a:r>
            <a:endParaRPr lang="en-US" sz="2100" dirty="0">
              <a:solidFill>
                <a:srgbClr val="002060"/>
              </a:solidFill>
            </a:endParaRPr>
          </a:p>
        </p:txBody>
      </p:sp>
      <p:graphicFrame>
        <p:nvGraphicFramePr>
          <p:cNvPr id="19" name="Content Placeholder 3"/>
          <p:cNvGraphicFramePr>
            <a:graphicFrameLocks noGrp="1"/>
          </p:cNvGraphicFramePr>
          <p:nvPr>
            <p:ph idx="1"/>
            <p:extLst>
              <p:ext uri="{D42A27DB-BD31-4B8C-83A1-F6EECF244321}">
                <p14:modId xmlns:p14="http://schemas.microsoft.com/office/powerpoint/2010/main" val="1484268581"/>
              </p:ext>
            </p:extLst>
          </p:nvPr>
        </p:nvGraphicFramePr>
        <p:xfrm>
          <a:off x="0" y="1295400"/>
          <a:ext cx="8991600" cy="492762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562600" y="5779109"/>
            <a:ext cx="3352800" cy="830997"/>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2" name="pvalues"/>
          <p:cNvSpPr txBox="1"/>
          <p:nvPr/>
        </p:nvSpPr>
        <p:spPr>
          <a:xfrm>
            <a:off x="4267200" y="1656344"/>
            <a:ext cx="1219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38180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28600" y="2209800"/>
            <a:ext cx="8686800" cy="3810000"/>
          </a:xfrm>
        </p:spPr>
        <p:txBody>
          <a:bodyPr lIns="9144" rIns="9144"/>
          <a:lstStyle/>
          <a:p>
            <a:pPr>
              <a:lnSpc>
                <a:spcPct val="120000"/>
              </a:lnSpc>
              <a:spcBef>
                <a:spcPts val="400"/>
              </a:spcBef>
              <a:buClr>
                <a:srgbClr val="0070C0"/>
              </a:buClr>
            </a:pPr>
            <a:r>
              <a:rPr lang="en-US" sz="2800" b="1" dirty="0" smtClean="0">
                <a:solidFill>
                  <a:srgbClr val="002060"/>
                </a:solidFill>
              </a:rPr>
              <a:t>Diagnosis: slides 4-6, 11,17</a:t>
            </a:r>
          </a:p>
          <a:p>
            <a:pPr>
              <a:lnSpc>
                <a:spcPct val="120000"/>
              </a:lnSpc>
              <a:spcBef>
                <a:spcPts val="400"/>
              </a:spcBef>
              <a:buClr>
                <a:srgbClr val="0070C0"/>
              </a:buClr>
            </a:pPr>
            <a:r>
              <a:rPr lang="en-US" sz="2800" b="1" dirty="0" smtClean="0">
                <a:solidFill>
                  <a:srgbClr val="002060"/>
                </a:solidFill>
              </a:rPr>
              <a:t>Retransplants by year: slide 7</a:t>
            </a:r>
          </a:p>
          <a:p>
            <a:pPr>
              <a:lnSpc>
                <a:spcPct val="120000"/>
              </a:lnSpc>
              <a:spcBef>
                <a:spcPts val="400"/>
              </a:spcBef>
              <a:buClr>
                <a:srgbClr val="0070C0"/>
              </a:buClr>
            </a:pPr>
            <a:r>
              <a:rPr lang="en-US" sz="2800" b="1" dirty="0" smtClean="0">
                <a:solidFill>
                  <a:srgbClr val="002060"/>
                </a:solidFill>
              </a:rPr>
              <a:t>Recipient and donor characteristics: slides 8-21</a:t>
            </a:r>
          </a:p>
        </p:txBody>
      </p:sp>
      <p:sp>
        <p:nvSpPr>
          <p:cNvPr id="12" name="Title 1"/>
          <p:cNvSpPr txBox="1">
            <a:spLocks/>
          </p:cNvSpPr>
          <p:nvPr/>
        </p:nvSpPr>
        <p:spPr bwMode="auto">
          <a:xfrm>
            <a:off x="152400" y="5334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002060"/>
                </a:solidFill>
                <a:effectLst/>
                <a:uLnTx/>
                <a:uFillTx/>
                <a:latin typeface="+mj-lt"/>
                <a:ea typeface="+mj-ea"/>
                <a:cs typeface="+mj-cs"/>
              </a:rPr>
              <a:t>Donor and Recipient Characteristics:</a:t>
            </a:r>
            <a:endParaRPr kumimoji="0" lang="en-US" sz="4000" b="1" i="0" u="none" strike="noStrike" kern="0" cap="none" spc="0" normalizeH="0" baseline="0" noProof="0" dirty="0">
              <a:ln>
                <a:noFill/>
              </a:ln>
              <a:solidFill>
                <a:srgbClr val="002060"/>
              </a:solidFill>
              <a:effectLst/>
              <a:uLnTx/>
              <a:uFillTx/>
              <a:latin typeface="+mj-lt"/>
              <a:ea typeface="+mj-ea"/>
              <a:cs typeface="+mj-cs"/>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62818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25618429"/>
              </p:ext>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3500" y="5937047"/>
            <a:ext cx="5486400" cy="276999"/>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endParaRPr lang="en-US" sz="1200" dirty="0">
              <a:solidFill>
                <a:srgbClr val="002060"/>
              </a:solidFill>
            </a:endParaRPr>
          </a:p>
        </p:txBody>
      </p:sp>
      <p:sp>
        <p:nvSpPr>
          <p:cNvPr id="12" name="TextBox 11"/>
          <p:cNvSpPr txBox="1"/>
          <p:nvPr/>
        </p:nvSpPr>
        <p:spPr>
          <a:xfrm>
            <a:off x="5562600" y="5779109"/>
            <a:ext cx="3352800" cy="830997"/>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3" name="Title 1"/>
          <p:cNvSpPr txBox="1">
            <a:spLocks/>
          </p:cNvSpPr>
          <p:nvPr/>
        </p:nvSpPr>
        <p:spPr bwMode="auto">
          <a:xfrm>
            <a:off x="0" y="151072"/>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1900" kern="0" dirty="0" smtClean="0">
                <a:solidFill>
                  <a:srgbClr val="002060"/>
                </a:solidFill>
              </a:rPr>
              <a:t> </a:t>
            </a:r>
            <a:r>
              <a:rPr lang="en-US" sz="2200" kern="0" dirty="0" smtClean="0">
                <a:solidFill>
                  <a:srgbClr val="002060"/>
                </a:solidFill>
              </a:rPr>
              <a:t>% of Recipients Experiencing </a:t>
            </a:r>
            <a:r>
              <a:rPr lang="en-US" sz="2200" i="1" u="sng" kern="0" dirty="0" smtClean="0">
                <a:solidFill>
                  <a:srgbClr val="002060"/>
                </a:solidFill>
              </a:rPr>
              <a:t>Treated</a:t>
            </a:r>
            <a:r>
              <a:rPr lang="en-US" sz="2200" kern="0" dirty="0" smtClean="0">
                <a:solidFill>
                  <a:srgbClr val="002060"/>
                </a:solidFill>
              </a:rPr>
              <a:t> Rejection Between Transplant Discharge and 1-Year Follow-Up by Type of Induction</a:t>
            </a:r>
            <a:r>
              <a:rPr lang="en-US" sz="2400" kern="0" dirty="0" smtClean="0">
                <a:solidFill>
                  <a:srgbClr val="002060"/>
                </a:solidFill>
              </a:rPr>
              <a:t/>
            </a:r>
            <a:br>
              <a:rPr lang="en-US" sz="2400" kern="0" dirty="0" smtClean="0">
                <a:solidFill>
                  <a:srgbClr val="002060"/>
                </a:solidFill>
              </a:rPr>
            </a:br>
            <a:endParaRPr lang="en-US" sz="1900" kern="0" dirty="0">
              <a:solidFill>
                <a:srgbClr val="002060"/>
              </a:solidFill>
            </a:endParaRPr>
          </a:p>
        </p:txBody>
      </p:sp>
      <p:sp>
        <p:nvSpPr>
          <p:cNvPr id="14" name="pvalues"/>
          <p:cNvSpPr txBox="1"/>
          <p:nvPr/>
        </p:nvSpPr>
        <p:spPr>
          <a:xfrm>
            <a:off x="762000" y="5388173"/>
            <a:ext cx="8763033" cy="36930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002060"/>
                </a:solidFill>
              </a:rPr>
              <a:t>No Induction vs. Polyclonal: p = 0.0398; No Induction vs. IL-2R Antagonist: p = 0.0370; </a:t>
            </a:r>
          </a:p>
          <a:p>
            <a:r>
              <a:rPr lang="en-US" sz="1200" b="1" dirty="0" smtClean="0">
                <a:solidFill>
                  <a:srgbClr val="002060"/>
                </a:solidFill>
              </a:rPr>
              <a:t>Polyclonal vs. IL-2R Antagonist: p = 0.9999</a:t>
            </a:r>
          </a:p>
        </p:txBody>
      </p:sp>
      <p:sp>
        <p:nvSpPr>
          <p:cNvPr id="3" name="title_cohort"/>
          <p:cNvSpPr txBox="1"/>
          <p:nvPr/>
        </p:nvSpPr>
        <p:spPr>
          <a:xfrm>
            <a:off x="2209800" y="1188751"/>
            <a:ext cx="5257800" cy="384721"/>
          </a:xfrm>
          <a:prstGeom prst="rect">
            <a:avLst/>
          </a:prstGeom>
          <a:noFill/>
        </p:spPr>
        <p:txBody>
          <a:bodyPr wrap="square" rtlCol="0">
            <a:spAutoFit/>
          </a:bodyPr>
          <a:lstStyle/>
          <a:p>
            <a:r>
              <a:rPr lang="en-US" sz="1900" b="1" kern="0" dirty="0" smtClean="0">
                <a:solidFill>
                  <a:srgbClr val="002060"/>
                </a:solidFill>
              </a:rPr>
              <a:t>(Follow-ups: January 2005 – June 2018)</a:t>
            </a:r>
            <a:endParaRPr lang="en-US" sz="19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11829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4336667"/>
              </p:ext>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76200" y="5869793"/>
            <a:ext cx="5486400" cy="276999"/>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endParaRPr lang="en-US" sz="1200" dirty="0">
              <a:solidFill>
                <a:srgbClr val="002060"/>
              </a:solidFill>
            </a:endParaRPr>
          </a:p>
        </p:txBody>
      </p:sp>
      <p:sp>
        <p:nvSpPr>
          <p:cNvPr id="17" name="TextBox 16"/>
          <p:cNvSpPr txBox="1"/>
          <p:nvPr/>
        </p:nvSpPr>
        <p:spPr>
          <a:xfrm>
            <a:off x="5562600" y="5779109"/>
            <a:ext cx="3352800" cy="830997"/>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3" name="Title 1"/>
          <p:cNvSpPr txBox="1">
            <a:spLocks/>
          </p:cNvSpPr>
          <p:nvPr/>
        </p:nvSpPr>
        <p:spPr bwMode="auto">
          <a:xfrm>
            <a:off x="0" y="-21798"/>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 % of Recipients Experiencing </a:t>
            </a:r>
            <a:r>
              <a:rPr lang="en-US" sz="2200" i="1" u="sng" kern="0" dirty="0" smtClean="0">
                <a:solidFill>
                  <a:srgbClr val="002060"/>
                </a:solidFill>
              </a:rPr>
              <a:t>Treated</a:t>
            </a:r>
            <a:r>
              <a:rPr lang="en-US" sz="2200" kern="0" dirty="0" smtClean="0">
                <a:solidFill>
                  <a:srgbClr val="002060"/>
                </a:solidFill>
              </a:rPr>
              <a:t> Rejection Between Transplant Discharge and 1-Year Follow-Up by Maintenance</a:t>
            </a:r>
            <a:endParaRPr lang="en-US" sz="1900" kern="0" dirty="0">
              <a:solidFill>
                <a:srgbClr val="002060"/>
              </a:solidFill>
            </a:endParaRPr>
          </a:p>
        </p:txBody>
      </p:sp>
      <p:sp>
        <p:nvSpPr>
          <p:cNvPr id="3" name="Title 2"/>
          <p:cNvSpPr txBox="1"/>
          <p:nvPr/>
        </p:nvSpPr>
        <p:spPr>
          <a:xfrm>
            <a:off x="800100" y="1152563"/>
            <a:ext cx="3276600" cy="430887"/>
          </a:xfrm>
          <a:prstGeom prst="rect">
            <a:avLst/>
          </a:prstGeom>
          <a:noFill/>
        </p:spPr>
        <p:txBody>
          <a:bodyPr wrap="square" rtlCol="0">
            <a:spAutoFit/>
          </a:bodyPr>
          <a:lstStyle/>
          <a:p>
            <a:r>
              <a:rPr lang="en-US" sz="2200" b="1" kern="0" dirty="0">
                <a:solidFill>
                  <a:srgbClr val="002060"/>
                </a:solidFill>
              </a:rPr>
              <a:t>Immunosuppression </a:t>
            </a:r>
          </a:p>
        </p:txBody>
      </p:sp>
      <p:sp>
        <p:nvSpPr>
          <p:cNvPr id="22" name="pvalues"/>
          <p:cNvSpPr txBox="1"/>
          <p:nvPr/>
        </p:nvSpPr>
        <p:spPr>
          <a:xfrm>
            <a:off x="4953000" y="1981200"/>
            <a:ext cx="9382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p&lt;0.0001</a:t>
            </a:r>
          </a:p>
        </p:txBody>
      </p:sp>
      <p:sp>
        <p:nvSpPr>
          <p:cNvPr id="21" name="title_cohort"/>
          <p:cNvSpPr txBox="1"/>
          <p:nvPr/>
        </p:nvSpPr>
        <p:spPr>
          <a:xfrm>
            <a:off x="3613037" y="1156304"/>
            <a:ext cx="5257800" cy="384721"/>
          </a:xfrm>
          <a:prstGeom prst="rect">
            <a:avLst/>
          </a:prstGeom>
          <a:noFill/>
        </p:spPr>
        <p:txBody>
          <a:bodyPr wrap="square" rtlCol="0">
            <a:spAutoFit/>
          </a:bodyPr>
          <a:lstStyle/>
          <a:p>
            <a:r>
              <a:rPr lang="en-US" sz="1900" b="1" kern="0" dirty="0" smtClean="0">
                <a:solidFill>
                  <a:srgbClr val="002060"/>
                </a:solidFill>
              </a:rPr>
              <a:t>(Follow-ups: January 2005 – June 2018)</a:t>
            </a:r>
            <a:endParaRPr lang="en-US" sz="19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2657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29218189"/>
              </p:ext>
            </p:extLst>
          </p:nvPr>
        </p:nvGraphicFramePr>
        <p:xfrm>
          <a:off x="0" y="1346226"/>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295400" y="5029200"/>
            <a:ext cx="6477000" cy="307777"/>
          </a:xfrm>
          <a:prstGeom prst="rect">
            <a:avLst/>
          </a:prstGeom>
          <a:noFill/>
        </p:spPr>
        <p:txBody>
          <a:bodyPr wrap="square" rtlCol="0">
            <a:spAutoFit/>
          </a:bodyPr>
          <a:lstStyle/>
          <a:p>
            <a:r>
              <a:rPr lang="en-US" sz="1400" b="1" dirty="0">
                <a:solidFill>
                  <a:schemeClr val="bg2"/>
                </a:solidFill>
              </a:rPr>
              <a:t>All </a:t>
            </a:r>
            <a:r>
              <a:rPr lang="en-US" sz="1400" b="1" dirty="0" smtClean="0">
                <a:solidFill>
                  <a:schemeClr val="bg2"/>
                </a:solidFill>
              </a:rPr>
              <a:t>pairwise </a:t>
            </a:r>
            <a:r>
              <a:rPr lang="en-US" sz="1400" b="1" dirty="0">
                <a:solidFill>
                  <a:schemeClr val="bg2"/>
                </a:solidFill>
              </a:rPr>
              <a:t>comparisons were statistically significant at p </a:t>
            </a:r>
            <a:r>
              <a:rPr lang="en-US" sz="1400" b="1" dirty="0" smtClean="0">
                <a:solidFill>
                  <a:schemeClr val="bg2"/>
                </a:solidFill>
              </a:rPr>
              <a:t>&lt; 0.001</a:t>
            </a:r>
            <a:r>
              <a:rPr lang="en-US" sz="1400" b="1" dirty="0">
                <a:solidFill>
                  <a:schemeClr val="bg2"/>
                </a:solidFill>
              </a:rPr>
              <a:t>.</a:t>
            </a:r>
          </a:p>
        </p:txBody>
      </p:sp>
      <p:sp>
        <p:nvSpPr>
          <p:cNvPr id="12" name="Title 1"/>
          <p:cNvSpPr txBox="1">
            <a:spLocks/>
          </p:cNvSpPr>
          <p:nvPr/>
        </p:nvSpPr>
        <p:spPr bwMode="auto">
          <a:xfrm>
            <a:off x="0" y="2159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300" kern="0" dirty="0" smtClean="0">
                <a:solidFill>
                  <a:srgbClr val="002060"/>
                </a:solidFill>
              </a:rPr>
              <a:t/>
            </a:r>
            <a:br>
              <a:rPr lang="en-US" sz="2300" kern="0" dirty="0" smtClean="0">
                <a:solidFill>
                  <a:srgbClr val="002060"/>
                </a:solidFill>
              </a:rPr>
            </a:br>
            <a:r>
              <a:rPr lang="en-US" sz="2400" dirty="0">
                <a:solidFill>
                  <a:srgbClr val="002060"/>
                </a:solidFill>
              </a:rPr>
              <a:t>Freedom from </a:t>
            </a:r>
            <a:r>
              <a:rPr lang="en-US" sz="2400" kern="0" dirty="0" smtClean="0">
                <a:solidFill>
                  <a:srgbClr val="002060"/>
                </a:solidFill>
              </a:rPr>
              <a:t>Hospitalization for Rejection by Era</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447800" y="989238"/>
            <a:ext cx="6248400" cy="400110"/>
          </a:xfrm>
          <a:prstGeom prst="rect">
            <a:avLst/>
          </a:prstGeom>
          <a:noFill/>
        </p:spPr>
        <p:txBody>
          <a:bodyPr wrap="square" rtlCol="0">
            <a:spAutoFit/>
          </a:bodyPr>
          <a:lstStyle/>
          <a:p>
            <a:pPr algn="ctr"/>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55914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838200"/>
          </a:xfrm>
        </p:spPr>
        <p:txBody>
          <a:bodyPr/>
          <a:lstStyle/>
          <a:p>
            <a:r>
              <a:rPr lang="en-US" dirty="0" smtClean="0">
                <a:solidFill>
                  <a:srgbClr val="002060"/>
                </a:solidFill>
              </a:rPr>
              <a:t>Survival Analyses:</a:t>
            </a:r>
            <a:endParaRPr lang="en-US" dirty="0">
              <a:solidFill>
                <a:srgbClr val="002060"/>
              </a:solidFill>
            </a:endParaRPr>
          </a:p>
        </p:txBody>
      </p:sp>
      <p:sp>
        <p:nvSpPr>
          <p:cNvPr id="10" name="Content Placeholder 9"/>
          <p:cNvSpPr>
            <a:spLocks noGrp="1"/>
          </p:cNvSpPr>
          <p:nvPr>
            <p:ph idx="1"/>
          </p:nvPr>
        </p:nvSpPr>
        <p:spPr>
          <a:xfrm>
            <a:off x="228600" y="925317"/>
            <a:ext cx="8754534" cy="5250174"/>
          </a:xfrm>
        </p:spPr>
        <p:txBody>
          <a:bodyPr lIns="0" rIns="0"/>
          <a:lstStyle/>
          <a:p>
            <a:pPr marL="274320" indent="-274320">
              <a:spcBef>
                <a:spcPts val="0"/>
              </a:spcBef>
              <a:buClr>
                <a:srgbClr val="0070C0"/>
              </a:buClr>
            </a:pPr>
            <a:r>
              <a:rPr lang="en-US" sz="2150" b="1" dirty="0" smtClean="0">
                <a:solidFill>
                  <a:srgbClr val="002060"/>
                </a:solidFill>
              </a:rPr>
              <a:t>by era: slides 34-35, 47-51 and 57</a:t>
            </a:r>
          </a:p>
          <a:p>
            <a:pPr marL="274320" indent="-274320">
              <a:spcBef>
                <a:spcPts val="0"/>
              </a:spcBef>
              <a:buClr>
                <a:srgbClr val="0070C0"/>
              </a:buClr>
            </a:pPr>
            <a:r>
              <a:rPr lang="en-US" sz="2150" b="1" dirty="0" smtClean="0">
                <a:solidFill>
                  <a:srgbClr val="002060"/>
                </a:solidFill>
              </a:rPr>
              <a:t>by diagnosis: slides 36-38 and 47-51</a:t>
            </a:r>
          </a:p>
          <a:p>
            <a:pPr marL="274320" indent="-274320">
              <a:spcBef>
                <a:spcPts val="0"/>
              </a:spcBef>
              <a:buClr>
                <a:srgbClr val="0070C0"/>
              </a:buClr>
            </a:pPr>
            <a:r>
              <a:rPr lang="en-US" sz="2150" b="1" dirty="0" smtClean="0">
                <a:solidFill>
                  <a:srgbClr val="002060"/>
                </a:solidFill>
              </a:rPr>
              <a:t>by transplant type: slides 39-40 and 57</a:t>
            </a:r>
          </a:p>
          <a:p>
            <a:pPr marL="274320" indent="-274320">
              <a:spcBef>
                <a:spcPts val="0"/>
              </a:spcBef>
              <a:buClr>
                <a:srgbClr val="0070C0"/>
              </a:buClr>
            </a:pPr>
            <a:r>
              <a:rPr lang="en-US" sz="2150" b="1" dirty="0" smtClean="0">
                <a:solidFill>
                  <a:srgbClr val="002060"/>
                </a:solidFill>
              </a:rPr>
              <a:t>by age group: slides 41-42</a:t>
            </a:r>
          </a:p>
          <a:p>
            <a:pPr marL="274320" indent="-274320">
              <a:spcBef>
                <a:spcPts val="0"/>
              </a:spcBef>
              <a:buClr>
                <a:srgbClr val="0070C0"/>
              </a:buClr>
            </a:pPr>
            <a:r>
              <a:rPr lang="en-US" sz="2150" b="1" dirty="0" smtClean="0">
                <a:solidFill>
                  <a:srgbClr val="002060"/>
                </a:solidFill>
              </a:rPr>
              <a:t>by sex: slides 43-46</a:t>
            </a:r>
          </a:p>
          <a:p>
            <a:pPr marL="274320" indent="-274320">
              <a:spcBef>
                <a:spcPts val="0"/>
              </a:spcBef>
              <a:buClr>
                <a:srgbClr val="0070C0"/>
              </a:buClr>
            </a:pPr>
            <a:r>
              <a:rPr lang="en-US" sz="2150" b="1" dirty="0" smtClean="0">
                <a:solidFill>
                  <a:srgbClr val="002060"/>
                </a:solidFill>
              </a:rPr>
              <a:t>by PVR: slide 52</a:t>
            </a:r>
          </a:p>
          <a:p>
            <a:pPr marL="274320" indent="-274320">
              <a:spcBef>
                <a:spcPts val="0"/>
              </a:spcBef>
              <a:buClr>
                <a:srgbClr val="0070C0"/>
              </a:buClr>
            </a:pPr>
            <a:r>
              <a:rPr lang="en-US" sz="2150" b="1" dirty="0" smtClean="0">
                <a:solidFill>
                  <a:srgbClr val="002060"/>
                </a:solidFill>
              </a:rPr>
              <a:t>by recipient BMI: slide 53</a:t>
            </a:r>
          </a:p>
          <a:p>
            <a:pPr marL="274320" indent="-274320">
              <a:spcBef>
                <a:spcPts val="0"/>
              </a:spcBef>
              <a:buClr>
                <a:srgbClr val="0070C0"/>
              </a:buClr>
            </a:pPr>
            <a:r>
              <a:rPr lang="en-US" sz="2150" b="1" dirty="0" smtClean="0">
                <a:solidFill>
                  <a:srgbClr val="002060"/>
                </a:solidFill>
              </a:rPr>
              <a:t>by diabetes mellitus: slide 54</a:t>
            </a:r>
          </a:p>
          <a:p>
            <a:pPr marL="274320" indent="-274320">
              <a:spcBef>
                <a:spcPts val="0"/>
              </a:spcBef>
              <a:buClr>
                <a:srgbClr val="0070C0"/>
              </a:buClr>
            </a:pPr>
            <a:r>
              <a:rPr lang="en-US" sz="2150" b="1" dirty="0" smtClean="0">
                <a:solidFill>
                  <a:srgbClr val="002060"/>
                </a:solidFill>
              </a:rPr>
              <a:t>by cigarette history: slide 55</a:t>
            </a:r>
          </a:p>
          <a:p>
            <a:pPr marL="274320" indent="-274320">
              <a:spcBef>
                <a:spcPts val="0"/>
              </a:spcBef>
              <a:buClr>
                <a:srgbClr val="0070C0"/>
              </a:buClr>
            </a:pPr>
            <a:r>
              <a:rPr lang="en-US" sz="2150" b="1" dirty="0" smtClean="0">
                <a:solidFill>
                  <a:srgbClr val="002060"/>
                </a:solidFill>
              </a:rPr>
              <a:t>by mechanical circulatory support use: slides 56</a:t>
            </a:r>
          </a:p>
          <a:p>
            <a:pPr marL="274320" indent="-274320">
              <a:spcBef>
                <a:spcPts val="0"/>
              </a:spcBef>
              <a:buClr>
                <a:srgbClr val="0070C0"/>
              </a:buClr>
            </a:pPr>
            <a:r>
              <a:rPr lang="en-US" sz="2150" b="1" dirty="0" smtClean="0">
                <a:solidFill>
                  <a:srgbClr val="002060"/>
                </a:solidFill>
              </a:rPr>
              <a:t>by induction and immunosuppression: slides 25</a:t>
            </a:r>
          </a:p>
          <a:p>
            <a:pPr marL="274320" indent="-274320">
              <a:spcBef>
                <a:spcPts val="0"/>
              </a:spcBef>
              <a:buClr>
                <a:srgbClr val="0070C0"/>
              </a:buClr>
            </a:pPr>
            <a:r>
              <a:rPr lang="en-US" sz="2150" b="1" dirty="0" smtClean="0">
                <a:solidFill>
                  <a:srgbClr val="002060"/>
                </a:solidFill>
              </a:rPr>
              <a:t>cause of death: </a:t>
            </a:r>
            <a:r>
              <a:rPr lang="en-US" sz="2150" b="1" dirty="0">
                <a:solidFill>
                  <a:srgbClr val="002060"/>
                </a:solidFill>
              </a:rPr>
              <a:t>slides </a:t>
            </a:r>
            <a:r>
              <a:rPr lang="en-US" sz="2150" b="1" dirty="0" smtClean="0">
                <a:solidFill>
                  <a:srgbClr val="002060"/>
                </a:solidFill>
              </a:rPr>
              <a:t>58-60</a:t>
            </a:r>
            <a:endParaRPr lang="en-US" sz="2150" b="1" dirty="0">
              <a:solidFill>
                <a:srgbClr val="002060"/>
              </a:solidFill>
            </a:endParaRPr>
          </a:p>
          <a:p>
            <a:pPr>
              <a:spcBef>
                <a:spcPts val="0"/>
              </a:spcBef>
            </a:pPr>
            <a:endParaRPr lang="en-US" sz="215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13797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6356570"/>
              </p:ext>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4749"/>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 </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23" name="median_survival"/>
          <p:cNvSpPr txBox="1"/>
          <p:nvPr/>
        </p:nvSpPr>
        <p:spPr>
          <a:xfrm>
            <a:off x="1109961" y="4795004"/>
            <a:ext cx="5660986" cy="521201"/>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a:t>
            </a:r>
          </a:p>
          <a:p>
            <a:r>
              <a:rPr lang="en-US" sz="1400" b="1" dirty="0" smtClean="0">
                <a:solidFill>
                  <a:schemeClr val="bg2"/>
                </a:solidFill>
              </a:rPr>
              <a:t>1982-1991=8.6; 1992-2001=10.5; 2002-2009=12.5; 2010-6/2017=NA</a:t>
            </a:r>
          </a:p>
        </p:txBody>
      </p:sp>
      <p:sp>
        <p:nvSpPr>
          <p:cNvPr id="9" name="pvalues"/>
          <p:cNvSpPr txBox="1"/>
          <p:nvPr/>
        </p:nvSpPr>
        <p:spPr>
          <a:xfrm>
            <a:off x="1022607" y="3827780"/>
            <a:ext cx="3487657" cy="523220"/>
          </a:xfrm>
          <a:prstGeom prst="rect">
            <a:avLst/>
          </a:prstGeom>
          <a:solidFill>
            <a:schemeClr val="tx1"/>
          </a:solidFill>
        </p:spPr>
        <p:txBody>
          <a:bodyPr wrap="square" rtlCol="0">
            <a:spAutoFit/>
          </a:bodyPr>
          <a:lstStyle/>
          <a:p>
            <a:r>
              <a:rPr lang="en-US" sz="1400" b="1" dirty="0">
                <a:solidFill>
                  <a:schemeClr val="bg2"/>
                </a:solidFill>
              </a:rPr>
              <a:t>All </a:t>
            </a:r>
            <a:r>
              <a:rPr lang="en-US" sz="1400" b="1" dirty="0" smtClean="0">
                <a:solidFill>
                  <a:schemeClr val="bg2"/>
                </a:solidFill>
              </a:rPr>
              <a:t>pairwise </a:t>
            </a:r>
            <a:r>
              <a:rPr lang="en-US" sz="1400" b="1" dirty="0">
                <a:solidFill>
                  <a:schemeClr val="bg2"/>
                </a:solidFill>
              </a:rPr>
              <a:t>comparisons were statistically significant at p &lt; 0.0001.</a:t>
            </a:r>
          </a:p>
        </p:txBody>
      </p:sp>
      <p:sp>
        <p:nvSpPr>
          <p:cNvPr id="3" name="title_cohort"/>
          <p:cNvSpPr txBox="1"/>
          <p:nvPr/>
        </p:nvSpPr>
        <p:spPr>
          <a:xfrm>
            <a:off x="2036929" y="950938"/>
            <a:ext cx="5257800" cy="400110"/>
          </a:xfrm>
          <a:prstGeom prst="rect">
            <a:avLst/>
          </a:prstGeom>
          <a:noFill/>
        </p:spPr>
        <p:txBody>
          <a:bodyPr wrap="square" rtlCol="0">
            <a:spAutoFit/>
          </a:bodyPr>
          <a:lstStyle/>
          <a:p>
            <a:r>
              <a:rPr lang="en-US" sz="2000" b="1" kern="0" dirty="0" smtClean="0">
                <a:solidFill>
                  <a:srgbClr val="002060"/>
                </a:solidFill>
              </a:rPr>
              <a:t>(Transplants: January 1982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27458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71610978"/>
              </p:ext>
            </p:extLst>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8381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 Conditional on Survival to 1</a:t>
            </a:r>
            <a:endParaRPr lang="en-US" sz="2000" kern="0" dirty="0">
              <a:solidFill>
                <a:srgbClr val="002060"/>
              </a:solidFill>
            </a:endParaRPr>
          </a:p>
        </p:txBody>
      </p:sp>
      <p:sp>
        <p:nvSpPr>
          <p:cNvPr id="3" name="Title 2"/>
          <p:cNvSpPr txBox="1"/>
          <p:nvPr/>
        </p:nvSpPr>
        <p:spPr>
          <a:xfrm>
            <a:off x="1656342" y="953721"/>
            <a:ext cx="1075266" cy="461665"/>
          </a:xfrm>
          <a:prstGeom prst="rect">
            <a:avLst/>
          </a:prstGeom>
          <a:noFill/>
        </p:spPr>
        <p:txBody>
          <a:bodyPr wrap="square" rtlCol="0">
            <a:spAutoFit/>
          </a:bodyPr>
          <a:lstStyle/>
          <a:p>
            <a:r>
              <a:rPr lang="en-US" sz="2400" b="1" kern="0" dirty="0" smtClean="0">
                <a:solidFill>
                  <a:srgbClr val="002060"/>
                </a:solidFill>
              </a:rPr>
              <a:t>Year</a:t>
            </a:r>
            <a:endParaRPr lang="en-US" sz="2400" b="1" dirty="0">
              <a:solidFill>
                <a:srgbClr val="002060"/>
              </a:solidFill>
            </a:endParaRPr>
          </a:p>
        </p:txBody>
      </p:sp>
      <p:sp>
        <p:nvSpPr>
          <p:cNvPr id="25" name="median_survival"/>
          <p:cNvSpPr txBox="1"/>
          <p:nvPr/>
        </p:nvSpPr>
        <p:spPr>
          <a:xfrm>
            <a:off x="1143000" y="4782806"/>
            <a:ext cx="5714999" cy="533385"/>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a:t>
            </a:r>
          </a:p>
          <a:p>
            <a:r>
              <a:rPr lang="en-US" sz="1400" b="1" dirty="0" smtClean="0">
                <a:solidFill>
                  <a:schemeClr val="bg2"/>
                </a:solidFill>
              </a:rPr>
              <a:t>1982-1991=11.9; 1992-2001=13.2; 2002-2009=14.8; 2010-6/2017=NA</a:t>
            </a:r>
          </a:p>
        </p:txBody>
      </p:sp>
      <p:sp>
        <p:nvSpPr>
          <p:cNvPr id="9" name="pvalues"/>
          <p:cNvSpPr txBox="1"/>
          <p:nvPr/>
        </p:nvSpPr>
        <p:spPr>
          <a:xfrm>
            <a:off x="954111" y="3893923"/>
            <a:ext cx="4648200" cy="523220"/>
          </a:xfrm>
          <a:prstGeom prst="rect">
            <a:avLst/>
          </a:prstGeom>
          <a:solidFill>
            <a:schemeClr val="tx1"/>
          </a:solidFill>
        </p:spPr>
        <p:txBody>
          <a:bodyPr wrap="square" lIns="0" rIns="0" rtlCol="0">
            <a:spAutoFit/>
          </a:bodyPr>
          <a:lstStyle/>
          <a:p>
            <a:r>
              <a:rPr lang="en-US" sz="1400" b="1" dirty="0">
                <a:solidFill>
                  <a:schemeClr val="bg2"/>
                </a:solidFill>
              </a:rPr>
              <a:t>All </a:t>
            </a:r>
            <a:r>
              <a:rPr lang="en-US" sz="1400" b="1" dirty="0" smtClean="0">
                <a:solidFill>
                  <a:schemeClr val="bg2"/>
                </a:solidFill>
              </a:rPr>
              <a:t>pairwise </a:t>
            </a:r>
            <a:r>
              <a:rPr lang="en-US" sz="1400" b="1" dirty="0">
                <a:solidFill>
                  <a:schemeClr val="bg2"/>
                </a:solidFill>
              </a:rPr>
              <a:t>comparisons were statistically significant at </a:t>
            </a:r>
            <a:r>
              <a:rPr lang="en-US" sz="1400" b="1" dirty="0" smtClean="0">
                <a:solidFill>
                  <a:schemeClr val="bg2"/>
                </a:solidFill>
              </a:rPr>
              <a:t>p </a:t>
            </a:r>
            <a:r>
              <a:rPr lang="en-US" sz="1400" b="1" dirty="0">
                <a:solidFill>
                  <a:schemeClr val="bg2"/>
                </a:solidFill>
              </a:rPr>
              <a:t>&lt; </a:t>
            </a:r>
            <a:r>
              <a:rPr lang="en-US" sz="1400" b="1" dirty="0" smtClean="0">
                <a:solidFill>
                  <a:schemeClr val="bg2"/>
                </a:solidFill>
              </a:rPr>
              <a:t>0.05 </a:t>
            </a:r>
            <a:r>
              <a:rPr lang="en-US" sz="1400" b="1" dirty="0">
                <a:solidFill>
                  <a:schemeClr val="bg2"/>
                </a:solidFill>
              </a:rPr>
              <a:t>except 2002-2009 </a:t>
            </a:r>
            <a:r>
              <a:rPr lang="en-US" sz="1400" b="1" dirty="0" smtClean="0">
                <a:solidFill>
                  <a:schemeClr val="bg2"/>
                </a:solidFill>
              </a:rPr>
              <a:t>vs</a:t>
            </a:r>
            <a:r>
              <a:rPr lang="en-US" sz="1400" b="1" dirty="0">
                <a:solidFill>
                  <a:schemeClr val="bg2"/>
                </a:solidFill>
              </a:rPr>
              <a:t>. </a:t>
            </a:r>
            <a:r>
              <a:rPr lang="en-US" sz="1400" b="1" dirty="0" smtClean="0">
                <a:solidFill>
                  <a:schemeClr val="bg2"/>
                </a:solidFill>
              </a:rPr>
              <a:t>2010-6/2017.</a:t>
            </a:r>
            <a:endParaRPr lang="en-US" sz="1400" b="1" dirty="0">
              <a:solidFill>
                <a:schemeClr val="bg2"/>
              </a:solidFill>
            </a:endParaRPr>
          </a:p>
        </p:txBody>
      </p:sp>
      <p:sp>
        <p:nvSpPr>
          <p:cNvPr id="19" name="title_cohort"/>
          <p:cNvSpPr txBox="1"/>
          <p:nvPr/>
        </p:nvSpPr>
        <p:spPr>
          <a:xfrm>
            <a:off x="2408768" y="1014438"/>
            <a:ext cx="5735058" cy="400110"/>
          </a:xfrm>
          <a:prstGeom prst="rect">
            <a:avLst/>
          </a:prstGeom>
          <a:noFill/>
        </p:spPr>
        <p:txBody>
          <a:bodyPr wrap="square" rtlCol="0">
            <a:spAutoFit/>
          </a:bodyPr>
          <a:lstStyle/>
          <a:p>
            <a:r>
              <a:rPr lang="en-US" sz="2000" b="1" kern="0" dirty="0" smtClean="0">
                <a:solidFill>
                  <a:srgbClr val="002060"/>
                </a:solidFill>
              </a:rPr>
              <a:t>(Transplants: January 1982 – June 2017)</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74752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99978550"/>
              </p:ext>
            </p:extLst>
          </p:nvPr>
        </p:nvGraphicFramePr>
        <p:xfrm>
          <a:off x="152400" y="12192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0" y="24262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1 Year by Diagnosis</a:t>
            </a:r>
            <a:br>
              <a:rPr lang="en-US" sz="2400" kern="0" dirty="0" smtClean="0">
                <a:solidFill>
                  <a:srgbClr val="002060"/>
                </a:solidFill>
              </a:rPr>
            </a:br>
            <a:endParaRPr lang="en-US" sz="2000" kern="0" dirty="0">
              <a:solidFill>
                <a:srgbClr val="002060"/>
              </a:solidFill>
            </a:endParaRPr>
          </a:p>
        </p:txBody>
      </p:sp>
      <p:sp>
        <p:nvSpPr>
          <p:cNvPr id="9" name="pvalues"/>
          <p:cNvSpPr txBox="1"/>
          <p:nvPr/>
        </p:nvSpPr>
        <p:spPr>
          <a:xfrm>
            <a:off x="1066800" y="3695700"/>
            <a:ext cx="6705600" cy="523220"/>
          </a:xfrm>
          <a:prstGeom prst="rect">
            <a:avLst/>
          </a:prstGeom>
          <a:noFill/>
        </p:spPr>
        <p:txBody>
          <a:bodyPr wrap="square" rtlCol="0">
            <a:spAutoFit/>
          </a:bodyPr>
          <a:lstStyle/>
          <a:p>
            <a:r>
              <a:rPr lang="en-US" sz="1400" b="1" dirty="0">
                <a:solidFill>
                  <a:schemeClr val="bg2"/>
                </a:solidFill>
              </a:rPr>
              <a:t>All </a:t>
            </a:r>
            <a:r>
              <a:rPr lang="en-US" sz="1400" b="1" dirty="0" smtClean="0">
                <a:solidFill>
                  <a:schemeClr val="bg2"/>
                </a:solidFill>
              </a:rPr>
              <a:t>pairwise </a:t>
            </a:r>
            <a:r>
              <a:rPr lang="en-US" sz="1400" b="1" dirty="0">
                <a:solidFill>
                  <a:schemeClr val="bg2"/>
                </a:solidFill>
              </a:rPr>
              <a:t>comparisons were statistically significant at </a:t>
            </a:r>
          </a:p>
          <a:p>
            <a:r>
              <a:rPr lang="en-US" sz="1400" b="1" dirty="0">
                <a:solidFill>
                  <a:schemeClr val="bg2"/>
                </a:solidFill>
              </a:rPr>
              <a:t>p &lt; </a:t>
            </a:r>
            <a:r>
              <a:rPr lang="en-US" sz="1400" b="1" dirty="0" smtClean="0">
                <a:solidFill>
                  <a:schemeClr val="bg2"/>
                </a:solidFill>
              </a:rPr>
              <a:t>0.05 except CHD Vs. VCM</a:t>
            </a:r>
            <a:endParaRPr lang="en-US" sz="1400" b="1" dirty="0">
              <a:solidFill>
                <a:schemeClr val="bg2"/>
              </a:solidFill>
            </a:endParaRPr>
          </a:p>
        </p:txBody>
      </p:sp>
      <p:sp>
        <p:nvSpPr>
          <p:cNvPr id="3" name="title_cohort"/>
          <p:cNvSpPr txBox="1"/>
          <p:nvPr/>
        </p:nvSpPr>
        <p:spPr>
          <a:xfrm>
            <a:off x="1714500" y="907034"/>
            <a:ext cx="5715000" cy="400110"/>
          </a:xfrm>
          <a:prstGeom prst="rect">
            <a:avLst/>
          </a:prstGeom>
          <a:noFill/>
        </p:spPr>
        <p:txBody>
          <a:bodyPr wrap="square" rtlCol="0">
            <a:spAutoFit/>
          </a:bodyPr>
          <a:lstStyle/>
          <a:p>
            <a:pPr algn="ctr"/>
            <a:r>
              <a:rPr lang="en-US" sz="2000" b="1" kern="0" dirty="0" smtClean="0">
                <a:solidFill>
                  <a:srgbClr val="002060"/>
                </a:solidFill>
              </a:rPr>
              <a:t>(Transplants: January 1982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35335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51987124"/>
              </p:ext>
            </p:extLst>
          </p:nvPr>
        </p:nvGraphicFramePr>
        <p:xfrm>
          <a:off x="76200" y="12192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0" y="22667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Diagnosis</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914400" y="3581400"/>
            <a:ext cx="5562600" cy="692497"/>
          </a:xfrm>
          <a:prstGeom prst="rect">
            <a:avLst/>
          </a:prstGeom>
          <a:solidFill>
            <a:schemeClr val="tx1"/>
          </a:solidFill>
        </p:spPr>
        <p:txBody>
          <a:bodyPr wrap="square" rtlCol="0">
            <a:spAutoFit/>
          </a:bodyPr>
          <a:lstStyle/>
          <a:p>
            <a:r>
              <a:rPr lang="en-US" sz="1300" b="1" dirty="0">
                <a:solidFill>
                  <a:schemeClr val="bg2"/>
                </a:solidFill>
              </a:rPr>
              <a:t>All </a:t>
            </a:r>
            <a:r>
              <a:rPr lang="en-US" sz="1300" b="1" dirty="0" smtClean="0">
                <a:solidFill>
                  <a:schemeClr val="bg2"/>
                </a:solidFill>
              </a:rPr>
              <a:t>pairwise </a:t>
            </a:r>
            <a:r>
              <a:rPr lang="en-US" sz="1300" b="1" dirty="0">
                <a:solidFill>
                  <a:schemeClr val="bg2"/>
                </a:solidFill>
              </a:rPr>
              <a:t>comparisons were significant at p &lt; 0.05 except:</a:t>
            </a:r>
          </a:p>
          <a:p>
            <a:pPr marL="285750" indent="-285750">
              <a:buFont typeface="Arial" panose="020B0604020202020204" pitchFamily="34" charset="0"/>
              <a:buChar char="•"/>
            </a:pPr>
            <a:r>
              <a:rPr lang="en-US" sz="1300" b="1" dirty="0">
                <a:solidFill>
                  <a:schemeClr val="bg2"/>
                </a:solidFill>
              </a:rPr>
              <a:t>CHD vs. ICM, NICM, and </a:t>
            </a:r>
            <a:r>
              <a:rPr lang="en-US" sz="1300" b="1" dirty="0" smtClean="0">
                <a:solidFill>
                  <a:schemeClr val="bg2"/>
                </a:solidFill>
              </a:rPr>
              <a:t>VCM; </a:t>
            </a:r>
            <a:endParaRPr lang="en-US" sz="1300" b="1" dirty="0">
              <a:solidFill>
                <a:schemeClr val="bg2"/>
              </a:solidFill>
            </a:endParaRPr>
          </a:p>
          <a:p>
            <a:pPr marL="285750" indent="-285750">
              <a:buFont typeface="Arial" panose="020B0604020202020204" pitchFamily="34" charset="0"/>
              <a:buChar char="•"/>
            </a:pPr>
            <a:r>
              <a:rPr lang="en-US" sz="1300" b="1" dirty="0">
                <a:solidFill>
                  <a:schemeClr val="bg2"/>
                </a:solidFill>
              </a:rPr>
              <a:t>ICM vs. VCM and </a:t>
            </a:r>
            <a:r>
              <a:rPr lang="en-US" sz="1300" b="1" dirty="0" smtClean="0">
                <a:solidFill>
                  <a:schemeClr val="bg2"/>
                </a:solidFill>
              </a:rPr>
              <a:t>Retransplant </a:t>
            </a:r>
            <a:r>
              <a:rPr lang="en-US" sz="1300" b="1" dirty="0">
                <a:solidFill>
                  <a:schemeClr val="bg2"/>
                </a:solidFill>
              </a:rPr>
              <a:t>vs. </a:t>
            </a:r>
            <a:r>
              <a:rPr lang="en-US" sz="1300" b="1" dirty="0" smtClean="0">
                <a:solidFill>
                  <a:schemeClr val="bg2"/>
                </a:solidFill>
              </a:rPr>
              <a:t>VCM.</a:t>
            </a:r>
            <a:endParaRPr lang="en-US" sz="1300" b="1" dirty="0">
              <a:solidFill>
                <a:schemeClr val="bg2"/>
              </a:solidFill>
            </a:endParaRPr>
          </a:p>
        </p:txBody>
      </p:sp>
      <p:sp>
        <p:nvSpPr>
          <p:cNvPr id="3" name="title_cohort"/>
          <p:cNvSpPr txBox="1"/>
          <p:nvPr/>
        </p:nvSpPr>
        <p:spPr>
          <a:xfrm>
            <a:off x="1485900" y="912252"/>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802681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90678976"/>
              </p:ext>
            </p:extLst>
          </p:nvPr>
        </p:nvGraphicFramePr>
        <p:xfrm>
          <a:off x="1524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0" y="6511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Kaplan-Meier Survival by Diagnosis Conditional on Survival</a:t>
            </a:r>
            <a:endParaRPr lang="en-US" sz="2000" kern="0" dirty="0">
              <a:solidFill>
                <a:srgbClr val="002060"/>
              </a:solidFill>
            </a:endParaRPr>
          </a:p>
        </p:txBody>
      </p:sp>
      <p:sp>
        <p:nvSpPr>
          <p:cNvPr id="16" name="Ttitle 2"/>
          <p:cNvSpPr txBox="1"/>
          <p:nvPr/>
        </p:nvSpPr>
        <p:spPr>
          <a:xfrm>
            <a:off x="1371600" y="959602"/>
            <a:ext cx="2209800" cy="461665"/>
          </a:xfrm>
          <a:prstGeom prst="rect">
            <a:avLst/>
          </a:prstGeom>
          <a:noFill/>
        </p:spPr>
        <p:txBody>
          <a:bodyPr wrap="square" rtlCol="0">
            <a:spAutoFit/>
          </a:bodyPr>
          <a:lstStyle/>
          <a:p>
            <a:r>
              <a:rPr lang="en-US" sz="2400" b="1" kern="0" dirty="0">
                <a:solidFill>
                  <a:srgbClr val="002060"/>
                </a:solidFill>
              </a:rPr>
              <a:t>to 1 </a:t>
            </a:r>
            <a:r>
              <a:rPr lang="en-US" sz="2400" b="1" kern="0" dirty="0" smtClean="0">
                <a:solidFill>
                  <a:srgbClr val="002060"/>
                </a:solidFill>
              </a:rPr>
              <a:t>Year</a:t>
            </a:r>
            <a:endParaRPr lang="en-US" sz="2400" b="1" dirty="0">
              <a:solidFill>
                <a:srgbClr val="002060"/>
              </a:solidFill>
            </a:endParaRPr>
          </a:p>
        </p:txBody>
      </p:sp>
      <p:sp>
        <p:nvSpPr>
          <p:cNvPr id="9" name="pvalues"/>
          <p:cNvSpPr txBox="1"/>
          <p:nvPr/>
        </p:nvSpPr>
        <p:spPr>
          <a:xfrm>
            <a:off x="1066800" y="3574703"/>
            <a:ext cx="6248400" cy="692497"/>
          </a:xfrm>
          <a:prstGeom prst="rect">
            <a:avLst/>
          </a:prstGeom>
          <a:noFill/>
        </p:spPr>
        <p:txBody>
          <a:bodyPr wrap="square" rtlCol="0">
            <a:spAutoFit/>
          </a:bodyPr>
          <a:lstStyle/>
          <a:p>
            <a:r>
              <a:rPr lang="en-US" sz="1300" b="1" dirty="0">
                <a:solidFill>
                  <a:schemeClr val="bg2"/>
                </a:solidFill>
              </a:rPr>
              <a:t>All </a:t>
            </a:r>
            <a:r>
              <a:rPr lang="en-US" sz="1300" b="1" dirty="0" smtClean="0">
                <a:solidFill>
                  <a:schemeClr val="bg2"/>
                </a:solidFill>
              </a:rPr>
              <a:t>pairwise </a:t>
            </a:r>
            <a:r>
              <a:rPr lang="en-US" sz="1300" b="1" dirty="0">
                <a:solidFill>
                  <a:schemeClr val="bg2"/>
                </a:solidFill>
              </a:rPr>
              <a:t>comparisons were significant at p &lt; 0.05 except </a:t>
            </a:r>
            <a:endParaRPr lang="en-US" sz="1300" b="1" dirty="0" smtClean="0">
              <a:solidFill>
                <a:schemeClr val="bg2"/>
              </a:solidFill>
            </a:endParaRPr>
          </a:p>
          <a:p>
            <a:pPr marL="285750" indent="-285750">
              <a:buFont typeface="Arial" panose="020B0604020202020204" pitchFamily="34" charset="0"/>
              <a:buChar char="•"/>
            </a:pPr>
            <a:r>
              <a:rPr lang="en-US" sz="1300" b="1" dirty="0" smtClean="0">
                <a:solidFill>
                  <a:schemeClr val="bg2"/>
                </a:solidFill>
              </a:rPr>
              <a:t>CHD </a:t>
            </a:r>
            <a:r>
              <a:rPr lang="en-US" sz="1300" b="1" dirty="0">
                <a:solidFill>
                  <a:schemeClr val="bg2"/>
                </a:solidFill>
              </a:rPr>
              <a:t>vs. </a:t>
            </a:r>
            <a:r>
              <a:rPr lang="en-US" sz="1300" b="1" dirty="0" smtClean="0">
                <a:solidFill>
                  <a:schemeClr val="bg2"/>
                </a:solidFill>
              </a:rPr>
              <a:t>NICM and VCM;</a:t>
            </a:r>
          </a:p>
          <a:p>
            <a:pPr marL="285750" indent="-285750">
              <a:buFont typeface="Arial" panose="020B0604020202020204" pitchFamily="34" charset="0"/>
              <a:buChar char="•"/>
            </a:pPr>
            <a:r>
              <a:rPr lang="en-US" sz="1300" b="1" dirty="0" smtClean="0">
                <a:solidFill>
                  <a:schemeClr val="bg2"/>
                </a:solidFill>
              </a:rPr>
              <a:t>ICM vs. Retransplant and NICM </a:t>
            </a:r>
            <a:r>
              <a:rPr lang="en-US" sz="1300" b="1" dirty="0">
                <a:solidFill>
                  <a:schemeClr val="bg2"/>
                </a:solidFill>
              </a:rPr>
              <a:t>vs. </a:t>
            </a:r>
            <a:r>
              <a:rPr lang="en-US" sz="1300" b="1" dirty="0" smtClean="0">
                <a:solidFill>
                  <a:schemeClr val="bg2"/>
                </a:solidFill>
              </a:rPr>
              <a:t>VCM.</a:t>
            </a:r>
            <a:endParaRPr lang="en-US" sz="1300" b="1" dirty="0">
              <a:solidFill>
                <a:schemeClr val="bg2"/>
              </a:solidFill>
            </a:endParaRPr>
          </a:p>
        </p:txBody>
      </p:sp>
      <p:sp>
        <p:nvSpPr>
          <p:cNvPr id="3" name="title_cohort"/>
          <p:cNvSpPr txBox="1"/>
          <p:nvPr/>
        </p:nvSpPr>
        <p:spPr>
          <a:xfrm>
            <a:off x="2706208" y="999431"/>
            <a:ext cx="5334000"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39267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48102562"/>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Transplant Type</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22" name="median_survival"/>
          <p:cNvSpPr txBox="1"/>
          <p:nvPr/>
        </p:nvSpPr>
        <p:spPr>
          <a:xfrm>
            <a:off x="1066800" y="4800600"/>
            <a:ext cx="2819283" cy="519857"/>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Primary=11.6; Retransplant=8.2</a:t>
            </a:r>
            <a:endParaRPr lang="en-US" sz="1400" b="1" dirty="0" smtClean="0">
              <a:solidFill>
                <a:schemeClr val="bg2"/>
              </a:solidFill>
            </a:endParaRPr>
          </a:p>
        </p:txBody>
      </p:sp>
      <p:sp>
        <p:nvSpPr>
          <p:cNvPr id="9" name="pvalues"/>
          <p:cNvSpPr txBox="1"/>
          <p:nvPr/>
        </p:nvSpPr>
        <p:spPr>
          <a:xfrm>
            <a:off x="4876800" y="3048000"/>
            <a:ext cx="10668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2041217" y="941016"/>
            <a:ext cx="5243992" cy="400110"/>
          </a:xfrm>
          <a:prstGeom prst="rect">
            <a:avLst/>
          </a:prstGeom>
          <a:noFill/>
        </p:spPr>
        <p:txBody>
          <a:bodyPr wrap="square" rtlCol="0">
            <a:spAutoFit/>
          </a:bodyPr>
          <a:lstStyle/>
          <a:p>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74235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r>
              <a:rPr lang="en-US" sz="2600" dirty="0" smtClean="0">
                <a:solidFill>
                  <a:srgbClr val="002060"/>
                </a:solidFill>
              </a:rPr>
              <a:t>Adult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Diagnosis</a:t>
            </a:r>
            <a:endParaRPr lang="en-US" sz="2400" dirty="0">
              <a:solidFill>
                <a:srgbClr val="002060"/>
              </a:solidFill>
            </a:endParaRPr>
          </a:p>
        </p:txBody>
      </p:sp>
      <p:graphicFrame>
        <p:nvGraphicFramePr>
          <p:cNvPr id="14" name="Content Placeholder 10"/>
          <p:cNvGraphicFramePr>
            <a:graphicFrameLocks/>
          </p:cNvGraphicFramePr>
          <p:nvPr>
            <p:extLst>
              <p:ext uri="{D42A27DB-BD31-4B8C-83A1-F6EECF244321}">
                <p14:modId xmlns:p14="http://schemas.microsoft.com/office/powerpoint/2010/main" val="903590812"/>
              </p:ext>
            </p:extLst>
          </p:nvPr>
        </p:nvGraphicFramePr>
        <p:xfrm>
          <a:off x="152400" y="1676400"/>
          <a:ext cx="4563534" cy="39957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p:cNvGraphicFramePr>
            <a:graphicFrameLocks/>
          </p:cNvGraphicFramePr>
          <p:nvPr>
            <p:extLst>
              <p:ext uri="{D42A27DB-BD31-4B8C-83A1-F6EECF244321}">
                <p14:modId xmlns:p14="http://schemas.microsoft.com/office/powerpoint/2010/main" val="1407082356"/>
              </p:ext>
            </p:extLst>
          </p:nvPr>
        </p:nvGraphicFramePr>
        <p:xfrm>
          <a:off x="3517900" y="1219200"/>
          <a:ext cx="6007100"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22" name="pvalues"/>
          <p:cNvSpPr txBox="1"/>
          <p:nvPr/>
        </p:nvSpPr>
        <p:spPr>
          <a:xfrm>
            <a:off x="5689977" y="5257800"/>
            <a:ext cx="2158623" cy="4143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solidFill>
                  <a:srgbClr val="0070C0"/>
                </a:solidFill>
              </a:rPr>
              <a:t>1/2010 – 6/2018</a:t>
            </a:r>
            <a:endParaRPr lang="en-US" sz="1800" b="1" dirty="0">
              <a:solidFill>
                <a:srgbClr val="0070C0"/>
              </a:solidFill>
            </a:endParaRPr>
          </a:p>
        </p:txBody>
      </p:sp>
      <p:sp>
        <p:nvSpPr>
          <p:cNvPr id="16" name="title_cohort"/>
          <p:cNvSpPr txBox="1"/>
          <p:nvPr/>
        </p:nvSpPr>
        <p:spPr>
          <a:xfrm>
            <a:off x="838200" y="5260107"/>
            <a:ext cx="1922061" cy="4331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solidFill>
                  <a:srgbClr val="0070C0"/>
                </a:solidFill>
              </a:rPr>
              <a:t>1/1982 – 6/2018</a:t>
            </a:r>
            <a:endParaRPr lang="en-US" sz="1800" b="1" dirty="0">
              <a:solidFill>
                <a:srgbClr val="0070C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5"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447549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58229696"/>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726572" y="912838"/>
            <a:ext cx="3048000" cy="461665"/>
          </a:xfrm>
          <a:prstGeom prst="rect">
            <a:avLst/>
          </a:prstGeom>
          <a:noFill/>
        </p:spPr>
        <p:txBody>
          <a:bodyPr wrap="square" rtlCol="0">
            <a:spAutoFit/>
          </a:bodyPr>
          <a:lstStyle/>
          <a:p>
            <a:r>
              <a:rPr lang="en-US" sz="2400" b="1" kern="0" dirty="0">
                <a:solidFill>
                  <a:srgbClr val="002060"/>
                </a:solidFill>
              </a:rPr>
              <a:t>Survival to 1 </a:t>
            </a:r>
            <a:r>
              <a:rPr lang="en-US" sz="2400" b="1" kern="0" dirty="0" smtClean="0">
                <a:solidFill>
                  <a:srgbClr val="002060"/>
                </a:solidFill>
              </a:rPr>
              <a:t>Year</a:t>
            </a:r>
            <a:endParaRPr lang="en-US" sz="2400" b="1" kern="0" dirty="0">
              <a:solidFill>
                <a:srgbClr val="002060"/>
              </a:solidFill>
            </a:endParaRPr>
          </a:p>
        </p:txBody>
      </p:sp>
      <p:sp>
        <p:nvSpPr>
          <p:cNvPr id="12" name="Title 1"/>
          <p:cNvSpPr txBox="1">
            <a:spLocks/>
          </p:cNvSpPr>
          <p:nvPr/>
        </p:nvSpPr>
        <p:spPr bwMode="auto">
          <a:xfrm>
            <a:off x="0" y="50019"/>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Transplant Type Conditional on</a:t>
            </a:r>
            <a:endParaRPr lang="en-US" sz="2000" kern="0" dirty="0">
              <a:solidFill>
                <a:srgbClr val="002060"/>
              </a:solidFill>
            </a:endParaRPr>
          </a:p>
        </p:txBody>
      </p:sp>
      <p:sp>
        <p:nvSpPr>
          <p:cNvPr id="23" name="median_survival"/>
          <p:cNvSpPr txBox="1"/>
          <p:nvPr/>
        </p:nvSpPr>
        <p:spPr>
          <a:xfrm>
            <a:off x="1014675" y="4769004"/>
            <a:ext cx="3100125" cy="519857"/>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Primary=13.9; Retransplant=12.4</a:t>
            </a:r>
            <a:endParaRPr lang="en-US" sz="1400" b="1" dirty="0" smtClean="0">
              <a:solidFill>
                <a:schemeClr val="bg2"/>
              </a:solidFill>
            </a:endParaRPr>
          </a:p>
        </p:txBody>
      </p:sp>
      <p:sp>
        <p:nvSpPr>
          <p:cNvPr id="9" name="pvalues"/>
          <p:cNvSpPr txBox="1"/>
          <p:nvPr/>
        </p:nvSpPr>
        <p:spPr>
          <a:xfrm>
            <a:off x="5486400" y="3059919"/>
            <a:ext cx="1905000" cy="304800"/>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15" name="title_cohort"/>
          <p:cNvSpPr txBox="1"/>
          <p:nvPr/>
        </p:nvSpPr>
        <p:spPr>
          <a:xfrm>
            <a:off x="3370514" y="971490"/>
            <a:ext cx="5638800" cy="400110"/>
          </a:xfrm>
          <a:prstGeom prst="rect">
            <a:avLst/>
          </a:prstGeom>
          <a:noFill/>
        </p:spPr>
        <p:txBody>
          <a:bodyPr wrap="square" rtlCol="0">
            <a:spAutoFit/>
          </a:bodyPr>
          <a:lstStyle/>
          <a:p>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569493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54397972"/>
              </p:ext>
            </p:extLst>
          </p:nvPr>
        </p:nvGraphicFramePr>
        <p:xfrm>
          <a:off x="228600" y="1295400"/>
          <a:ext cx="8915400" cy="49453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474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Recipient Age Group (Years)</a:t>
            </a:r>
            <a:br>
              <a:rPr lang="en-US" sz="2400" kern="0" dirty="0" smtClean="0">
                <a:solidFill>
                  <a:srgbClr val="002060"/>
                </a:solidFill>
              </a:rPr>
            </a:br>
            <a:endParaRPr lang="en-US" sz="2000" kern="0" dirty="0">
              <a:solidFill>
                <a:srgbClr val="002060"/>
              </a:solidFill>
            </a:endParaRPr>
          </a:p>
        </p:txBody>
      </p:sp>
      <p:sp>
        <p:nvSpPr>
          <p:cNvPr id="9" name="pvalues"/>
          <p:cNvSpPr txBox="1"/>
          <p:nvPr/>
        </p:nvSpPr>
        <p:spPr>
          <a:xfrm>
            <a:off x="1174637" y="3515368"/>
            <a:ext cx="5105400" cy="523220"/>
          </a:xfrm>
          <a:prstGeom prst="rect">
            <a:avLst/>
          </a:prstGeom>
          <a:noFill/>
        </p:spPr>
        <p:txBody>
          <a:bodyPr wrap="square" rtlCol="0">
            <a:spAutoFit/>
          </a:bodyPr>
          <a:lstStyle/>
          <a:p>
            <a:r>
              <a:rPr lang="en-US" sz="1400" b="1" dirty="0">
                <a:solidFill>
                  <a:schemeClr val="bg2"/>
                </a:solidFill>
              </a:rPr>
              <a:t>All </a:t>
            </a:r>
            <a:r>
              <a:rPr lang="en-US" sz="1400" b="1" dirty="0" smtClean="0">
                <a:solidFill>
                  <a:schemeClr val="bg2"/>
                </a:solidFill>
              </a:rPr>
              <a:t>pairwise </a:t>
            </a:r>
            <a:r>
              <a:rPr lang="en-US" sz="1400" b="1" dirty="0">
                <a:solidFill>
                  <a:schemeClr val="bg2"/>
                </a:solidFill>
              </a:rPr>
              <a:t>comparisons were significant at p &lt; 0.05 except 18-39 vs. 40-59 </a:t>
            </a:r>
            <a:r>
              <a:rPr lang="en-US" sz="1400" b="1" dirty="0" smtClean="0">
                <a:solidFill>
                  <a:schemeClr val="bg2"/>
                </a:solidFill>
              </a:rPr>
              <a:t>and </a:t>
            </a:r>
            <a:r>
              <a:rPr lang="en-US" sz="1400" b="1" dirty="0">
                <a:solidFill>
                  <a:schemeClr val="bg2"/>
                </a:solidFill>
              </a:rPr>
              <a:t>60-69 vs 70+.</a:t>
            </a:r>
          </a:p>
        </p:txBody>
      </p:sp>
      <p:sp>
        <p:nvSpPr>
          <p:cNvPr id="3" name="title_cohort"/>
          <p:cNvSpPr txBox="1"/>
          <p:nvPr/>
        </p:nvSpPr>
        <p:spPr>
          <a:xfrm>
            <a:off x="1866900" y="913072"/>
            <a:ext cx="54102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2017)</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78426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34484569"/>
              </p:ext>
            </p:extLst>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Donor Age Group (Years)</a:t>
            </a:r>
            <a:br>
              <a:rPr lang="en-US" sz="2400" kern="0" dirty="0" smtClean="0">
                <a:solidFill>
                  <a:srgbClr val="002060"/>
                </a:solidFill>
              </a:rPr>
            </a:br>
            <a:endParaRPr lang="en-US" sz="2000" kern="0" dirty="0">
              <a:solidFill>
                <a:srgbClr val="002060"/>
              </a:solidFill>
            </a:endParaRPr>
          </a:p>
        </p:txBody>
      </p:sp>
      <p:sp>
        <p:nvSpPr>
          <p:cNvPr id="22" name="median_survival"/>
          <p:cNvSpPr txBox="1"/>
          <p:nvPr/>
        </p:nvSpPr>
        <p:spPr>
          <a:xfrm>
            <a:off x="4419600" y="1743848"/>
            <a:ext cx="3886200" cy="533384"/>
          </a:xfrm>
          <a:prstGeom prst="rect">
            <a:avLst/>
          </a:prstGeom>
          <a:noFill/>
          <a:ln>
            <a:solidFill>
              <a:schemeClr val="bg2"/>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a:t>
            </a:r>
            <a:r>
              <a:rPr lang="en-US" sz="1400" b="1" dirty="0" smtClean="0">
                <a:solidFill>
                  <a:schemeClr val="bg2"/>
                </a:solidFill>
              </a:rPr>
              <a:t>):</a:t>
            </a:r>
          </a:p>
          <a:p>
            <a:r>
              <a:rPr lang="en-US" sz="1400" b="1" dirty="0" smtClean="0">
                <a:solidFill>
                  <a:schemeClr val="bg2"/>
                </a:solidFill>
              </a:rPr>
              <a:t>0-10=11.8</a:t>
            </a:r>
            <a:r>
              <a:rPr lang="en-US" sz="1400" b="1" dirty="0">
                <a:solidFill>
                  <a:schemeClr val="bg2"/>
                </a:solidFill>
              </a:rPr>
              <a:t>; 11-39=12.2; 40-59=10.4; 60+=7.6</a:t>
            </a:r>
            <a:endParaRPr lang="en-US" sz="1400" b="1" dirty="0" smtClean="0">
              <a:solidFill>
                <a:schemeClr val="bg2"/>
              </a:solidFill>
            </a:endParaRPr>
          </a:p>
        </p:txBody>
      </p:sp>
      <p:sp>
        <p:nvSpPr>
          <p:cNvPr id="9" name="pvalues"/>
          <p:cNvSpPr txBox="1"/>
          <p:nvPr/>
        </p:nvSpPr>
        <p:spPr>
          <a:xfrm>
            <a:off x="4038600" y="2587135"/>
            <a:ext cx="4715934" cy="523220"/>
          </a:xfrm>
          <a:prstGeom prst="rect">
            <a:avLst/>
          </a:prstGeom>
          <a:noFill/>
        </p:spPr>
        <p:txBody>
          <a:bodyPr wrap="square" rtlCol="0">
            <a:spAutoFit/>
          </a:bodyPr>
          <a:lstStyle/>
          <a:p>
            <a:r>
              <a:rPr lang="en-US" sz="1400" b="1" dirty="0">
                <a:solidFill>
                  <a:schemeClr val="bg2"/>
                </a:solidFill>
              </a:rPr>
              <a:t>All </a:t>
            </a:r>
            <a:r>
              <a:rPr lang="en-US" sz="1400" b="1" dirty="0" smtClean="0">
                <a:solidFill>
                  <a:schemeClr val="bg2"/>
                </a:solidFill>
              </a:rPr>
              <a:t>pairwise </a:t>
            </a:r>
            <a:r>
              <a:rPr lang="en-US" sz="1400" b="1" dirty="0">
                <a:solidFill>
                  <a:schemeClr val="bg2"/>
                </a:solidFill>
              </a:rPr>
              <a:t>comparisons were significant at p &lt; 0.05 except 0-10 vs. 11-39 and 0-10 vs. 40-59.</a:t>
            </a:r>
          </a:p>
        </p:txBody>
      </p:sp>
      <p:sp>
        <p:nvSpPr>
          <p:cNvPr id="3" name="title_cohort"/>
          <p:cNvSpPr txBox="1"/>
          <p:nvPr/>
        </p:nvSpPr>
        <p:spPr>
          <a:xfrm>
            <a:off x="1752600" y="913064"/>
            <a:ext cx="5638800" cy="400110"/>
          </a:xfrm>
          <a:prstGeom prst="rect">
            <a:avLst/>
          </a:prstGeom>
          <a:noFill/>
        </p:spPr>
        <p:txBody>
          <a:bodyPr wrap="square" rtlCol="0">
            <a:spAutoFit/>
          </a:bodyPr>
          <a:lstStyle/>
          <a:p>
            <a:pPr algn="ctr"/>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42912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9465935"/>
              </p:ext>
            </p:extLst>
          </p:nvPr>
        </p:nvGraphicFramePr>
        <p:xfrm>
          <a:off x="152400" y="14478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270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Recipient Sex</a:t>
            </a:r>
            <a:br>
              <a:rPr lang="en-US" sz="2400" kern="0" dirty="0" smtClean="0">
                <a:solidFill>
                  <a:srgbClr val="002060"/>
                </a:solidFill>
              </a:rPr>
            </a:br>
            <a:endParaRPr lang="en-US" sz="2000" kern="0" dirty="0">
              <a:solidFill>
                <a:srgbClr val="002060"/>
              </a:solidFill>
            </a:endParaRPr>
          </a:p>
        </p:txBody>
      </p:sp>
      <p:sp>
        <p:nvSpPr>
          <p:cNvPr id="23" name="median_survival"/>
          <p:cNvSpPr txBox="1"/>
          <p:nvPr/>
        </p:nvSpPr>
        <p:spPr>
          <a:xfrm>
            <a:off x="914465" y="4572000"/>
            <a:ext cx="2362135" cy="533385"/>
          </a:xfrm>
          <a:prstGeom prst="rect">
            <a:avLst/>
          </a:prstGeom>
          <a:noFill/>
          <a:ln>
            <a:solidFill>
              <a:schemeClr val="bg2"/>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Male=11.4; Female=12.2</a:t>
            </a:r>
          </a:p>
        </p:txBody>
      </p:sp>
      <p:sp>
        <p:nvSpPr>
          <p:cNvPr id="9" name="pvalues"/>
          <p:cNvSpPr txBox="1"/>
          <p:nvPr/>
        </p:nvSpPr>
        <p:spPr>
          <a:xfrm>
            <a:off x="5181600" y="2971800"/>
            <a:ext cx="18288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2048934" y="971490"/>
            <a:ext cx="5334000" cy="400110"/>
          </a:xfrm>
          <a:prstGeom prst="rect">
            <a:avLst/>
          </a:prstGeom>
          <a:noFill/>
        </p:spPr>
        <p:txBody>
          <a:bodyPr wrap="square" rtlCol="0">
            <a:spAutoFit/>
          </a:bodyPr>
          <a:lstStyle/>
          <a:p>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051005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90664515"/>
              </p:ext>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2"/>
          <p:cNvSpPr txBox="1"/>
          <p:nvPr/>
        </p:nvSpPr>
        <p:spPr>
          <a:xfrm>
            <a:off x="711200" y="955661"/>
            <a:ext cx="2895600" cy="461665"/>
          </a:xfrm>
          <a:prstGeom prst="rect">
            <a:avLst/>
          </a:prstGeom>
          <a:noFill/>
        </p:spPr>
        <p:txBody>
          <a:bodyPr wrap="square" rtlCol="0">
            <a:spAutoFit/>
          </a:bodyPr>
          <a:lstStyle/>
          <a:p>
            <a:r>
              <a:rPr lang="en-US" sz="2400" b="1" kern="0" dirty="0">
                <a:solidFill>
                  <a:srgbClr val="002060"/>
                </a:solidFill>
              </a:rPr>
              <a:t>Survival to 1 </a:t>
            </a:r>
            <a:r>
              <a:rPr lang="en-US" sz="2400" b="1" kern="0" dirty="0" smtClean="0">
                <a:solidFill>
                  <a:srgbClr val="002060"/>
                </a:solidFill>
              </a:rPr>
              <a:t>Year</a:t>
            </a:r>
            <a:endParaRPr lang="en-US" sz="2400" b="1" kern="0" dirty="0">
              <a:solidFill>
                <a:srgbClr val="002060"/>
              </a:solidFill>
            </a:endParaRPr>
          </a:p>
        </p:txBody>
      </p:sp>
      <p:sp>
        <p:nvSpPr>
          <p:cNvPr id="12" name="Title 1"/>
          <p:cNvSpPr txBox="1">
            <a:spLocks/>
          </p:cNvSpPr>
          <p:nvPr/>
        </p:nvSpPr>
        <p:spPr bwMode="auto">
          <a:xfrm>
            <a:off x="2478" y="381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Recipient Sex Conditional on</a:t>
            </a:r>
            <a:endParaRPr lang="en-US" sz="2000" kern="0" dirty="0">
              <a:solidFill>
                <a:srgbClr val="002060"/>
              </a:solidFill>
            </a:endParaRPr>
          </a:p>
        </p:txBody>
      </p:sp>
      <p:sp>
        <p:nvSpPr>
          <p:cNvPr id="25" name="median_survival"/>
          <p:cNvSpPr txBox="1"/>
          <p:nvPr/>
        </p:nvSpPr>
        <p:spPr>
          <a:xfrm>
            <a:off x="1030696" y="4831389"/>
            <a:ext cx="2386920" cy="533385"/>
          </a:xfrm>
          <a:prstGeom prst="rect">
            <a:avLst/>
          </a:prstGeom>
          <a:noFill/>
          <a:ln>
            <a:solidFill>
              <a:schemeClr val="bg2"/>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Male=13.6; Female=14.8</a:t>
            </a:r>
            <a:endParaRPr lang="en-US" sz="1400" b="1" dirty="0" smtClean="0">
              <a:solidFill>
                <a:schemeClr val="bg2"/>
              </a:solidFill>
            </a:endParaRPr>
          </a:p>
        </p:txBody>
      </p:sp>
      <p:sp>
        <p:nvSpPr>
          <p:cNvPr id="9" name="pvalues"/>
          <p:cNvSpPr txBox="1"/>
          <p:nvPr/>
        </p:nvSpPr>
        <p:spPr>
          <a:xfrm>
            <a:off x="1563416" y="2998406"/>
            <a:ext cx="18288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3352800" y="1014438"/>
            <a:ext cx="5410200" cy="400110"/>
          </a:xfrm>
          <a:prstGeom prst="rect">
            <a:avLst/>
          </a:prstGeom>
          <a:noFill/>
        </p:spPr>
        <p:txBody>
          <a:bodyPr wrap="square" rtlCol="0">
            <a:spAutoFit/>
          </a:bodyPr>
          <a:lstStyle/>
          <a:p>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91408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80177262"/>
              </p:ext>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Donor/Recipient Sex</a:t>
            </a:r>
            <a:br>
              <a:rPr lang="en-US" sz="2400" kern="0" dirty="0" smtClean="0">
                <a:solidFill>
                  <a:srgbClr val="002060"/>
                </a:solidFill>
              </a:rPr>
            </a:br>
            <a:endParaRPr lang="en-US" sz="2000" kern="0" dirty="0">
              <a:solidFill>
                <a:srgbClr val="002060"/>
              </a:solidFill>
            </a:endParaRPr>
          </a:p>
        </p:txBody>
      </p:sp>
      <p:sp>
        <p:nvSpPr>
          <p:cNvPr id="22" name="median_survival"/>
          <p:cNvSpPr txBox="1"/>
          <p:nvPr/>
        </p:nvSpPr>
        <p:spPr>
          <a:xfrm>
            <a:off x="1021270" y="4572000"/>
            <a:ext cx="3471478" cy="761999"/>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Male/Male=11.7; Male/Female=12.0; Female/Male=10.5; Female/Female=12.4</a:t>
            </a:r>
          </a:p>
        </p:txBody>
      </p:sp>
      <p:sp>
        <p:nvSpPr>
          <p:cNvPr id="9" name="pvalues"/>
          <p:cNvSpPr txBox="1"/>
          <p:nvPr/>
        </p:nvSpPr>
        <p:spPr>
          <a:xfrm>
            <a:off x="4038600" y="2666026"/>
            <a:ext cx="4572000" cy="492443"/>
          </a:xfrm>
          <a:prstGeom prst="rect">
            <a:avLst/>
          </a:prstGeom>
          <a:noFill/>
        </p:spPr>
        <p:txBody>
          <a:bodyPr wrap="square" rtlCol="0">
            <a:spAutoFit/>
          </a:bodyPr>
          <a:lstStyle/>
          <a:p>
            <a:r>
              <a:rPr lang="en-US" sz="1300" b="1" dirty="0">
                <a:solidFill>
                  <a:schemeClr val="bg2"/>
                </a:solidFill>
              </a:rPr>
              <a:t>All </a:t>
            </a:r>
            <a:r>
              <a:rPr lang="en-US" sz="1300" b="1" dirty="0" smtClean="0">
                <a:solidFill>
                  <a:schemeClr val="bg2"/>
                </a:solidFill>
              </a:rPr>
              <a:t>pairwise </a:t>
            </a:r>
            <a:r>
              <a:rPr lang="en-US" sz="1300" b="1" dirty="0">
                <a:solidFill>
                  <a:schemeClr val="bg2"/>
                </a:solidFill>
              </a:rPr>
              <a:t>comparisons were significant at p &lt; 0.05 except </a:t>
            </a:r>
            <a:r>
              <a:rPr lang="en-US" sz="1300" b="1" dirty="0" smtClean="0">
                <a:solidFill>
                  <a:schemeClr val="bg2"/>
                </a:solidFill>
              </a:rPr>
              <a:t>Male/Female </a:t>
            </a:r>
            <a:r>
              <a:rPr lang="en-US" sz="1300" b="1" dirty="0">
                <a:solidFill>
                  <a:schemeClr val="bg2"/>
                </a:solidFill>
              </a:rPr>
              <a:t>vs. Female/Female and </a:t>
            </a:r>
            <a:r>
              <a:rPr lang="en-US" sz="1300" b="1" dirty="0" smtClean="0">
                <a:solidFill>
                  <a:schemeClr val="bg2"/>
                </a:solidFill>
              </a:rPr>
              <a:t>Male/Male.</a:t>
            </a:r>
            <a:endParaRPr lang="en-US" sz="1300" b="1" dirty="0">
              <a:solidFill>
                <a:schemeClr val="bg2"/>
              </a:solidFill>
            </a:endParaRPr>
          </a:p>
        </p:txBody>
      </p:sp>
      <p:sp>
        <p:nvSpPr>
          <p:cNvPr id="3" name="title_cohort"/>
          <p:cNvSpPr txBox="1"/>
          <p:nvPr/>
        </p:nvSpPr>
        <p:spPr>
          <a:xfrm>
            <a:off x="2048934" y="979116"/>
            <a:ext cx="5334000" cy="400110"/>
          </a:xfrm>
          <a:prstGeom prst="rect">
            <a:avLst/>
          </a:prstGeom>
          <a:noFill/>
        </p:spPr>
        <p:txBody>
          <a:bodyPr wrap="square" rtlCol="0">
            <a:spAutoFit/>
          </a:bodyPr>
          <a:lstStyle/>
          <a:p>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038043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80732811"/>
              </p:ext>
            </p:extLst>
          </p:nvPr>
        </p:nvGraphicFramePr>
        <p:xfrm>
          <a:off x="152400" y="1524000"/>
          <a:ext cx="8686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37474"/>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Donor/Recipient Sex  Conditional on Survival to 1 Year</a:t>
            </a:r>
            <a:br>
              <a:rPr lang="en-US" sz="2400" kern="0" dirty="0" smtClean="0">
                <a:solidFill>
                  <a:srgbClr val="002060"/>
                </a:solidFill>
              </a:rPr>
            </a:br>
            <a:endParaRPr lang="en-US" sz="2000" kern="0" dirty="0">
              <a:solidFill>
                <a:srgbClr val="002060"/>
              </a:solidFill>
            </a:endParaRPr>
          </a:p>
        </p:txBody>
      </p:sp>
      <p:sp>
        <p:nvSpPr>
          <p:cNvPr id="22" name="median_survival"/>
          <p:cNvSpPr txBox="1"/>
          <p:nvPr/>
        </p:nvSpPr>
        <p:spPr>
          <a:xfrm>
            <a:off x="972386" y="4572000"/>
            <a:ext cx="3566160" cy="775505"/>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Male/Male=13.8</a:t>
            </a:r>
            <a:r>
              <a:rPr lang="en-US" sz="1400" b="1" dirty="0">
                <a:solidFill>
                  <a:schemeClr val="bg2"/>
                </a:solidFill>
              </a:rPr>
              <a:t>; Male/Female=14.6; Female/Male=13.2; Female/Female=14.9</a:t>
            </a:r>
          </a:p>
        </p:txBody>
      </p:sp>
      <p:sp>
        <p:nvSpPr>
          <p:cNvPr id="9" name="pvalues"/>
          <p:cNvSpPr txBox="1"/>
          <p:nvPr/>
        </p:nvSpPr>
        <p:spPr>
          <a:xfrm>
            <a:off x="5638800" y="2792933"/>
            <a:ext cx="2951329" cy="692497"/>
          </a:xfrm>
          <a:prstGeom prst="rect">
            <a:avLst/>
          </a:prstGeom>
          <a:noFill/>
        </p:spPr>
        <p:txBody>
          <a:bodyPr wrap="square" rtlCol="0">
            <a:spAutoFit/>
          </a:bodyPr>
          <a:lstStyle/>
          <a:p>
            <a:r>
              <a:rPr lang="en-US" sz="1300" b="1" dirty="0">
                <a:solidFill>
                  <a:schemeClr val="bg2"/>
                </a:solidFill>
              </a:rPr>
              <a:t>All </a:t>
            </a:r>
            <a:r>
              <a:rPr lang="en-US" sz="1300" b="1" dirty="0" smtClean="0">
                <a:solidFill>
                  <a:schemeClr val="bg2"/>
                </a:solidFill>
              </a:rPr>
              <a:t>pairwise </a:t>
            </a:r>
            <a:r>
              <a:rPr lang="en-US" sz="1300" b="1" dirty="0">
                <a:solidFill>
                  <a:schemeClr val="bg2"/>
                </a:solidFill>
              </a:rPr>
              <a:t>comparisons were significant at p &lt; 0.05 except Male/Female vs. Female/Female.</a:t>
            </a:r>
          </a:p>
        </p:txBody>
      </p:sp>
      <p:sp>
        <p:nvSpPr>
          <p:cNvPr id="3" name="title_cohort"/>
          <p:cNvSpPr txBox="1"/>
          <p:nvPr/>
        </p:nvSpPr>
        <p:spPr>
          <a:xfrm>
            <a:off x="2048934" y="1255371"/>
            <a:ext cx="5334000" cy="400110"/>
          </a:xfrm>
          <a:prstGeom prst="rect">
            <a:avLst/>
          </a:prstGeom>
          <a:noFill/>
        </p:spPr>
        <p:txBody>
          <a:bodyPr wrap="square" rtlCol="0">
            <a:spAutoFit/>
          </a:bodyPr>
          <a:lstStyle/>
          <a:p>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013912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6130581"/>
              </p:ext>
            </p:extLst>
          </p:nvPr>
        </p:nvGraphicFramePr>
        <p:xfrm>
          <a:off x="152400" y="1447800"/>
          <a:ext cx="88392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3747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endParaRPr lang="en-US" sz="2800" kern="0" dirty="0" smtClean="0">
              <a:solidFill>
                <a:srgbClr val="002060"/>
              </a:solidFill>
            </a:endParaRPr>
          </a:p>
          <a:p>
            <a:r>
              <a:rPr lang="en-US" sz="2300" kern="0" dirty="0" smtClean="0">
                <a:solidFill>
                  <a:srgbClr val="00B0F0"/>
                </a:solidFill>
              </a:rPr>
              <a:t>Diagnosis: CHD</a:t>
            </a:r>
            <a:endParaRPr lang="en-US" sz="2400" kern="0" dirty="0">
              <a:solidFill>
                <a:srgbClr val="00B0F0"/>
              </a:solidFill>
            </a:endParaRPr>
          </a:p>
        </p:txBody>
      </p:sp>
      <p:sp>
        <p:nvSpPr>
          <p:cNvPr id="3" name="Title 2"/>
          <p:cNvSpPr txBox="1"/>
          <p:nvPr/>
        </p:nvSpPr>
        <p:spPr>
          <a:xfrm>
            <a:off x="76200" y="615137"/>
            <a:ext cx="4495800" cy="430887"/>
          </a:xfrm>
          <a:prstGeom prst="rect">
            <a:avLst/>
          </a:prstGeom>
          <a:noFill/>
        </p:spPr>
        <p:txBody>
          <a:bodyPr wrap="square" rtlCol="0">
            <a:spAutoFit/>
          </a:bodyPr>
          <a:lstStyle/>
          <a:p>
            <a:r>
              <a:rPr lang="en-US" sz="2200" b="1" kern="0" dirty="0">
                <a:solidFill>
                  <a:srgbClr val="002060"/>
                </a:solidFill>
              </a:rPr>
              <a:t>Kaplan-Meier Survival by </a:t>
            </a:r>
            <a:r>
              <a:rPr lang="en-US" sz="2200" b="1" kern="0" dirty="0" smtClean="0">
                <a:solidFill>
                  <a:srgbClr val="002060"/>
                </a:solidFill>
              </a:rPr>
              <a:t>Era</a:t>
            </a:r>
            <a:endParaRPr lang="en-US" sz="2200" b="1" dirty="0">
              <a:solidFill>
                <a:srgbClr val="002060"/>
              </a:solidFill>
            </a:endParaRPr>
          </a:p>
        </p:txBody>
      </p:sp>
      <p:sp>
        <p:nvSpPr>
          <p:cNvPr id="24" name="median_survival"/>
          <p:cNvSpPr txBox="1"/>
          <p:nvPr/>
        </p:nvSpPr>
        <p:spPr>
          <a:xfrm>
            <a:off x="1023435" y="4876800"/>
            <a:ext cx="5631985" cy="541127"/>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1982-1991=14.6</a:t>
            </a:r>
            <a:r>
              <a:rPr lang="en-US" sz="1400" b="1" dirty="0">
                <a:solidFill>
                  <a:schemeClr val="bg2"/>
                </a:solidFill>
              </a:rPr>
              <a:t>; 1992-2001=13.0; 2002-2009=NA; 2010-6/2017=NA</a:t>
            </a:r>
            <a:endParaRPr lang="en-US" sz="1400" b="1" dirty="0" smtClean="0">
              <a:solidFill>
                <a:schemeClr val="bg2"/>
              </a:solidFill>
            </a:endParaRPr>
          </a:p>
        </p:txBody>
      </p:sp>
      <p:sp>
        <p:nvSpPr>
          <p:cNvPr id="9" name="pvalues"/>
          <p:cNvSpPr txBox="1"/>
          <p:nvPr/>
        </p:nvSpPr>
        <p:spPr>
          <a:xfrm>
            <a:off x="1030600" y="3951804"/>
            <a:ext cx="5410200" cy="523220"/>
          </a:xfrm>
          <a:prstGeom prst="rect">
            <a:avLst/>
          </a:prstGeom>
          <a:noFill/>
        </p:spPr>
        <p:txBody>
          <a:bodyPr wrap="square" rtlCol="0">
            <a:spAutoFit/>
          </a:bodyPr>
          <a:lstStyle/>
          <a:p>
            <a:r>
              <a:rPr lang="en-US" sz="1400" b="1" dirty="0" smtClean="0">
                <a:solidFill>
                  <a:schemeClr val="bg2"/>
                </a:solidFill>
              </a:rPr>
              <a:t>No pairwise </a:t>
            </a:r>
            <a:r>
              <a:rPr lang="en-US" sz="1400" b="1" dirty="0">
                <a:solidFill>
                  <a:schemeClr val="bg2"/>
                </a:solidFill>
              </a:rPr>
              <a:t>comparisons were significant at p &lt; 0.05 except 1992-2001 vs. </a:t>
            </a:r>
            <a:r>
              <a:rPr lang="en-US" sz="1400" b="1" dirty="0" smtClean="0">
                <a:solidFill>
                  <a:schemeClr val="bg2"/>
                </a:solidFill>
              </a:rPr>
              <a:t>2002-2009 </a:t>
            </a:r>
            <a:r>
              <a:rPr lang="en-US" sz="1400" b="1" dirty="0">
                <a:solidFill>
                  <a:schemeClr val="bg2"/>
                </a:solidFill>
              </a:rPr>
              <a:t>and </a:t>
            </a:r>
            <a:r>
              <a:rPr lang="en-US" sz="1400" b="1" dirty="0" smtClean="0">
                <a:solidFill>
                  <a:schemeClr val="bg2"/>
                </a:solidFill>
              </a:rPr>
              <a:t>2010-6/2017.</a:t>
            </a:r>
            <a:endParaRPr lang="en-US" sz="1400" b="1" dirty="0">
              <a:solidFill>
                <a:schemeClr val="bg2"/>
              </a:solidFill>
            </a:endParaRPr>
          </a:p>
        </p:txBody>
      </p:sp>
      <p:sp>
        <p:nvSpPr>
          <p:cNvPr id="19" name="title_cohort"/>
          <p:cNvSpPr txBox="1"/>
          <p:nvPr/>
        </p:nvSpPr>
        <p:spPr>
          <a:xfrm>
            <a:off x="4000500" y="645914"/>
            <a:ext cx="5181600" cy="400110"/>
          </a:xfrm>
          <a:prstGeom prst="rect">
            <a:avLst/>
          </a:prstGeom>
          <a:noFill/>
        </p:spPr>
        <p:txBody>
          <a:bodyPr wrap="square" rtlCol="0">
            <a:spAutoFit/>
          </a:bodyPr>
          <a:lstStyle/>
          <a:p>
            <a:r>
              <a:rPr lang="en-US" sz="2000" b="1" kern="0" dirty="0" smtClean="0">
                <a:solidFill>
                  <a:srgbClr val="002060"/>
                </a:solidFill>
              </a:rPr>
              <a:t>(Transplants: January 1982 – June 2017)</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743000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00398000"/>
              </p:ext>
            </p:extLst>
          </p:nvPr>
        </p:nvGraphicFramePr>
        <p:xfrm>
          <a:off x="152400" y="1447800"/>
          <a:ext cx="88392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0" y="21457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endParaRPr lang="en-US" sz="2800" kern="0" dirty="0" smtClean="0">
              <a:solidFill>
                <a:srgbClr val="002060"/>
              </a:solidFill>
            </a:endParaRPr>
          </a:p>
          <a:p>
            <a:r>
              <a:rPr lang="en-US" sz="2300" kern="0" dirty="0" smtClean="0">
                <a:solidFill>
                  <a:srgbClr val="00B0F0"/>
                </a:solidFill>
              </a:rPr>
              <a:t>Diagnosis: ICM</a:t>
            </a:r>
            <a:endParaRPr lang="en-US" sz="2300" kern="0" dirty="0">
              <a:solidFill>
                <a:srgbClr val="00B0F0"/>
              </a:solidFill>
            </a:endParaRPr>
          </a:p>
        </p:txBody>
      </p:sp>
      <p:sp>
        <p:nvSpPr>
          <p:cNvPr id="17" name="Title 2"/>
          <p:cNvSpPr txBox="1"/>
          <p:nvPr/>
        </p:nvSpPr>
        <p:spPr>
          <a:xfrm>
            <a:off x="76200" y="606376"/>
            <a:ext cx="4343400" cy="430887"/>
          </a:xfrm>
          <a:prstGeom prst="rect">
            <a:avLst/>
          </a:prstGeom>
          <a:noFill/>
        </p:spPr>
        <p:txBody>
          <a:bodyPr wrap="square" rtlCol="0">
            <a:spAutoFit/>
          </a:bodyPr>
          <a:lstStyle/>
          <a:p>
            <a:r>
              <a:rPr lang="en-US" sz="2200" b="1" kern="0" dirty="0">
                <a:solidFill>
                  <a:srgbClr val="002060"/>
                </a:solidFill>
              </a:rPr>
              <a:t>Kaplan-Meier Survival by </a:t>
            </a:r>
            <a:r>
              <a:rPr lang="en-US" sz="2200" b="1" kern="0" dirty="0" smtClean="0">
                <a:solidFill>
                  <a:srgbClr val="002060"/>
                </a:solidFill>
              </a:rPr>
              <a:t>Era</a:t>
            </a:r>
            <a:endParaRPr lang="en-US" sz="2200" b="1" dirty="0">
              <a:solidFill>
                <a:srgbClr val="002060"/>
              </a:solidFill>
            </a:endParaRPr>
          </a:p>
        </p:txBody>
      </p:sp>
      <p:sp>
        <p:nvSpPr>
          <p:cNvPr id="23" name="median_survival"/>
          <p:cNvSpPr txBox="1"/>
          <p:nvPr/>
        </p:nvSpPr>
        <p:spPr>
          <a:xfrm>
            <a:off x="938970" y="4865615"/>
            <a:ext cx="5995230" cy="530517"/>
          </a:xfrm>
          <a:prstGeom prst="rect">
            <a:avLst/>
          </a:prstGeom>
          <a:noFill/>
          <a:ln>
            <a:solidFill>
              <a:schemeClr val="bg2"/>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1982-1991=8.2</a:t>
            </a:r>
            <a:r>
              <a:rPr lang="en-US" sz="1400" b="1" dirty="0">
                <a:solidFill>
                  <a:schemeClr val="bg2"/>
                </a:solidFill>
              </a:rPr>
              <a:t>; 1992-2001=9.7; 2002-2009=10.7; 2010-6/2017=NA</a:t>
            </a:r>
          </a:p>
        </p:txBody>
      </p:sp>
      <p:sp>
        <p:nvSpPr>
          <p:cNvPr id="22" name="pvalues"/>
          <p:cNvSpPr txBox="1"/>
          <p:nvPr/>
        </p:nvSpPr>
        <p:spPr>
          <a:xfrm>
            <a:off x="4715934" y="2988943"/>
            <a:ext cx="400015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All pairwise comparisons were significant at p &lt; 0.05 except 2002-2009 vs. 2010-6/2017.</a:t>
            </a:r>
            <a:endParaRPr lang="en-US" sz="1400" b="1" dirty="0">
              <a:solidFill>
                <a:schemeClr val="bg2"/>
              </a:solidFill>
            </a:endParaRPr>
          </a:p>
        </p:txBody>
      </p:sp>
      <p:sp>
        <p:nvSpPr>
          <p:cNvPr id="3" name="title_cohort"/>
          <p:cNvSpPr txBox="1"/>
          <p:nvPr/>
        </p:nvSpPr>
        <p:spPr>
          <a:xfrm>
            <a:off x="4000500" y="600307"/>
            <a:ext cx="5181600" cy="400110"/>
          </a:xfrm>
          <a:prstGeom prst="rect">
            <a:avLst/>
          </a:prstGeom>
          <a:noFill/>
        </p:spPr>
        <p:txBody>
          <a:bodyPr wrap="square" rtlCol="0">
            <a:spAutoFit/>
          </a:bodyPr>
          <a:lstStyle/>
          <a:p>
            <a:r>
              <a:rPr lang="en-US" sz="2000" b="1" kern="0" dirty="0" smtClean="0">
                <a:solidFill>
                  <a:srgbClr val="002060"/>
                </a:solidFill>
              </a:rPr>
              <a:t>(Transplants: January 1982 – June 2017)</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508087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54621806"/>
              </p:ext>
            </p:extLst>
          </p:nvPr>
        </p:nvGraphicFramePr>
        <p:xfrm>
          <a:off x="152400" y="1447800"/>
          <a:ext cx="88392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1974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endParaRPr lang="en-US" sz="2800" kern="0" dirty="0" smtClean="0">
              <a:solidFill>
                <a:srgbClr val="002060"/>
              </a:solidFill>
            </a:endParaRPr>
          </a:p>
          <a:p>
            <a:r>
              <a:rPr lang="en-US" sz="2300" kern="0" dirty="0" smtClean="0">
                <a:solidFill>
                  <a:srgbClr val="00B0F0"/>
                </a:solidFill>
              </a:rPr>
              <a:t>Diagnosis: NICM</a:t>
            </a:r>
            <a:endParaRPr lang="en-US" sz="2300" kern="0" dirty="0">
              <a:solidFill>
                <a:srgbClr val="00B0F0"/>
              </a:solidFill>
            </a:endParaRPr>
          </a:p>
        </p:txBody>
      </p:sp>
      <p:sp>
        <p:nvSpPr>
          <p:cNvPr id="19" name="Title 2"/>
          <p:cNvSpPr txBox="1"/>
          <p:nvPr/>
        </p:nvSpPr>
        <p:spPr>
          <a:xfrm>
            <a:off x="76200" y="652125"/>
            <a:ext cx="4126540" cy="430887"/>
          </a:xfrm>
          <a:prstGeom prst="rect">
            <a:avLst/>
          </a:prstGeom>
          <a:noFill/>
        </p:spPr>
        <p:txBody>
          <a:bodyPr wrap="square" rtlCol="0">
            <a:spAutoFit/>
          </a:bodyPr>
          <a:lstStyle/>
          <a:p>
            <a:r>
              <a:rPr lang="en-US" sz="2200" b="1" kern="0" dirty="0">
                <a:solidFill>
                  <a:srgbClr val="002060"/>
                </a:solidFill>
              </a:rPr>
              <a:t>Kaplan-Meier Survival by </a:t>
            </a:r>
            <a:r>
              <a:rPr lang="en-US" sz="2200" b="1" kern="0" dirty="0" smtClean="0">
                <a:solidFill>
                  <a:srgbClr val="002060"/>
                </a:solidFill>
              </a:rPr>
              <a:t>Era</a:t>
            </a:r>
            <a:endParaRPr lang="en-US" sz="2200" b="1" dirty="0">
              <a:solidFill>
                <a:srgbClr val="002060"/>
              </a:solidFill>
            </a:endParaRPr>
          </a:p>
        </p:txBody>
      </p:sp>
      <p:sp>
        <p:nvSpPr>
          <p:cNvPr id="24" name="median_survival"/>
          <p:cNvSpPr txBox="1"/>
          <p:nvPr/>
        </p:nvSpPr>
        <p:spPr>
          <a:xfrm>
            <a:off x="990601" y="4835101"/>
            <a:ext cx="6019800" cy="541127"/>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1982-1991=10.0</a:t>
            </a:r>
            <a:r>
              <a:rPr lang="en-US" sz="1400" b="1" dirty="0">
                <a:solidFill>
                  <a:schemeClr val="bg2"/>
                </a:solidFill>
              </a:rPr>
              <a:t>; 1992-2001=11.6; 2002-2009=13.7; 2010-6/2017=NA;</a:t>
            </a:r>
            <a:endParaRPr lang="en-US" sz="1400" b="1" dirty="0" smtClean="0">
              <a:solidFill>
                <a:schemeClr val="bg2"/>
              </a:solidFill>
            </a:endParaRPr>
          </a:p>
        </p:txBody>
      </p:sp>
      <p:sp>
        <p:nvSpPr>
          <p:cNvPr id="9" name="pvalues"/>
          <p:cNvSpPr txBox="1"/>
          <p:nvPr/>
        </p:nvSpPr>
        <p:spPr>
          <a:xfrm>
            <a:off x="938840" y="4003280"/>
            <a:ext cx="3777094" cy="738664"/>
          </a:xfrm>
          <a:prstGeom prst="rect">
            <a:avLst/>
          </a:prstGeom>
          <a:noFill/>
        </p:spPr>
        <p:txBody>
          <a:bodyPr wrap="square" rtlCol="0">
            <a:spAutoFit/>
          </a:bodyPr>
          <a:lstStyle/>
          <a:p>
            <a:r>
              <a:rPr lang="en-US" sz="1400" b="1" dirty="0">
                <a:solidFill>
                  <a:schemeClr val="bg2"/>
                </a:solidFill>
              </a:rPr>
              <a:t>All </a:t>
            </a:r>
            <a:r>
              <a:rPr lang="en-US" sz="1400" b="1" dirty="0" smtClean="0">
                <a:solidFill>
                  <a:schemeClr val="bg2"/>
                </a:solidFill>
              </a:rPr>
              <a:t>pairwise </a:t>
            </a:r>
            <a:r>
              <a:rPr lang="en-US" sz="1400" b="1" dirty="0">
                <a:solidFill>
                  <a:schemeClr val="bg2"/>
                </a:solidFill>
              </a:rPr>
              <a:t>comparisons were significant at p &lt; </a:t>
            </a:r>
            <a:r>
              <a:rPr lang="en-US" sz="1400" b="1" dirty="0" smtClean="0">
                <a:solidFill>
                  <a:schemeClr val="bg2"/>
                </a:solidFill>
              </a:rPr>
              <a:t>0.05.</a:t>
            </a:r>
            <a:endParaRPr lang="en-US" sz="1400" b="1" dirty="0">
              <a:solidFill>
                <a:schemeClr val="bg2"/>
              </a:solidFill>
            </a:endParaRPr>
          </a:p>
          <a:p>
            <a:endParaRPr lang="en-US" sz="1400" b="1" dirty="0">
              <a:solidFill>
                <a:schemeClr val="bg2"/>
              </a:solidFill>
            </a:endParaRPr>
          </a:p>
        </p:txBody>
      </p:sp>
      <p:sp>
        <p:nvSpPr>
          <p:cNvPr id="3" name="title_cohort"/>
          <p:cNvSpPr txBox="1"/>
          <p:nvPr/>
        </p:nvSpPr>
        <p:spPr>
          <a:xfrm>
            <a:off x="4006370" y="673648"/>
            <a:ext cx="5257800" cy="400110"/>
          </a:xfrm>
          <a:prstGeom prst="rect">
            <a:avLst/>
          </a:prstGeom>
          <a:noFill/>
        </p:spPr>
        <p:txBody>
          <a:bodyPr wrap="square" rtlCol="0">
            <a:spAutoFit/>
          </a:bodyPr>
          <a:lstStyle/>
          <a:p>
            <a:r>
              <a:rPr lang="en-US" sz="2000" b="1" kern="0" dirty="0" smtClean="0">
                <a:solidFill>
                  <a:srgbClr val="002060"/>
                </a:solidFill>
              </a:rPr>
              <a:t>(Transplants: January 1982 – June 2017)</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1632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0"/>
          <p:cNvGraphicFramePr>
            <a:graphicFrameLocks noGrp="1"/>
          </p:cNvGraphicFramePr>
          <p:nvPr>
            <p:ph idx="1"/>
            <p:extLst>
              <p:ext uri="{D42A27DB-BD31-4B8C-83A1-F6EECF244321}">
                <p14:modId xmlns:p14="http://schemas.microsoft.com/office/powerpoint/2010/main" val="678390000"/>
              </p:ext>
            </p:extLst>
          </p:nvPr>
        </p:nvGraphicFramePr>
        <p:xfrm>
          <a:off x="0" y="1143000"/>
          <a:ext cx="47244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0"/>
          <p:cNvGraphicFramePr>
            <a:graphicFrameLocks/>
          </p:cNvGraphicFramePr>
          <p:nvPr>
            <p:extLst>
              <p:ext uri="{D42A27DB-BD31-4B8C-83A1-F6EECF244321}">
                <p14:modId xmlns:p14="http://schemas.microsoft.com/office/powerpoint/2010/main" val="1159840923"/>
              </p:ext>
            </p:extLst>
          </p:nvPr>
        </p:nvGraphicFramePr>
        <p:xfrm>
          <a:off x="4267200" y="1163446"/>
          <a:ext cx="4724400" cy="350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ontent Placeholder 10"/>
          <p:cNvGraphicFramePr>
            <a:graphicFrameLocks/>
          </p:cNvGraphicFramePr>
          <p:nvPr>
            <p:extLst>
              <p:ext uri="{D42A27DB-BD31-4B8C-83A1-F6EECF244321}">
                <p14:modId xmlns:p14="http://schemas.microsoft.com/office/powerpoint/2010/main" val="656135513"/>
              </p:ext>
            </p:extLst>
          </p:nvPr>
        </p:nvGraphicFramePr>
        <p:xfrm>
          <a:off x="2200405" y="1475979"/>
          <a:ext cx="4724400" cy="4945267"/>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p:cNvSpPr txBox="1">
            <a:spLocks/>
          </p:cNvSpPr>
          <p:nvPr/>
        </p:nvSpPr>
        <p:spPr bwMode="auto">
          <a:xfrm>
            <a:off x="-9395" y="2413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Diagnosis by Location</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3" name="title_cohort"/>
          <p:cNvSpPr txBox="1"/>
          <p:nvPr/>
        </p:nvSpPr>
        <p:spPr>
          <a:xfrm>
            <a:off x="2057400" y="919367"/>
            <a:ext cx="5257800"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22" name="Picture 21"/>
              <p:cNvPicPr>
                <a:picLocks noChangeAspect="1"/>
              </p:cNvPicPr>
              <p:nvPr/>
            </p:nvPicPr>
            <p:blipFill>
              <a:blip r:embed="rId6"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326986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20764338"/>
              </p:ext>
            </p:extLst>
          </p:nvPr>
        </p:nvGraphicFramePr>
        <p:xfrm>
          <a:off x="152400" y="1447800"/>
          <a:ext cx="88392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endParaRPr lang="en-US" sz="2800" kern="0" dirty="0" smtClean="0">
              <a:solidFill>
                <a:srgbClr val="002060"/>
              </a:solidFill>
            </a:endParaRPr>
          </a:p>
          <a:p>
            <a:r>
              <a:rPr lang="en-US" sz="2300" kern="0" dirty="0" smtClean="0">
                <a:solidFill>
                  <a:srgbClr val="00B0F0"/>
                </a:solidFill>
              </a:rPr>
              <a:t>Diagnosis: Retransplant</a:t>
            </a:r>
            <a:endParaRPr lang="en-US" sz="2300" kern="0" dirty="0">
              <a:solidFill>
                <a:srgbClr val="00B0F0"/>
              </a:solidFill>
            </a:endParaRPr>
          </a:p>
        </p:txBody>
      </p:sp>
      <p:sp>
        <p:nvSpPr>
          <p:cNvPr id="14" name="Title 2"/>
          <p:cNvSpPr txBox="1"/>
          <p:nvPr/>
        </p:nvSpPr>
        <p:spPr>
          <a:xfrm>
            <a:off x="76200" y="695397"/>
            <a:ext cx="4114800" cy="430887"/>
          </a:xfrm>
          <a:prstGeom prst="rect">
            <a:avLst/>
          </a:prstGeom>
          <a:noFill/>
        </p:spPr>
        <p:txBody>
          <a:bodyPr wrap="square" rtlCol="0">
            <a:spAutoFit/>
          </a:bodyPr>
          <a:lstStyle/>
          <a:p>
            <a:r>
              <a:rPr lang="en-US" sz="2200" b="1" kern="0" dirty="0">
                <a:solidFill>
                  <a:srgbClr val="002060"/>
                </a:solidFill>
              </a:rPr>
              <a:t>Kaplan-Meier Survival by Era </a:t>
            </a:r>
            <a:endParaRPr lang="en-US" sz="2200" b="1" dirty="0">
              <a:solidFill>
                <a:srgbClr val="002060"/>
              </a:solidFill>
            </a:endParaRPr>
          </a:p>
        </p:txBody>
      </p:sp>
      <p:sp>
        <p:nvSpPr>
          <p:cNvPr id="23" name="median_survival"/>
          <p:cNvSpPr txBox="1"/>
          <p:nvPr/>
        </p:nvSpPr>
        <p:spPr>
          <a:xfrm>
            <a:off x="3048000" y="1681578"/>
            <a:ext cx="5646216" cy="618437"/>
          </a:xfrm>
          <a:prstGeom prst="rect">
            <a:avLst/>
          </a:prstGeom>
          <a:noFill/>
          <a:ln>
            <a:solidFill>
              <a:schemeClr val="bg2"/>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1982-1991=1.0</a:t>
            </a:r>
            <a:r>
              <a:rPr lang="en-US" sz="1400" b="1" dirty="0">
                <a:solidFill>
                  <a:schemeClr val="bg2"/>
                </a:solidFill>
              </a:rPr>
              <a:t>; 1992-2001=5.2; 2002-2009=9.4; 2010-6/2017=NA</a:t>
            </a:r>
            <a:endParaRPr lang="en-US" sz="1400" b="1" dirty="0" smtClean="0">
              <a:solidFill>
                <a:schemeClr val="bg2"/>
              </a:solidFill>
            </a:endParaRPr>
          </a:p>
        </p:txBody>
      </p:sp>
      <p:sp>
        <p:nvSpPr>
          <p:cNvPr id="24" name="pvalues"/>
          <p:cNvSpPr txBox="1"/>
          <p:nvPr/>
        </p:nvSpPr>
        <p:spPr>
          <a:xfrm>
            <a:off x="4800600" y="2621531"/>
            <a:ext cx="3610334"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All </a:t>
            </a:r>
            <a:r>
              <a:rPr lang="en-US" sz="1400" b="1" dirty="0" smtClean="0">
                <a:solidFill>
                  <a:schemeClr val="bg2"/>
                </a:solidFill>
              </a:rPr>
              <a:t>pairwise </a:t>
            </a:r>
            <a:r>
              <a:rPr lang="en-US" sz="1400" b="1" dirty="0">
                <a:solidFill>
                  <a:schemeClr val="bg2"/>
                </a:solidFill>
              </a:rPr>
              <a:t>comparisons were significant at p &lt; 0.05 except 2002-2009   vs. </a:t>
            </a:r>
            <a:r>
              <a:rPr lang="en-US" sz="1400" b="1" dirty="0" smtClean="0">
                <a:solidFill>
                  <a:schemeClr val="bg2"/>
                </a:solidFill>
              </a:rPr>
              <a:t>2010-6/2017.</a:t>
            </a:r>
            <a:endParaRPr lang="en-US" sz="1400" b="1" dirty="0">
              <a:solidFill>
                <a:schemeClr val="bg2"/>
              </a:solidFill>
            </a:endParaRPr>
          </a:p>
        </p:txBody>
      </p:sp>
      <p:sp>
        <p:nvSpPr>
          <p:cNvPr id="3" name="title_cohort"/>
          <p:cNvSpPr txBox="1"/>
          <p:nvPr/>
        </p:nvSpPr>
        <p:spPr>
          <a:xfrm>
            <a:off x="4000500" y="699198"/>
            <a:ext cx="5181600" cy="400110"/>
          </a:xfrm>
          <a:prstGeom prst="rect">
            <a:avLst/>
          </a:prstGeom>
          <a:noFill/>
        </p:spPr>
        <p:txBody>
          <a:bodyPr wrap="square" rtlCol="0">
            <a:spAutoFit/>
          </a:bodyPr>
          <a:lstStyle/>
          <a:p>
            <a:r>
              <a:rPr lang="en-US" sz="2000" b="1" kern="0" dirty="0" smtClean="0">
                <a:solidFill>
                  <a:srgbClr val="002060"/>
                </a:solidFill>
              </a:rPr>
              <a:t>(Transplants: January 1982 – June 2017)</a:t>
            </a:r>
            <a:endParaRPr lang="en-US" sz="2000" b="1"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896116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46780570"/>
              </p:ext>
            </p:extLst>
          </p:nvPr>
        </p:nvGraphicFramePr>
        <p:xfrm>
          <a:off x="152400" y="1447800"/>
          <a:ext cx="88392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0981"/>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endParaRPr lang="en-US" sz="2800" kern="0" dirty="0" smtClean="0">
              <a:solidFill>
                <a:srgbClr val="002060"/>
              </a:solidFill>
            </a:endParaRPr>
          </a:p>
          <a:p>
            <a:r>
              <a:rPr lang="en-US" sz="2300" kern="0" dirty="0" smtClean="0">
                <a:solidFill>
                  <a:srgbClr val="00B0F0"/>
                </a:solidFill>
              </a:rPr>
              <a:t>Diagnosis: VCM</a:t>
            </a:r>
            <a:endParaRPr lang="en-US" sz="2300" kern="0" dirty="0">
              <a:solidFill>
                <a:srgbClr val="00B0F0"/>
              </a:solidFill>
            </a:endParaRPr>
          </a:p>
        </p:txBody>
      </p:sp>
      <p:sp>
        <p:nvSpPr>
          <p:cNvPr id="19" name="Title 2"/>
          <p:cNvSpPr txBox="1"/>
          <p:nvPr/>
        </p:nvSpPr>
        <p:spPr>
          <a:xfrm>
            <a:off x="76200" y="660155"/>
            <a:ext cx="4343400" cy="430887"/>
          </a:xfrm>
          <a:prstGeom prst="rect">
            <a:avLst/>
          </a:prstGeom>
          <a:noFill/>
        </p:spPr>
        <p:txBody>
          <a:bodyPr wrap="square" rtlCol="0">
            <a:spAutoFit/>
          </a:bodyPr>
          <a:lstStyle/>
          <a:p>
            <a:r>
              <a:rPr lang="en-US" sz="2200" b="1" kern="0" dirty="0">
                <a:solidFill>
                  <a:srgbClr val="002060"/>
                </a:solidFill>
              </a:rPr>
              <a:t>Kaplan-Meier Survival by </a:t>
            </a:r>
            <a:r>
              <a:rPr lang="en-US" sz="2200" b="1" kern="0" dirty="0" smtClean="0">
                <a:solidFill>
                  <a:srgbClr val="002060"/>
                </a:solidFill>
              </a:rPr>
              <a:t>Era</a:t>
            </a:r>
            <a:endParaRPr lang="en-US" sz="2200" b="1" dirty="0">
              <a:solidFill>
                <a:srgbClr val="002060"/>
              </a:solidFill>
            </a:endParaRPr>
          </a:p>
        </p:txBody>
      </p:sp>
      <p:sp>
        <p:nvSpPr>
          <p:cNvPr id="24" name="median_survival"/>
          <p:cNvSpPr txBox="1"/>
          <p:nvPr/>
        </p:nvSpPr>
        <p:spPr>
          <a:xfrm>
            <a:off x="990600" y="4811500"/>
            <a:ext cx="5710212" cy="541127"/>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1982-1991=9.4</a:t>
            </a:r>
            <a:r>
              <a:rPr lang="en-US" sz="1400" b="1" dirty="0">
                <a:solidFill>
                  <a:schemeClr val="bg2"/>
                </a:solidFill>
              </a:rPr>
              <a:t>; 1992-2001=11.4; 2002-2009=12.3; 2010-6/2017=NA</a:t>
            </a:r>
          </a:p>
        </p:txBody>
      </p:sp>
      <p:sp>
        <p:nvSpPr>
          <p:cNvPr id="9" name="pvalues"/>
          <p:cNvSpPr txBox="1"/>
          <p:nvPr/>
        </p:nvSpPr>
        <p:spPr>
          <a:xfrm>
            <a:off x="4723955" y="2667000"/>
            <a:ext cx="3909287" cy="738664"/>
          </a:xfrm>
          <a:prstGeom prst="rect">
            <a:avLst/>
          </a:prstGeom>
          <a:noFill/>
        </p:spPr>
        <p:txBody>
          <a:bodyPr wrap="square" rtlCol="0">
            <a:spAutoFit/>
          </a:bodyPr>
          <a:lstStyle/>
          <a:p>
            <a:r>
              <a:rPr lang="en-US" sz="1400" b="1" dirty="0" smtClean="0">
                <a:solidFill>
                  <a:schemeClr val="bg2"/>
                </a:solidFill>
              </a:rPr>
              <a:t>All pairwise comparisons were significant at p &lt; </a:t>
            </a:r>
            <a:r>
              <a:rPr lang="en-US" sz="1400" b="1" dirty="0">
                <a:solidFill>
                  <a:schemeClr val="bg2"/>
                </a:solidFill>
              </a:rPr>
              <a:t>0.05 </a:t>
            </a:r>
            <a:r>
              <a:rPr lang="en-US" sz="1400" b="1" dirty="0" smtClean="0">
                <a:solidFill>
                  <a:schemeClr val="bg2"/>
                </a:solidFill>
              </a:rPr>
              <a:t>except 2002-2009 </a:t>
            </a:r>
            <a:r>
              <a:rPr lang="en-US" sz="1400" b="1" dirty="0">
                <a:solidFill>
                  <a:schemeClr val="bg2"/>
                </a:solidFill>
              </a:rPr>
              <a:t>vs. </a:t>
            </a:r>
            <a:r>
              <a:rPr lang="en-US" sz="1400" b="1" dirty="0" smtClean="0">
                <a:solidFill>
                  <a:schemeClr val="bg2"/>
                </a:solidFill>
              </a:rPr>
              <a:t>1992-2001 and 2010-6/2017</a:t>
            </a:r>
            <a:endParaRPr lang="en-US" sz="1400" b="1" dirty="0">
              <a:solidFill>
                <a:schemeClr val="bg2"/>
              </a:solidFill>
            </a:endParaRPr>
          </a:p>
        </p:txBody>
      </p:sp>
      <p:sp>
        <p:nvSpPr>
          <p:cNvPr id="3" name="title_cohort"/>
          <p:cNvSpPr txBox="1"/>
          <p:nvPr/>
        </p:nvSpPr>
        <p:spPr>
          <a:xfrm>
            <a:off x="4000500" y="675374"/>
            <a:ext cx="5105400" cy="400110"/>
          </a:xfrm>
          <a:prstGeom prst="rect">
            <a:avLst/>
          </a:prstGeom>
          <a:noFill/>
        </p:spPr>
        <p:txBody>
          <a:bodyPr wrap="square" rtlCol="0">
            <a:spAutoFit/>
          </a:bodyPr>
          <a:lstStyle/>
          <a:p>
            <a:r>
              <a:rPr lang="en-US" sz="2000" b="1" kern="0" dirty="0" smtClean="0">
                <a:solidFill>
                  <a:srgbClr val="002060"/>
                </a:solidFill>
              </a:rPr>
              <a:t>(Transplants: January 1982 – June 2017)</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817414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9400820"/>
              </p:ext>
            </p:extLst>
          </p:nvPr>
        </p:nvGraphicFramePr>
        <p:xfrm>
          <a:off x="152400" y="12192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42628"/>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PVR (Wood Units) </a:t>
            </a:r>
            <a:br>
              <a:rPr lang="en-US" sz="2400" kern="0" dirty="0" smtClean="0">
                <a:solidFill>
                  <a:srgbClr val="002060"/>
                </a:solidFill>
              </a:rPr>
            </a:br>
            <a:endParaRPr lang="en-US" sz="2000" kern="0" dirty="0">
              <a:solidFill>
                <a:srgbClr val="002060"/>
              </a:solidFill>
            </a:endParaRPr>
          </a:p>
        </p:txBody>
      </p:sp>
      <p:sp>
        <p:nvSpPr>
          <p:cNvPr id="9" name="pvalues"/>
          <p:cNvSpPr txBox="1"/>
          <p:nvPr/>
        </p:nvSpPr>
        <p:spPr>
          <a:xfrm>
            <a:off x="5867400" y="1828800"/>
            <a:ext cx="2667000" cy="523220"/>
          </a:xfrm>
          <a:prstGeom prst="rect">
            <a:avLst/>
          </a:prstGeom>
          <a:noFill/>
        </p:spPr>
        <p:txBody>
          <a:bodyPr wrap="square" rtlCol="0">
            <a:spAutoFit/>
          </a:bodyPr>
          <a:lstStyle/>
          <a:p>
            <a:r>
              <a:rPr lang="en-US" sz="1400" b="1" dirty="0">
                <a:solidFill>
                  <a:schemeClr val="bg2"/>
                </a:solidFill>
              </a:rPr>
              <a:t>No </a:t>
            </a:r>
            <a:r>
              <a:rPr lang="en-US" sz="1400" b="1" dirty="0" smtClean="0">
                <a:solidFill>
                  <a:schemeClr val="bg2"/>
                </a:solidFill>
              </a:rPr>
              <a:t>pairwise </a:t>
            </a:r>
            <a:r>
              <a:rPr lang="en-US" sz="1400" b="1" dirty="0">
                <a:solidFill>
                  <a:schemeClr val="bg2"/>
                </a:solidFill>
              </a:rPr>
              <a:t>comparisons were significant at p &lt; 0.05.</a:t>
            </a:r>
          </a:p>
        </p:txBody>
      </p:sp>
      <p:sp>
        <p:nvSpPr>
          <p:cNvPr id="3" name="title_cohort"/>
          <p:cNvSpPr txBox="1"/>
          <p:nvPr/>
        </p:nvSpPr>
        <p:spPr>
          <a:xfrm>
            <a:off x="2034313" y="950571"/>
            <a:ext cx="5181600"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184924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37451593"/>
              </p:ext>
            </p:extLst>
          </p:nvPr>
        </p:nvGraphicFramePr>
        <p:xfrm>
          <a:off x="152400" y="1447800"/>
          <a:ext cx="88392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1"/>
          <p:cNvSpPr txBox="1">
            <a:spLocks/>
          </p:cNvSpPr>
          <p:nvPr/>
        </p:nvSpPr>
        <p:spPr bwMode="auto">
          <a:xfrm>
            <a:off x="0" y="250902"/>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Recipient BMI Group (kg/m</a:t>
            </a:r>
            <a:r>
              <a:rPr lang="en-US" sz="2400" kern="0" baseline="30000" dirty="0" smtClean="0">
                <a:solidFill>
                  <a:srgbClr val="002060"/>
                </a:solidFill>
              </a:rPr>
              <a:t>2</a:t>
            </a:r>
            <a:r>
              <a:rPr lang="en-US" sz="2400" kern="0" dirty="0" smtClean="0">
                <a:solidFill>
                  <a:srgbClr val="002060"/>
                </a:solidFill>
              </a:rPr>
              <a:t>)</a:t>
            </a:r>
            <a:br>
              <a:rPr lang="en-US" sz="2400" kern="0" dirty="0" smtClean="0">
                <a:solidFill>
                  <a:srgbClr val="002060"/>
                </a:solidFill>
              </a:rPr>
            </a:br>
            <a:endParaRPr lang="en-US" sz="2400" kern="0" dirty="0">
              <a:solidFill>
                <a:srgbClr val="002060"/>
              </a:solidFill>
            </a:endParaRPr>
          </a:p>
        </p:txBody>
      </p:sp>
      <p:sp>
        <p:nvSpPr>
          <p:cNvPr id="9" name="pvalues"/>
          <p:cNvSpPr txBox="1"/>
          <p:nvPr/>
        </p:nvSpPr>
        <p:spPr>
          <a:xfrm>
            <a:off x="1219200" y="3607568"/>
            <a:ext cx="5791200" cy="523220"/>
          </a:xfrm>
          <a:prstGeom prst="rect">
            <a:avLst/>
          </a:prstGeom>
          <a:noFill/>
        </p:spPr>
        <p:txBody>
          <a:bodyPr wrap="square" rtlCol="0">
            <a:spAutoFit/>
          </a:bodyPr>
          <a:lstStyle/>
          <a:p>
            <a:r>
              <a:rPr lang="en-US" sz="1400" b="1" dirty="0">
                <a:solidFill>
                  <a:schemeClr val="bg2"/>
                </a:solidFill>
              </a:rPr>
              <a:t>No </a:t>
            </a:r>
            <a:r>
              <a:rPr lang="en-US" sz="1400" b="1" dirty="0" smtClean="0">
                <a:solidFill>
                  <a:schemeClr val="bg2"/>
                </a:solidFill>
              </a:rPr>
              <a:t>pairwise </a:t>
            </a:r>
            <a:r>
              <a:rPr lang="en-US" sz="1400" b="1" dirty="0">
                <a:solidFill>
                  <a:schemeClr val="bg2"/>
                </a:solidFill>
              </a:rPr>
              <a:t>comparisons were significant at p &lt; 0.05 </a:t>
            </a:r>
            <a:endParaRPr lang="en-US" sz="1400" b="1" dirty="0" smtClean="0">
              <a:solidFill>
                <a:schemeClr val="bg2"/>
              </a:solidFill>
            </a:endParaRPr>
          </a:p>
          <a:p>
            <a:r>
              <a:rPr lang="en-US" sz="1400" b="1" dirty="0" smtClean="0">
                <a:solidFill>
                  <a:schemeClr val="bg2"/>
                </a:solidFill>
              </a:rPr>
              <a:t>except </a:t>
            </a:r>
            <a:r>
              <a:rPr lang="en-US" sz="1400" b="1" dirty="0">
                <a:solidFill>
                  <a:schemeClr val="bg2"/>
                </a:solidFill>
              </a:rPr>
              <a:t>18.5-&lt;25 vs. 30-&lt;35, 18.5-&lt;25 vs. 35</a:t>
            </a:r>
            <a:r>
              <a:rPr lang="en-US" sz="1400" b="1" dirty="0" smtClean="0">
                <a:solidFill>
                  <a:schemeClr val="bg2"/>
                </a:solidFill>
              </a:rPr>
              <a:t>+, </a:t>
            </a:r>
            <a:r>
              <a:rPr lang="en-US" sz="1400" b="1" dirty="0">
                <a:solidFill>
                  <a:schemeClr val="bg2"/>
                </a:solidFill>
              </a:rPr>
              <a:t>and 25-&lt;30 vs. 35+.</a:t>
            </a:r>
          </a:p>
        </p:txBody>
      </p:sp>
      <p:sp>
        <p:nvSpPr>
          <p:cNvPr id="3" name="title_cohort"/>
          <p:cNvSpPr txBox="1"/>
          <p:nvPr/>
        </p:nvSpPr>
        <p:spPr>
          <a:xfrm>
            <a:off x="1943100" y="1018360"/>
            <a:ext cx="52578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427014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10177559"/>
              </p:ext>
            </p:extLst>
          </p:nvPr>
        </p:nvGraphicFramePr>
        <p:xfrm>
          <a:off x="152400" y="15240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1"/>
          <p:cNvSpPr txBox="1">
            <a:spLocks/>
          </p:cNvSpPr>
          <p:nvPr/>
        </p:nvSpPr>
        <p:spPr bwMode="auto">
          <a:xfrm>
            <a:off x="9293" y="241083"/>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Recipient Diabetes Mellitus </a:t>
            </a:r>
            <a:br>
              <a:rPr lang="en-US" sz="2400" kern="0" dirty="0" smtClean="0">
                <a:solidFill>
                  <a:srgbClr val="002060"/>
                </a:solidFill>
              </a:rPr>
            </a:br>
            <a:endParaRPr lang="en-US" sz="2400" kern="0" dirty="0">
              <a:solidFill>
                <a:srgbClr val="002060"/>
              </a:solidFill>
            </a:endParaRPr>
          </a:p>
        </p:txBody>
      </p:sp>
      <p:sp>
        <p:nvSpPr>
          <p:cNvPr id="9" name="pvalues"/>
          <p:cNvSpPr txBox="1"/>
          <p:nvPr/>
        </p:nvSpPr>
        <p:spPr>
          <a:xfrm>
            <a:off x="6705600" y="2057400"/>
            <a:ext cx="11430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970049" y="1008297"/>
            <a:ext cx="5181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529289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52601420"/>
              </p:ext>
            </p:extLst>
          </p:nvPr>
        </p:nvGraphicFramePr>
        <p:xfrm>
          <a:off x="152400" y="15240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1"/>
          <p:cNvSpPr txBox="1">
            <a:spLocks/>
          </p:cNvSpPr>
          <p:nvPr/>
        </p:nvSpPr>
        <p:spPr bwMode="auto">
          <a:xfrm>
            <a:off x="0" y="239400"/>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Recipient Cigarette History </a:t>
            </a:r>
            <a:br>
              <a:rPr lang="en-US" sz="2400" kern="0" dirty="0" smtClean="0">
                <a:solidFill>
                  <a:srgbClr val="002060"/>
                </a:solidFill>
              </a:rPr>
            </a:br>
            <a:endParaRPr lang="en-US" sz="2400" kern="0" dirty="0">
              <a:solidFill>
                <a:srgbClr val="002060"/>
              </a:solidFill>
            </a:endParaRPr>
          </a:p>
        </p:txBody>
      </p:sp>
      <p:sp>
        <p:nvSpPr>
          <p:cNvPr id="9" name="pvalues"/>
          <p:cNvSpPr txBox="1"/>
          <p:nvPr/>
        </p:nvSpPr>
        <p:spPr>
          <a:xfrm>
            <a:off x="2396068" y="2895600"/>
            <a:ext cx="11430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943100" y="1010055"/>
            <a:ext cx="52578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592896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20689715"/>
              </p:ext>
            </p:extLst>
          </p:nvPr>
        </p:nvGraphicFramePr>
        <p:xfrm>
          <a:off x="152400" y="1219200"/>
          <a:ext cx="8915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2"/>
          <p:cNvSpPr txBox="1"/>
          <p:nvPr/>
        </p:nvSpPr>
        <p:spPr>
          <a:xfrm>
            <a:off x="249768" y="923416"/>
            <a:ext cx="4038600" cy="461665"/>
          </a:xfrm>
          <a:prstGeom prst="rect">
            <a:avLst/>
          </a:prstGeom>
          <a:noFill/>
        </p:spPr>
        <p:txBody>
          <a:bodyPr wrap="square" rtlCol="0">
            <a:spAutoFit/>
          </a:bodyPr>
          <a:lstStyle/>
          <a:p>
            <a:r>
              <a:rPr lang="en-US" sz="2400" b="1" dirty="0">
                <a:solidFill>
                  <a:srgbClr val="002060"/>
                </a:solidFill>
              </a:rPr>
              <a:t>Circulatory Support</a:t>
            </a:r>
            <a:r>
              <a:rPr lang="en-US" sz="2400" b="1" kern="0" dirty="0">
                <a:solidFill>
                  <a:srgbClr val="002060"/>
                </a:solidFill>
              </a:rPr>
              <a:t> Use</a:t>
            </a:r>
            <a:endParaRPr lang="en-US" sz="2400" b="1" dirty="0">
              <a:solidFill>
                <a:srgbClr val="002060"/>
              </a:solidFill>
            </a:endParaRPr>
          </a:p>
        </p:txBody>
      </p:sp>
      <p:sp>
        <p:nvSpPr>
          <p:cNvPr id="11" name="Title 1"/>
          <p:cNvSpPr txBox="1">
            <a:spLocks/>
          </p:cNvSpPr>
          <p:nvPr/>
        </p:nvSpPr>
        <p:spPr bwMode="auto">
          <a:xfrm>
            <a:off x="0" y="-25400"/>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Kaplan-Meier Survival by </a:t>
            </a:r>
            <a:r>
              <a:rPr lang="en-US" sz="2400" dirty="0">
                <a:solidFill>
                  <a:srgbClr val="002060"/>
                </a:solidFill>
              </a:rPr>
              <a:t>Pre-Transplant </a:t>
            </a:r>
            <a:r>
              <a:rPr lang="en-US" sz="2400" dirty="0" smtClean="0">
                <a:solidFill>
                  <a:srgbClr val="002060"/>
                </a:solidFill>
              </a:rPr>
              <a:t>Mechanical</a:t>
            </a:r>
            <a:endParaRPr lang="en-US" sz="2400" kern="0" dirty="0">
              <a:solidFill>
                <a:srgbClr val="002060"/>
              </a:solidFill>
            </a:endParaRPr>
          </a:p>
        </p:txBody>
      </p:sp>
      <p:sp>
        <p:nvSpPr>
          <p:cNvPr id="9" name="pvalues"/>
          <p:cNvSpPr txBox="1"/>
          <p:nvPr/>
        </p:nvSpPr>
        <p:spPr>
          <a:xfrm>
            <a:off x="1066800" y="3733800"/>
            <a:ext cx="7878232" cy="449354"/>
          </a:xfrm>
          <a:prstGeom prst="rect">
            <a:avLst/>
          </a:prstGeom>
          <a:noFill/>
        </p:spPr>
        <p:txBody>
          <a:bodyPr wrap="square" lIns="9144" tIns="9144" rIns="9144" bIns="9144" rtlCol="0">
            <a:spAutoFit/>
          </a:bodyPr>
          <a:lstStyle/>
          <a:p>
            <a:r>
              <a:rPr lang="en-US" sz="1400" b="1" dirty="0">
                <a:solidFill>
                  <a:schemeClr val="bg2"/>
                </a:solidFill>
              </a:rPr>
              <a:t>No </a:t>
            </a:r>
            <a:r>
              <a:rPr lang="en-US" sz="1400" b="1" dirty="0" smtClean="0">
                <a:solidFill>
                  <a:schemeClr val="bg2"/>
                </a:solidFill>
              </a:rPr>
              <a:t>pairwise </a:t>
            </a:r>
            <a:r>
              <a:rPr lang="en-US" sz="1400" b="1" dirty="0">
                <a:solidFill>
                  <a:schemeClr val="bg2"/>
                </a:solidFill>
              </a:rPr>
              <a:t>comparisons were significant at p &lt; </a:t>
            </a:r>
            <a:r>
              <a:rPr lang="en-US" sz="1400" b="1" dirty="0" smtClean="0">
                <a:solidFill>
                  <a:schemeClr val="bg2"/>
                </a:solidFill>
              </a:rPr>
              <a:t>0.05</a:t>
            </a:r>
          </a:p>
          <a:p>
            <a:r>
              <a:rPr lang="en-US" sz="1400" b="1" dirty="0" smtClean="0">
                <a:solidFill>
                  <a:schemeClr val="bg2"/>
                </a:solidFill>
              </a:rPr>
              <a:t>except </a:t>
            </a:r>
            <a:r>
              <a:rPr lang="en-US" sz="1400" b="1" dirty="0">
                <a:solidFill>
                  <a:schemeClr val="bg2"/>
                </a:solidFill>
              </a:rPr>
              <a:t>ECMO vs. LVAD Continuous and ECMO vs. No </a:t>
            </a:r>
            <a:r>
              <a:rPr lang="en-US" sz="1400" b="1" dirty="0" smtClean="0">
                <a:solidFill>
                  <a:schemeClr val="bg2"/>
                </a:solidFill>
              </a:rPr>
              <a:t>LVAD.</a:t>
            </a:r>
            <a:endParaRPr lang="en-US" sz="1400" b="1" dirty="0">
              <a:solidFill>
                <a:schemeClr val="bg2"/>
              </a:solidFill>
            </a:endParaRPr>
          </a:p>
        </p:txBody>
      </p:sp>
      <p:sp>
        <p:nvSpPr>
          <p:cNvPr id="3" name="title_cohort"/>
          <p:cNvSpPr txBox="1"/>
          <p:nvPr/>
        </p:nvSpPr>
        <p:spPr>
          <a:xfrm>
            <a:off x="3835400" y="970716"/>
            <a:ext cx="5109632" cy="400110"/>
          </a:xfrm>
          <a:prstGeom prst="rect">
            <a:avLst/>
          </a:prstGeom>
          <a:noFill/>
        </p:spPr>
        <p:txBody>
          <a:bodyPr wrap="square" rtlCol="0">
            <a:spAutoFit/>
          </a:bodyPr>
          <a:lstStyle/>
          <a:p>
            <a:r>
              <a:rPr lang="en-US" sz="2000" b="1" kern="0" dirty="0" smtClean="0">
                <a:solidFill>
                  <a:srgbClr val="002060"/>
                </a:solidFill>
              </a:rPr>
              <a:t>(Transplants: January 2010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752448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800" dirty="0">
                <a:solidFill>
                  <a:srgbClr val="002060"/>
                </a:solidFill>
              </a:rPr>
              <a:t>Adult Heart Retransplants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Kaplan-Meier 1 Year Survival</a:t>
            </a:r>
            <a:endParaRPr lang="en-US" sz="24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2201742"/>
              </p:ext>
            </p:extLst>
          </p:nvPr>
        </p:nvGraphicFramePr>
        <p:xfrm>
          <a:off x="76200" y="1239959"/>
          <a:ext cx="8850015"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433692" y="5870683"/>
            <a:ext cx="6858000" cy="353943"/>
          </a:xfrm>
          <a:prstGeom prst="rect">
            <a:avLst/>
          </a:prstGeom>
          <a:noFill/>
        </p:spPr>
        <p:txBody>
          <a:bodyPr wrap="square" rtlCol="0">
            <a:spAutoFit/>
          </a:bodyPr>
          <a:lstStyle/>
          <a:p>
            <a:pPr algn="ctr"/>
            <a:r>
              <a:rPr lang="en-US" sz="1700" b="1" dirty="0" smtClean="0">
                <a:solidFill>
                  <a:schemeClr val="bg2"/>
                </a:solidFill>
              </a:rPr>
              <a:t>Time (Months) Between </a:t>
            </a:r>
            <a:r>
              <a:rPr lang="en-US" sz="1700" b="1" dirty="0">
                <a:solidFill>
                  <a:schemeClr val="bg2"/>
                </a:solidFill>
              </a:rPr>
              <a:t>P</a:t>
            </a:r>
            <a:r>
              <a:rPr lang="en-US" sz="1700" b="1" dirty="0" smtClean="0">
                <a:solidFill>
                  <a:schemeClr val="bg2"/>
                </a:solidFill>
              </a:rPr>
              <a:t>revious and Current </a:t>
            </a:r>
            <a:r>
              <a:rPr lang="en-US" sz="1700" b="1" dirty="0">
                <a:solidFill>
                  <a:schemeClr val="bg2"/>
                </a:solidFill>
              </a:rPr>
              <a:t>T</a:t>
            </a:r>
            <a:r>
              <a:rPr lang="en-US" sz="1700" b="1" dirty="0" smtClean="0">
                <a:solidFill>
                  <a:schemeClr val="bg2"/>
                </a:solidFill>
              </a:rPr>
              <a:t>ransplant</a:t>
            </a:r>
            <a:endParaRPr lang="en-US" sz="1700" b="1" dirty="0">
              <a:solidFill>
                <a:schemeClr val="bg2"/>
              </a:solidFill>
            </a:endParaRPr>
          </a:p>
        </p:txBody>
      </p:sp>
      <p:grpSp>
        <p:nvGrpSpPr>
          <p:cNvPr id="5" name="Group 61"/>
          <p:cNvGrpSpPr/>
          <p:nvPr/>
        </p:nvGrpSpPr>
        <p:grpSpPr>
          <a:xfrm>
            <a:off x="1143000" y="3509731"/>
            <a:ext cx="7557470" cy="1483056"/>
            <a:chOff x="1336344" y="3505200"/>
            <a:chExt cx="7557470" cy="1483056"/>
          </a:xfrm>
        </p:grpSpPr>
        <p:grpSp>
          <p:nvGrpSpPr>
            <p:cNvPr id="6" name="Group 59"/>
            <p:cNvGrpSpPr/>
            <p:nvPr/>
          </p:nvGrpSpPr>
          <p:grpSpPr>
            <a:xfrm>
              <a:off x="1336344" y="3853216"/>
              <a:ext cx="2827360" cy="1135040"/>
              <a:chOff x="1336344" y="3853216"/>
              <a:chExt cx="2827360" cy="1135040"/>
            </a:xfrm>
          </p:grpSpPr>
          <p:grpSp>
            <p:nvGrpSpPr>
              <p:cNvPr id="7" name="Group 34"/>
              <p:cNvGrpSpPr/>
              <p:nvPr/>
            </p:nvGrpSpPr>
            <p:grpSpPr>
              <a:xfrm>
                <a:off x="1336344" y="4150056"/>
                <a:ext cx="1281752" cy="838200"/>
                <a:chOff x="1336344" y="4114800"/>
                <a:chExt cx="1281752" cy="838200"/>
              </a:xfrm>
            </p:grpSpPr>
            <p:sp>
              <p:nvSpPr>
                <p:cNvPr id="36" name="TextBox 1"/>
                <p:cNvSpPr txBox="1"/>
                <p:nvPr/>
              </p:nvSpPr>
              <p:spPr>
                <a:xfrm>
                  <a:off x="1336344"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315</a:t>
                  </a:r>
                  <a:endParaRPr lang="en-US" sz="1500" b="1" dirty="0">
                    <a:solidFill>
                      <a:srgbClr val="000000"/>
                    </a:solidFill>
                  </a:endParaRPr>
                </a:p>
              </p:txBody>
            </p:sp>
            <p:sp>
              <p:nvSpPr>
                <p:cNvPr id="37" name="TextBox 1"/>
                <p:cNvSpPr txBox="1"/>
                <p:nvPr/>
              </p:nvSpPr>
              <p:spPr>
                <a:xfrm>
                  <a:off x="2035792"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121</a:t>
                  </a:r>
                  <a:endParaRPr lang="en-US" sz="1500" b="1" dirty="0"/>
                </a:p>
              </p:txBody>
            </p:sp>
            <p:sp>
              <p:nvSpPr>
                <p:cNvPr id="38" name="TextBox 1"/>
                <p:cNvSpPr txBox="1"/>
                <p:nvPr/>
              </p:nvSpPr>
              <p:spPr>
                <a:xfrm>
                  <a:off x="16820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250</a:t>
                  </a:r>
                  <a:endParaRPr lang="en-US" sz="1500" b="1" dirty="0">
                    <a:solidFill>
                      <a:srgbClr val="000000"/>
                    </a:solidFill>
                  </a:endParaRPr>
                </a:p>
              </p:txBody>
            </p:sp>
            <p:sp>
              <p:nvSpPr>
                <p:cNvPr id="39" name="TextBox 1"/>
                <p:cNvSpPr txBox="1"/>
                <p:nvPr/>
              </p:nvSpPr>
              <p:spPr>
                <a:xfrm>
                  <a:off x="2389485"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88</a:t>
                  </a:r>
                  <a:endParaRPr lang="en-US" sz="1500" b="1" dirty="0"/>
                </a:p>
              </p:txBody>
            </p:sp>
          </p:grpSp>
          <p:grpSp>
            <p:nvGrpSpPr>
              <p:cNvPr id="10" name="Group 39"/>
              <p:cNvGrpSpPr/>
              <p:nvPr/>
            </p:nvGrpSpPr>
            <p:grpSpPr>
              <a:xfrm>
                <a:off x="2881952" y="3853216"/>
                <a:ext cx="1281752" cy="838200"/>
                <a:chOff x="1336344" y="4114800"/>
                <a:chExt cx="1281752" cy="838200"/>
              </a:xfrm>
            </p:grpSpPr>
            <p:sp>
              <p:nvSpPr>
                <p:cNvPr id="41" name="TextBox 1"/>
                <p:cNvSpPr txBox="1"/>
                <p:nvPr/>
              </p:nvSpPr>
              <p:spPr>
                <a:xfrm>
                  <a:off x="1336344"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111</a:t>
                  </a:r>
                  <a:endParaRPr lang="en-US" sz="1500" b="1" dirty="0">
                    <a:solidFill>
                      <a:srgbClr val="000000"/>
                    </a:solidFill>
                  </a:endParaRPr>
                </a:p>
              </p:txBody>
            </p:sp>
            <p:sp>
              <p:nvSpPr>
                <p:cNvPr id="42" name="TextBox 1"/>
                <p:cNvSpPr txBox="1"/>
                <p:nvPr/>
              </p:nvSpPr>
              <p:spPr>
                <a:xfrm>
                  <a:off x="2035792"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62</a:t>
                  </a:r>
                  <a:endParaRPr lang="en-US" sz="1500" b="1" dirty="0"/>
                </a:p>
              </p:txBody>
            </p:sp>
            <p:sp>
              <p:nvSpPr>
                <p:cNvPr id="43" name="TextBox 1"/>
                <p:cNvSpPr txBox="1"/>
                <p:nvPr/>
              </p:nvSpPr>
              <p:spPr>
                <a:xfrm>
                  <a:off x="16820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107</a:t>
                  </a:r>
                  <a:endParaRPr lang="en-US" sz="1500" b="1" dirty="0">
                    <a:solidFill>
                      <a:srgbClr val="000000"/>
                    </a:solidFill>
                  </a:endParaRPr>
                </a:p>
              </p:txBody>
            </p:sp>
            <p:sp>
              <p:nvSpPr>
                <p:cNvPr id="44" name="TextBox 1"/>
                <p:cNvSpPr txBox="1"/>
                <p:nvPr/>
              </p:nvSpPr>
              <p:spPr>
                <a:xfrm>
                  <a:off x="2389485"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60</a:t>
                  </a:r>
                  <a:endParaRPr lang="en-US" sz="1500" b="1" dirty="0"/>
                </a:p>
              </p:txBody>
            </p:sp>
          </p:grpSp>
        </p:grpSp>
        <p:grpSp>
          <p:nvGrpSpPr>
            <p:cNvPr id="11" name="Group 60"/>
            <p:cNvGrpSpPr/>
            <p:nvPr/>
          </p:nvGrpSpPr>
          <p:grpSpPr>
            <a:xfrm>
              <a:off x="4458897" y="3505200"/>
              <a:ext cx="4434917" cy="1066796"/>
              <a:chOff x="4458897" y="3505200"/>
              <a:chExt cx="4434917" cy="1066796"/>
            </a:xfrm>
          </p:grpSpPr>
          <p:grpSp>
            <p:nvGrpSpPr>
              <p:cNvPr id="12" name="Group 44"/>
              <p:cNvGrpSpPr/>
              <p:nvPr/>
            </p:nvGrpSpPr>
            <p:grpSpPr>
              <a:xfrm>
                <a:off x="4458897" y="3733800"/>
                <a:ext cx="1316191" cy="838196"/>
                <a:chOff x="1402937" y="4114800"/>
                <a:chExt cx="1316191" cy="838196"/>
              </a:xfrm>
            </p:grpSpPr>
            <p:sp>
              <p:nvSpPr>
                <p:cNvPr id="46" name="TextBox 1"/>
                <p:cNvSpPr txBox="1"/>
                <p:nvPr/>
              </p:nvSpPr>
              <p:spPr>
                <a:xfrm>
                  <a:off x="1402937"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65</a:t>
                  </a:r>
                  <a:endParaRPr lang="en-US" sz="1500" b="1" dirty="0">
                    <a:solidFill>
                      <a:srgbClr val="000000"/>
                    </a:solidFill>
                  </a:endParaRPr>
                </a:p>
              </p:txBody>
            </p:sp>
            <p:sp>
              <p:nvSpPr>
                <p:cNvPr id="47" name="TextBox 1"/>
                <p:cNvSpPr txBox="1"/>
                <p:nvPr/>
              </p:nvSpPr>
              <p:spPr>
                <a:xfrm>
                  <a:off x="2133331"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64</a:t>
                  </a:r>
                  <a:endParaRPr lang="en-US" sz="1500" b="1" dirty="0"/>
                </a:p>
              </p:txBody>
            </p:sp>
            <p:sp>
              <p:nvSpPr>
                <p:cNvPr id="48" name="TextBox 1"/>
                <p:cNvSpPr txBox="1"/>
                <p:nvPr/>
              </p:nvSpPr>
              <p:spPr>
                <a:xfrm>
                  <a:off x="1771465"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114</a:t>
                  </a:r>
                  <a:endParaRPr lang="en-US" sz="1500" b="1" dirty="0">
                    <a:solidFill>
                      <a:srgbClr val="000000"/>
                    </a:solidFill>
                  </a:endParaRPr>
                </a:p>
              </p:txBody>
            </p:sp>
            <p:sp>
              <p:nvSpPr>
                <p:cNvPr id="49" name="TextBox 1"/>
                <p:cNvSpPr txBox="1"/>
                <p:nvPr/>
              </p:nvSpPr>
              <p:spPr>
                <a:xfrm>
                  <a:off x="2490517"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68</a:t>
                  </a:r>
                  <a:endParaRPr lang="en-US" sz="1500" b="1" dirty="0"/>
                </a:p>
              </p:txBody>
            </p:sp>
          </p:grpSp>
          <p:grpSp>
            <p:nvGrpSpPr>
              <p:cNvPr id="13" name="Group 49"/>
              <p:cNvGrpSpPr/>
              <p:nvPr/>
            </p:nvGrpSpPr>
            <p:grpSpPr>
              <a:xfrm>
                <a:off x="6019800" y="3657600"/>
                <a:ext cx="1303360" cy="838196"/>
                <a:chOff x="1439840" y="4114800"/>
                <a:chExt cx="1303360" cy="838196"/>
              </a:xfrm>
            </p:grpSpPr>
            <p:sp>
              <p:nvSpPr>
                <p:cNvPr id="51" name="TextBox 1"/>
                <p:cNvSpPr txBox="1"/>
                <p:nvPr/>
              </p:nvSpPr>
              <p:spPr>
                <a:xfrm>
                  <a:off x="1439840"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44</a:t>
                  </a:r>
                  <a:endParaRPr lang="en-US" sz="1500" b="1" dirty="0">
                    <a:solidFill>
                      <a:srgbClr val="000000"/>
                    </a:solidFill>
                  </a:endParaRPr>
                </a:p>
              </p:txBody>
            </p:sp>
            <p:sp>
              <p:nvSpPr>
                <p:cNvPr id="52" name="TextBox 1"/>
                <p:cNvSpPr txBox="1"/>
                <p:nvPr/>
              </p:nvSpPr>
              <p:spPr>
                <a:xfrm>
                  <a:off x="2179985"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498</a:t>
                  </a:r>
                  <a:endParaRPr lang="en-US" sz="1500" b="1" dirty="0"/>
                </a:p>
              </p:txBody>
            </p:sp>
            <p:sp>
              <p:nvSpPr>
                <p:cNvPr id="53" name="TextBox 1"/>
                <p:cNvSpPr txBox="1"/>
                <p:nvPr/>
              </p:nvSpPr>
              <p:spPr>
                <a:xfrm>
                  <a:off x="181511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430</a:t>
                  </a:r>
                  <a:endParaRPr lang="en-US" sz="1500" b="1" dirty="0">
                    <a:solidFill>
                      <a:srgbClr val="000000"/>
                    </a:solidFill>
                  </a:endParaRPr>
                </a:p>
              </p:txBody>
            </p:sp>
            <p:sp>
              <p:nvSpPr>
                <p:cNvPr id="54" name="TextBox 1"/>
                <p:cNvSpPr txBox="1"/>
                <p:nvPr/>
              </p:nvSpPr>
              <p:spPr>
                <a:xfrm>
                  <a:off x="251458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537</a:t>
                  </a:r>
                  <a:endParaRPr lang="en-US" sz="1500" b="1" dirty="0"/>
                </a:p>
              </p:txBody>
            </p:sp>
          </p:grpSp>
          <p:grpSp>
            <p:nvGrpSpPr>
              <p:cNvPr id="16" name="Group 54"/>
              <p:cNvGrpSpPr/>
              <p:nvPr/>
            </p:nvGrpSpPr>
            <p:grpSpPr>
              <a:xfrm>
                <a:off x="7612062" y="3505200"/>
                <a:ext cx="1281752" cy="838196"/>
                <a:chOff x="1480806" y="4114800"/>
                <a:chExt cx="1281752" cy="838196"/>
              </a:xfrm>
            </p:grpSpPr>
            <p:sp>
              <p:nvSpPr>
                <p:cNvPr id="56" name="TextBox 1"/>
                <p:cNvSpPr txBox="1"/>
                <p:nvPr/>
              </p:nvSpPr>
              <p:spPr>
                <a:xfrm>
                  <a:off x="1480806"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20,953</a:t>
                  </a:r>
                  <a:endParaRPr lang="en-US" sz="1500" b="1" dirty="0">
                    <a:solidFill>
                      <a:srgbClr val="000000"/>
                    </a:solidFill>
                  </a:endParaRPr>
                </a:p>
              </p:txBody>
            </p:sp>
            <p:sp>
              <p:nvSpPr>
                <p:cNvPr id="57" name="TextBox 1"/>
                <p:cNvSpPr txBox="1"/>
                <p:nvPr/>
              </p:nvSpPr>
              <p:spPr>
                <a:xfrm>
                  <a:off x="2199343"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29,032</a:t>
                  </a:r>
                  <a:endParaRPr lang="en-US" sz="1500" b="1" dirty="0"/>
                </a:p>
              </p:txBody>
            </p:sp>
            <p:sp>
              <p:nvSpPr>
                <p:cNvPr id="58" name="TextBox 1"/>
                <p:cNvSpPr txBox="1"/>
                <p:nvPr/>
              </p:nvSpPr>
              <p:spPr>
                <a:xfrm>
                  <a:off x="18344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39,191</a:t>
                  </a:r>
                  <a:endParaRPr lang="en-US" sz="1500" b="1" dirty="0">
                    <a:solidFill>
                      <a:srgbClr val="000000"/>
                    </a:solidFill>
                  </a:endParaRPr>
                </a:p>
              </p:txBody>
            </p:sp>
            <p:sp>
              <p:nvSpPr>
                <p:cNvPr id="59" name="TextBox 1"/>
                <p:cNvSpPr txBox="1"/>
                <p:nvPr/>
              </p:nvSpPr>
              <p:spPr>
                <a:xfrm>
                  <a:off x="2533947"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31,065</a:t>
                  </a:r>
                  <a:endParaRPr lang="en-US" sz="1500" b="1" dirty="0"/>
                </a:p>
              </p:txBody>
            </p:sp>
          </p:grpSp>
        </p:grpSp>
      </p:grpSp>
      <p:sp>
        <p:nvSpPr>
          <p:cNvPr id="9" name="textbox"/>
          <p:cNvSpPr txBox="1"/>
          <p:nvPr/>
        </p:nvSpPr>
        <p:spPr>
          <a:xfrm>
            <a:off x="990600" y="1256385"/>
            <a:ext cx="7848600" cy="492443"/>
          </a:xfrm>
          <a:prstGeom prst="rect">
            <a:avLst/>
          </a:prstGeom>
          <a:noFill/>
          <a:ln>
            <a:solidFill>
              <a:schemeClr val="bg2"/>
            </a:solidFill>
          </a:ln>
        </p:spPr>
        <p:txBody>
          <a:bodyPr wrap="square" rtlCol="0">
            <a:spAutoFit/>
          </a:bodyPr>
          <a:lstStyle/>
          <a:p>
            <a:r>
              <a:rPr lang="en-US" sz="1300" b="1" dirty="0" smtClean="0">
                <a:solidFill>
                  <a:schemeClr val="bg2"/>
                </a:solidFill>
              </a:rPr>
              <a:t>Comparison of survival for interval ≤ 12 months vs. &gt; 12 months: </a:t>
            </a:r>
          </a:p>
          <a:p>
            <a:r>
              <a:rPr lang="en-US" sz="1300" b="1" dirty="0" smtClean="0">
                <a:solidFill>
                  <a:schemeClr val="bg2"/>
                </a:solidFill>
              </a:rPr>
              <a:t>Comparison of survival for interval ≤ 12 months vs. &gt; 12 months for</a:t>
            </a:r>
            <a:endParaRPr lang="en-US" sz="1300" b="1" dirty="0">
              <a:solidFill>
                <a:schemeClr val="bg2"/>
              </a:solidFill>
            </a:endParaRPr>
          </a:p>
        </p:txBody>
      </p:sp>
      <p:sp>
        <p:nvSpPr>
          <p:cNvPr id="60" name="median_survival"/>
          <p:cNvSpPr txBox="1"/>
          <p:nvPr/>
        </p:nvSpPr>
        <p:spPr>
          <a:xfrm>
            <a:off x="6346261" y="1449757"/>
            <a:ext cx="2411585" cy="292388"/>
          </a:xfrm>
          <a:prstGeom prst="rect">
            <a:avLst/>
          </a:prstGeom>
          <a:noFill/>
        </p:spPr>
        <p:txBody>
          <a:bodyPr wrap="square" rtlCol="0">
            <a:spAutoFit/>
          </a:bodyPr>
          <a:lstStyle/>
          <a:p>
            <a:r>
              <a:rPr lang="en-US" sz="1300" b="1" dirty="0" smtClean="0">
                <a:solidFill>
                  <a:schemeClr val="bg2"/>
                </a:solidFill>
              </a:rPr>
              <a:t>2010-6/2017: p&lt;0.0001</a:t>
            </a:r>
            <a:endParaRPr lang="en-US" sz="1300" dirty="0">
              <a:solidFill>
                <a:schemeClr val="bg2"/>
              </a:solidFill>
            </a:endParaRPr>
          </a:p>
        </p:txBody>
      </p:sp>
      <p:sp>
        <p:nvSpPr>
          <p:cNvPr id="15" name="pvalues"/>
          <p:cNvSpPr txBox="1"/>
          <p:nvPr/>
        </p:nvSpPr>
        <p:spPr>
          <a:xfrm>
            <a:off x="6143845" y="1252257"/>
            <a:ext cx="1600200" cy="292388"/>
          </a:xfrm>
          <a:prstGeom prst="rect">
            <a:avLst/>
          </a:prstGeom>
          <a:noFill/>
        </p:spPr>
        <p:txBody>
          <a:bodyPr wrap="square" rtlCol="0">
            <a:spAutoFit/>
          </a:bodyPr>
          <a:lstStyle/>
          <a:p>
            <a:r>
              <a:rPr lang="en-US" sz="1300" b="1" dirty="0" smtClean="0">
                <a:solidFill>
                  <a:schemeClr val="bg2"/>
                </a:solidFill>
              </a:rPr>
              <a:t>p&lt;0.0001</a:t>
            </a:r>
            <a:endParaRPr lang="en-US" sz="1300" dirty="0">
              <a:solidFill>
                <a:schemeClr val="bg2"/>
              </a:solidFill>
            </a:endParaRPr>
          </a:p>
        </p:txBody>
      </p:sp>
      <p:grpSp>
        <p:nvGrpSpPr>
          <p:cNvPr id="61" name="Group 60"/>
          <p:cNvGrpSpPr/>
          <p:nvPr/>
        </p:nvGrpSpPr>
        <p:grpSpPr>
          <a:xfrm>
            <a:off x="2" y="6146792"/>
            <a:ext cx="4715932" cy="711201"/>
            <a:chOff x="2" y="6146792"/>
            <a:chExt cx="4715932" cy="711201"/>
          </a:xfrm>
        </p:grpSpPr>
        <p:grpSp>
          <p:nvGrpSpPr>
            <p:cNvPr id="62" name="Group 61"/>
            <p:cNvGrpSpPr/>
            <p:nvPr/>
          </p:nvGrpSpPr>
          <p:grpSpPr>
            <a:xfrm>
              <a:off x="2" y="6146792"/>
              <a:ext cx="4715932" cy="711201"/>
              <a:chOff x="1" y="6067776"/>
              <a:chExt cx="4952999" cy="790224"/>
            </a:xfrm>
          </p:grpSpPr>
          <p:pic>
            <p:nvPicPr>
              <p:cNvPr id="64" name="Picture 6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6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6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428567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435391816"/>
              </p:ext>
            </p:extLst>
          </p:nvPr>
        </p:nvGraphicFramePr>
        <p:xfrm>
          <a:off x="152402" y="1066636"/>
          <a:ext cx="8839195" cy="5037174"/>
        </p:xfrm>
        <a:graphic>
          <a:graphicData uri="http://schemas.openxmlformats.org/drawingml/2006/table">
            <a:tbl>
              <a:tblPr>
                <a:tableStyleId>{5C22544A-7EE6-4342-B048-85BDC9FD1C3A}</a:tableStyleId>
              </a:tblPr>
              <a:tblGrid>
                <a:gridCol w="1828798">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gridCol w="990597">
                  <a:extLst>
                    <a:ext uri="{9D8B030D-6E8A-4147-A177-3AD203B41FA5}">
                      <a16:colId xmlns:a16="http://schemas.microsoft.com/office/drawing/2014/main" val="20007"/>
                    </a:ext>
                  </a:extLst>
                </a:gridCol>
              </a:tblGrid>
              <a:tr h="565319">
                <a:tc>
                  <a:txBody>
                    <a:bodyPr/>
                    <a:lstStyle/>
                    <a:p>
                      <a:pPr algn="ctr" rtl="0"/>
                      <a:r>
                        <a:rPr lang="en-US" sz="1200" b="1" dirty="0" smtClean="0">
                          <a:solidFill>
                            <a:schemeClr val="bg2"/>
                          </a:solidFill>
                        </a:rPr>
                        <a:t>Cause of Death</a:t>
                      </a:r>
                      <a:endParaRPr lang="en-US" sz="1200"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US" sz="1200" b="1" kern="1200" dirty="0">
                          <a:solidFill>
                            <a:schemeClr val="bg2"/>
                          </a:solidFill>
                          <a:latin typeface="+mn-lt"/>
                          <a:ea typeface="+mn-ea"/>
                          <a:cs typeface="+mn-cs"/>
                        </a:rPr>
                        <a:t>0-30 Days</a:t>
                      </a:r>
                      <a:br>
                        <a:rPr lang="en-US" sz="1200" b="1" kern="1200" dirty="0">
                          <a:solidFill>
                            <a:schemeClr val="bg2"/>
                          </a:solidFill>
                          <a:latin typeface="+mn-lt"/>
                          <a:ea typeface="+mn-ea"/>
                          <a:cs typeface="+mn-cs"/>
                        </a:rPr>
                      </a:br>
                      <a:r>
                        <a:rPr lang="en-US" sz="1200" b="1" kern="1200" dirty="0">
                          <a:solidFill>
                            <a:schemeClr val="bg2"/>
                          </a:solidFill>
                          <a:latin typeface="+mn-lt"/>
                          <a:ea typeface="+mn-ea"/>
                          <a:cs typeface="+mn-cs"/>
                        </a:rPr>
                        <a:t> (N=6,871)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US" sz="1200" b="1" kern="1200" dirty="0">
                          <a:solidFill>
                            <a:schemeClr val="bg2"/>
                          </a:solidFill>
                          <a:latin typeface="+mn-lt"/>
                          <a:ea typeface="+mn-ea"/>
                          <a:cs typeface="+mn-cs"/>
                        </a:rPr>
                        <a:t>31 Days - 1 Year </a:t>
                      </a:r>
                      <a:br>
                        <a:rPr lang="en-US" sz="1200" b="1" kern="1200" dirty="0">
                          <a:solidFill>
                            <a:schemeClr val="bg2"/>
                          </a:solidFill>
                          <a:latin typeface="+mn-lt"/>
                          <a:ea typeface="+mn-ea"/>
                          <a:cs typeface="+mn-cs"/>
                        </a:rPr>
                      </a:br>
                      <a:r>
                        <a:rPr lang="en-US" sz="1200" b="1" kern="1200" dirty="0">
                          <a:solidFill>
                            <a:schemeClr val="bg2"/>
                          </a:solidFill>
                          <a:latin typeface="+mn-lt"/>
                          <a:ea typeface="+mn-ea"/>
                          <a:cs typeface="+mn-cs"/>
                        </a:rPr>
                        <a:t>(N=5,980)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US" sz="1200" b="1" kern="1200" dirty="0">
                          <a:solidFill>
                            <a:schemeClr val="bg2"/>
                          </a:solidFill>
                          <a:latin typeface="+mn-lt"/>
                          <a:ea typeface="+mn-ea"/>
                          <a:cs typeface="+mn-cs"/>
                        </a:rPr>
                        <a:t>&gt;1-3 Years </a:t>
                      </a:r>
                      <a:br>
                        <a:rPr lang="en-US" sz="1200" b="1" kern="1200" dirty="0">
                          <a:solidFill>
                            <a:schemeClr val="bg2"/>
                          </a:solidFill>
                          <a:latin typeface="+mn-lt"/>
                          <a:ea typeface="+mn-ea"/>
                          <a:cs typeface="+mn-cs"/>
                        </a:rPr>
                      </a:br>
                      <a:r>
                        <a:rPr lang="en-US" sz="1200" b="1" kern="1200" dirty="0">
                          <a:solidFill>
                            <a:schemeClr val="bg2"/>
                          </a:solidFill>
                          <a:latin typeface="+mn-lt"/>
                          <a:ea typeface="+mn-ea"/>
                          <a:cs typeface="+mn-cs"/>
                        </a:rPr>
                        <a:t>(N=4,211)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US" sz="1200" b="1" kern="1200" dirty="0">
                          <a:solidFill>
                            <a:schemeClr val="bg2"/>
                          </a:solidFill>
                          <a:latin typeface="+mn-lt"/>
                          <a:ea typeface="+mn-ea"/>
                          <a:cs typeface="+mn-cs"/>
                        </a:rPr>
                        <a:t>&gt;3-5 Years </a:t>
                      </a:r>
                      <a:br>
                        <a:rPr lang="en-US" sz="1200" b="1" kern="1200" dirty="0">
                          <a:solidFill>
                            <a:schemeClr val="bg2"/>
                          </a:solidFill>
                          <a:latin typeface="+mn-lt"/>
                          <a:ea typeface="+mn-ea"/>
                          <a:cs typeface="+mn-cs"/>
                        </a:rPr>
                      </a:br>
                      <a:r>
                        <a:rPr lang="en-US" sz="1200" b="1" kern="1200" dirty="0">
                          <a:solidFill>
                            <a:schemeClr val="bg2"/>
                          </a:solidFill>
                          <a:latin typeface="+mn-lt"/>
                          <a:ea typeface="+mn-ea"/>
                          <a:cs typeface="+mn-cs"/>
                        </a:rPr>
                        <a:t>(N=3,630)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US" sz="1200" b="1" kern="1200" dirty="0">
                          <a:solidFill>
                            <a:schemeClr val="bg2"/>
                          </a:solidFill>
                          <a:latin typeface="+mn-lt"/>
                          <a:ea typeface="+mn-ea"/>
                          <a:cs typeface="+mn-cs"/>
                        </a:rPr>
                        <a:t>&gt;5-10 Years </a:t>
                      </a:r>
                      <a:br>
                        <a:rPr lang="en-US" sz="1200" b="1" kern="1200" dirty="0">
                          <a:solidFill>
                            <a:schemeClr val="bg2"/>
                          </a:solidFill>
                          <a:latin typeface="+mn-lt"/>
                          <a:ea typeface="+mn-ea"/>
                          <a:cs typeface="+mn-cs"/>
                        </a:rPr>
                      </a:br>
                      <a:r>
                        <a:rPr lang="en-US" sz="1200" b="1" kern="1200" dirty="0">
                          <a:solidFill>
                            <a:schemeClr val="bg2"/>
                          </a:solidFill>
                          <a:latin typeface="+mn-lt"/>
                          <a:ea typeface="+mn-ea"/>
                          <a:cs typeface="+mn-cs"/>
                        </a:rPr>
                        <a:t>(N=9,441)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US" sz="1200" b="1" kern="1200" dirty="0">
                          <a:solidFill>
                            <a:schemeClr val="bg2"/>
                          </a:solidFill>
                          <a:latin typeface="+mn-lt"/>
                          <a:ea typeface="+mn-ea"/>
                          <a:cs typeface="+mn-cs"/>
                        </a:rPr>
                        <a:t>&gt;10-15 Years </a:t>
                      </a:r>
                      <a:br>
                        <a:rPr lang="en-US" sz="1200" b="1" kern="1200" dirty="0">
                          <a:solidFill>
                            <a:schemeClr val="bg2"/>
                          </a:solidFill>
                          <a:latin typeface="+mn-lt"/>
                          <a:ea typeface="+mn-ea"/>
                          <a:cs typeface="+mn-cs"/>
                        </a:rPr>
                      </a:br>
                      <a:r>
                        <a:rPr lang="en-US" sz="1200" b="1" kern="1200" dirty="0">
                          <a:solidFill>
                            <a:schemeClr val="bg2"/>
                          </a:solidFill>
                          <a:latin typeface="+mn-lt"/>
                          <a:ea typeface="+mn-ea"/>
                          <a:cs typeface="+mn-cs"/>
                        </a:rPr>
                        <a:t>(N=7,108)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US" sz="1200" b="1" kern="1200" dirty="0">
                          <a:solidFill>
                            <a:schemeClr val="bg2"/>
                          </a:solidFill>
                          <a:latin typeface="+mn-lt"/>
                          <a:ea typeface="+mn-ea"/>
                          <a:cs typeface="+mn-cs"/>
                        </a:rPr>
                        <a:t>&gt;15 Years </a:t>
                      </a:r>
                      <a:br>
                        <a:rPr lang="en-US" sz="1200" b="1" kern="1200" dirty="0">
                          <a:solidFill>
                            <a:schemeClr val="bg2"/>
                          </a:solidFill>
                          <a:latin typeface="+mn-lt"/>
                          <a:ea typeface="+mn-ea"/>
                          <a:cs typeface="+mn-cs"/>
                        </a:rPr>
                      </a:br>
                      <a:r>
                        <a:rPr lang="en-US" sz="1200" b="1" kern="1200" dirty="0">
                          <a:solidFill>
                            <a:schemeClr val="bg2"/>
                          </a:solidFill>
                          <a:latin typeface="+mn-lt"/>
                          <a:ea typeface="+mn-ea"/>
                          <a:cs typeface="+mn-cs"/>
                        </a:rPr>
                        <a:t>(N=5,695)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5780">
                <a:tc>
                  <a:txBody>
                    <a:bodyPr/>
                    <a:lstStyle/>
                    <a:p>
                      <a:pPr rtl="0"/>
                      <a:r>
                        <a:rPr lang="en-US" sz="1200" b="1" dirty="0">
                          <a:solidFill>
                            <a:schemeClr val="bg2"/>
                          </a:solidFill>
                        </a:rPr>
                        <a:t>Cardiac Allograft Vasculopathy</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83 (1.2%)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190 (3.2%)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456 (10.8%)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449 (12.4%)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1,153 (12.2%)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859 (12.1%)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598 (10.5%)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2775">
                <a:tc>
                  <a:txBody>
                    <a:bodyPr/>
                    <a:lstStyle/>
                    <a:p>
                      <a:pPr rtl="0"/>
                      <a:r>
                        <a:rPr lang="en-US" sz="1200" b="1" dirty="0">
                          <a:solidFill>
                            <a:schemeClr val="bg2"/>
                          </a:solidFill>
                        </a:rPr>
                        <a:t>Acute Rejection</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268 (3.9%)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474 (7.9%)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412 (9.8%)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171 (4.7%)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176 (1.9%)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67 (0.9%)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29 (0.5%)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2775">
                <a:tc>
                  <a:txBody>
                    <a:bodyPr/>
                    <a:lstStyle/>
                    <a:p>
                      <a:pPr rtl="0"/>
                      <a:r>
                        <a:rPr lang="en-US" sz="1200" b="1" dirty="0" smtClean="0">
                          <a:solidFill>
                            <a:schemeClr val="bg2"/>
                          </a:solidFill>
                        </a:rPr>
                        <a:t>PTLD</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2 (0.0%)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57 (1.0%)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94 (2.2%)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105 (2.9%)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305 (3.2%)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189 (2.7%)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121 (2.1%)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2775">
                <a:tc>
                  <a:txBody>
                    <a:bodyPr/>
                    <a:lstStyle/>
                    <a:p>
                      <a:pPr rtl="0"/>
                      <a:r>
                        <a:rPr lang="en-US" sz="1200" b="1" dirty="0" smtClean="0">
                          <a:solidFill>
                            <a:schemeClr val="bg2"/>
                          </a:solidFill>
                        </a:rPr>
                        <a:t>Malignancy</a:t>
                      </a:r>
                      <a:r>
                        <a:rPr lang="en-US" sz="1200" b="1" baseline="0" dirty="0" smtClean="0">
                          <a:solidFill>
                            <a:schemeClr val="bg2"/>
                          </a:solidFill>
                        </a:rPr>
                        <a:t> (non-PTLD)</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4 (0.1%)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137 (2.3%)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517 (12.3%)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712 (19.6%)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2,081 (22.0%)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1,525 (21.5%)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1,103 (19.4%)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2775">
                <a:tc>
                  <a:txBody>
                    <a:bodyPr/>
                    <a:lstStyle/>
                    <a:p>
                      <a:pPr rtl="0"/>
                      <a:r>
                        <a:rPr lang="en-US" sz="1200" b="1" dirty="0">
                          <a:solidFill>
                            <a:schemeClr val="bg2"/>
                          </a:solidFill>
                        </a:rPr>
                        <a:t>CMV</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3 (0.0%)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51 (0.9%)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19 (0.5%)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5 (0.1%)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8 (0.1%)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6 (0.1%)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2 (0.0%)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12775">
                <a:tc>
                  <a:txBody>
                    <a:bodyPr/>
                    <a:lstStyle/>
                    <a:p>
                      <a:pPr rtl="0"/>
                      <a:r>
                        <a:rPr lang="en-US" sz="1200" b="1" dirty="0">
                          <a:solidFill>
                            <a:schemeClr val="bg2"/>
                          </a:solidFill>
                        </a:rPr>
                        <a:t>Infection, Non-CMV</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958 (13.9%)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1,904 (31.8%)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561 (13.3%)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394 (10.9%)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1,023 (10.8%)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788 (11.1%)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702 (12.3%)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2775">
                <a:tc>
                  <a:txBody>
                    <a:bodyPr/>
                    <a:lstStyle/>
                    <a:p>
                      <a:pPr rtl="0"/>
                      <a:r>
                        <a:rPr lang="en-US" sz="1200" b="1" dirty="0">
                          <a:solidFill>
                            <a:schemeClr val="bg2"/>
                          </a:solidFill>
                        </a:rPr>
                        <a:t>Graft Failure</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2,716 (39.5%)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1,052 (17.6%)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1,112 (26.4%)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884 (24.4%)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1,838 (19.5%)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1,231 (17.3%)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944 (16.6%)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2775">
                <a:tc>
                  <a:txBody>
                    <a:bodyPr/>
                    <a:lstStyle/>
                    <a:p>
                      <a:pPr rtl="0"/>
                      <a:r>
                        <a:rPr lang="en-US" sz="1200" b="1" dirty="0">
                          <a:solidFill>
                            <a:schemeClr val="bg2"/>
                          </a:solidFill>
                        </a:rPr>
                        <a:t>Technical</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494 (7.2%)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94 (1.6%)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30 (0.7%)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28 (0.8%)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93 (1.0%)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85 (1.2%)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73 (1.3%)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2775">
                <a:tc>
                  <a:txBody>
                    <a:bodyPr/>
                    <a:lstStyle/>
                    <a:p>
                      <a:pPr rtl="0"/>
                      <a:r>
                        <a:rPr lang="en-US" sz="1200" b="1" dirty="0">
                          <a:solidFill>
                            <a:schemeClr val="bg2"/>
                          </a:solidFill>
                        </a:rPr>
                        <a:t>Multiple Organ Failure</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1,274 (18.5%)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1,006 (16.8%)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268 (6.4%)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209 (5.8%)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650 (6.9%)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599 (8.4%)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530 (9.3%)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12775">
                <a:tc>
                  <a:txBody>
                    <a:bodyPr/>
                    <a:lstStyle/>
                    <a:p>
                      <a:pPr rtl="0"/>
                      <a:r>
                        <a:rPr lang="en-US" sz="1200" b="1" dirty="0">
                          <a:solidFill>
                            <a:schemeClr val="bg2"/>
                          </a:solidFill>
                        </a:rPr>
                        <a:t>Renal Failure</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32 (0.5%)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53 (0.9%)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56 (1.3%)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113 (3.1%)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512 (5.4%)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569 (8.0%)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562 (9.9%)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12775">
                <a:tc>
                  <a:txBody>
                    <a:bodyPr/>
                    <a:lstStyle/>
                    <a:p>
                      <a:pPr rtl="0"/>
                      <a:r>
                        <a:rPr lang="en-US" sz="1200" b="1" dirty="0">
                          <a:solidFill>
                            <a:schemeClr val="bg2"/>
                          </a:solidFill>
                        </a:rPr>
                        <a:t>Pulmonary</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183 (2.7%)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235 (3.9%)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179 (4.3%)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163 (4.5%)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445 (4.7%)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336 (4.7%)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292 (5.1%)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12775">
                <a:tc>
                  <a:txBody>
                    <a:bodyPr/>
                    <a:lstStyle/>
                    <a:p>
                      <a:pPr rtl="0"/>
                      <a:r>
                        <a:rPr lang="en-US" sz="1200" b="1" dirty="0">
                          <a:solidFill>
                            <a:schemeClr val="bg2"/>
                          </a:solidFill>
                        </a:rPr>
                        <a:t>Cerebrovascular</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538 (7.8%)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332 (5.6%)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158 (3.8%)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119 (3.3%)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446 (4.7%)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387 (5.4%)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319 (5.6%)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12775">
                <a:tc>
                  <a:txBody>
                    <a:bodyPr/>
                    <a:lstStyle/>
                    <a:p>
                      <a:pPr rtl="0"/>
                      <a:r>
                        <a:rPr lang="en-US" sz="1200" b="1" dirty="0">
                          <a:solidFill>
                            <a:schemeClr val="bg2"/>
                          </a:solidFill>
                        </a:rPr>
                        <a:t>Other</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316 (4.6%)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395 (6.6%)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349 (8.3%)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278 (7.7%)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711 (7.5%)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467 (6.6%)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420 (7.4%)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5726375"/>
                  </a:ext>
                </a:extLst>
              </a:tr>
              <a:tr h="312775">
                <a:tc>
                  <a:txBody>
                    <a:bodyPr/>
                    <a:lstStyle/>
                    <a:p>
                      <a:pPr rtl="0"/>
                      <a:r>
                        <a:rPr lang="en-US" sz="1200" b="1" dirty="0" smtClean="0">
                          <a:solidFill>
                            <a:schemeClr val="bg2"/>
                          </a:solidFill>
                        </a:rPr>
                        <a:t>Total</a:t>
                      </a:r>
                      <a:r>
                        <a:rPr lang="en-US" sz="1200" b="1" baseline="0" dirty="0" smtClean="0">
                          <a:solidFill>
                            <a:schemeClr val="bg2"/>
                          </a:solidFill>
                        </a:rPr>
                        <a:t> Deaths (N)</a:t>
                      </a:r>
                      <a:endParaRPr lang="en-US" sz="1200" b="1"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7,759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6,912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5,223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4,607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12,586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10,268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8,531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a:solidFill>
                  <a:srgbClr val="002060"/>
                </a:solidFill>
              </a:rPr>
              <a:t>Percentages represent % of deaths in the respective time period. Total number of deaths includes deaths with unknown causes.</a:t>
            </a:r>
            <a:endParaRPr lang="en-US" sz="1200" dirty="0">
              <a:solidFill>
                <a:srgbClr val="002060"/>
              </a:solidFill>
            </a:endParaRPr>
          </a:p>
        </p:txBody>
      </p:sp>
      <p:sp>
        <p:nvSpPr>
          <p:cNvPr id="24" name="Title 1"/>
          <p:cNvSpPr txBox="1">
            <a:spLocks/>
          </p:cNvSpPr>
          <p:nvPr/>
        </p:nvSpPr>
        <p:spPr bwMode="auto">
          <a:xfrm>
            <a:off x="0" y="120804"/>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endParaRPr lang="en-US" sz="2000" kern="0" dirty="0">
              <a:solidFill>
                <a:srgbClr val="002060"/>
              </a:solidFill>
            </a:endParaRPr>
          </a:p>
        </p:txBody>
      </p:sp>
      <p:sp>
        <p:nvSpPr>
          <p:cNvPr id="3" name="TextBox 2"/>
          <p:cNvSpPr txBox="1"/>
          <p:nvPr/>
        </p:nvSpPr>
        <p:spPr>
          <a:xfrm>
            <a:off x="1194909" y="518748"/>
            <a:ext cx="3124200" cy="461665"/>
          </a:xfrm>
          <a:prstGeom prst="rect">
            <a:avLst/>
          </a:prstGeom>
          <a:noFill/>
        </p:spPr>
        <p:txBody>
          <a:bodyPr wrap="square" rtlCol="0">
            <a:spAutoFit/>
          </a:bodyPr>
          <a:lstStyle/>
          <a:p>
            <a:r>
              <a:rPr lang="en-US" sz="2400" b="1" kern="0" dirty="0">
                <a:solidFill>
                  <a:srgbClr val="002060"/>
                </a:solidFill>
              </a:rPr>
              <a:t>Cause of </a:t>
            </a:r>
            <a:r>
              <a:rPr lang="en-US" sz="2400" b="1" kern="0" dirty="0" smtClean="0">
                <a:solidFill>
                  <a:srgbClr val="002060"/>
                </a:solidFill>
              </a:rPr>
              <a:t>Death</a:t>
            </a:r>
            <a:endParaRPr lang="en-US" sz="2400" b="1" kern="0" dirty="0">
              <a:solidFill>
                <a:srgbClr val="002060"/>
              </a:solidFill>
            </a:endParaRPr>
          </a:p>
        </p:txBody>
      </p:sp>
      <p:sp>
        <p:nvSpPr>
          <p:cNvPr id="25" name="title_cohort"/>
          <p:cNvSpPr txBox="1"/>
          <p:nvPr/>
        </p:nvSpPr>
        <p:spPr>
          <a:xfrm>
            <a:off x="3319347" y="585397"/>
            <a:ext cx="4800600" cy="400110"/>
          </a:xfrm>
          <a:prstGeom prst="rect">
            <a:avLst/>
          </a:prstGeom>
          <a:noFill/>
        </p:spPr>
        <p:txBody>
          <a:bodyPr wrap="square" rtlCol="0">
            <a:spAutoFit/>
          </a:bodyPr>
          <a:lstStyle/>
          <a:p>
            <a:pPr algn="ctr"/>
            <a:r>
              <a:rPr lang="en-US" sz="2000" b="1" kern="0" dirty="0" smtClean="0">
                <a:solidFill>
                  <a:srgbClr val="002060"/>
                </a:solidFill>
              </a:rPr>
              <a:t>(</a:t>
            </a:r>
            <a:r>
              <a:rPr lang="en-US" sz="2000" b="1" kern="0" dirty="0">
                <a:solidFill>
                  <a:srgbClr val="002060"/>
                </a:solidFill>
              </a:rPr>
              <a:t>Deaths: January </a:t>
            </a:r>
            <a:r>
              <a:rPr lang="en-US" sz="2000" b="1" kern="0" dirty="0" smtClean="0">
                <a:solidFill>
                  <a:srgbClr val="002060"/>
                </a:solidFill>
              </a:rPr>
              <a:t>1995 </a:t>
            </a:r>
            <a:r>
              <a:rPr lang="en-US" sz="2000" b="1" kern="0" dirty="0">
                <a:solidFill>
                  <a:srgbClr val="002060"/>
                </a:solidFill>
              </a:rPr>
              <a:t>– June </a:t>
            </a:r>
            <a:r>
              <a:rPr lang="en-US" sz="2000" b="1" kern="0" dirty="0" smtClean="0">
                <a:solidFill>
                  <a:srgbClr val="002060"/>
                </a:solidFill>
              </a:rPr>
              <a:t>2018)</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108244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84383846"/>
              </p:ext>
            </p:extLst>
          </p:nvPr>
        </p:nvGraphicFramePr>
        <p:xfrm>
          <a:off x="0" y="1371600"/>
          <a:ext cx="9067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828478" y="6259316"/>
            <a:ext cx="4308088" cy="461665"/>
          </a:xfrm>
          <a:prstGeom prst="rect">
            <a:avLst/>
          </a:prstGeom>
          <a:noFill/>
        </p:spPr>
        <p:txBody>
          <a:bodyPr wrap="square" rtlCol="0">
            <a:spAutoFit/>
          </a:bodyPr>
          <a:lstStyle/>
          <a:p>
            <a:r>
              <a:rPr lang="en-US" sz="1200" b="1" dirty="0">
                <a:solidFill>
                  <a:srgbClr val="002060"/>
                </a:solidFill>
              </a:rPr>
              <a:t>Since only leading causes of death are shown</a:t>
            </a:r>
            <a:r>
              <a:rPr lang="en-US" sz="1200" b="1" dirty="0" smtClean="0">
                <a:solidFill>
                  <a:srgbClr val="002060"/>
                </a:solidFill>
              </a:rPr>
              <a:t>, the </a:t>
            </a:r>
            <a:r>
              <a:rPr lang="en-US" sz="1200" b="1" dirty="0">
                <a:solidFill>
                  <a:srgbClr val="002060"/>
                </a:solidFill>
              </a:rPr>
              <a:t>sum of percentages for each time period is less than 100%. </a:t>
            </a:r>
          </a:p>
        </p:txBody>
      </p:sp>
      <p:sp>
        <p:nvSpPr>
          <p:cNvPr id="23" name="Title 1"/>
          <p:cNvSpPr txBox="1">
            <a:spLocks/>
          </p:cNvSpPr>
          <p:nvPr/>
        </p:nvSpPr>
        <p:spPr bwMode="auto">
          <a:xfrm>
            <a:off x="-7434" y="3048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 </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Relative Incidence of Leading Causes of Death</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3" name="title_cohort"/>
          <p:cNvSpPr txBox="1"/>
          <p:nvPr/>
        </p:nvSpPr>
        <p:spPr>
          <a:xfrm>
            <a:off x="2247900" y="1012286"/>
            <a:ext cx="4648200" cy="400110"/>
          </a:xfrm>
          <a:prstGeom prst="rect">
            <a:avLst/>
          </a:prstGeom>
          <a:noFill/>
        </p:spPr>
        <p:txBody>
          <a:bodyPr wrap="square" rtlCol="0">
            <a:spAutoFit/>
          </a:bodyPr>
          <a:lstStyle/>
          <a:p>
            <a:pPr algn="ctr"/>
            <a:r>
              <a:rPr lang="en-US" sz="2000" b="1" kern="0" dirty="0" smtClean="0">
                <a:solidFill>
                  <a:srgbClr val="002060"/>
                </a:solidFill>
              </a:rPr>
              <a:t>(Deaths: January 2010 – June 2018)</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53469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0"/>
          <p:cNvGraphicFramePr>
            <a:graphicFrameLocks noGrp="1"/>
          </p:cNvGraphicFramePr>
          <p:nvPr>
            <p:ph idx="1"/>
            <p:extLst>
              <p:ext uri="{D42A27DB-BD31-4B8C-83A1-F6EECF244321}">
                <p14:modId xmlns:p14="http://schemas.microsoft.com/office/powerpoint/2010/main" val="4251116278"/>
              </p:ext>
            </p:extLst>
          </p:nvPr>
        </p:nvGraphicFramePr>
        <p:xfrm>
          <a:off x="152400" y="1384488"/>
          <a:ext cx="29718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0"/>
          <p:cNvGraphicFramePr>
            <a:graphicFrameLocks/>
          </p:cNvGraphicFramePr>
          <p:nvPr>
            <p:extLst>
              <p:ext uri="{D42A27DB-BD31-4B8C-83A1-F6EECF244321}">
                <p14:modId xmlns:p14="http://schemas.microsoft.com/office/powerpoint/2010/main" val="2633467215"/>
              </p:ext>
            </p:extLst>
          </p:nvPr>
        </p:nvGraphicFramePr>
        <p:xfrm>
          <a:off x="3200400" y="1371600"/>
          <a:ext cx="6248400" cy="327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ontent Placeholder 10"/>
          <p:cNvGraphicFramePr>
            <a:graphicFrameLocks/>
          </p:cNvGraphicFramePr>
          <p:nvPr>
            <p:extLst>
              <p:ext uri="{D42A27DB-BD31-4B8C-83A1-F6EECF244321}">
                <p14:modId xmlns:p14="http://schemas.microsoft.com/office/powerpoint/2010/main" val="3488869603"/>
              </p:ext>
            </p:extLst>
          </p:nvPr>
        </p:nvGraphicFramePr>
        <p:xfrm>
          <a:off x="1155005" y="3550448"/>
          <a:ext cx="3560929" cy="290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ontent Placeholder 10"/>
          <p:cNvGraphicFramePr>
            <a:graphicFrameLocks/>
          </p:cNvGraphicFramePr>
          <p:nvPr>
            <p:extLst>
              <p:ext uri="{D42A27DB-BD31-4B8C-83A1-F6EECF244321}">
                <p14:modId xmlns:p14="http://schemas.microsoft.com/office/powerpoint/2010/main" val="2982287418"/>
              </p:ext>
            </p:extLst>
          </p:nvPr>
        </p:nvGraphicFramePr>
        <p:xfrm>
          <a:off x="4001427" y="3452386"/>
          <a:ext cx="3810000" cy="2895600"/>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1"/>
          <p:cNvSpPr txBox="1">
            <a:spLocks/>
          </p:cNvSpPr>
          <p:nvPr/>
        </p:nvSpPr>
        <p:spPr bwMode="auto">
          <a:xfrm>
            <a:off x="-12700" y="228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Diagnosis by Age Group</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3" name="title_cohort"/>
          <p:cNvSpPr txBox="1"/>
          <p:nvPr/>
        </p:nvSpPr>
        <p:spPr>
          <a:xfrm>
            <a:off x="1792324" y="901734"/>
            <a:ext cx="55626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hidden="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6" name="Picture 25"/>
              <p:cNvPicPr>
                <a:picLocks noChangeAspect="1"/>
              </p:cNvPicPr>
              <p:nvPr/>
            </p:nvPicPr>
            <p:blipFill>
              <a:blip r:embed="rId7" cstate="print"/>
              <a:stretch>
                <a:fillRect/>
              </a:stretch>
            </p:blipFill>
            <p:spPr>
              <a:xfrm>
                <a:off x="1" y="6172200"/>
                <a:ext cx="4952999" cy="685800"/>
              </a:xfrm>
              <a:prstGeom prst="rect">
                <a:avLst/>
              </a:prstGeom>
              <a:ln>
                <a:solidFill>
                  <a:schemeClr val="bg2"/>
                </a:solidFill>
              </a:ln>
            </p:spPr>
          </p:pic>
          <p:sp>
            <p:nvSpPr>
              <p:cNvPr id="2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smtClean="0">
                  <a:solidFill>
                    <a:schemeClr val="bg1"/>
                  </a:solidFill>
                  <a:latin typeface="Arial"/>
                  <a:cs typeface="Arial"/>
                </a:rPr>
                <a:t>JHLT. 2019 Oct; 38(10): 1015-1066</a:t>
              </a:r>
              <a:endParaRPr lang="en-US" sz="900" b="1" dirty="0">
                <a:solidFill>
                  <a:schemeClr val="bg1"/>
                </a:solidFill>
                <a:latin typeface="Arial"/>
                <a:cs typeface="Arial"/>
              </a:endParaRPr>
            </a:p>
          </p:txBody>
        </p:sp>
      </p:grpSp>
      <p:grpSp>
        <p:nvGrpSpPr>
          <p:cNvPr id="14" name="Group 13"/>
          <p:cNvGrpSpPr/>
          <p:nvPr/>
        </p:nvGrpSpPr>
        <p:grpSpPr>
          <a:xfrm>
            <a:off x="8468" y="6139190"/>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7"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818162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42199377"/>
              </p:ext>
            </p:extLst>
          </p:nvPr>
        </p:nvGraphicFramePr>
        <p:xfrm>
          <a:off x="76200" y="1371600"/>
          <a:ext cx="8915400" cy="5190690"/>
        </p:xfrm>
        <a:graphic>
          <a:graphicData uri="http://schemas.openxmlformats.org/drawingml/2006/chart">
            <c:chart xmlns:c="http://schemas.openxmlformats.org/drawingml/2006/chart" xmlns:r="http://schemas.openxmlformats.org/officeDocument/2006/relationships" r:id="rId3"/>
          </a:graphicData>
        </a:graphic>
      </p:graphicFrame>
      <p:sp>
        <p:nvSpPr>
          <p:cNvPr id="22" name="Title 1"/>
          <p:cNvSpPr txBox="1">
            <a:spLocks/>
          </p:cNvSpPr>
          <p:nvPr/>
        </p:nvSpPr>
        <p:spPr bwMode="auto">
          <a:xfrm>
            <a:off x="0" y="3156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Cumulative Incidence of Leading Causes of Death</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824153" y="961005"/>
            <a:ext cx="5486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2017)</a:t>
            </a:r>
            <a:endParaRPr lang="en-US" sz="2000" b="1" kern="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809394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86834" y="1143000"/>
            <a:ext cx="8458200" cy="4267200"/>
          </a:xfrm>
        </p:spPr>
        <p:txBody>
          <a:bodyPr lIns="9144" rIns="9144"/>
          <a:lstStyle/>
          <a:p>
            <a:pPr>
              <a:lnSpc>
                <a:spcPct val="120000"/>
              </a:lnSpc>
              <a:buClr>
                <a:srgbClr val="0070C0"/>
              </a:buClr>
            </a:pPr>
            <a:r>
              <a:rPr lang="en-US" sz="2800" b="1" dirty="0" smtClean="0">
                <a:solidFill>
                  <a:srgbClr val="002060"/>
                </a:solidFill>
              </a:rPr>
              <a:t>Length of stay: slides 62-63</a:t>
            </a:r>
          </a:p>
          <a:p>
            <a:pPr>
              <a:lnSpc>
                <a:spcPct val="120000"/>
              </a:lnSpc>
              <a:buClr>
                <a:srgbClr val="0070C0"/>
              </a:buClr>
            </a:pPr>
            <a:r>
              <a:rPr lang="en-US" sz="2800" b="1" dirty="0" smtClean="0">
                <a:solidFill>
                  <a:srgbClr val="002060"/>
                </a:solidFill>
              </a:rPr>
              <a:t>Functional status: slide 64</a:t>
            </a:r>
          </a:p>
          <a:p>
            <a:pPr>
              <a:lnSpc>
                <a:spcPct val="120000"/>
              </a:lnSpc>
              <a:buClr>
                <a:srgbClr val="0070C0"/>
              </a:buClr>
            </a:pPr>
            <a:r>
              <a:rPr lang="en-US" sz="2800" b="1" dirty="0" smtClean="0">
                <a:solidFill>
                  <a:srgbClr val="002060"/>
                </a:solidFill>
              </a:rPr>
              <a:t>Employment: slides 65</a:t>
            </a:r>
          </a:p>
          <a:p>
            <a:pPr>
              <a:lnSpc>
                <a:spcPct val="120000"/>
              </a:lnSpc>
              <a:buClr>
                <a:srgbClr val="0070C0"/>
              </a:buClr>
            </a:pPr>
            <a:r>
              <a:rPr lang="en-US" sz="2800" b="1" dirty="0" smtClean="0">
                <a:solidFill>
                  <a:srgbClr val="002060"/>
                </a:solidFill>
              </a:rPr>
              <a:t>Hospitalization: slide 66</a:t>
            </a:r>
          </a:p>
          <a:p>
            <a:pPr>
              <a:lnSpc>
                <a:spcPct val="120000"/>
              </a:lnSpc>
              <a:buClr>
                <a:srgbClr val="0070C0"/>
              </a:buClr>
            </a:pPr>
            <a:r>
              <a:rPr lang="en-US" sz="2800" b="1" dirty="0" smtClean="0">
                <a:solidFill>
                  <a:srgbClr val="002060"/>
                </a:solidFill>
              </a:rPr>
              <a:t>CAV: slides 67-72</a:t>
            </a:r>
          </a:p>
          <a:p>
            <a:pPr>
              <a:lnSpc>
                <a:spcPct val="120000"/>
              </a:lnSpc>
              <a:buClr>
                <a:srgbClr val="0070C0"/>
              </a:buClr>
            </a:pPr>
            <a:r>
              <a:rPr lang="en-US" sz="2800" b="1" dirty="0" smtClean="0">
                <a:solidFill>
                  <a:srgbClr val="002060"/>
                </a:solidFill>
              </a:rPr>
              <a:t>Renal dysfunction: slides 67 and 73-74</a:t>
            </a:r>
          </a:p>
          <a:p>
            <a:pPr>
              <a:lnSpc>
                <a:spcPct val="120000"/>
              </a:lnSpc>
              <a:buClr>
                <a:srgbClr val="0070C0"/>
              </a:buClr>
            </a:pPr>
            <a:r>
              <a:rPr lang="en-US" sz="2800" b="1" dirty="0" smtClean="0">
                <a:solidFill>
                  <a:srgbClr val="002060"/>
                </a:solidFill>
              </a:rPr>
              <a:t>Malignancy: slides 75-78</a:t>
            </a:r>
          </a:p>
          <a:p>
            <a:pPr>
              <a:lnSpc>
                <a:spcPct val="120000"/>
              </a:lnSpc>
              <a:buClr>
                <a:srgbClr val="0070C0"/>
              </a:buClr>
            </a:pPr>
            <a:r>
              <a:rPr lang="en-US" sz="2800" b="1" dirty="0" smtClean="0">
                <a:solidFill>
                  <a:srgbClr val="002060"/>
                </a:solidFill>
              </a:rPr>
              <a:t>Other morbidities: slides 67</a:t>
            </a:r>
          </a:p>
          <a:p>
            <a:pPr>
              <a:lnSpc>
                <a:spcPct val="120000"/>
              </a:lnSpc>
            </a:pPr>
            <a:endParaRPr lang="en-US" sz="2800" b="1" dirty="0" smtClean="0">
              <a:solidFill>
                <a:srgbClr val="002060"/>
              </a:solidFill>
            </a:endParaRPr>
          </a:p>
          <a:p>
            <a:endParaRPr lang="en-US" sz="3600" dirty="0">
              <a:solidFill>
                <a:srgbClr val="002060"/>
              </a:solidFill>
            </a:endParaRPr>
          </a:p>
        </p:txBody>
      </p:sp>
      <p:sp>
        <p:nvSpPr>
          <p:cNvPr id="13" name="Title 1"/>
          <p:cNvSpPr txBox="1">
            <a:spLocks/>
          </p:cNvSpPr>
          <p:nvPr/>
        </p:nvSpPr>
        <p:spPr bwMode="auto">
          <a:xfrm>
            <a:off x="205513" y="181609"/>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002060"/>
                </a:solidFill>
                <a:effectLst/>
                <a:uLnTx/>
                <a:uFillTx/>
                <a:latin typeface="+mj-lt"/>
                <a:ea typeface="+mj-ea"/>
                <a:cs typeface="+mj-cs"/>
              </a:rPr>
              <a:t>Morbidity:</a:t>
            </a:r>
            <a:endParaRPr kumimoji="0" lang="en-US" sz="4000" b="1" i="0" u="none" strike="noStrike" kern="0" cap="none" spc="0" normalizeH="0" baseline="0" noProof="0" dirty="0">
              <a:ln>
                <a:noFill/>
              </a:ln>
              <a:solidFill>
                <a:srgbClr val="002060"/>
              </a:solidFill>
              <a:effectLst/>
              <a:uLnTx/>
              <a:uFillTx/>
              <a:latin typeface="+mj-lt"/>
              <a:ea typeface="+mj-ea"/>
              <a:cs typeface="+mj-cs"/>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205922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928811733"/>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Length of Stay by Era</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solidFill>
                  <a:srgbClr val="002060"/>
                </a:solidFill>
              </a:rPr>
              <a:t>(Transplants: January 2005 – 6/2018)</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302148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635654800"/>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Length of Stay by Location</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solidFill>
                  <a:srgbClr val="002060"/>
                </a:solidFill>
              </a:rPr>
              <a:t>(Transplants: January 2005 – 6/2018)</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454125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056659360"/>
              </p:ext>
            </p:extLst>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
          <p:cNvSpPr txBox="1">
            <a:spLocks/>
          </p:cNvSpPr>
          <p:nvPr/>
        </p:nvSpPr>
        <p:spPr bwMode="auto">
          <a:xfrm>
            <a:off x="990600" y="0"/>
            <a:ext cx="7748337"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Functional Status of Surviving Recipients by </a:t>
            </a:r>
            <a:r>
              <a:rPr lang="en-US" sz="2400" kern="1200" dirty="0" smtClean="0">
                <a:solidFill>
                  <a:srgbClr val="002060"/>
                </a:solidFill>
              </a:rPr>
              <a:t>Karnofsky Score</a:t>
            </a:r>
            <a:endParaRPr lang="en-US" sz="2000" kern="0" dirty="0">
              <a:solidFill>
                <a:srgbClr val="002060"/>
              </a:solidFill>
            </a:endParaRPr>
          </a:p>
        </p:txBody>
      </p:sp>
      <p:sp>
        <p:nvSpPr>
          <p:cNvPr id="22" name="title_cohort"/>
          <p:cNvSpPr txBox="1"/>
          <p:nvPr/>
        </p:nvSpPr>
        <p:spPr>
          <a:xfrm>
            <a:off x="2289786" y="1214817"/>
            <a:ext cx="5149963" cy="400110"/>
          </a:xfrm>
          <a:prstGeom prst="rect">
            <a:avLst/>
          </a:prstGeom>
          <a:noFill/>
        </p:spPr>
        <p:txBody>
          <a:bodyPr wrap="square" rtlCol="0">
            <a:spAutoFit/>
          </a:bodyPr>
          <a:lstStyle/>
          <a:p>
            <a:r>
              <a:rPr lang="en-US" sz="2000" b="1" dirty="0" smtClean="0">
                <a:solidFill>
                  <a:srgbClr val="002060"/>
                </a:solidFill>
              </a:rPr>
              <a:t>(Follow-ups: January 2010 – June 2018)</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094827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0" y="239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Surviving Recipients Working Post-Transplant</a:t>
            </a:r>
            <a:br>
              <a:rPr lang="en-US" sz="2400" kern="0" dirty="0" smtClean="0">
                <a:solidFill>
                  <a:srgbClr val="002060"/>
                </a:solidFill>
              </a:rPr>
            </a:br>
            <a:r>
              <a:rPr lang="en-US" sz="2000" kern="0" dirty="0" smtClean="0">
                <a:solidFill>
                  <a:srgbClr val="002060"/>
                </a:solidFill>
              </a:rPr>
              <a:t>Age at Follow-up: 25-60 Years </a:t>
            </a:r>
            <a:r>
              <a:rPr lang="en-US" sz="2400" kern="0" dirty="0" smtClean="0">
                <a:solidFill>
                  <a:srgbClr val="002060"/>
                </a:solidFill>
              </a:rPr>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714500" y="1263705"/>
            <a:ext cx="5715000" cy="400110"/>
          </a:xfrm>
          <a:prstGeom prst="rect">
            <a:avLst/>
          </a:prstGeom>
          <a:noFill/>
        </p:spPr>
        <p:txBody>
          <a:bodyPr wrap="square" rtlCol="0">
            <a:spAutoFit/>
          </a:bodyPr>
          <a:lstStyle/>
          <a:p>
            <a:pPr algn="ctr"/>
            <a:r>
              <a:rPr lang="en-US" sz="2000" b="1" kern="0" dirty="0" smtClean="0">
                <a:solidFill>
                  <a:srgbClr val="002060"/>
                </a:solidFill>
              </a:rPr>
              <a:t>(Follow-ups: January 2005 – June 2018)</a:t>
            </a:r>
            <a:endParaRPr lang="en-US" sz="2000" b="1" kern="0" dirty="0">
              <a:solidFill>
                <a:srgbClr val="002060"/>
              </a:solidFill>
            </a:endParaRPr>
          </a:p>
        </p:txBody>
      </p:sp>
      <p:graphicFrame>
        <p:nvGraphicFramePr>
          <p:cNvPr id="11" name="Chart 10"/>
          <p:cNvGraphicFramePr/>
          <p:nvPr>
            <p:extLst>
              <p:ext uri="{D42A27DB-BD31-4B8C-83A1-F6EECF244321}">
                <p14:modId xmlns:p14="http://schemas.microsoft.com/office/powerpoint/2010/main" val="1734502676"/>
              </p:ext>
            </p:extLst>
          </p:nvPr>
        </p:nvGraphicFramePr>
        <p:xfrm>
          <a:off x="434113" y="1590078"/>
          <a:ext cx="8382000" cy="463137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746529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079009593"/>
              </p:ext>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
          <p:cNvSpPr txBox="1">
            <a:spLocks/>
          </p:cNvSpPr>
          <p:nvPr/>
        </p:nvSpPr>
        <p:spPr bwMode="auto">
          <a:xfrm>
            <a:off x="1859" y="14735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Rehospitalization Post Transplant of Surviving Recipients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752600" y="964980"/>
            <a:ext cx="5638800" cy="400110"/>
          </a:xfrm>
          <a:prstGeom prst="rect">
            <a:avLst/>
          </a:prstGeom>
          <a:noFill/>
        </p:spPr>
        <p:txBody>
          <a:bodyPr wrap="square" rtlCol="0">
            <a:spAutoFit/>
          </a:bodyPr>
          <a:lstStyle/>
          <a:p>
            <a:pPr algn="ctr"/>
            <a:r>
              <a:rPr lang="en-US" sz="2000" b="1" kern="0" dirty="0" smtClean="0">
                <a:solidFill>
                  <a:srgbClr val="002060"/>
                </a:solidFill>
              </a:rPr>
              <a:t>(Follow-ups: January 2005 – June 2018)</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32246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345673993"/>
              </p:ext>
            </p:extLst>
          </p:nvPr>
        </p:nvGraphicFramePr>
        <p:xfrm>
          <a:off x="228598" y="1524000"/>
          <a:ext cx="8763002" cy="3982508"/>
        </p:xfrm>
        <a:graphic>
          <a:graphicData uri="http://schemas.openxmlformats.org/drawingml/2006/table">
            <a:tbl>
              <a:tblPr bandRow="1">
                <a:tableStyleId>{5C22544A-7EE6-4342-B048-85BDC9FD1C3A}</a:tableStyleId>
              </a:tblPr>
              <a:tblGrid>
                <a:gridCol w="3048002">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52500">
                  <a:extLst>
                    <a:ext uri="{9D8B030D-6E8A-4147-A177-3AD203B41FA5}">
                      <a16:colId xmlns:a16="http://schemas.microsoft.com/office/drawing/2014/main" val="20005"/>
                    </a:ext>
                  </a:extLst>
                </a:gridCol>
                <a:gridCol w="952500">
                  <a:extLst>
                    <a:ext uri="{9D8B030D-6E8A-4147-A177-3AD203B41FA5}">
                      <a16:colId xmlns:a16="http://schemas.microsoft.com/office/drawing/2014/main" val="20006"/>
                    </a:ext>
                  </a:extLst>
                </a:gridCol>
              </a:tblGrid>
              <a:tr h="1233350">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Outcome</a:t>
                      </a:r>
                      <a:endParaRPr lang="en-US" sz="13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Within </a:t>
                      </a:r>
                      <a:endParaRPr lang="en-US" sz="13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300" b="1" u="sng" strike="noStrike" dirty="0" smtClean="0">
                          <a:solidFill>
                            <a:schemeClr val="bg2"/>
                          </a:solidFill>
                          <a:latin typeface="+mn-lt"/>
                          <a:ea typeface="Times New Roman"/>
                          <a:cs typeface="Times New Roman"/>
                        </a:rPr>
                        <a:t>1 </a:t>
                      </a:r>
                      <a:r>
                        <a:rPr lang="en-US" sz="1300" b="1" u="sng" strike="noStrike" dirty="0">
                          <a:solidFill>
                            <a:schemeClr val="bg2"/>
                          </a:solidFill>
                          <a:latin typeface="+mn-lt"/>
                          <a:ea typeface="Times New Roman"/>
                          <a:cs typeface="Times New Roman"/>
                        </a:rPr>
                        <a:t>Year</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Total </a:t>
                      </a:r>
                      <a:r>
                        <a:rPr lang="en-US" sz="1300" b="1" u="none" strike="noStrike" dirty="0" smtClean="0">
                          <a:solidFill>
                            <a:schemeClr val="bg2"/>
                          </a:solidFill>
                          <a:latin typeface="+mn-lt"/>
                          <a:ea typeface="Times New Roman"/>
                          <a:cs typeface="Times New Roman"/>
                        </a:rPr>
                        <a:t>N </a:t>
                      </a:r>
                      <a:r>
                        <a:rPr lang="en-US" sz="1300" b="1" u="none" strike="noStrike" dirty="0">
                          <a:solidFill>
                            <a:schemeClr val="bg2"/>
                          </a:solidFill>
                          <a:latin typeface="+mn-lt"/>
                          <a:ea typeface="Times New Roman"/>
                          <a:cs typeface="Times New Roman"/>
                        </a:rPr>
                        <a:t>with </a:t>
                      </a:r>
                      <a:r>
                        <a:rPr lang="en-US" sz="1300" b="1" u="sng" strike="noStrike" dirty="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smtClean="0">
                          <a:solidFill>
                            <a:schemeClr val="bg2"/>
                          </a:solidFill>
                          <a:latin typeface="+mn-lt"/>
                          <a:ea typeface="Times New Roman"/>
                          <a:cs typeface="Times New Roman"/>
                        </a:rPr>
                        <a:t>Within </a:t>
                      </a:r>
                    </a:p>
                    <a:p>
                      <a:pPr marL="0" marR="0" algn="ctr">
                        <a:spcBef>
                          <a:spcPts val="0"/>
                        </a:spcBef>
                        <a:spcAft>
                          <a:spcPts val="0"/>
                        </a:spcAft>
                      </a:pPr>
                      <a:r>
                        <a:rPr lang="en-US" sz="1300" b="1" u="sng" strike="noStrike" dirty="0" smtClean="0">
                          <a:solidFill>
                            <a:schemeClr val="bg2"/>
                          </a:solidFill>
                          <a:latin typeface="+mn-lt"/>
                          <a:ea typeface="Times New Roman"/>
                          <a:cs typeface="Times New Roman"/>
                        </a:rPr>
                        <a:t>5 Years</a:t>
                      </a:r>
                      <a:endParaRPr lang="en-US" sz="1300" b="1" u="sng" dirty="0" smtClean="0">
                        <a:solidFill>
                          <a:schemeClr val="bg2"/>
                        </a:solidFill>
                        <a:latin typeface="+mn-lt"/>
                        <a:ea typeface="Times New Roman"/>
                        <a:cs typeface="Times New Roman"/>
                      </a:endParaRPr>
                    </a:p>
                    <a:p>
                      <a:pPr marL="0" marR="0" algn="ctr">
                        <a:spcBef>
                          <a:spcPts val="0"/>
                        </a:spcBef>
                        <a:spcAft>
                          <a:spcPts val="0"/>
                        </a:spcAft>
                      </a:pP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smtClean="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smtClean="0">
                          <a:solidFill>
                            <a:schemeClr val="bg2"/>
                          </a:solidFill>
                          <a:latin typeface="+mn-lt"/>
                          <a:ea typeface="Times New Roman"/>
                          <a:cs typeface="Times New Roman"/>
                        </a:rPr>
                        <a:t>Within </a:t>
                      </a:r>
                    </a:p>
                    <a:p>
                      <a:pPr marL="0" marR="0" algn="ctr">
                        <a:spcBef>
                          <a:spcPts val="0"/>
                        </a:spcBef>
                        <a:spcAft>
                          <a:spcPts val="0"/>
                        </a:spcAft>
                      </a:pPr>
                      <a:r>
                        <a:rPr lang="en-US" sz="1300" b="1" u="sng" strike="noStrike" dirty="0" smtClean="0">
                          <a:solidFill>
                            <a:schemeClr val="bg2"/>
                          </a:solidFill>
                          <a:latin typeface="+mn-lt"/>
                          <a:ea typeface="Times New Roman"/>
                          <a:cs typeface="Times New Roman"/>
                        </a:rPr>
                        <a:t>10 Years</a:t>
                      </a:r>
                      <a:endParaRPr lang="en-US" sz="1300" b="1" u="sng" dirty="0" smtClean="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0193">
                <a:tc>
                  <a:txBody>
                    <a:bodyPr/>
                    <a:lstStyle/>
                    <a:p>
                      <a:pPr marL="0" marR="0">
                        <a:spcBef>
                          <a:spcPts val="0"/>
                        </a:spcBef>
                        <a:spcAft>
                          <a:spcPts val="0"/>
                        </a:spcAft>
                      </a:pPr>
                      <a:r>
                        <a:rPr lang="en-US" sz="1300" b="1" kern="0" dirty="0" smtClean="0">
                          <a:solidFill>
                            <a:schemeClr val="bg2"/>
                          </a:solidFill>
                          <a:latin typeface="+mn-lt"/>
                          <a:ea typeface="Times New Roman"/>
                          <a:cs typeface="Times New Roman"/>
                        </a:rPr>
                        <a:t>Severe Renal Dysfunction</a:t>
                      </a:r>
                      <a:r>
                        <a:rPr lang="en-US" sz="1300" b="1" kern="0" baseline="30000" dirty="0" smtClean="0">
                          <a:solidFill>
                            <a:schemeClr val="bg2"/>
                          </a:solidFill>
                          <a:latin typeface="+mn-lt"/>
                          <a:ea typeface="Times New Roman"/>
                          <a:cs typeface="Times New Roman"/>
                        </a:rPr>
                        <a:t>1</a:t>
                      </a:r>
                      <a:endParaRPr lang="en-US" sz="13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6.7%</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(N=39,544)</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15.7%</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(N=22,462)</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22.3%</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(N=9,195)</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Creatinine &gt; 2.5 mg/dl</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fontAlgn="ctr"/>
                      <a:r>
                        <a:rPr lang="en-US" sz="1300" b="1" i="1" u="none" strike="noStrike" dirty="0">
                          <a:solidFill>
                            <a:srgbClr val="000000"/>
                          </a:solidFill>
                          <a:effectLst/>
                          <a:latin typeface="Arial" panose="020B0604020202020204" pitchFamily="34" charset="0"/>
                        </a:rPr>
                        <a:t>5.1%</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ctr"/>
                      <a:endParaRPr lang="en-US" sz="1300" b="1"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fontAlgn="ctr"/>
                      <a:r>
                        <a:rPr lang="en-US" sz="1300" b="1" i="1" u="none" strike="noStrike" dirty="0">
                          <a:solidFill>
                            <a:srgbClr val="000000"/>
                          </a:solidFill>
                          <a:effectLst/>
                          <a:latin typeface="Arial" panose="020B0604020202020204" pitchFamily="34" charset="0"/>
                        </a:rPr>
                        <a:t>12.2%</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fontAlgn="ctr"/>
                      <a:endParaRPr lang="en-US" sz="1300" b="1" i="1"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fontAlgn="ctr"/>
                      <a:r>
                        <a:rPr lang="en-US" sz="1300" b="1" i="1" u="none" strike="noStrike" dirty="0">
                          <a:solidFill>
                            <a:srgbClr val="000000"/>
                          </a:solidFill>
                          <a:effectLst/>
                          <a:latin typeface="Arial" panose="020B0604020202020204" pitchFamily="34" charset="0"/>
                        </a:rPr>
                        <a:t>14.3%</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1"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Chronic Dialysis</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fontAlgn="ctr"/>
                      <a:r>
                        <a:rPr lang="en-US" sz="1300" b="1" i="1" u="none" strike="noStrike" dirty="0">
                          <a:solidFill>
                            <a:srgbClr val="000000"/>
                          </a:solidFill>
                          <a:effectLst/>
                          <a:latin typeface="Arial" panose="020B0604020202020204" pitchFamily="34" charset="0"/>
                        </a:rPr>
                        <a:t>1.5%</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ctr"/>
                      <a:endParaRPr lang="en-US" sz="1300" b="1"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fontAlgn="ctr"/>
                      <a:r>
                        <a:rPr lang="en-US" sz="1300" b="1" i="1" u="none" strike="noStrike" dirty="0">
                          <a:solidFill>
                            <a:srgbClr val="000000"/>
                          </a:solidFill>
                          <a:effectLst/>
                          <a:latin typeface="Arial" panose="020B0604020202020204" pitchFamily="34" charset="0"/>
                        </a:rPr>
                        <a:t>2.9%</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fontAlgn="ctr"/>
                      <a:endParaRPr lang="en-US" sz="1300" b="1" i="1"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fontAlgn="ctr"/>
                      <a:r>
                        <a:rPr lang="en-US" sz="1300" b="1" i="1" u="none" strike="noStrike" dirty="0">
                          <a:solidFill>
                            <a:srgbClr val="000000"/>
                          </a:solidFill>
                          <a:effectLst/>
                          <a:latin typeface="Arial" panose="020B0604020202020204" pitchFamily="34" charset="0"/>
                        </a:rPr>
                        <a:t>6.0%</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1"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Renal Transplant</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fontAlgn="ctr"/>
                      <a:r>
                        <a:rPr lang="en-US" sz="1300" b="1" i="1" u="none" strike="noStrike" dirty="0">
                          <a:solidFill>
                            <a:srgbClr val="000000"/>
                          </a:solidFill>
                          <a:effectLst/>
                          <a:latin typeface="Arial" panose="020B0604020202020204" pitchFamily="34" charset="0"/>
                        </a:rPr>
                        <a:t>0.1%</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ctr"/>
                      <a:endParaRPr lang="en-US" sz="1300" b="1"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fontAlgn="ctr"/>
                      <a:r>
                        <a:rPr lang="en-US" sz="1300" b="1" i="1" u="none" strike="noStrike" dirty="0">
                          <a:solidFill>
                            <a:srgbClr val="000000"/>
                          </a:solidFill>
                          <a:effectLst/>
                          <a:latin typeface="Arial" panose="020B0604020202020204" pitchFamily="34" charset="0"/>
                        </a:rPr>
                        <a:t>0.6%</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fontAlgn="ctr"/>
                      <a:endParaRPr lang="en-US" sz="1300" b="1" i="1"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fontAlgn="ctr"/>
                      <a:r>
                        <a:rPr lang="en-US" sz="1300" b="1" i="1" u="none" strike="noStrike" dirty="0">
                          <a:solidFill>
                            <a:srgbClr val="000000"/>
                          </a:solidFill>
                          <a:effectLst/>
                          <a:latin typeface="Arial" panose="020B0604020202020204" pitchFamily="34" charset="0"/>
                        </a:rPr>
                        <a:t>2.0%</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1"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0193">
                <a:tc>
                  <a:txBody>
                    <a:bodyPr/>
                    <a:lstStyle/>
                    <a:p>
                      <a:pPr marL="0" marR="0">
                        <a:spcBef>
                          <a:spcPts val="0"/>
                        </a:spcBef>
                        <a:spcAft>
                          <a:spcPts val="0"/>
                        </a:spcAft>
                      </a:pPr>
                      <a:r>
                        <a:rPr lang="en-US" sz="1300" b="1" dirty="0" smtClean="0">
                          <a:solidFill>
                            <a:schemeClr val="bg2"/>
                          </a:solidFill>
                          <a:latin typeface="+mn-lt"/>
                          <a:ea typeface="Times New Roman"/>
                          <a:cs typeface="Times New Roman"/>
                        </a:rPr>
                        <a:t>Diabetes</a:t>
                      </a:r>
                      <a:r>
                        <a:rPr lang="en-US" sz="1300" b="1" baseline="30000" dirty="0" smtClean="0">
                          <a:solidFill>
                            <a:schemeClr val="bg2"/>
                          </a:solidFill>
                          <a:latin typeface="+mn-lt"/>
                          <a:ea typeface="Times New Roman"/>
                          <a:cs typeface="Times New Roman"/>
                        </a:rPr>
                        <a:t>2</a:t>
                      </a:r>
                      <a:endParaRPr lang="en-US" sz="13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20.0%</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(N=39,834)</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33.8%</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(N=22,720)</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smtClean="0">
                          <a:solidFill>
                            <a:srgbClr val="000000"/>
                          </a:solidFill>
                          <a:effectLst/>
                          <a:latin typeface="Arial" panose="020B0604020202020204" pitchFamily="34" charset="0"/>
                        </a:rPr>
                        <a:t>-</a:t>
                      </a:r>
                      <a:endParaRPr lang="en-US" sz="13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1"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0193">
                <a:tc>
                  <a:txBody>
                    <a:bodyPr/>
                    <a:lstStyle/>
                    <a:p>
                      <a:r>
                        <a:rPr lang="en-US" sz="1300" b="1" dirty="0" smtClean="0">
                          <a:solidFill>
                            <a:schemeClr val="bg2"/>
                          </a:solidFill>
                          <a:latin typeface="+mn-lt"/>
                        </a:rPr>
                        <a:t>Cardiac Allograft Vasculopathy</a:t>
                      </a:r>
                      <a:endParaRPr lang="en-US" sz="1300" dirty="0">
                        <a:solidFill>
                          <a:schemeClr val="bg2"/>
                        </a:solidFill>
                        <a:latin typeface="+mn-lt"/>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7.7%</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(N=36,774)</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29.0%</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(N=17,392)</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46.8%</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(N=5,962)</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TextBox 7"/>
          <p:cNvSpPr txBox="1"/>
          <p:nvPr/>
        </p:nvSpPr>
        <p:spPr>
          <a:xfrm>
            <a:off x="5029200" y="6064536"/>
            <a:ext cx="3962401" cy="830997"/>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a:t>
            </a:r>
            <a:r>
              <a:rPr lang="en-US" sz="1200" b="1" dirty="0">
                <a:solidFill>
                  <a:srgbClr val="002060"/>
                </a:solidFill>
              </a:rPr>
              <a:t>Severe renal dysfunction = Creatinine &gt; 2.5 mg/dl (221 μmol/L), </a:t>
            </a:r>
            <a:r>
              <a:rPr lang="en-US" sz="1200" b="1" dirty="0" smtClean="0">
                <a:solidFill>
                  <a:srgbClr val="002060"/>
                </a:solidFill>
              </a:rPr>
              <a:t>dialysis, </a:t>
            </a:r>
            <a:r>
              <a:rPr lang="en-US" sz="1200" b="1" dirty="0">
                <a:solidFill>
                  <a:srgbClr val="002060"/>
                </a:solidFill>
              </a:rPr>
              <a:t>or renal transplant</a:t>
            </a:r>
          </a:p>
          <a:p>
            <a:r>
              <a:rPr lang="en-US" sz="1200" b="1" baseline="30000" dirty="0">
                <a:solidFill>
                  <a:srgbClr val="002060"/>
                </a:solidFill>
              </a:rPr>
              <a:t>2</a:t>
            </a:r>
            <a:r>
              <a:rPr lang="en-US" sz="1200" b="1" dirty="0" smtClean="0">
                <a:solidFill>
                  <a:srgbClr val="002060"/>
                </a:solidFill>
              </a:rPr>
              <a:t> Data are not available 10 years post-transplant.</a:t>
            </a:r>
          </a:p>
          <a:p>
            <a:endParaRPr lang="en-US" sz="1200" dirty="0">
              <a:solidFill>
                <a:srgbClr val="002060"/>
              </a:solidFill>
            </a:endParaRPr>
          </a:p>
        </p:txBody>
      </p:sp>
      <p:sp>
        <p:nvSpPr>
          <p:cNvPr id="27" name="Title 1"/>
          <p:cNvSpPr txBox="1">
            <a:spLocks/>
          </p:cNvSpPr>
          <p:nvPr/>
        </p:nvSpPr>
        <p:spPr bwMode="auto">
          <a:xfrm>
            <a:off x="-11151" y="4460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Cumulative Morbidity Rates in </a:t>
            </a:r>
            <a:r>
              <a:rPr lang="en-US" sz="2400" u="sng" kern="0" dirty="0" smtClean="0">
                <a:solidFill>
                  <a:srgbClr val="002060"/>
                </a:solidFill>
              </a:rPr>
              <a:t>Survivors</a:t>
            </a:r>
            <a:r>
              <a:rPr lang="en-US" sz="2400" kern="0" dirty="0" smtClean="0">
                <a:solidFill>
                  <a:srgbClr val="002060"/>
                </a:solidFill>
              </a:rPr>
              <a:t> within 1, 5 and 10</a:t>
            </a:r>
            <a:endParaRPr lang="en-US" sz="2000" kern="0" dirty="0">
              <a:solidFill>
                <a:srgbClr val="002060"/>
              </a:solidFill>
            </a:endParaRPr>
          </a:p>
        </p:txBody>
      </p:sp>
      <p:sp>
        <p:nvSpPr>
          <p:cNvPr id="3" name="Title 2"/>
          <p:cNvSpPr txBox="1"/>
          <p:nvPr/>
        </p:nvSpPr>
        <p:spPr>
          <a:xfrm>
            <a:off x="381000" y="986135"/>
            <a:ext cx="3581400" cy="461665"/>
          </a:xfrm>
          <a:prstGeom prst="rect">
            <a:avLst/>
          </a:prstGeom>
          <a:noFill/>
        </p:spPr>
        <p:txBody>
          <a:bodyPr wrap="square" rtlCol="0">
            <a:spAutoFit/>
          </a:bodyPr>
          <a:lstStyle/>
          <a:p>
            <a:r>
              <a:rPr lang="en-US" sz="2400" b="1" kern="0" dirty="0">
                <a:solidFill>
                  <a:srgbClr val="002060"/>
                </a:solidFill>
              </a:rPr>
              <a:t>Years Post </a:t>
            </a:r>
            <a:r>
              <a:rPr lang="en-US" sz="2400" b="1" kern="0" dirty="0" smtClean="0">
                <a:solidFill>
                  <a:srgbClr val="002060"/>
                </a:solidFill>
              </a:rPr>
              <a:t>Transplant</a:t>
            </a:r>
            <a:endParaRPr lang="en-US" sz="2400" b="1" kern="0" dirty="0">
              <a:solidFill>
                <a:srgbClr val="002060"/>
              </a:solidFill>
            </a:endParaRPr>
          </a:p>
        </p:txBody>
      </p:sp>
      <p:sp>
        <p:nvSpPr>
          <p:cNvPr id="28" name="title_cohort"/>
          <p:cNvSpPr txBox="1"/>
          <p:nvPr/>
        </p:nvSpPr>
        <p:spPr>
          <a:xfrm>
            <a:off x="3736472" y="1043447"/>
            <a:ext cx="5105400" cy="400110"/>
          </a:xfrm>
          <a:prstGeom prst="rect">
            <a:avLst/>
          </a:prstGeom>
          <a:noFill/>
        </p:spPr>
        <p:txBody>
          <a:bodyPr wrap="square" rtlCol="0">
            <a:spAutoFit/>
          </a:bodyPr>
          <a:lstStyle/>
          <a:p>
            <a:r>
              <a:rPr lang="en-US" sz="2000" b="1" kern="0" dirty="0" smtClean="0">
                <a:solidFill>
                  <a:srgbClr val="002060"/>
                </a:solidFill>
              </a:rPr>
              <a:t>(Transplants: </a:t>
            </a:r>
            <a:r>
              <a:rPr lang="en-US" sz="2000" b="1" kern="0" dirty="0">
                <a:solidFill>
                  <a:srgbClr val="002060"/>
                </a:solidFill>
              </a:rPr>
              <a:t>January </a:t>
            </a:r>
            <a:r>
              <a:rPr lang="en-US" sz="2000" b="1" kern="0" dirty="0" smtClean="0">
                <a:solidFill>
                  <a:srgbClr val="002060"/>
                </a:solidFill>
              </a:rPr>
              <a:t>1995 </a:t>
            </a:r>
            <a:r>
              <a:rPr lang="en-US" sz="2000" b="1" kern="0" dirty="0">
                <a:solidFill>
                  <a:srgbClr val="002060"/>
                </a:solidFill>
              </a:rPr>
              <a:t>– June </a:t>
            </a:r>
            <a:r>
              <a:rPr lang="en-US" sz="2000" b="1" kern="0" dirty="0" smtClean="0">
                <a:solidFill>
                  <a:srgbClr val="002060"/>
                </a:solidFill>
              </a:rPr>
              <a:t>2017)</a:t>
            </a:r>
            <a:endParaRPr lang="en-US" sz="2000" b="1" kern="0"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812958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98089399"/>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
          <p:cNvSpPr txBox="1">
            <a:spLocks/>
          </p:cNvSpPr>
          <p:nvPr/>
        </p:nvSpPr>
        <p:spPr bwMode="auto">
          <a:xfrm>
            <a:off x="0" y="31528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Freedom from Cardiac Allograft Vasculopathy by Era </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6629400" y="2667000"/>
            <a:ext cx="1600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905000" y="1047689"/>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187489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09447446"/>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6504" y="4460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Freedom from Cardiac Allograft Vasculopathy by Ischemic</a:t>
            </a:r>
            <a:endParaRPr lang="en-US" sz="2000" kern="0" dirty="0">
              <a:solidFill>
                <a:srgbClr val="002060"/>
              </a:solidFill>
            </a:endParaRPr>
          </a:p>
        </p:txBody>
      </p:sp>
      <p:sp>
        <p:nvSpPr>
          <p:cNvPr id="3" name="TextBox 2"/>
          <p:cNvSpPr txBox="1"/>
          <p:nvPr/>
        </p:nvSpPr>
        <p:spPr>
          <a:xfrm>
            <a:off x="1824568" y="995993"/>
            <a:ext cx="1066800" cy="461665"/>
          </a:xfrm>
          <a:prstGeom prst="rect">
            <a:avLst/>
          </a:prstGeom>
          <a:noFill/>
        </p:spPr>
        <p:txBody>
          <a:bodyPr wrap="square" rtlCol="0">
            <a:spAutoFit/>
          </a:bodyPr>
          <a:lstStyle/>
          <a:p>
            <a:r>
              <a:rPr lang="en-US" sz="2400" b="1" kern="0" dirty="0" smtClean="0">
                <a:solidFill>
                  <a:srgbClr val="002060"/>
                </a:solidFill>
              </a:rPr>
              <a:t>Time</a:t>
            </a:r>
            <a:endParaRPr lang="en-US" sz="2400" b="1" kern="0" dirty="0">
              <a:solidFill>
                <a:srgbClr val="002060"/>
              </a:solidFill>
            </a:endParaRPr>
          </a:p>
        </p:txBody>
      </p:sp>
      <p:sp>
        <p:nvSpPr>
          <p:cNvPr id="9" name="pvalues"/>
          <p:cNvSpPr txBox="1"/>
          <p:nvPr/>
        </p:nvSpPr>
        <p:spPr>
          <a:xfrm>
            <a:off x="5410200" y="1927666"/>
            <a:ext cx="2667000" cy="523220"/>
          </a:xfrm>
          <a:prstGeom prst="rect">
            <a:avLst/>
          </a:prstGeom>
          <a:noFill/>
        </p:spPr>
        <p:txBody>
          <a:bodyPr wrap="square" rtlCol="0">
            <a:spAutoFit/>
          </a:bodyPr>
          <a:lstStyle/>
          <a:p>
            <a:r>
              <a:rPr lang="en-US" sz="1400" b="1" dirty="0">
                <a:solidFill>
                  <a:schemeClr val="bg2"/>
                </a:solidFill>
              </a:rPr>
              <a:t>No pairwise comparisons were significant at p &lt; 0.05.</a:t>
            </a:r>
          </a:p>
        </p:txBody>
      </p:sp>
      <p:sp>
        <p:nvSpPr>
          <p:cNvPr id="21" name="title_cohort"/>
          <p:cNvSpPr txBox="1"/>
          <p:nvPr/>
        </p:nvSpPr>
        <p:spPr>
          <a:xfrm>
            <a:off x="2667000" y="1047690"/>
            <a:ext cx="5147732" cy="400110"/>
          </a:xfrm>
          <a:prstGeom prst="rect">
            <a:avLst/>
          </a:prstGeom>
          <a:noFill/>
        </p:spPr>
        <p:txBody>
          <a:bodyPr wrap="square" rtlCol="0">
            <a:spAutoFit/>
          </a:bodyPr>
          <a:lstStyle/>
          <a:p>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62219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52400"/>
            <a:ext cx="9144000" cy="1143000"/>
          </a:xfrm>
        </p:spPr>
        <p:txBody>
          <a:bodyPr/>
          <a:lstStyle/>
          <a:p>
            <a:r>
              <a:rPr lang="en-US" sz="2600" dirty="0" smtClean="0">
                <a:solidFill>
                  <a:srgbClr val="002060"/>
                </a:solidFill>
              </a:rPr>
              <a:t>Adult Heart Retransplants</a:t>
            </a:r>
            <a:br>
              <a:rPr lang="en-US" sz="2600" dirty="0" smtClean="0">
                <a:solidFill>
                  <a:srgbClr val="002060"/>
                </a:solidFill>
              </a:rPr>
            </a:br>
            <a:r>
              <a:rPr lang="en-US" sz="2400" dirty="0" smtClean="0">
                <a:solidFill>
                  <a:srgbClr val="002060"/>
                </a:solidFill>
              </a:rPr>
              <a:t>by Year of Retransplant</a:t>
            </a:r>
            <a:endParaRPr lang="en-US" sz="2000" dirty="0" smtClean="0">
              <a:solidFill>
                <a:srgbClr val="002060"/>
              </a:solidFill>
            </a:endParaRPr>
          </a:p>
        </p:txBody>
      </p:sp>
      <p:sp>
        <p:nvSpPr>
          <p:cNvPr id="8196" name="Rectangle 8"/>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graphicFrame>
        <p:nvGraphicFramePr>
          <p:cNvPr id="11" name="Chart 10"/>
          <p:cNvGraphicFramePr/>
          <p:nvPr>
            <p:extLst>
              <p:ext uri="{D42A27DB-BD31-4B8C-83A1-F6EECF244321}">
                <p14:modId xmlns:p14="http://schemas.microsoft.com/office/powerpoint/2010/main" val="1694460168"/>
              </p:ext>
            </p:extLst>
          </p:nvPr>
        </p:nvGraphicFramePr>
        <p:xfrm>
          <a:off x="76200" y="1066800"/>
          <a:ext cx="8915400" cy="517397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553997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46050004"/>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0" y="76200"/>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Freedom from Cardiac Allograft Vasculopathy by Sex</a:t>
            </a:r>
            <a:endParaRPr lang="en-US" sz="2000" kern="0" dirty="0">
              <a:solidFill>
                <a:srgbClr val="002060"/>
              </a:solidFill>
            </a:endParaRPr>
          </a:p>
        </p:txBody>
      </p:sp>
      <p:sp>
        <p:nvSpPr>
          <p:cNvPr id="9" name="pvalues"/>
          <p:cNvSpPr txBox="1"/>
          <p:nvPr/>
        </p:nvSpPr>
        <p:spPr>
          <a:xfrm>
            <a:off x="5943600" y="2590800"/>
            <a:ext cx="1600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978558" y="1015620"/>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759369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5357178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833730" y="5842330"/>
            <a:ext cx="4343400" cy="1015663"/>
          </a:xfrm>
          <a:prstGeom prst="rect">
            <a:avLst/>
          </a:prstGeom>
          <a:noFill/>
        </p:spPr>
        <p:txBody>
          <a:bodyPr wrap="square" lIns="45720" rIns="45720" rtlCol="0">
            <a:spAutoFit/>
          </a:bodyPr>
          <a:lstStyle/>
          <a:p>
            <a:r>
              <a:rPr lang="en-US" sz="1200" b="1" dirty="0" smtClean="0">
                <a:solidFill>
                  <a:srgbClr val="002060"/>
                </a:solidFill>
              </a:rPr>
              <a:t>* Patient survival for those without CAV within 3 years after transplant was conditioned on survival to median time of CAV development (       days). Median time to CAV development is based on patients who developed CAV within 3 years of transplant. </a:t>
            </a:r>
            <a:endParaRPr lang="en-US" sz="1200" dirty="0">
              <a:solidFill>
                <a:srgbClr val="002060"/>
              </a:solidFill>
            </a:endParaRPr>
          </a:p>
        </p:txBody>
      </p:sp>
      <p:sp>
        <p:nvSpPr>
          <p:cNvPr id="22" name="Title 1"/>
          <p:cNvSpPr txBox="1">
            <a:spLocks/>
          </p:cNvSpPr>
          <p:nvPr/>
        </p:nvSpPr>
        <p:spPr bwMode="auto">
          <a:xfrm>
            <a:off x="-11474" y="22860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500" kern="0" dirty="0" smtClean="0">
                <a:solidFill>
                  <a:srgbClr val="002060"/>
                </a:solidFill>
              </a:rPr>
              <a:t/>
            </a:r>
            <a:br>
              <a:rPr lang="en-US" sz="2500" kern="0" dirty="0" smtClean="0">
                <a:solidFill>
                  <a:srgbClr val="002060"/>
                </a:solidFill>
              </a:rPr>
            </a:br>
            <a:r>
              <a:rPr lang="en-US" sz="2400" kern="0" dirty="0" smtClean="0">
                <a:solidFill>
                  <a:srgbClr val="002060"/>
                </a:solidFill>
              </a:rPr>
              <a:t>Survival After Report of CAV Within 3 Years of Transplant and Survival In Patients Without CAV*</a:t>
            </a:r>
            <a:br>
              <a:rPr lang="en-US" sz="2400" kern="0" dirty="0" smtClean="0">
                <a:solidFill>
                  <a:srgbClr val="002060"/>
                </a:solidFill>
              </a:rPr>
            </a:br>
            <a:endParaRPr lang="en-US" sz="2000" kern="0" dirty="0">
              <a:solidFill>
                <a:srgbClr val="002060"/>
              </a:solidFill>
            </a:endParaRPr>
          </a:p>
        </p:txBody>
      </p:sp>
      <p:sp>
        <p:nvSpPr>
          <p:cNvPr id="13" name="median_survival"/>
          <p:cNvSpPr txBox="1"/>
          <p:nvPr/>
        </p:nvSpPr>
        <p:spPr>
          <a:xfrm>
            <a:off x="6760685" y="6209841"/>
            <a:ext cx="419100" cy="276999"/>
          </a:xfrm>
          <a:prstGeom prst="rect">
            <a:avLst/>
          </a:prstGeom>
          <a:noFill/>
        </p:spPr>
        <p:txBody>
          <a:bodyPr wrap="square" lIns="45720" rIns="45720" rtlCol="0">
            <a:spAutoFit/>
          </a:bodyPr>
          <a:lstStyle/>
          <a:p>
            <a:r>
              <a:rPr lang="en-US" sz="1200" b="1" dirty="0" smtClean="0">
                <a:solidFill>
                  <a:srgbClr val="002060"/>
                </a:solidFill>
              </a:rPr>
              <a:t>518</a:t>
            </a:r>
            <a:endParaRPr lang="en-US" sz="1200" dirty="0">
              <a:solidFill>
                <a:srgbClr val="002060"/>
              </a:solidFill>
            </a:endParaRPr>
          </a:p>
        </p:txBody>
      </p:sp>
      <p:sp>
        <p:nvSpPr>
          <p:cNvPr id="9" name="pvalues"/>
          <p:cNvSpPr txBox="1"/>
          <p:nvPr/>
        </p:nvSpPr>
        <p:spPr>
          <a:xfrm>
            <a:off x="2797422" y="3596078"/>
            <a:ext cx="1600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2031279" y="1235402"/>
            <a:ext cx="5257800" cy="400110"/>
          </a:xfrm>
          <a:prstGeom prst="rect">
            <a:avLst/>
          </a:prstGeom>
          <a:noFill/>
        </p:spPr>
        <p:txBody>
          <a:bodyPr wrap="square" rtlCol="0">
            <a:spAutoFit/>
          </a:bodyPr>
          <a:lstStyle/>
          <a:p>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790529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33730" y="5842330"/>
            <a:ext cx="4343400" cy="1015663"/>
          </a:xfrm>
          <a:prstGeom prst="rect">
            <a:avLst/>
          </a:prstGeom>
          <a:noFill/>
        </p:spPr>
        <p:txBody>
          <a:bodyPr wrap="square" lIns="45720" rIns="45720" rtlCol="0">
            <a:spAutoFit/>
          </a:bodyPr>
          <a:lstStyle/>
          <a:p>
            <a:r>
              <a:rPr lang="en-US" sz="1200" b="1" dirty="0" smtClean="0">
                <a:solidFill>
                  <a:srgbClr val="002060"/>
                </a:solidFill>
              </a:rPr>
              <a:t>* Patient survival for those without CAV within 3 years after transplant was conditioned on survival to median time of CAV development (       days). Median time to CAV development is based on patients who developed CAV within 3 years of transplant. </a:t>
            </a:r>
            <a:endParaRPr lang="en-US" sz="12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4529332"/>
              </p:ext>
            </p:extLst>
          </p:nvPr>
        </p:nvGraphicFramePr>
        <p:xfrm>
          <a:off x="228600" y="14478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itle 1"/>
          <p:cNvSpPr txBox="1">
            <a:spLocks/>
          </p:cNvSpPr>
          <p:nvPr/>
        </p:nvSpPr>
        <p:spPr bwMode="auto">
          <a:xfrm>
            <a:off x="0" y="305503"/>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Heart Transplants</a:t>
            </a:r>
            <a:r>
              <a:rPr lang="en-US" sz="2300" kern="0" dirty="0" smtClean="0">
                <a:solidFill>
                  <a:srgbClr val="002060"/>
                </a:solidFill>
              </a:rPr>
              <a:t/>
            </a:r>
            <a:br>
              <a:rPr lang="en-US" sz="2300" kern="0" dirty="0" smtClean="0">
                <a:solidFill>
                  <a:srgbClr val="002060"/>
                </a:solidFill>
              </a:rPr>
            </a:br>
            <a:r>
              <a:rPr lang="en-US" sz="2200" kern="0" dirty="0" smtClean="0">
                <a:solidFill>
                  <a:srgbClr val="002060"/>
                </a:solidFill>
              </a:rPr>
              <a:t>Survival After Report of CAV Within 3 Years of Transplant and Survival In Patients Without CAV* by Era</a:t>
            </a:r>
            <a:r>
              <a:rPr lang="en-US" sz="2500" kern="0" dirty="0" smtClean="0">
                <a:solidFill>
                  <a:srgbClr val="002060"/>
                </a:solidFill>
              </a:rPr>
              <a:t/>
            </a:r>
            <a:br>
              <a:rPr lang="en-US" sz="2500" kern="0" dirty="0" smtClean="0">
                <a:solidFill>
                  <a:srgbClr val="002060"/>
                </a:solidFill>
              </a:rPr>
            </a:br>
            <a:endParaRPr lang="en-US" sz="2000" kern="0" dirty="0">
              <a:solidFill>
                <a:srgbClr val="002060"/>
              </a:solidFill>
            </a:endParaRPr>
          </a:p>
        </p:txBody>
      </p:sp>
      <p:sp>
        <p:nvSpPr>
          <p:cNvPr id="15" name="median_survival"/>
          <p:cNvSpPr txBox="1"/>
          <p:nvPr/>
        </p:nvSpPr>
        <p:spPr>
          <a:xfrm>
            <a:off x="6760685" y="6209841"/>
            <a:ext cx="419100" cy="276999"/>
          </a:xfrm>
          <a:prstGeom prst="rect">
            <a:avLst/>
          </a:prstGeom>
          <a:noFill/>
        </p:spPr>
        <p:txBody>
          <a:bodyPr wrap="square" lIns="45720" rIns="45720" rtlCol="0">
            <a:spAutoFit/>
          </a:bodyPr>
          <a:lstStyle/>
          <a:p>
            <a:r>
              <a:rPr lang="en-US" sz="1200" b="1" dirty="0" smtClean="0">
                <a:solidFill>
                  <a:srgbClr val="002060"/>
                </a:solidFill>
              </a:rPr>
              <a:t>518</a:t>
            </a:r>
            <a:endParaRPr lang="en-US" sz="1200" dirty="0">
              <a:solidFill>
                <a:srgbClr val="002060"/>
              </a:solidFill>
            </a:endParaRPr>
          </a:p>
        </p:txBody>
      </p:sp>
      <p:sp>
        <p:nvSpPr>
          <p:cNvPr id="9" name="pvalues"/>
          <p:cNvSpPr txBox="1"/>
          <p:nvPr/>
        </p:nvSpPr>
        <p:spPr>
          <a:xfrm>
            <a:off x="1090036" y="3491796"/>
            <a:ext cx="3352800" cy="954107"/>
          </a:xfrm>
          <a:prstGeom prst="rect">
            <a:avLst/>
          </a:prstGeom>
          <a:noFill/>
        </p:spPr>
        <p:txBody>
          <a:bodyPr wrap="square" lIns="45720" rIns="45720" rtlCol="0">
            <a:spAutoFit/>
          </a:bodyPr>
          <a:lstStyle/>
          <a:p>
            <a:r>
              <a:rPr lang="en-US" sz="1400" b="1" dirty="0">
                <a:solidFill>
                  <a:schemeClr val="bg2"/>
                </a:solidFill>
              </a:rPr>
              <a:t>All </a:t>
            </a:r>
            <a:r>
              <a:rPr lang="en-US" sz="1400" b="1" dirty="0" smtClean="0">
                <a:solidFill>
                  <a:schemeClr val="bg2"/>
                </a:solidFill>
              </a:rPr>
              <a:t>pairwise </a:t>
            </a:r>
            <a:r>
              <a:rPr lang="en-US" sz="1400" b="1" dirty="0">
                <a:solidFill>
                  <a:schemeClr val="bg2"/>
                </a:solidFill>
              </a:rPr>
              <a:t>comparisons within each CAV group and within each era were significant at p &lt; 0.05.</a:t>
            </a:r>
          </a:p>
          <a:p>
            <a:endParaRPr lang="en-US" sz="1400" b="1" dirty="0">
              <a:solidFill>
                <a:schemeClr val="bg2"/>
              </a:solidFill>
            </a:endParaRPr>
          </a:p>
        </p:txBody>
      </p:sp>
      <p:sp>
        <p:nvSpPr>
          <p:cNvPr id="3" name="title_cohort"/>
          <p:cNvSpPr txBox="1"/>
          <p:nvPr/>
        </p:nvSpPr>
        <p:spPr>
          <a:xfrm>
            <a:off x="2034313" y="1226146"/>
            <a:ext cx="5181600" cy="400110"/>
          </a:xfrm>
          <a:prstGeom prst="rect">
            <a:avLst/>
          </a:prstGeom>
          <a:noFill/>
        </p:spPr>
        <p:txBody>
          <a:bodyPr wrap="square" rtlCol="0">
            <a:spAutoFit/>
          </a:bodyPr>
          <a:lstStyle/>
          <a:p>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203048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3536609"/>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4812630" y="6217320"/>
            <a:ext cx="4267200" cy="609600"/>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 Severe renal dysfunction = Creatinine &gt; 2.5 mg/dl (221 μmol/L), </a:t>
            </a:r>
            <a:r>
              <a:rPr lang="en-US" sz="1400" b="1" dirty="0" smtClean="0">
                <a:solidFill>
                  <a:schemeClr val="bg2"/>
                </a:solidFill>
              </a:rPr>
              <a:t>dialysis, </a:t>
            </a:r>
            <a:r>
              <a:rPr lang="en-US" sz="1400" b="1" dirty="0">
                <a:solidFill>
                  <a:schemeClr val="bg2"/>
                </a:solidFill>
              </a:rPr>
              <a:t>or renal transplant</a:t>
            </a:r>
          </a:p>
        </p:txBody>
      </p:sp>
      <p:sp>
        <p:nvSpPr>
          <p:cNvPr id="23" name="Title 1"/>
          <p:cNvSpPr txBox="1">
            <a:spLocks/>
          </p:cNvSpPr>
          <p:nvPr/>
        </p:nvSpPr>
        <p:spPr bwMode="auto">
          <a:xfrm>
            <a:off x="0" y="2394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Freedom from Severe Renal Dysfunction* by Era</a:t>
            </a:r>
            <a:br>
              <a:rPr lang="en-US" sz="2400" kern="0" dirty="0" smtClean="0">
                <a:solidFill>
                  <a:srgbClr val="002060"/>
                </a:solidFill>
              </a:rPr>
            </a:br>
            <a:r>
              <a:rPr lang="en-US" sz="2000" kern="0" dirty="0" smtClean="0">
                <a:solidFill>
                  <a:srgbClr val="002060"/>
                </a:solidFill>
              </a:rPr>
              <a:t> </a:t>
            </a:r>
            <a:endParaRPr lang="en-US" sz="2000" kern="0" dirty="0">
              <a:solidFill>
                <a:srgbClr val="002060"/>
              </a:solidFill>
            </a:endParaRPr>
          </a:p>
        </p:txBody>
      </p:sp>
      <p:sp>
        <p:nvSpPr>
          <p:cNvPr id="9" name="pvalues"/>
          <p:cNvSpPr txBox="1"/>
          <p:nvPr/>
        </p:nvSpPr>
        <p:spPr>
          <a:xfrm>
            <a:off x="1843813" y="2850810"/>
            <a:ext cx="1600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843813" y="945480"/>
            <a:ext cx="5562600" cy="400110"/>
          </a:xfrm>
          <a:prstGeom prst="rect">
            <a:avLst/>
          </a:prstGeom>
          <a:noFill/>
        </p:spPr>
        <p:txBody>
          <a:bodyPr wrap="square" rtlCol="0">
            <a:spAutoFit/>
          </a:bodyPr>
          <a:lstStyle/>
          <a:p>
            <a:pPr algn="ctr"/>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000251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51802459"/>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5575" y="239085"/>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Severe Renal Dysfunction* Within 1</a:t>
            </a:r>
            <a:r>
              <a:rPr lang="en-US" sz="2400" kern="0" baseline="30000" dirty="0" smtClean="0">
                <a:solidFill>
                  <a:srgbClr val="002060"/>
                </a:solidFill>
              </a:rPr>
              <a:t>st</a:t>
            </a:r>
            <a:r>
              <a:rPr lang="en-US" sz="2400" kern="0" dirty="0" smtClean="0">
                <a:solidFill>
                  <a:srgbClr val="002060"/>
                </a:solidFill>
              </a:rPr>
              <a:t> Year Conditional on Survival to 1 Year </a:t>
            </a:r>
            <a:br>
              <a:rPr lang="en-US" sz="2400" kern="0" dirty="0" smtClean="0">
                <a:solidFill>
                  <a:srgbClr val="002060"/>
                </a:solidFill>
              </a:rPr>
            </a:br>
            <a:endParaRPr lang="en-US" sz="2000" kern="0" dirty="0">
              <a:solidFill>
                <a:srgbClr val="002060"/>
              </a:solidFill>
            </a:endParaRPr>
          </a:p>
        </p:txBody>
      </p:sp>
      <p:sp>
        <p:nvSpPr>
          <p:cNvPr id="9" name="pvalues"/>
          <p:cNvSpPr txBox="1"/>
          <p:nvPr/>
        </p:nvSpPr>
        <p:spPr>
          <a:xfrm>
            <a:off x="6934200" y="2743200"/>
            <a:ext cx="1219200" cy="304800"/>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926517" y="1279815"/>
            <a:ext cx="5486400" cy="400110"/>
          </a:xfrm>
          <a:prstGeom prst="rect">
            <a:avLst/>
          </a:prstGeom>
          <a:noFill/>
        </p:spPr>
        <p:txBody>
          <a:bodyPr wrap="square" rtlCol="0">
            <a:spAutoFit/>
          </a:bodyPr>
          <a:lstStyle/>
          <a:p>
            <a:r>
              <a:rPr lang="en-US" sz="2000" b="1" kern="0" dirty="0" smtClean="0">
                <a:solidFill>
                  <a:srgbClr val="002060"/>
                </a:solidFill>
              </a:rPr>
              <a:t>(Transplants: January 1995 – June 2016)</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pic>
        <p:nvPicPr>
          <p:cNvPr id="2" name="Picture 1"/>
          <p:cNvPicPr>
            <a:picLocks noChangeAspect="1"/>
          </p:cNvPicPr>
          <p:nvPr/>
        </p:nvPicPr>
        <p:blipFill>
          <a:blip r:embed="rId5"/>
          <a:stretch>
            <a:fillRect/>
          </a:stretch>
        </p:blipFill>
        <p:spPr>
          <a:xfrm>
            <a:off x="4852566" y="6198506"/>
            <a:ext cx="4285859" cy="621846"/>
          </a:xfrm>
          <a:prstGeom prst="rect">
            <a:avLst/>
          </a:prstGeom>
        </p:spPr>
      </p:pic>
    </p:spTree>
    <p:extLst>
      <p:ext uri="{BB962C8B-B14F-4D97-AF65-F5344CB8AC3E}">
        <p14:creationId xmlns:p14="http://schemas.microsoft.com/office/powerpoint/2010/main" val="26955815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588937003"/>
              </p:ext>
            </p:extLst>
          </p:nvPr>
        </p:nvGraphicFramePr>
        <p:xfrm>
          <a:off x="304800" y="1524000"/>
          <a:ext cx="8525933" cy="3159806"/>
        </p:xfrm>
        <a:graphic>
          <a:graphicData uri="http://schemas.openxmlformats.org/drawingml/2006/table">
            <a:tbl>
              <a:tblPr bandRow="1">
                <a:tableStyleId>{5C22544A-7EE6-4342-B048-85BDC9FD1C3A}</a:tableStyleId>
              </a:tblPr>
              <a:tblGrid>
                <a:gridCol w="1407952">
                  <a:extLst>
                    <a:ext uri="{9D8B030D-6E8A-4147-A177-3AD203B41FA5}">
                      <a16:colId xmlns:a16="http://schemas.microsoft.com/office/drawing/2014/main" val="20000"/>
                    </a:ext>
                  </a:extLst>
                </a:gridCol>
                <a:gridCol w="2111929">
                  <a:extLst>
                    <a:ext uri="{9D8B030D-6E8A-4147-A177-3AD203B41FA5}">
                      <a16:colId xmlns:a16="http://schemas.microsoft.com/office/drawing/2014/main" val="20001"/>
                    </a:ext>
                  </a:extLst>
                </a:gridCol>
                <a:gridCol w="1668684">
                  <a:extLst>
                    <a:ext uri="{9D8B030D-6E8A-4147-A177-3AD203B41FA5}">
                      <a16:colId xmlns:a16="http://schemas.microsoft.com/office/drawing/2014/main" val="20002"/>
                    </a:ext>
                  </a:extLst>
                </a:gridCol>
                <a:gridCol w="1668684">
                  <a:extLst>
                    <a:ext uri="{9D8B030D-6E8A-4147-A177-3AD203B41FA5}">
                      <a16:colId xmlns:a16="http://schemas.microsoft.com/office/drawing/2014/main" val="20003"/>
                    </a:ext>
                  </a:extLst>
                </a:gridCol>
                <a:gridCol w="1668684">
                  <a:extLst>
                    <a:ext uri="{9D8B030D-6E8A-4147-A177-3AD203B41FA5}">
                      <a16:colId xmlns:a16="http://schemas.microsoft.com/office/drawing/2014/main" val="20004"/>
                    </a:ext>
                  </a:extLst>
                </a:gridCol>
              </a:tblGrid>
              <a:tr h="635610">
                <a:tc gridSpan="2">
                  <a:txBody>
                    <a:bodyPr/>
                    <a:lstStyle/>
                    <a:p>
                      <a:pPr algn="ctr" rtl="0" fontAlgn="t"/>
                      <a:r>
                        <a:rPr lang="en-US" sz="1600" b="1" dirty="0">
                          <a:solidFill>
                            <a:schemeClr val="bg2"/>
                          </a:solidFill>
                        </a:rPr>
                        <a:t>Malignancy/Type</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rtl="0" fontAlgn="t"/>
                      <a:r>
                        <a:rPr lang="en-US" sz="1600" b="1" dirty="0">
                          <a:solidFill>
                            <a:schemeClr val="bg2"/>
                          </a:solidFill>
                        </a:rPr>
                        <a:t>1-Year  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600" b="1" dirty="0">
                          <a:solidFill>
                            <a:schemeClr val="bg2"/>
                          </a:solidFill>
                        </a:rPr>
                        <a:t>5-Year 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600" b="1" dirty="0" smtClean="0">
                          <a:solidFill>
                            <a:schemeClr val="bg2"/>
                          </a:solidFill>
                        </a:rPr>
                        <a:t>10-Year </a:t>
                      </a:r>
                      <a:r>
                        <a:rPr lang="en-US" sz="1600" b="1" dirty="0">
                          <a:solidFill>
                            <a:schemeClr val="bg2"/>
                          </a:solidFill>
                        </a:rPr>
                        <a:t>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2916">
                <a:tc gridSpan="2">
                  <a:txBody>
                    <a:bodyPr/>
                    <a:lstStyle/>
                    <a:p>
                      <a:pPr rtl="0" fontAlgn="t"/>
                      <a:r>
                        <a:rPr lang="en-US" sz="1600" b="1" dirty="0">
                          <a:solidFill>
                            <a:schemeClr val="bg2"/>
                          </a:solidFill>
                        </a:rPr>
                        <a:t>No Malignancy</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t"/>
                      <a:r>
                        <a:rPr lang="en-US" sz="1500" b="1" i="0" u="none" strike="noStrike" dirty="0">
                          <a:solidFill>
                            <a:srgbClr val="000000"/>
                          </a:solidFill>
                          <a:effectLst/>
                          <a:latin typeface="Arial" panose="020B0604020202020204" pitchFamily="34" charset="0"/>
                        </a:rPr>
                        <a:t>38,866 (94.9%)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500" b="1" i="0" u="none" strike="noStrike" dirty="0">
                          <a:solidFill>
                            <a:srgbClr val="000000"/>
                          </a:solidFill>
                          <a:effectLst/>
                          <a:latin typeface="Arial" panose="020B0604020202020204" pitchFamily="34" charset="0"/>
                        </a:rPr>
                        <a:t>20,974 (84%)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500" b="1" i="0" u="none" strike="noStrike" dirty="0">
                          <a:solidFill>
                            <a:srgbClr val="000000"/>
                          </a:solidFill>
                          <a:effectLst/>
                          <a:latin typeface="Arial" panose="020B0604020202020204" pitchFamily="34" charset="0"/>
                        </a:rPr>
                        <a:t>8,466 (72.3%)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2916">
                <a:tc gridSpan="2">
                  <a:txBody>
                    <a:bodyPr/>
                    <a:lstStyle/>
                    <a:p>
                      <a:pPr rtl="0" fontAlgn="t"/>
                      <a:r>
                        <a:rPr lang="en-US" sz="1600" b="1" dirty="0">
                          <a:solidFill>
                            <a:schemeClr val="bg2"/>
                          </a:solidFill>
                        </a:rPr>
                        <a:t>Malignancy (all types combined)</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t"/>
                      <a:r>
                        <a:rPr lang="en-US" sz="1500" b="1" i="0" u="none" strike="noStrike" dirty="0">
                          <a:solidFill>
                            <a:srgbClr val="000000"/>
                          </a:solidFill>
                          <a:effectLst/>
                          <a:latin typeface="Arial" panose="020B0604020202020204" pitchFamily="34" charset="0"/>
                        </a:rPr>
                        <a:t>2,068 (5.1%)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500" b="1" i="0" u="none" strike="noStrike" dirty="0">
                          <a:solidFill>
                            <a:srgbClr val="000000"/>
                          </a:solidFill>
                          <a:effectLst/>
                          <a:latin typeface="Arial" panose="020B0604020202020204" pitchFamily="34" charset="0"/>
                        </a:rPr>
                        <a:t>3,997 (16%)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500" b="1" i="0" u="none" strike="noStrike" dirty="0">
                          <a:solidFill>
                            <a:srgbClr val="000000"/>
                          </a:solidFill>
                          <a:effectLst/>
                          <a:latin typeface="Arial" panose="020B0604020202020204" pitchFamily="34" charset="0"/>
                        </a:rPr>
                        <a:t>3,238 (27.7%)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4591">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bg2"/>
                          </a:solidFill>
                          <a:latin typeface="+mn-lt"/>
                          <a:ea typeface="+mn-ea"/>
                          <a:cs typeface="+mn-cs"/>
                        </a:rPr>
                        <a:t>Malignancy Type*</a:t>
                      </a:r>
                      <a:endParaRPr lang="en-US" sz="1600" b="1" i="1" kern="1200" baseline="0" dirty="0">
                        <a:solidFill>
                          <a:schemeClr val="bg2"/>
                        </a:solidFill>
                        <a:latin typeface="+mn-lt"/>
                        <a:ea typeface="+mn-ea"/>
                        <a:cs typeface="+mn-cs"/>
                      </a:endParaRPr>
                    </a:p>
                  </a:txBody>
                  <a:tcPr marR="68580"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r>
                        <a:rPr lang="en-US" sz="1600" b="1" i="1" baseline="0" dirty="0">
                          <a:solidFill>
                            <a:schemeClr val="bg2"/>
                          </a:solidFill>
                        </a:rPr>
                        <a:t>Skin</a:t>
                      </a:r>
                      <a:endParaRPr lang="en-US" sz="1600" baseline="0" dirty="0">
                        <a:solidFill>
                          <a:schemeClr val="bg2"/>
                        </a:solidFill>
                      </a:endParaRPr>
                    </a:p>
                  </a:txBody>
                  <a:tcPr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r" fontAlgn="t"/>
                      <a:r>
                        <a:rPr lang="en-US" sz="1500" b="1" i="1" u="none" strike="noStrike" dirty="0">
                          <a:solidFill>
                            <a:srgbClr val="000000"/>
                          </a:solidFill>
                          <a:effectLst/>
                          <a:latin typeface="Arial" panose="020B0604020202020204" pitchFamily="34" charset="0"/>
                        </a:rPr>
                        <a:t>695 (1.7</a:t>
                      </a:r>
                      <a:r>
                        <a:rPr lang="en-US" sz="1500" b="1" i="1" u="none" strike="noStrike" dirty="0" smtClean="0">
                          <a:solidFill>
                            <a:srgbClr val="000000"/>
                          </a:solidFill>
                          <a:effectLst/>
                          <a:latin typeface="Arial" panose="020B0604020202020204" pitchFamily="34" charset="0"/>
                        </a:rPr>
                        <a:t>%) </a:t>
                      </a:r>
                      <a:endParaRPr lang="en-US" sz="1500" b="1" i="1" u="none" strike="noStrike" dirty="0">
                        <a:solidFill>
                          <a:srgbClr val="000000"/>
                        </a:solidFill>
                        <a:effectLst/>
                        <a:latin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r" fontAlgn="t"/>
                      <a:r>
                        <a:rPr lang="en-US" sz="1500" b="1" i="1" u="none" strike="noStrike" dirty="0">
                          <a:solidFill>
                            <a:srgbClr val="000000"/>
                          </a:solidFill>
                          <a:effectLst/>
                          <a:latin typeface="Arial" panose="020B0604020202020204" pitchFamily="34" charset="0"/>
                        </a:rPr>
                        <a:t>2,395 (9.6%)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r" fontAlgn="t"/>
                      <a:r>
                        <a:rPr lang="en-US" sz="1500" b="1" i="1" u="none" strike="noStrike" dirty="0">
                          <a:solidFill>
                            <a:srgbClr val="000000"/>
                          </a:solidFill>
                          <a:effectLst/>
                          <a:latin typeface="Arial" panose="020B0604020202020204" pitchFamily="34" charset="0"/>
                        </a:rPr>
                        <a:t>2,166 (18.5%)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4591">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r" defTabSz="914400" rtl="0" eaLnBrk="1" fontAlgn="t" latinLnBrk="0" hangingPunct="1"/>
                      <a:r>
                        <a:rPr lang="en-US" sz="1600" b="1" i="1" kern="1200" baseline="0" dirty="0" smtClean="0">
                          <a:solidFill>
                            <a:schemeClr val="bg2"/>
                          </a:solidFill>
                          <a:latin typeface="+mn-lt"/>
                          <a:ea typeface="+mn-ea"/>
                          <a:cs typeface="+mn-cs"/>
                        </a:rPr>
                        <a:t>Lymphoma</a:t>
                      </a:r>
                      <a:endParaRPr lang="en-US" sz="1600" b="1" i="1" kern="1200" baseline="0" dirty="0">
                        <a:solidFill>
                          <a:schemeClr val="bg2"/>
                        </a:solidFill>
                        <a:latin typeface="+mn-lt"/>
                        <a:ea typeface="+mn-ea"/>
                        <a:cs typeface="+mn-cs"/>
                      </a:endParaRPr>
                    </a:p>
                  </a:txBody>
                  <a:tcPr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r" fontAlgn="t"/>
                      <a:r>
                        <a:rPr lang="en-US" sz="1500" b="1" i="1" u="none" strike="noStrike" dirty="0">
                          <a:solidFill>
                            <a:srgbClr val="000000"/>
                          </a:solidFill>
                          <a:effectLst/>
                          <a:latin typeface="Arial" panose="020B0604020202020204" pitchFamily="34" charset="0"/>
                        </a:rPr>
                        <a:t>190 (0.5%)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r" fontAlgn="t"/>
                      <a:r>
                        <a:rPr lang="en-US" sz="1500" b="1" i="1" u="none" strike="noStrike" dirty="0">
                          <a:solidFill>
                            <a:srgbClr val="000000"/>
                          </a:solidFill>
                          <a:effectLst/>
                          <a:latin typeface="Arial" panose="020B0604020202020204" pitchFamily="34" charset="0"/>
                        </a:rPr>
                        <a:t>262 (1%)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r" fontAlgn="t"/>
                      <a:r>
                        <a:rPr lang="en-US" sz="1500" b="1" i="1" u="none" strike="noStrike" dirty="0">
                          <a:solidFill>
                            <a:srgbClr val="000000"/>
                          </a:solidFill>
                          <a:effectLst/>
                          <a:latin typeface="Arial" panose="020B0604020202020204" pitchFamily="34" charset="0"/>
                        </a:rPr>
                        <a:t>200 (1.7%)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4591">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bg2"/>
                          </a:solidFill>
                          <a:latin typeface="+mn-lt"/>
                          <a:ea typeface="+mn-ea"/>
                          <a:cs typeface="+mn-cs"/>
                        </a:rPr>
                        <a:t>Other</a:t>
                      </a:r>
                      <a:endParaRPr lang="en-US" sz="1600" b="1" i="1" kern="1200" baseline="0" dirty="0">
                        <a:solidFill>
                          <a:schemeClr val="bg2"/>
                        </a:solidFill>
                        <a:latin typeface="+mn-lt"/>
                        <a:ea typeface="+mn-ea"/>
                        <a:cs typeface="+mn-cs"/>
                      </a:endParaRPr>
                    </a:p>
                  </a:txBody>
                  <a:tcPr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r" fontAlgn="t"/>
                      <a:r>
                        <a:rPr lang="en-US" sz="1500" b="1" i="1" u="none" strike="noStrike" dirty="0">
                          <a:solidFill>
                            <a:srgbClr val="000000"/>
                          </a:solidFill>
                          <a:effectLst/>
                          <a:latin typeface="Arial" panose="020B0604020202020204" pitchFamily="34" charset="0"/>
                        </a:rPr>
                        <a:t>1,148 (2.8%)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r" fontAlgn="t"/>
                      <a:r>
                        <a:rPr lang="en-US" sz="1500" b="1" i="1" u="none" strike="noStrike" dirty="0">
                          <a:solidFill>
                            <a:srgbClr val="000000"/>
                          </a:solidFill>
                          <a:effectLst/>
                          <a:latin typeface="Arial" panose="020B0604020202020204" pitchFamily="34" charset="0"/>
                        </a:rPr>
                        <a:t>1,562 (6.3%)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r" fontAlgn="t"/>
                      <a:r>
                        <a:rPr lang="en-US" sz="1500" b="1" i="1" u="none" strike="noStrike" dirty="0">
                          <a:solidFill>
                            <a:srgbClr val="000000"/>
                          </a:solidFill>
                          <a:effectLst/>
                          <a:latin typeface="Arial" panose="020B0604020202020204" pitchFamily="34" charset="0"/>
                        </a:rPr>
                        <a:t>1,192 (10.2</a:t>
                      </a:r>
                      <a:r>
                        <a:rPr lang="en-US" sz="1500" b="1" i="1" u="none" strike="noStrike" dirty="0" smtClean="0">
                          <a:solidFill>
                            <a:srgbClr val="000000"/>
                          </a:solidFill>
                          <a:effectLst/>
                          <a:latin typeface="Arial" panose="020B0604020202020204" pitchFamily="34" charset="0"/>
                        </a:rPr>
                        <a:t>%)  </a:t>
                      </a:r>
                      <a:endParaRPr lang="en-US" sz="1500" b="1" i="1" u="none" strike="noStrike" dirty="0">
                        <a:solidFill>
                          <a:srgbClr val="000000"/>
                        </a:solidFill>
                        <a:effectLst/>
                        <a:latin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4591">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bg2"/>
                          </a:solidFill>
                        </a:rPr>
                        <a:t>Type Not Reported</a:t>
                      </a:r>
                      <a:endParaRPr lang="en-US" sz="1600" baseline="0" dirty="0">
                        <a:solidFill>
                          <a:schemeClr val="bg2"/>
                        </a:solidFill>
                      </a:endParaRPr>
                    </a:p>
                  </a:txBody>
                  <a:tcPr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r" fontAlgn="t"/>
                      <a:r>
                        <a:rPr lang="en-US" sz="1500" b="1" i="1" u="none" strike="noStrike" dirty="0">
                          <a:solidFill>
                            <a:srgbClr val="000000"/>
                          </a:solidFill>
                          <a:effectLst/>
                          <a:latin typeface="Arial" panose="020B0604020202020204" pitchFamily="34" charset="0"/>
                        </a:rPr>
                        <a:t>35 (0.1%)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r" fontAlgn="t"/>
                      <a:r>
                        <a:rPr lang="en-US" sz="1500" b="1" i="1" u="none" strike="noStrike" dirty="0">
                          <a:solidFill>
                            <a:srgbClr val="000000"/>
                          </a:solidFill>
                          <a:effectLst/>
                          <a:latin typeface="Arial" panose="020B0604020202020204" pitchFamily="34" charset="0"/>
                        </a:rPr>
                        <a:t>28 (0.1%)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r" fontAlgn="t"/>
                      <a:r>
                        <a:rPr lang="en-US" sz="1500" b="1" i="1" u="none" strike="noStrike" dirty="0">
                          <a:solidFill>
                            <a:srgbClr val="000000"/>
                          </a:solidFill>
                          <a:effectLst/>
                          <a:latin typeface="Arial" panose="020B0604020202020204" pitchFamily="34" charset="0"/>
                        </a:rPr>
                        <a:t>16 (0.1%)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9" name="TextBox 8"/>
          <p:cNvSpPr txBox="1"/>
          <p:nvPr/>
        </p:nvSpPr>
        <p:spPr>
          <a:xfrm>
            <a:off x="601134" y="5545803"/>
            <a:ext cx="8229600" cy="553998"/>
          </a:xfrm>
          <a:prstGeom prst="rect">
            <a:avLst/>
          </a:prstGeom>
          <a:noFill/>
        </p:spPr>
        <p:txBody>
          <a:bodyPr wrap="square" rtlCol="0">
            <a:spAutoFit/>
          </a:bodyPr>
          <a:lstStyle/>
          <a:p>
            <a:r>
              <a:rPr lang="en-US" sz="1500" b="1" dirty="0" smtClean="0">
                <a:solidFill>
                  <a:schemeClr val="bg2"/>
                </a:solidFill>
              </a:rPr>
              <a:t>* Recipients may have experienced more than one type of malignancy so the sum of individual malignancy types may be greater than the total number with malignancy.</a:t>
            </a:r>
            <a:endParaRPr lang="en-US" sz="1500" dirty="0">
              <a:solidFill>
                <a:schemeClr val="bg2"/>
              </a:solidFill>
            </a:endParaRPr>
          </a:p>
        </p:txBody>
      </p:sp>
      <p:sp>
        <p:nvSpPr>
          <p:cNvPr id="10" name="TextBox 9"/>
          <p:cNvSpPr txBox="1"/>
          <p:nvPr/>
        </p:nvSpPr>
        <p:spPr>
          <a:xfrm>
            <a:off x="510313" y="4769622"/>
            <a:ext cx="8229600" cy="738664"/>
          </a:xfrm>
          <a:prstGeom prst="rect">
            <a:avLst/>
          </a:prstGeom>
          <a:noFill/>
        </p:spPr>
        <p:txBody>
          <a:bodyPr wrap="square" rtlCol="0">
            <a:spAutoFit/>
          </a:bodyPr>
          <a:lstStyle/>
          <a:p>
            <a:r>
              <a:rPr lang="en-US" sz="1400" b="1" dirty="0" smtClean="0">
                <a:solidFill>
                  <a:schemeClr val="bg2"/>
                </a:solidFill>
              </a:rPr>
              <a:t>“Other” includes: prostate </a:t>
            </a:r>
            <a:r>
              <a:rPr lang="en-US" sz="1400" b="1" dirty="0">
                <a:solidFill>
                  <a:schemeClr val="bg2"/>
                </a:solidFill>
              </a:rPr>
              <a:t>(8,18,9</a:t>
            </a:r>
            <a:r>
              <a:rPr lang="en-US" sz="1400" b="1" dirty="0" smtClean="0">
                <a:solidFill>
                  <a:schemeClr val="bg2"/>
                </a:solidFill>
              </a:rPr>
              <a:t>), adenocarcinoma (5, 2, 1),  lung (6, 4, 1), bladder (2, 2, 0), Kaposi's sarcoma (0, 1, 0), breast (1, 3, 1), cervical (2, 3, 2), colon (0,3, 2), and renal (2, 4, 1).  Numbers in parentheses are those reported within 1 year, 5 years and 10 years, respectively. </a:t>
            </a:r>
            <a:endParaRPr lang="en-US" sz="1400" b="1" dirty="0">
              <a:solidFill>
                <a:schemeClr val="bg2"/>
              </a:solidFill>
            </a:endParaRPr>
          </a:p>
        </p:txBody>
      </p:sp>
      <p:sp>
        <p:nvSpPr>
          <p:cNvPr id="23" name="Title 1"/>
          <p:cNvSpPr txBox="1">
            <a:spLocks/>
          </p:cNvSpPr>
          <p:nvPr/>
        </p:nvSpPr>
        <p:spPr bwMode="auto">
          <a:xfrm>
            <a:off x="3718" y="240027"/>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500" kern="0" dirty="0" smtClean="0">
                <a:solidFill>
                  <a:srgbClr val="002060"/>
                </a:solidFill>
              </a:rPr>
              <a:t/>
            </a:r>
            <a:br>
              <a:rPr lang="en-US" sz="2500" kern="0" dirty="0" smtClean="0">
                <a:solidFill>
                  <a:srgbClr val="002060"/>
                </a:solidFill>
              </a:rPr>
            </a:br>
            <a:r>
              <a:rPr lang="en-US" sz="2400" kern="0" dirty="0" smtClean="0">
                <a:solidFill>
                  <a:srgbClr val="002060"/>
                </a:solidFill>
              </a:rPr>
              <a:t> </a:t>
            </a:r>
          </a:p>
          <a:p>
            <a:r>
              <a:rPr lang="en-US" sz="2000" kern="0" dirty="0" smtClean="0">
                <a:solidFill>
                  <a:srgbClr val="002060"/>
                </a:solidFill>
              </a:rPr>
              <a:t>Cumulative Morbidity Rates in </a:t>
            </a:r>
            <a:r>
              <a:rPr lang="en-US" sz="2000" u="sng" kern="0" dirty="0" smtClean="0">
                <a:solidFill>
                  <a:srgbClr val="002060"/>
                </a:solidFill>
              </a:rPr>
              <a:t>Survivors</a:t>
            </a:r>
            <a:endParaRPr lang="en-US" sz="2000" kern="0" dirty="0">
              <a:solidFill>
                <a:srgbClr val="002060"/>
              </a:solidFill>
            </a:endParaRPr>
          </a:p>
        </p:txBody>
      </p:sp>
      <p:sp>
        <p:nvSpPr>
          <p:cNvPr id="3" name="Title 2"/>
          <p:cNvSpPr txBox="1"/>
          <p:nvPr/>
        </p:nvSpPr>
        <p:spPr>
          <a:xfrm>
            <a:off x="250902" y="609034"/>
            <a:ext cx="4876800" cy="461665"/>
          </a:xfrm>
          <a:prstGeom prst="rect">
            <a:avLst/>
          </a:prstGeom>
          <a:noFill/>
        </p:spPr>
        <p:txBody>
          <a:bodyPr wrap="square" rtlCol="0">
            <a:spAutoFit/>
          </a:bodyPr>
          <a:lstStyle/>
          <a:p>
            <a:r>
              <a:rPr lang="en-US" sz="2400" b="1" kern="0" dirty="0">
                <a:solidFill>
                  <a:srgbClr val="002060"/>
                </a:solidFill>
              </a:rPr>
              <a:t>Post Transplant </a:t>
            </a:r>
            <a:r>
              <a:rPr lang="en-US" sz="2400" b="1" kern="0" dirty="0" smtClean="0">
                <a:solidFill>
                  <a:srgbClr val="002060"/>
                </a:solidFill>
              </a:rPr>
              <a:t>Malignancy</a:t>
            </a:r>
            <a:endParaRPr lang="en-US" sz="2400" b="1" dirty="0">
              <a:solidFill>
                <a:srgbClr val="002060"/>
              </a:solidFill>
            </a:endParaRPr>
          </a:p>
        </p:txBody>
      </p:sp>
      <p:sp>
        <p:nvSpPr>
          <p:cNvPr id="24" name="title_cohort"/>
          <p:cNvSpPr txBox="1"/>
          <p:nvPr/>
        </p:nvSpPr>
        <p:spPr>
          <a:xfrm>
            <a:off x="4267200" y="669974"/>
            <a:ext cx="4953000" cy="384721"/>
          </a:xfrm>
          <a:prstGeom prst="rect">
            <a:avLst/>
          </a:prstGeom>
          <a:noFill/>
        </p:spPr>
        <p:txBody>
          <a:bodyPr wrap="square" rtlCol="0">
            <a:spAutoFit/>
          </a:bodyPr>
          <a:lstStyle/>
          <a:p>
            <a:pPr algn="ctr"/>
            <a:r>
              <a:rPr lang="en-US" sz="1900" b="1" kern="0" dirty="0" smtClean="0">
                <a:solidFill>
                  <a:srgbClr val="002060"/>
                </a:solidFill>
              </a:rPr>
              <a:t>(Transplants: January 1995 </a:t>
            </a:r>
            <a:r>
              <a:rPr lang="en-US" sz="1900" b="1" kern="0" dirty="0">
                <a:solidFill>
                  <a:srgbClr val="002060"/>
                </a:solidFill>
              </a:rPr>
              <a:t>– June </a:t>
            </a:r>
            <a:r>
              <a:rPr lang="en-US" sz="1900" b="1" kern="0" dirty="0" smtClean="0">
                <a:solidFill>
                  <a:srgbClr val="002060"/>
                </a:solidFill>
              </a:rPr>
              <a:t>2017)</a:t>
            </a:r>
            <a:endParaRPr lang="en-US" sz="1900" b="1"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4" name="TextBox 13"/>
          <p:cNvSpPr txBox="1"/>
          <p:nvPr/>
        </p:nvSpPr>
        <p:spPr>
          <a:xfrm>
            <a:off x="5334000" y="6146792"/>
            <a:ext cx="3352800" cy="523220"/>
          </a:xfrm>
          <a:prstGeom prst="rect">
            <a:avLst/>
          </a:prstGeom>
          <a:noFill/>
        </p:spPr>
        <p:txBody>
          <a:bodyPr wrap="square" rtlCol="0">
            <a:spAutoFit/>
          </a:bodyPr>
          <a:lstStyle/>
          <a:p>
            <a:r>
              <a:rPr lang="en-US" sz="1400" b="1" dirty="0" smtClean="0">
                <a:solidFill>
                  <a:srgbClr val="002060"/>
                </a:solidFill>
              </a:rPr>
              <a:t>Skin malignancy includes </a:t>
            </a:r>
            <a:r>
              <a:rPr lang="en-US" sz="1400" b="1" dirty="0">
                <a:solidFill>
                  <a:srgbClr val="002060"/>
                </a:solidFill>
              </a:rPr>
              <a:t>melanoma and non-melanoma skin </a:t>
            </a:r>
            <a:r>
              <a:rPr lang="en-US" sz="1400" b="1" dirty="0" smtClean="0">
                <a:solidFill>
                  <a:srgbClr val="002060"/>
                </a:solidFill>
              </a:rPr>
              <a:t>cancers.</a:t>
            </a:r>
            <a:endParaRPr lang="en-US" sz="1400" b="1" dirty="0">
              <a:solidFill>
                <a:srgbClr val="002060"/>
              </a:solidFill>
            </a:endParaRPr>
          </a:p>
        </p:txBody>
      </p:sp>
    </p:spTree>
    <p:extLst>
      <p:ext uri="{BB962C8B-B14F-4D97-AF65-F5344CB8AC3E}">
        <p14:creationId xmlns:p14="http://schemas.microsoft.com/office/powerpoint/2010/main" val="8448878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166829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p:cNvSpPr txBox="1">
            <a:spLocks/>
          </p:cNvSpPr>
          <p:nvPr/>
        </p:nvSpPr>
        <p:spPr bwMode="auto">
          <a:xfrm>
            <a:off x="0" y="326436"/>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Freedom from Malignancy by Type</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 </a:t>
            </a:r>
            <a:endParaRPr lang="en-US" sz="2000" kern="0" dirty="0">
              <a:solidFill>
                <a:srgbClr val="002060"/>
              </a:solidFill>
            </a:endParaRPr>
          </a:p>
        </p:txBody>
      </p:sp>
      <p:sp>
        <p:nvSpPr>
          <p:cNvPr id="3" name="title_cohort"/>
          <p:cNvSpPr txBox="1"/>
          <p:nvPr/>
        </p:nvSpPr>
        <p:spPr>
          <a:xfrm>
            <a:off x="1900353" y="944541"/>
            <a:ext cx="5410200" cy="400110"/>
          </a:xfrm>
          <a:prstGeom prst="rect">
            <a:avLst/>
          </a:prstGeom>
          <a:noFill/>
        </p:spPr>
        <p:txBody>
          <a:bodyPr wrap="square" rtlCol="0">
            <a:spAutoFit/>
          </a:bodyPr>
          <a:lstStyle/>
          <a:p>
            <a:pPr algn="ctr"/>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TextBox 1"/>
          <p:cNvSpPr txBox="1"/>
          <p:nvPr/>
        </p:nvSpPr>
        <p:spPr>
          <a:xfrm>
            <a:off x="5334000" y="6146792"/>
            <a:ext cx="3352800" cy="523220"/>
          </a:xfrm>
          <a:prstGeom prst="rect">
            <a:avLst/>
          </a:prstGeom>
          <a:noFill/>
        </p:spPr>
        <p:txBody>
          <a:bodyPr wrap="square" rtlCol="0">
            <a:spAutoFit/>
          </a:bodyPr>
          <a:lstStyle/>
          <a:p>
            <a:r>
              <a:rPr lang="en-US" sz="1400" b="1" dirty="0" smtClean="0">
                <a:solidFill>
                  <a:srgbClr val="002060"/>
                </a:solidFill>
              </a:rPr>
              <a:t>Skin malignancy includes </a:t>
            </a:r>
            <a:r>
              <a:rPr lang="en-US" sz="1400" b="1" dirty="0">
                <a:solidFill>
                  <a:srgbClr val="002060"/>
                </a:solidFill>
              </a:rPr>
              <a:t>melanoma and non-melanoma skin </a:t>
            </a:r>
            <a:r>
              <a:rPr lang="en-US" sz="1400" b="1" dirty="0" smtClean="0">
                <a:solidFill>
                  <a:srgbClr val="002060"/>
                </a:solidFill>
              </a:rPr>
              <a:t>cancers.</a:t>
            </a:r>
            <a:endParaRPr lang="en-US" sz="1400" b="1" dirty="0">
              <a:solidFill>
                <a:srgbClr val="002060"/>
              </a:solidFill>
            </a:endParaRPr>
          </a:p>
        </p:txBody>
      </p:sp>
    </p:spTree>
    <p:extLst>
      <p:ext uri="{BB962C8B-B14F-4D97-AF65-F5344CB8AC3E}">
        <p14:creationId xmlns:p14="http://schemas.microsoft.com/office/powerpoint/2010/main" val="30116146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56364621"/>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1858"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Freedom from Malignancy by Era and Sex</a:t>
            </a:r>
            <a:br>
              <a:rPr lang="en-US" sz="2400" kern="0" dirty="0" smtClean="0">
                <a:solidFill>
                  <a:srgbClr val="002060"/>
                </a:solidFill>
              </a:rPr>
            </a:br>
            <a:endParaRPr lang="en-US" sz="2000" kern="0" dirty="0">
              <a:solidFill>
                <a:srgbClr val="002060"/>
              </a:solidFill>
            </a:endParaRPr>
          </a:p>
        </p:txBody>
      </p:sp>
      <p:sp>
        <p:nvSpPr>
          <p:cNvPr id="8" name="pvalues"/>
          <p:cNvSpPr txBox="1"/>
          <p:nvPr/>
        </p:nvSpPr>
        <p:spPr>
          <a:xfrm>
            <a:off x="1441337" y="3810000"/>
            <a:ext cx="4572000" cy="523220"/>
          </a:xfrm>
          <a:prstGeom prst="rect">
            <a:avLst/>
          </a:prstGeom>
          <a:noFill/>
        </p:spPr>
        <p:txBody>
          <a:bodyPr wrap="square" lIns="9144" rIns="9144" rtlCol="0">
            <a:spAutoFit/>
          </a:bodyPr>
          <a:lstStyle/>
          <a:p>
            <a:r>
              <a:rPr lang="en-US" sz="1400" b="1" dirty="0">
                <a:solidFill>
                  <a:schemeClr val="bg2"/>
                </a:solidFill>
              </a:rPr>
              <a:t>All </a:t>
            </a:r>
            <a:r>
              <a:rPr lang="en-US" sz="1400" b="1" dirty="0" smtClean="0">
                <a:solidFill>
                  <a:schemeClr val="bg2"/>
                </a:solidFill>
              </a:rPr>
              <a:t>pairwise </a:t>
            </a:r>
            <a:r>
              <a:rPr lang="en-US" sz="1400" b="1" dirty="0">
                <a:solidFill>
                  <a:schemeClr val="bg2"/>
                </a:solidFill>
              </a:rPr>
              <a:t>comparisons were significant at p &lt; 0.05.</a:t>
            </a:r>
          </a:p>
          <a:p>
            <a:endParaRPr lang="en-US" sz="1400" b="1" dirty="0">
              <a:solidFill>
                <a:schemeClr val="bg2"/>
              </a:solidFill>
            </a:endParaRPr>
          </a:p>
        </p:txBody>
      </p:sp>
      <p:sp>
        <p:nvSpPr>
          <p:cNvPr id="3" name="title_cohort"/>
          <p:cNvSpPr txBox="1"/>
          <p:nvPr/>
        </p:nvSpPr>
        <p:spPr>
          <a:xfrm>
            <a:off x="2040817" y="971490"/>
            <a:ext cx="5257800" cy="400110"/>
          </a:xfrm>
          <a:prstGeom prst="rect">
            <a:avLst/>
          </a:prstGeom>
          <a:noFill/>
        </p:spPr>
        <p:txBody>
          <a:bodyPr wrap="square" rtlCol="0">
            <a:spAutoFit/>
          </a:bodyPr>
          <a:lstStyle/>
          <a:p>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399359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876800" y="5657671"/>
            <a:ext cx="4191000" cy="1200329"/>
          </a:xfrm>
          <a:prstGeom prst="rect">
            <a:avLst/>
          </a:prstGeom>
          <a:noFill/>
        </p:spPr>
        <p:txBody>
          <a:bodyPr wrap="square" lIns="27432" rIns="27432" rtlCol="0">
            <a:spAutoFit/>
          </a:bodyPr>
          <a:lstStyle/>
          <a:p>
            <a:r>
              <a:rPr lang="en-US" sz="1200" b="1" dirty="0" smtClean="0">
                <a:solidFill>
                  <a:srgbClr val="002060"/>
                </a:solidFill>
              </a:rPr>
              <a:t>* Patient survival for those without malignancy within 3 years after transplant was conditioned on survival to median time of malignancy development (       days). Median time to malignancy development is based on patients who developed malignancy within 3 years of transplant. </a:t>
            </a:r>
            <a:endParaRPr lang="en-US" sz="12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1922676"/>
              </p:ext>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0" y="41913"/>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500" kern="0" dirty="0" smtClean="0">
                <a:solidFill>
                  <a:srgbClr val="002060"/>
                </a:solidFill>
              </a:rPr>
              <a:t/>
            </a:r>
            <a:br>
              <a:rPr lang="en-US" sz="2500" kern="0" dirty="0" smtClean="0">
                <a:solidFill>
                  <a:srgbClr val="002060"/>
                </a:solidFill>
              </a:rPr>
            </a:br>
            <a:r>
              <a:rPr lang="en-US" sz="2300" kern="0" dirty="0" smtClean="0">
                <a:solidFill>
                  <a:srgbClr val="002060"/>
                </a:solidFill>
              </a:rPr>
              <a:t>Survival After Report of Skin Malignancy or Lymphoma Within 3 Years of Transplant and Survival In Patients Without</a:t>
            </a:r>
            <a:endParaRPr lang="en-US" sz="2000" kern="0" dirty="0">
              <a:solidFill>
                <a:srgbClr val="002060"/>
              </a:solidFill>
            </a:endParaRPr>
          </a:p>
        </p:txBody>
      </p:sp>
      <p:sp>
        <p:nvSpPr>
          <p:cNvPr id="3" name="Title 2"/>
          <p:cNvSpPr txBox="1"/>
          <p:nvPr/>
        </p:nvSpPr>
        <p:spPr>
          <a:xfrm>
            <a:off x="1165302" y="1189327"/>
            <a:ext cx="2209800" cy="461665"/>
          </a:xfrm>
          <a:prstGeom prst="rect">
            <a:avLst/>
          </a:prstGeom>
          <a:noFill/>
        </p:spPr>
        <p:txBody>
          <a:bodyPr wrap="square" rtlCol="0">
            <a:spAutoFit/>
          </a:bodyPr>
          <a:lstStyle/>
          <a:p>
            <a:r>
              <a:rPr lang="en-US" sz="2300" b="1" kern="0" dirty="0">
                <a:solidFill>
                  <a:srgbClr val="002060"/>
                </a:solidFill>
              </a:rPr>
              <a:t>Malignancy</a:t>
            </a:r>
            <a:r>
              <a:rPr lang="en-US" sz="2400" b="1" kern="0" dirty="0" smtClean="0">
                <a:solidFill>
                  <a:srgbClr val="002060"/>
                </a:solidFill>
              </a:rPr>
              <a:t>*</a:t>
            </a:r>
            <a:endParaRPr lang="en-US" sz="2400" b="1" dirty="0">
              <a:solidFill>
                <a:srgbClr val="002060"/>
              </a:solidFill>
            </a:endParaRPr>
          </a:p>
        </p:txBody>
      </p:sp>
      <p:sp>
        <p:nvSpPr>
          <p:cNvPr id="17" name="median_survival"/>
          <p:cNvSpPr txBox="1"/>
          <p:nvPr/>
        </p:nvSpPr>
        <p:spPr>
          <a:xfrm>
            <a:off x="7894011" y="6025290"/>
            <a:ext cx="419100" cy="276999"/>
          </a:xfrm>
          <a:prstGeom prst="rect">
            <a:avLst/>
          </a:prstGeom>
          <a:noFill/>
        </p:spPr>
        <p:txBody>
          <a:bodyPr wrap="square" lIns="45720" rIns="45720" rtlCol="0">
            <a:spAutoFit/>
          </a:bodyPr>
          <a:lstStyle/>
          <a:p>
            <a:r>
              <a:rPr lang="en-US" sz="1200" b="1" dirty="0" smtClean="0">
                <a:solidFill>
                  <a:srgbClr val="002060"/>
                </a:solidFill>
              </a:rPr>
              <a:t>359</a:t>
            </a:r>
            <a:endParaRPr lang="en-US" sz="1200" dirty="0">
              <a:solidFill>
                <a:srgbClr val="002060"/>
              </a:solidFill>
            </a:endParaRPr>
          </a:p>
        </p:txBody>
      </p:sp>
      <p:sp>
        <p:nvSpPr>
          <p:cNvPr id="9" name="pvalues"/>
          <p:cNvSpPr txBox="1"/>
          <p:nvPr/>
        </p:nvSpPr>
        <p:spPr>
          <a:xfrm>
            <a:off x="1600200" y="2974272"/>
            <a:ext cx="2743200" cy="523220"/>
          </a:xfrm>
          <a:prstGeom prst="rect">
            <a:avLst/>
          </a:prstGeom>
          <a:noFill/>
        </p:spPr>
        <p:txBody>
          <a:bodyPr wrap="square" rtlCol="0">
            <a:spAutoFit/>
          </a:bodyPr>
          <a:lstStyle/>
          <a:p>
            <a:r>
              <a:rPr lang="en-US" sz="1400" b="1" dirty="0">
                <a:solidFill>
                  <a:schemeClr val="bg2"/>
                </a:solidFill>
              </a:rPr>
              <a:t>All </a:t>
            </a:r>
            <a:r>
              <a:rPr lang="en-US" sz="1400" b="1" dirty="0" smtClean="0">
                <a:solidFill>
                  <a:schemeClr val="bg2"/>
                </a:solidFill>
              </a:rPr>
              <a:t>pairwise </a:t>
            </a:r>
            <a:r>
              <a:rPr lang="en-US" sz="1400" b="1" dirty="0">
                <a:solidFill>
                  <a:schemeClr val="bg2"/>
                </a:solidFill>
              </a:rPr>
              <a:t>comparisons were significant at p&lt;0.0001.</a:t>
            </a:r>
          </a:p>
        </p:txBody>
      </p:sp>
      <p:sp>
        <p:nvSpPr>
          <p:cNvPr id="15" name="title_cohort"/>
          <p:cNvSpPr txBox="1"/>
          <p:nvPr/>
        </p:nvSpPr>
        <p:spPr>
          <a:xfrm>
            <a:off x="2722755" y="1237260"/>
            <a:ext cx="5448300" cy="400110"/>
          </a:xfrm>
          <a:prstGeom prst="rect">
            <a:avLst/>
          </a:prstGeom>
          <a:noFill/>
        </p:spPr>
        <p:txBody>
          <a:bodyPr wrap="square" rtlCol="0">
            <a:spAutoFit/>
          </a:bodyPr>
          <a:lstStyle/>
          <a:p>
            <a:pPr algn="ctr"/>
            <a:r>
              <a:rPr lang="en-US" sz="2000" b="1" kern="0" dirty="0" smtClean="0">
                <a:solidFill>
                  <a:srgbClr val="002060"/>
                </a:solidFill>
              </a:rPr>
              <a:t>(Transplants: January 1995 – June 2017)</a:t>
            </a:r>
            <a:endParaRPr lang="en-US" sz="2000" b="1"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2470399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205513" y="1752600"/>
            <a:ext cx="8839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002060"/>
                </a:solidFill>
                <a:effectLst/>
                <a:uLnTx/>
                <a:uFillTx/>
                <a:latin typeface="+mj-lt"/>
                <a:ea typeface="+mj-ea"/>
                <a:cs typeface="+mj-cs"/>
              </a:rPr>
              <a:t>Multivariable</a:t>
            </a:r>
            <a:r>
              <a:rPr kumimoji="0" lang="en-US" sz="4000" b="1" i="0" u="none" strike="noStrike" kern="0" cap="none" spc="0" normalizeH="0" noProof="0" dirty="0" smtClean="0">
                <a:ln>
                  <a:noFill/>
                </a:ln>
                <a:solidFill>
                  <a:srgbClr val="002060"/>
                </a:solidFill>
                <a:effectLst/>
                <a:uLnTx/>
                <a:uFillTx/>
                <a:latin typeface="+mj-lt"/>
                <a:ea typeface="+mj-ea"/>
                <a:cs typeface="+mj-cs"/>
              </a:rPr>
              <a:t> Analyses</a:t>
            </a:r>
            <a:endParaRPr kumimoji="0" lang="en-US" sz="4000" b="1" i="0" u="none" strike="noStrike" kern="0" cap="none" spc="0" normalizeH="0" baseline="0" noProof="0" dirty="0">
              <a:ln>
                <a:noFill/>
              </a:ln>
              <a:solidFill>
                <a:srgbClr val="002060"/>
              </a:solidFill>
              <a:effectLst/>
              <a:uLnTx/>
              <a:uFillTx/>
              <a:latin typeface="+mj-lt"/>
              <a:ea typeface="+mj-ea"/>
              <a:cs typeface="+mj-cs"/>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4" name="TextBox 13"/>
          <p:cNvSpPr txBox="1"/>
          <p:nvPr/>
        </p:nvSpPr>
        <p:spPr>
          <a:xfrm>
            <a:off x="1557481" y="3713574"/>
            <a:ext cx="6294966" cy="646331"/>
          </a:xfrm>
          <a:prstGeom prst="rect">
            <a:avLst/>
          </a:prstGeom>
          <a:noFill/>
        </p:spPr>
        <p:txBody>
          <a:bodyPr wrap="square" rtlCol="0">
            <a:spAutoFit/>
          </a:bodyPr>
          <a:lstStyle/>
          <a:p>
            <a:pPr algn="ctr"/>
            <a:r>
              <a:rPr lang="en-US" u="sng" dirty="0" smtClean="0">
                <a:solidFill>
                  <a:schemeClr val="bg2">
                    <a:lumMod val="95000"/>
                    <a:lumOff val="5000"/>
                  </a:schemeClr>
                </a:solidFill>
              </a:rPr>
              <a:t>Note</a:t>
            </a:r>
            <a:r>
              <a:rPr lang="en-US" dirty="0" smtClean="0">
                <a:solidFill>
                  <a:schemeClr val="bg2">
                    <a:lumMod val="95000"/>
                    <a:lumOff val="5000"/>
                  </a:schemeClr>
                </a:solidFill>
              </a:rPr>
              <a:t>: One- and five-year mortality models are included in the Focus theme section</a:t>
            </a:r>
            <a:endParaRPr lang="en-US" dirty="0">
              <a:solidFill>
                <a:schemeClr val="bg2">
                  <a:lumMod val="95000"/>
                  <a:lumOff val="5000"/>
                </a:schemeClr>
              </a:solidFill>
            </a:endParaRPr>
          </a:p>
        </p:txBody>
      </p:sp>
    </p:spTree>
    <p:extLst>
      <p:ext uri="{BB962C8B-B14F-4D97-AF65-F5344CB8AC3E}">
        <p14:creationId xmlns:p14="http://schemas.microsoft.com/office/powerpoint/2010/main" val="1800455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Adult Heart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63063921"/>
              </p:ext>
            </p:extLst>
          </p:nvPr>
        </p:nvGraphicFramePr>
        <p:xfrm>
          <a:off x="152400" y="1371600"/>
          <a:ext cx="8839200" cy="4071976"/>
        </p:xfrm>
        <a:graphic>
          <a:graphicData uri="http://schemas.openxmlformats.org/drawingml/2006/table">
            <a:tbl>
              <a:tblPr firstRow="1" bandRow="1">
                <a:tableStyleId>{7DF18680-E054-41AD-8BC1-D1AEF772440D}</a:tableStyleId>
              </a:tblPr>
              <a:tblGrid>
                <a:gridCol w="1894115">
                  <a:extLst>
                    <a:ext uri="{9D8B030D-6E8A-4147-A177-3AD203B41FA5}">
                      <a16:colId xmlns:a16="http://schemas.microsoft.com/office/drawing/2014/main" val="20000"/>
                    </a:ext>
                  </a:extLst>
                </a:gridCol>
                <a:gridCol w="1992085">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tblGrid>
              <a:tr h="685800">
                <a:tc>
                  <a:txBody>
                    <a:bodyPr/>
                    <a:lstStyle/>
                    <a:p>
                      <a:pPr algn="ctr" fontAlgn="ctr"/>
                      <a:r>
                        <a:rPr lang="en-US" sz="800" b="0" i="0" u="none" strike="noStrike" dirty="0">
                          <a:solidFill>
                            <a:srgbClr val="000000"/>
                          </a:solidFill>
                          <a:effectLst/>
                          <a:latin typeface="Verdana" panose="020B0604030504040204" pitchFamily="34" charset="0"/>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1992-2000</a:t>
                      </a:r>
                    </a:p>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a:t>
                      </a:r>
                      <a:r>
                        <a:rPr lang="en-US" sz="1500" b="1" i="0" u="none" strike="noStrike" kern="1200" dirty="0">
                          <a:solidFill>
                            <a:srgbClr val="000000"/>
                          </a:solidFill>
                          <a:effectLst/>
                          <a:latin typeface="Arial" panose="020B0604020202020204" pitchFamily="34" charset="0"/>
                          <a:ea typeface="+mn-ea"/>
                          <a:cs typeface="+mn-cs"/>
                        </a:rPr>
                        <a:t>N = 37,794)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2001-2009</a:t>
                      </a:r>
                    </a:p>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(N </a:t>
                      </a:r>
                      <a:r>
                        <a:rPr lang="en-US" sz="1500" b="1" i="0" u="none" strike="noStrike" kern="1200" dirty="0">
                          <a:solidFill>
                            <a:srgbClr val="000000"/>
                          </a:solidFill>
                          <a:effectLst/>
                          <a:latin typeface="Arial" panose="020B0604020202020204" pitchFamily="34" charset="0"/>
                          <a:ea typeface="+mn-ea"/>
                          <a:cs typeface="+mn-cs"/>
                        </a:rPr>
                        <a:t>= 33,625)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2010-6/2018</a:t>
                      </a:r>
                    </a:p>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(N </a:t>
                      </a:r>
                      <a:r>
                        <a:rPr lang="en-US" sz="1500" b="1" i="0" u="none" strike="noStrike" kern="1200" dirty="0">
                          <a:solidFill>
                            <a:srgbClr val="000000"/>
                          </a:solidFill>
                          <a:effectLst/>
                          <a:latin typeface="Arial" panose="020B0604020202020204" pitchFamily="34" charset="0"/>
                          <a:ea typeface="+mn-ea"/>
                          <a:cs typeface="+mn-cs"/>
                        </a:rPr>
                        <a:t>= 36,883)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a:solidFill>
                            <a:srgbClr val="000000"/>
                          </a:solidFill>
                          <a:effectLst/>
                          <a:latin typeface="Arial" panose="020B0604020202020204" pitchFamily="34" charset="0"/>
                        </a:rPr>
                        <a:t>pvalue</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352184">
                <a:tc>
                  <a:txBody>
                    <a:bodyPr/>
                    <a:lstStyle/>
                    <a:p>
                      <a:pPr algn="l" fontAlgn="ctr"/>
                      <a:r>
                        <a:rPr lang="en-US" sz="1300" b="1" i="0" u="none" strike="noStrike" dirty="0">
                          <a:solidFill>
                            <a:srgbClr val="000000"/>
                          </a:solidFill>
                          <a:effectLst/>
                          <a:latin typeface="Arial" panose="020B0604020202020204" pitchFamily="34" charset="0"/>
                        </a:rPr>
                        <a:t>Recipient age (years)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54.0 (28.0 - 65.0)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54.0 (25.0 - 66.0)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55.0 (25.0 - 68.0)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52184">
                <a:tc>
                  <a:txBody>
                    <a:bodyPr/>
                    <a:lstStyle/>
                    <a:p>
                      <a:pPr algn="l" fontAlgn="ctr"/>
                      <a:r>
                        <a:rPr lang="en-US" sz="1300" b="1" i="0" u="none" strike="noStrike" dirty="0">
                          <a:solidFill>
                            <a:srgbClr val="000000"/>
                          </a:solidFill>
                          <a:effectLst/>
                          <a:latin typeface="Arial" panose="020B0604020202020204" pitchFamily="34" charset="0"/>
                        </a:rPr>
                        <a:t>Donor age (years)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31.0 (15.0 - 54.0)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34.0 (16.0 - 56.0)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35.0 (17.0 - 58.0)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532659">
                <a:tc>
                  <a:txBody>
                    <a:bodyPr/>
                    <a:lstStyle/>
                    <a:p>
                      <a:pPr algn="l" fontAlgn="ctr"/>
                      <a:r>
                        <a:rPr lang="en-US" sz="1300" b="1" i="0" u="none" strike="noStrike" dirty="0">
                          <a:solidFill>
                            <a:srgbClr val="000000"/>
                          </a:solidFill>
                          <a:effectLst/>
                          <a:latin typeface="Arial" panose="020B0604020202020204" pitchFamily="34" charset="0"/>
                        </a:rPr>
                        <a:t>Donor and recipient age difference (years)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-19.0 (-44.0 - 7.0)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-17.0 (-43.0 - 11.0)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-16.0 (-43.0 - 13.0)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63173">
                <a:tc>
                  <a:txBody>
                    <a:bodyPr/>
                    <a:lstStyle/>
                    <a:p>
                      <a:pPr algn="l" fontAlgn="ctr"/>
                      <a:r>
                        <a:rPr lang="en-US" sz="1300" b="1" i="0" u="none" strike="noStrike" dirty="0">
                          <a:solidFill>
                            <a:srgbClr val="000000"/>
                          </a:solidFill>
                          <a:effectLst/>
                          <a:latin typeface="Arial" panose="020B0604020202020204" pitchFamily="34" charset="0"/>
                        </a:rPr>
                        <a:t>Recipient weight (kg)</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75.3 (53.0 - 102.0)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78.0 (53.5 - 107.0)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80.1 (54.0 - 109.8)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64712">
                <a:tc>
                  <a:txBody>
                    <a:bodyPr/>
                    <a:lstStyle/>
                    <a:p>
                      <a:pPr algn="l" fontAlgn="ctr"/>
                      <a:r>
                        <a:rPr lang="en-US" sz="1300" b="1" i="0" u="none" strike="noStrike" dirty="0">
                          <a:solidFill>
                            <a:srgbClr val="000000"/>
                          </a:solidFill>
                          <a:effectLst/>
                          <a:latin typeface="Arial" panose="020B0604020202020204" pitchFamily="34" charset="0"/>
                        </a:rPr>
                        <a:t>Recipient height (cm)</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173.0 (157.0 - 188.0)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174.0 (157.5 - 188.0)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174.0 (157.0 - 188.0)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0.0042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64712">
                <a:tc>
                  <a:txBody>
                    <a:bodyPr/>
                    <a:lstStyle/>
                    <a:p>
                      <a:pPr algn="l" fontAlgn="ctr"/>
                      <a:r>
                        <a:rPr lang="en-US" sz="1300" b="1" i="0" u="none" strike="noStrike" dirty="0">
                          <a:solidFill>
                            <a:srgbClr val="000000"/>
                          </a:solidFill>
                          <a:effectLst/>
                          <a:latin typeface="Arial" panose="020B0604020202020204" pitchFamily="34" charset="0"/>
                        </a:rPr>
                        <a:t>Recipient BMI</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25.0 (19.0 - 32.5)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25.7 (19.3 - 34.0)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26.5 (19.5 - 34.9)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52184">
                <a:tc>
                  <a:txBody>
                    <a:bodyPr/>
                    <a:lstStyle/>
                    <a:p>
                      <a:pPr algn="l" fontAlgn="ctr"/>
                      <a:r>
                        <a:rPr lang="en-US" sz="1300" b="1" i="0" u="none" strike="noStrike" dirty="0">
                          <a:solidFill>
                            <a:srgbClr val="000000"/>
                          </a:solidFill>
                          <a:effectLst/>
                          <a:latin typeface="Arial" panose="020B0604020202020204" pitchFamily="34" charset="0"/>
                        </a:rPr>
                        <a:t>Donor weight (kg)</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74.8 (52.0 - </a:t>
                      </a:r>
                      <a:r>
                        <a:rPr lang="en-US" sz="1300" b="1" i="0" u="none" strike="noStrike" kern="1200" dirty="0" smtClean="0">
                          <a:solidFill>
                            <a:srgbClr val="000000"/>
                          </a:solidFill>
                          <a:effectLst/>
                          <a:latin typeface="Arial" panose="020B0604020202020204" pitchFamily="34" charset="0"/>
                          <a:ea typeface="+mn-ea"/>
                          <a:cs typeface="+mn-cs"/>
                        </a:rPr>
                        <a:t>102.1)</a:t>
                      </a:r>
                      <a:r>
                        <a:rPr lang="en-US" sz="1300" b="1" i="0" u="none" strike="noStrike" kern="1200" baseline="30000" dirty="0" smtClean="0">
                          <a:solidFill>
                            <a:srgbClr val="000000"/>
                          </a:solidFill>
                          <a:effectLst/>
                          <a:latin typeface="Arial" panose="020B0604020202020204" pitchFamily="34" charset="0"/>
                          <a:ea typeface="+mn-ea"/>
                          <a:cs typeface="+mn-cs"/>
                        </a:rPr>
                        <a:t>1</a:t>
                      </a:r>
                      <a:endParaRPr lang="en-US" sz="1300" b="1" i="0" u="none" strike="noStrike" kern="1200" baseline="300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77.6 (55.0 - 110.0)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80.0 (57.0 - 115.2)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352184">
                <a:tc>
                  <a:txBody>
                    <a:bodyPr/>
                    <a:lstStyle/>
                    <a:p>
                      <a:pPr algn="l" fontAlgn="ctr"/>
                      <a:r>
                        <a:rPr lang="en-US" sz="1300" b="1" i="0" u="none" strike="noStrike" dirty="0">
                          <a:solidFill>
                            <a:srgbClr val="000000"/>
                          </a:solidFill>
                          <a:effectLst/>
                          <a:latin typeface="Arial" panose="020B0604020202020204" pitchFamily="34" charset="0"/>
                        </a:rPr>
                        <a:t>Donor height (cm)</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175.0 (157.0 - 188.0</a:t>
                      </a:r>
                      <a:r>
                        <a:rPr lang="en-US" sz="1300" b="1" i="0" u="none" strike="noStrike" kern="1200" dirty="0" smtClean="0">
                          <a:solidFill>
                            <a:srgbClr val="000000"/>
                          </a:solidFill>
                          <a:effectLst/>
                          <a:latin typeface="Arial" panose="020B0604020202020204" pitchFamily="34" charset="0"/>
                          <a:ea typeface="+mn-ea"/>
                          <a:cs typeface="+mn-cs"/>
                        </a:rPr>
                        <a:t>)</a:t>
                      </a:r>
                      <a:r>
                        <a:rPr lang="en-US" sz="1300" b="1" i="0" u="none" strike="noStrike" kern="1200" baseline="30000" dirty="0" smtClean="0">
                          <a:solidFill>
                            <a:srgbClr val="000000"/>
                          </a:solidFill>
                          <a:effectLst/>
                          <a:latin typeface="Arial" panose="020B0604020202020204" pitchFamily="34" charset="0"/>
                          <a:ea typeface="+mn-ea"/>
                          <a:cs typeface="+mn-cs"/>
                        </a:rPr>
                        <a:t> 1</a:t>
                      </a:r>
                      <a:endParaRPr lang="en-US" sz="13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175.3 (159.0 - 190.0)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175.0 (157.5 - 188.0)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352184">
                <a:tc>
                  <a:txBody>
                    <a:bodyPr/>
                    <a:lstStyle/>
                    <a:p>
                      <a:pPr algn="l" fontAlgn="ctr"/>
                      <a:r>
                        <a:rPr lang="en-US" sz="1300" b="1" i="0" u="none" strike="noStrike" dirty="0">
                          <a:solidFill>
                            <a:srgbClr val="000000"/>
                          </a:solidFill>
                          <a:effectLst/>
                          <a:latin typeface="Arial" panose="020B0604020202020204" pitchFamily="34" charset="0"/>
                        </a:rPr>
                        <a:t>Donor BMI</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24.2 (18.8 - 32.8</a:t>
                      </a:r>
                      <a:r>
                        <a:rPr lang="en-US" sz="1300" b="1" i="0" u="none" strike="noStrike" kern="1200" dirty="0" smtClean="0">
                          <a:solidFill>
                            <a:srgbClr val="000000"/>
                          </a:solidFill>
                          <a:effectLst/>
                          <a:latin typeface="Arial" panose="020B0604020202020204" pitchFamily="34" charset="0"/>
                          <a:ea typeface="+mn-ea"/>
                          <a:cs typeface="+mn-cs"/>
                        </a:rPr>
                        <a:t>)</a:t>
                      </a:r>
                      <a:r>
                        <a:rPr lang="en-US" sz="1300" b="1" i="0" u="none" strike="noStrike" kern="1200" baseline="30000" dirty="0" smtClean="0">
                          <a:solidFill>
                            <a:srgbClr val="000000"/>
                          </a:solidFill>
                          <a:effectLst/>
                          <a:latin typeface="Arial" panose="020B0604020202020204" pitchFamily="34" charset="0"/>
                          <a:ea typeface="+mn-ea"/>
                          <a:cs typeface="+mn-cs"/>
                        </a:rPr>
                        <a:t> 1</a:t>
                      </a:r>
                      <a:endParaRPr lang="en-US" sz="13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25.1 (19.6 - 35.2)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26.0 (19.9 - 37.5)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kern="1200" dirty="0">
                          <a:solidFill>
                            <a:srgbClr val="000000"/>
                          </a:solidFill>
                          <a:effectLst/>
                          <a:latin typeface="Arial" panose="020B0604020202020204" pitchFamily="34" charset="0"/>
                          <a:ea typeface="+mn-ea"/>
                          <a:cs typeface="+mn-cs"/>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9" name="TextBox 8"/>
          <p:cNvSpPr txBox="1"/>
          <p:nvPr/>
        </p:nvSpPr>
        <p:spPr>
          <a:xfrm>
            <a:off x="0" y="5704154"/>
            <a:ext cx="9144000" cy="292388"/>
          </a:xfrm>
          <a:prstGeom prst="rect">
            <a:avLst/>
          </a:prstGeom>
          <a:noFill/>
        </p:spPr>
        <p:txBody>
          <a:bodyPr wrap="square" rtlCol="0">
            <a:spAutoFit/>
          </a:bodyPr>
          <a:lstStyle/>
          <a:p>
            <a:pPr algn="ctr"/>
            <a:r>
              <a:rPr lang="en-US" sz="1300" b="1" dirty="0" smtClean="0">
                <a:solidFill>
                  <a:srgbClr val="002060"/>
                </a:solidFill>
              </a:rPr>
              <a:t>Continuous factors are expressed as median (5</a:t>
            </a:r>
            <a:r>
              <a:rPr lang="en-US" sz="1300" b="1" baseline="30000" dirty="0" smtClean="0">
                <a:solidFill>
                  <a:srgbClr val="002060"/>
                </a:solidFill>
              </a:rPr>
              <a:t>th </a:t>
            </a:r>
            <a:r>
              <a:rPr lang="en-US" sz="1300" b="1" dirty="0" smtClean="0">
                <a:solidFill>
                  <a:srgbClr val="002060"/>
                </a:solidFill>
              </a:rPr>
              <a:t>– 95</a:t>
            </a:r>
            <a:r>
              <a:rPr lang="en-US" sz="1300" b="1" baseline="30000" dirty="0" smtClean="0">
                <a:solidFill>
                  <a:srgbClr val="002060"/>
                </a:solidFill>
              </a:rPr>
              <a:t>th</a:t>
            </a:r>
            <a:r>
              <a:rPr lang="en-US" sz="1300" b="1" dirty="0" smtClean="0">
                <a:solidFill>
                  <a:srgbClr val="002060"/>
                </a:solidFill>
              </a:rPr>
              <a:t> percentiles) </a:t>
            </a:r>
            <a:endParaRPr lang="en-US"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0" name="TextBox 9"/>
          <p:cNvSpPr txBox="1"/>
          <p:nvPr/>
        </p:nvSpPr>
        <p:spPr>
          <a:xfrm>
            <a:off x="5410200" y="6285291"/>
            <a:ext cx="2819400" cy="276999"/>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Based on 4/1994-2000 transplants.</a:t>
            </a:r>
            <a:endParaRPr lang="en-US" dirty="0">
              <a:solidFill>
                <a:srgbClr val="002060"/>
              </a:solidFill>
            </a:endParaRPr>
          </a:p>
        </p:txBody>
      </p:sp>
    </p:spTree>
    <p:extLst>
      <p:ext uri="{BB962C8B-B14F-4D97-AF65-F5344CB8AC3E}">
        <p14:creationId xmlns:p14="http://schemas.microsoft.com/office/powerpoint/2010/main" val="15626589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97280" y="1339268"/>
            <a:ext cx="7126275" cy="475085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17,019)</a:t>
            </a:r>
            <a:endParaRPr lang="en-US" sz="2400" b="1" dirty="0">
              <a:solidFill>
                <a:srgbClr val="002060"/>
              </a:solidFill>
            </a:endParaRPr>
          </a:p>
        </p:txBody>
      </p:sp>
      <p:sp>
        <p:nvSpPr>
          <p:cNvPr id="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Conditional on Survival to 1 Year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75416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3696505761"/>
              </p:ext>
            </p:extLst>
          </p:nvPr>
        </p:nvGraphicFramePr>
        <p:xfrm>
          <a:off x="419100" y="1676400"/>
          <a:ext cx="8305800" cy="2540000"/>
        </p:xfrm>
        <a:graphic>
          <a:graphicData uri="http://schemas.openxmlformats.org/drawingml/2006/table">
            <a:tbl>
              <a:tblPr firstRow="1" bandRow="1">
                <a:tableStyleId>{2D5ABB26-0587-4C30-8999-92F81FD0307C}</a:tableStyleId>
              </a:tblPr>
              <a:tblGrid>
                <a:gridCol w="4762500">
                  <a:extLst>
                    <a:ext uri="{9D8B030D-6E8A-4147-A177-3AD203B41FA5}">
                      <a16:colId xmlns:a16="http://schemas.microsoft.com/office/drawing/2014/main" val="896040552"/>
                    </a:ext>
                  </a:extLst>
                </a:gridCol>
                <a:gridCol w="3543300">
                  <a:extLst>
                    <a:ext uri="{9D8B030D-6E8A-4147-A177-3AD203B41FA5}">
                      <a16:colId xmlns:a16="http://schemas.microsoft.com/office/drawing/2014/main" val="748157710"/>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4027552298"/>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Donor age (years)</a:t>
                      </a:r>
                      <a:endParaRPr lang="en-US" dirty="0">
                        <a:solidFill>
                          <a:srgbClr val="000000"/>
                        </a:solidFill>
                      </a:endParaRPr>
                    </a:p>
                  </a:txBody>
                  <a:tcPr>
                    <a:solidFill>
                      <a:srgbClr val="FFFFFF"/>
                    </a:solidFill>
                  </a:tcPr>
                </a:tc>
                <a:extLst>
                  <a:ext uri="{0D108BD9-81ED-4DB2-BD59-A6C34878D82A}">
                    <a16:rowId xmlns:a16="http://schemas.microsoft.com/office/drawing/2014/main" val="1327433330"/>
                  </a:ext>
                </a:extLst>
              </a:tr>
              <a:tr h="635000">
                <a:tc>
                  <a:txBody>
                    <a:bodyPr/>
                    <a:lstStyle/>
                    <a:p>
                      <a:r>
                        <a:rPr lang="en-US" dirty="0" smtClean="0">
                          <a:solidFill>
                            <a:srgbClr val="000000"/>
                          </a:solidFill>
                        </a:rPr>
                        <a:t>Recipient creatinine (mg/dL)</a:t>
                      </a:r>
                      <a:endParaRPr lang="en-US" dirty="0">
                        <a:solidFill>
                          <a:srgbClr val="000000"/>
                        </a:solidFill>
                      </a:endParaRPr>
                    </a:p>
                  </a:txBody>
                  <a:tcPr>
                    <a:solidFill>
                      <a:srgbClr val="FFFFFF"/>
                    </a:solidFill>
                  </a:tcPr>
                </a:tc>
                <a:tc>
                  <a:txBody>
                    <a:bodyPr/>
                    <a:lstStyle/>
                    <a:p>
                      <a:r>
                        <a:rPr lang="en-US" dirty="0" smtClean="0">
                          <a:solidFill>
                            <a:srgbClr val="000000"/>
                          </a:solidFill>
                        </a:rPr>
                        <a:t>Recipient BMI (kg/m</a:t>
                      </a:r>
                      <a:r>
                        <a:rPr lang="en-US" baseline="30000" dirty="0" smtClean="0">
                          <a:solidFill>
                            <a:srgbClr val="000000"/>
                          </a:solidFill>
                        </a:rPr>
                        <a:t>2</a:t>
                      </a:r>
                      <a:r>
                        <a:rPr lang="en-US" dirty="0" smtClean="0">
                          <a:solidFill>
                            <a:srgbClr val="000000"/>
                          </a:solidFill>
                        </a:rPr>
                        <a:t>)</a:t>
                      </a:r>
                      <a:endParaRPr lang="en-US" dirty="0">
                        <a:solidFill>
                          <a:srgbClr val="000000"/>
                        </a:solidFill>
                      </a:endParaRPr>
                    </a:p>
                  </a:txBody>
                  <a:tcPr>
                    <a:solidFill>
                      <a:srgbClr val="FFFFFF"/>
                    </a:solidFill>
                  </a:tcPr>
                </a:tc>
                <a:extLst>
                  <a:ext uri="{0D108BD9-81ED-4DB2-BD59-A6C34878D82A}">
                    <a16:rowId xmlns:a16="http://schemas.microsoft.com/office/drawing/2014/main" val="3099786927"/>
                  </a:ext>
                </a:extLst>
              </a:tr>
              <a:tr h="635000">
                <a:tc>
                  <a:txBody>
                    <a:bodyPr/>
                    <a:lstStyle/>
                    <a:p>
                      <a:r>
                        <a:rPr lang="en-US" dirty="0" smtClean="0">
                          <a:solidFill>
                            <a:srgbClr val="000000"/>
                          </a:solidFill>
                        </a:rPr>
                        <a:t>Recipient</a:t>
                      </a:r>
                      <a:r>
                        <a:rPr lang="en-US" baseline="0" dirty="0" smtClean="0">
                          <a:solidFill>
                            <a:srgbClr val="000000"/>
                          </a:solidFill>
                        </a:rPr>
                        <a:t> t</a:t>
                      </a:r>
                      <a:r>
                        <a:rPr lang="en-US" dirty="0" smtClean="0">
                          <a:solidFill>
                            <a:srgbClr val="000000"/>
                          </a:solidFill>
                        </a:rPr>
                        <a:t>ranspulmonary gradient (mmHg)</a:t>
                      </a:r>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extLst>
                  <a:ext uri="{0D108BD9-81ED-4DB2-BD59-A6C34878D82A}">
                    <a16:rowId xmlns:a16="http://schemas.microsoft.com/office/drawing/2014/main" val="1374542390"/>
                  </a:ext>
                </a:extLst>
              </a:tr>
            </a:tbl>
          </a:graphicData>
        </a:graphic>
      </p:graphicFrame>
      <p:sp>
        <p:nvSpPr>
          <p:cNvPr id="5"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Conditional on Survival to 1 Year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987532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17,019)</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838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Conditional on Survival to 1 Year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360603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0.0010</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17,019)</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838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(years)
</a:t>
            </a:r>
            <a:endParaRPr lang="en-US" sz="2000" kern="0" dirty="0">
              <a:solidFill>
                <a:srgbClr val="0070C0"/>
              </a:solidFill>
            </a:endParaRPr>
          </a:p>
        </p:txBody>
      </p:sp>
      <p:sp>
        <p:nvSpPr>
          <p:cNvPr id="16" name="Title 2"/>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Conditional on Survival to 1 Year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51164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17,019)</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838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(mg/dL)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Conditional on Survival to 1 Year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6592672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472130245"/>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0.0382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17,019)</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838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BMI (kg/m</a:t>
            </a:r>
            <a:r>
              <a:rPr lang="en-US" sz="2000" kern="0" baseline="30000" dirty="0" smtClean="0">
                <a:solidFill>
                  <a:srgbClr val="0070C0"/>
                </a:solidFill>
              </a:rPr>
              <a:t>2</a:t>
            </a:r>
            <a:r>
              <a:rPr lang="en-US" sz="2000" kern="0" dirty="0" smtClean="0">
                <a:solidFill>
                  <a:srgbClr val="0070C0"/>
                </a:solidFill>
              </a:rPr>
              <a:t>)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Conditional on Survival to 1 Year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367462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848085125"/>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0.0003</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17,019)</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838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transpulmonary gradient (TPG) (mm/Hg)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Conditional on Survival to 1 Year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26634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7837" y="1219200"/>
            <a:ext cx="7857963" cy="4979821"/>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19,993)</a:t>
            </a:r>
            <a:endParaRPr lang="en-US" sz="2400" b="1" dirty="0">
              <a:solidFill>
                <a:srgbClr val="002060"/>
              </a:solidFill>
            </a:endParaRPr>
          </a:p>
        </p:txBody>
      </p:sp>
      <p:sp>
        <p:nvSpPr>
          <p:cNvPr id="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(2003-6/2008)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98451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3921908448"/>
              </p:ext>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3526827176"/>
                    </a:ext>
                  </a:extLst>
                </a:gridCol>
                <a:gridCol w="4152900">
                  <a:extLst>
                    <a:ext uri="{9D8B030D-6E8A-4147-A177-3AD203B41FA5}">
                      <a16:colId xmlns:a16="http://schemas.microsoft.com/office/drawing/2014/main" val="3483323095"/>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2415556798"/>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Donor age (years)</a:t>
                      </a:r>
                      <a:endParaRPr lang="en-US" dirty="0">
                        <a:solidFill>
                          <a:srgbClr val="000000"/>
                        </a:solidFill>
                      </a:endParaRPr>
                    </a:p>
                  </a:txBody>
                  <a:tcPr>
                    <a:solidFill>
                      <a:srgbClr val="FFFFFF"/>
                    </a:solidFill>
                  </a:tcPr>
                </a:tc>
                <a:extLst>
                  <a:ext uri="{0D108BD9-81ED-4DB2-BD59-A6C34878D82A}">
                    <a16:rowId xmlns:a16="http://schemas.microsoft.com/office/drawing/2014/main" val="2942389676"/>
                  </a:ext>
                </a:extLst>
              </a:tr>
              <a:tr h="635000">
                <a:tc>
                  <a:txBody>
                    <a:bodyPr/>
                    <a:lstStyle/>
                    <a:p>
                      <a:r>
                        <a:rPr lang="en-US" dirty="0" smtClean="0">
                          <a:solidFill>
                            <a:srgbClr val="000000"/>
                          </a:solidFill>
                        </a:rPr>
                        <a:t>Recipient creatinine (mg/dL)</a:t>
                      </a:r>
                      <a:endParaRPr lang="en-US" dirty="0">
                        <a:solidFill>
                          <a:srgbClr val="000000"/>
                        </a:solidFill>
                      </a:endParaRPr>
                    </a:p>
                  </a:txBody>
                  <a:tcPr>
                    <a:solidFill>
                      <a:srgbClr val="FFFFFF"/>
                    </a:solidFill>
                  </a:tcPr>
                </a:tc>
                <a:tc>
                  <a:txBody>
                    <a:bodyPr/>
                    <a:lstStyle/>
                    <a:p>
                      <a:r>
                        <a:rPr lang="en-US" dirty="0" smtClean="0">
                          <a:solidFill>
                            <a:srgbClr val="000000"/>
                          </a:solidFill>
                        </a:rPr>
                        <a:t>Ischemic time (hours)</a:t>
                      </a:r>
                      <a:endParaRPr lang="en-US" dirty="0">
                        <a:solidFill>
                          <a:srgbClr val="000000"/>
                        </a:solidFill>
                      </a:endParaRPr>
                    </a:p>
                  </a:txBody>
                  <a:tcPr>
                    <a:solidFill>
                      <a:srgbClr val="FFFFFF"/>
                    </a:solidFill>
                  </a:tcPr>
                </a:tc>
                <a:extLst>
                  <a:ext uri="{0D108BD9-81ED-4DB2-BD59-A6C34878D82A}">
                    <a16:rowId xmlns:a16="http://schemas.microsoft.com/office/drawing/2014/main" val="1651686113"/>
                  </a:ext>
                </a:extLst>
              </a:tr>
              <a:tr h="635000">
                <a:tc>
                  <a:txBody>
                    <a:bodyPr/>
                    <a:lstStyle/>
                    <a:p>
                      <a:r>
                        <a:rPr lang="en-US" dirty="0" smtClean="0">
                          <a:solidFill>
                            <a:srgbClr val="000000"/>
                          </a:solidFill>
                        </a:rPr>
                        <a:t>Recipient BMI (kg/m2)</a:t>
                      </a:r>
                      <a:endParaRPr lang="en-US" dirty="0">
                        <a:solidFill>
                          <a:srgbClr val="000000"/>
                        </a:solidFill>
                      </a:endParaRPr>
                    </a:p>
                  </a:txBody>
                  <a:tcPr>
                    <a:solidFill>
                      <a:srgbClr val="FFFFFF"/>
                    </a:solidFill>
                  </a:tcPr>
                </a:tc>
                <a:tc>
                  <a:txBody>
                    <a:bodyPr/>
                    <a:lstStyle/>
                    <a:p>
                      <a:r>
                        <a:rPr lang="en-US" dirty="0" smtClean="0">
                          <a:solidFill>
                            <a:srgbClr val="000000"/>
                          </a:solidFill>
                        </a:rPr>
                        <a:t>Transplant center volume within 3 yrs</a:t>
                      </a:r>
                      <a:endParaRPr lang="en-US" dirty="0">
                        <a:solidFill>
                          <a:srgbClr val="000000"/>
                        </a:solidFill>
                      </a:endParaRPr>
                    </a:p>
                  </a:txBody>
                  <a:tcPr>
                    <a:solidFill>
                      <a:srgbClr val="FFFFFF"/>
                    </a:solidFill>
                  </a:tcPr>
                </a:tc>
                <a:extLst>
                  <a:ext uri="{0D108BD9-81ED-4DB2-BD59-A6C34878D82A}">
                    <a16:rowId xmlns:a16="http://schemas.microsoft.com/office/drawing/2014/main" val="3577532844"/>
                  </a:ext>
                </a:extLst>
              </a:tr>
              <a:tr h="635000">
                <a:tc>
                  <a:txBody>
                    <a:bodyPr/>
                    <a:lstStyle/>
                    <a:p>
                      <a:r>
                        <a:rPr lang="en-US" dirty="0" smtClean="0">
                          <a:solidFill>
                            <a:srgbClr val="000000"/>
                          </a:solidFill>
                        </a:rPr>
                        <a:t>Recipient</a:t>
                      </a:r>
                      <a:r>
                        <a:rPr lang="en-US" baseline="0" dirty="0" smtClean="0">
                          <a:solidFill>
                            <a:srgbClr val="000000"/>
                          </a:solidFill>
                        </a:rPr>
                        <a:t> </a:t>
                      </a:r>
                      <a:r>
                        <a:rPr lang="en-US" dirty="0" smtClean="0">
                          <a:solidFill>
                            <a:srgbClr val="000000"/>
                          </a:solidFill>
                        </a:rPr>
                        <a:t>PRA (%)</a:t>
                      </a:r>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extLst>
                  <a:ext uri="{0D108BD9-81ED-4DB2-BD59-A6C34878D82A}">
                    <a16:rowId xmlns:a16="http://schemas.microsoft.com/office/drawing/2014/main" val="874125508"/>
                  </a:ext>
                </a:extLst>
              </a:tr>
            </a:tbl>
          </a:graphicData>
        </a:graphic>
      </p:graphicFrame>
      <p:sp>
        <p:nvSpPr>
          <p:cNvPr id="5"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(2003-6/2008)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226750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19,993)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(2003-6/2008)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81581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solidFill>
                  <a:srgbClr val="002060"/>
                </a:solidFill>
              </a:rPr>
              <a:t>Adult Heart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230333192"/>
              </p:ext>
            </p:extLst>
          </p:nvPr>
        </p:nvGraphicFramePr>
        <p:xfrm>
          <a:off x="152400" y="1143002"/>
          <a:ext cx="8839200" cy="4571999"/>
        </p:xfrm>
        <a:graphic>
          <a:graphicData uri="http://schemas.openxmlformats.org/drawingml/2006/table">
            <a:tbl>
              <a:tblPr firstRow="1" bandRow="1">
                <a:tableStyleId>{7DF18680-E054-41AD-8BC1-D1AEF772440D}</a:tableStyleId>
              </a:tblPr>
              <a:tblGrid>
                <a:gridCol w="3124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592869">
                <a:tc>
                  <a:txBody>
                    <a:bodyPr/>
                    <a:lstStyle/>
                    <a:p>
                      <a:pPr algn="ctr" fontAlgn="ctr"/>
                      <a:r>
                        <a:rPr lang="en-US" sz="1300" b="1" i="0" u="none" strike="noStrike" dirty="0">
                          <a:solidFill>
                            <a:srgbClr val="000000"/>
                          </a:solidFill>
                          <a:effectLst/>
                          <a:latin typeface="Arial" panose="020B0604020202020204" pitchFamily="34" charset="0"/>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1992-2000</a:t>
                      </a:r>
                    </a:p>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a:t>
                      </a:r>
                      <a:r>
                        <a:rPr lang="en-US" sz="1500" b="1" i="0" u="none" strike="noStrike" kern="1200" dirty="0">
                          <a:solidFill>
                            <a:srgbClr val="000000"/>
                          </a:solidFill>
                          <a:effectLst/>
                          <a:latin typeface="Arial" panose="020B0604020202020204" pitchFamily="34" charset="0"/>
                          <a:ea typeface="+mn-ea"/>
                          <a:cs typeface="+mn-cs"/>
                        </a:rPr>
                        <a:t>N = 37,794)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2001-2009</a:t>
                      </a:r>
                    </a:p>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(N </a:t>
                      </a:r>
                      <a:r>
                        <a:rPr lang="en-US" sz="1500" b="1" i="0" u="none" strike="noStrike" kern="1200" dirty="0">
                          <a:solidFill>
                            <a:srgbClr val="000000"/>
                          </a:solidFill>
                          <a:effectLst/>
                          <a:latin typeface="Arial" panose="020B0604020202020204" pitchFamily="34" charset="0"/>
                          <a:ea typeface="+mn-ea"/>
                          <a:cs typeface="+mn-cs"/>
                        </a:rPr>
                        <a:t>= 33,625)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2010-6/2018</a:t>
                      </a:r>
                    </a:p>
                    <a:p>
                      <a:pPr marL="0" algn="ctr" defTabSz="914400" rtl="0" eaLnBrk="1" fontAlgn="ctr" latinLnBrk="0" hangingPunct="1"/>
                      <a:r>
                        <a:rPr lang="en-US" sz="1500" b="1" i="0" u="none" strike="noStrike" kern="1200" dirty="0" smtClean="0">
                          <a:solidFill>
                            <a:srgbClr val="000000"/>
                          </a:solidFill>
                          <a:effectLst/>
                          <a:latin typeface="Arial" panose="020B0604020202020204" pitchFamily="34" charset="0"/>
                          <a:ea typeface="+mn-ea"/>
                          <a:cs typeface="+mn-cs"/>
                        </a:rPr>
                        <a:t>(N </a:t>
                      </a:r>
                      <a:r>
                        <a:rPr lang="en-US" sz="1500" b="1" i="0" u="none" strike="noStrike" kern="1200" dirty="0">
                          <a:solidFill>
                            <a:srgbClr val="000000"/>
                          </a:solidFill>
                          <a:effectLst/>
                          <a:latin typeface="Arial" panose="020B0604020202020204" pitchFamily="34" charset="0"/>
                          <a:ea typeface="+mn-ea"/>
                          <a:cs typeface="+mn-cs"/>
                        </a:rPr>
                        <a:t>= 36,883)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a:solidFill>
                            <a:srgbClr val="000000"/>
                          </a:solidFill>
                          <a:effectLst/>
                          <a:latin typeface="Arial" panose="020B0604020202020204" pitchFamily="34" charset="0"/>
                        </a:rPr>
                        <a:t>pvalue</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397913">
                <a:tc>
                  <a:txBody>
                    <a:bodyPr/>
                    <a:lstStyle/>
                    <a:p>
                      <a:pPr marL="0"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Donor/recipient </a:t>
                      </a:r>
                      <a:r>
                        <a:rPr lang="en-US" sz="1300" b="1" i="0" u="none" strike="noStrike" kern="1200" dirty="0" smtClean="0">
                          <a:solidFill>
                            <a:srgbClr val="000000"/>
                          </a:solidFill>
                          <a:effectLst/>
                          <a:latin typeface="Arial" panose="020B0604020202020204" pitchFamily="34" charset="0"/>
                          <a:ea typeface="+mn-ea"/>
                          <a:cs typeface="+mn-cs"/>
                        </a:rPr>
                        <a:t>sex </a:t>
                      </a:r>
                      <a:r>
                        <a:rPr lang="en-US" sz="1300" b="1" i="0" u="none" strike="noStrike" kern="1200" dirty="0">
                          <a:solidFill>
                            <a:srgbClr val="000000"/>
                          </a:solidFill>
                          <a:effectLst/>
                          <a:latin typeface="Arial" panose="020B0604020202020204" pitchFamily="34" charset="0"/>
                          <a:ea typeface="+mn-ea"/>
                          <a:cs typeface="+mn-cs"/>
                        </a:rPr>
                        <a:t>(% male)</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68.5%/ 80.7%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69.4%/ 77.6%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67.9%/ 74.4%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0.0001/ &lt;0.0001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97913">
                <a:tc>
                  <a:txBody>
                    <a:bodyPr/>
                    <a:lstStyle/>
                    <a:p>
                      <a:pPr marL="0" algn="l" defTabSz="914400" rtl="0" eaLnBrk="1" fontAlgn="ctr" latinLnBrk="0" hangingPunct="1"/>
                      <a:r>
                        <a:rPr lang="en-US" sz="1300" b="1" i="0" u="none" strike="noStrike" kern="1200" dirty="0" smtClean="0">
                          <a:solidFill>
                            <a:srgbClr val="000000"/>
                          </a:solidFill>
                          <a:effectLst/>
                          <a:latin typeface="Arial" panose="020B0604020202020204" pitchFamily="34" charset="0"/>
                          <a:ea typeface="+mn-ea"/>
                          <a:cs typeface="+mn-cs"/>
                        </a:rPr>
                        <a:t>Female donor-to-male recipient</a:t>
                      </a:r>
                      <a:endParaRPr lang="en-US" sz="1300" b="1" i="0" u="none" strike="noStrike" kern="1200" dirty="0">
                        <a:solidFill>
                          <a:srgbClr val="000000"/>
                        </a:solidFill>
                        <a:effectLst/>
                        <a:latin typeface="Arial" panose="020B0604020202020204" pitchFamily="34" charset="0"/>
                        <a:ea typeface="+mn-ea"/>
                        <a:cs typeface="+mn-cs"/>
                      </a:endParaRP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21.30%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17.80%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16.10%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97913">
                <a:tc>
                  <a:txBody>
                    <a:bodyPr/>
                    <a:lstStyle/>
                    <a:p>
                      <a:pPr marL="0" algn="l" defTabSz="914400" rtl="0" eaLnBrk="1" fontAlgn="ctr" latinLnBrk="0" hangingPunct="1"/>
                      <a:r>
                        <a:rPr lang="en-US" sz="1300" b="1" i="0" u="none" strike="noStrike" kern="1200" dirty="0" smtClean="0">
                          <a:solidFill>
                            <a:srgbClr val="000000"/>
                          </a:solidFill>
                          <a:effectLst/>
                          <a:latin typeface="Arial" panose="020B0604020202020204" pitchFamily="34" charset="0"/>
                          <a:ea typeface="+mn-ea"/>
                          <a:cs typeface="+mn-cs"/>
                        </a:rPr>
                        <a:t>Male donor-to-female recipient</a:t>
                      </a:r>
                      <a:endParaRPr lang="en-US" sz="1300" b="1" i="0" u="none" strike="noStrike" kern="1200" dirty="0">
                        <a:solidFill>
                          <a:srgbClr val="000000"/>
                        </a:solidFill>
                        <a:effectLst/>
                        <a:latin typeface="Arial" panose="020B0604020202020204" pitchFamily="34" charset="0"/>
                        <a:ea typeface="+mn-ea"/>
                        <a:cs typeface="+mn-cs"/>
                      </a:endParaRP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9.20%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9.70%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9.70%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0.0426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97913">
                <a:tc>
                  <a:txBody>
                    <a:bodyPr/>
                    <a:lstStyle/>
                    <a:p>
                      <a:pPr marL="0"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Donor/recipient diabetes mellitus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smtClean="0">
                          <a:solidFill>
                            <a:srgbClr val="000000"/>
                          </a:solidFill>
                          <a:effectLst/>
                          <a:latin typeface="Arial" panose="020B0604020202020204" pitchFamily="34" charset="0"/>
                          <a:ea typeface="+mn-ea"/>
                          <a:cs typeface="+mn-cs"/>
                        </a:rPr>
                        <a:t>1.5%</a:t>
                      </a:r>
                      <a:r>
                        <a:rPr lang="en-US" sz="1300" b="1" i="0" u="none" strike="noStrike" kern="1200" baseline="30000" dirty="0" smtClean="0">
                          <a:solidFill>
                            <a:srgbClr val="000000"/>
                          </a:solidFill>
                          <a:effectLst/>
                          <a:latin typeface="Arial" panose="020B0604020202020204" pitchFamily="34" charset="0"/>
                          <a:ea typeface="+mn-ea"/>
                          <a:cs typeface="+mn-cs"/>
                        </a:rPr>
                        <a:t>1</a:t>
                      </a:r>
                      <a:r>
                        <a:rPr lang="en-US" sz="1300" b="1" i="0" u="none" strike="noStrike" kern="1200" dirty="0" smtClean="0">
                          <a:solidFill>
                            <a:srgbClr val="000000"/>
                          </a:solidFill>
                          <a:effectLst/>
                          <a:latin typeface="Arial" panose="020B0604020202020204" pitchFamily="34" charset="0"/>
                          <a:ea typeface="+mn-ea"/>
                          <a:cs typeface="+mn-cs"/>
                        </a:rPr>
                        <a:t>/ 13.3%</a:t>
                      </a:r>
                      <a:r>
                        <a:rPr lang="en-US" sz="1300" b="1" i="0" u="none" strike="noStrike" kern="1200" baseline="30000" dirty="0" smtClean="0">
                          <a:solidFill>
                            <a:srgbClr val="000000"/>
                          </a:solidFill>
                          <a:effectLst/>
                          <a:latin typeface="Arial" panose="020B0604020202020204" pitchFamily="34" charset="0"/>
                          <a:ea typeface="+mn-ea"/>
                          <a:cs typeface="+mn-cs"/>
                        </a:rPr>
                        <a:t>1</a:t>
                      </a:r>
                      <a:endParaRPr lang="en-US" sz="13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2.3%/ 22.0%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3.5%/ 26.9%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&lt;0.0001/ &lt;0.0001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97913">
                <a:tc>
                  <a:txBody>
                    <a:bodyPr/>
                    <a:lstStyle/>
                    <a:p>
                      <a:pPr marL="0"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Recipient history of prior dialysis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3.00%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4.10%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4.80%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97913">
                <a:tc>
                  <a:txBody>
                    <a:bodyPr/>
                    <a:lstStyle/>
                    <a:p>
                      <a:pPr marL="0"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Donor/recipient cigarette history</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smtClean="0">
                          <a:solidFill>
                            <a:srgbClr val="000000"/>
                          </a:solidFill>
                          <a:effectLst/>
                          <a:latin typeface="Arial" panose="020B0604020202020204" pitchFamily="34" charset="0"/>
                          <a:ea typeface="+mn-ea"/>
                          <a:cs typeface="+mn-cs"/>
                        </a:rPr>
                        <a:t>37.9%</a:t>
                      </a:r>
                      <a:r>
                        <a:rPr lang="en-US" sz="1300" b="1" i="0" u="none" strike="noStrike" kern="1200" baseline="30000" dirty="0" smtClean="0">
                          <a:solidFill>
                            <a:srgbClr val="000000"/>
                          </a:solidFill>
                          <a:effectLst/>
                          <a:latin typeface="Arial" panose="020B0604020202020204" pitchFamily="34" charset="0"/>
                          <a:ea typeface="+mn-ea"/>
                          <a:cs typeface="+mn-cs"/>
                        </a:rPr>
                        <a:t>1</a:t>
                      </a:r>
                      <a:r>
                        <a:rPr lang="en-US" sz="1300" b="1" i="0" u="none" strike="noStrike" kern="1200" dirty="0" smtClean="0">
                          <a:solidFill>
                            <a:srgbClr val="000000"/>
                          </a:solidFill>
                          <a:effectLst/>
                          <a:latin typeface="Arial" panose="020B0604020202020204" pitchFamily="34" charset="0"/>
                          <a:ea typeface="+mn-ea"/>
                          <a:cs typeface="+mn-cs"/>
                        </a:rPr>
                        <a:t>/-</a:t>
                      </a:r>
                      <a:endParaRPr lang="en-US" sz="13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25.9%/</a:t>
                      </a:r>
                      <a:r>
                        <a:rPr lang="en-US" sz="1300" b="1" i="0" u="none" strike="noStrike" kern="1200" dirty="0" smtClean="0">
                          <a:solidFill>
                            <a:srgbClr val="000000"/>
                          </a:solidFill>
                          <a:effectLst/>
                          <a:latin typeface="Arial" panose="020B0604020202020204" pitchFamily="34" charset="0"/>
                          <a:ea typeface="+mn-ea"/>
                          <a:cs typeface="+mn-cs"/>
                        </a:rPr>
                        <a:t>48.9%</a:t>
                      </a:r>
                      <a:r>
                        <a:rPr lang="en-US" sz="1300" b="1" i="0" u="none" strike="noStrike" kern="1200" baseline="30000" dirty="0" smtClean="0">
                          <a:solidFill>
                            <a:srgbClr val="000000"/>
                          </a:solidFill>
                          <a:effectLst/>
                          <a:latin typeface="Arial" panose="020B0604020202020204" pitchFamily="34" charset="0"/>
                          <a:ea typeface="+mn-ea"/>
                          <a:cs typeface="+mn-cs"/>
                        </a:rPr>
                        <a:t>2</a:t>
                      </a:r>
                      <a:endParaRPr lang="en-US" sz="1300" b="1" i="0" u="none" strike="noStrike" kern="1200" baseline="300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14.5%/ 44.9%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&lt;0.0001/ &lt;0.0001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97913">
                <a:tc>
                  <a:txBody>
                    <a:bodyPr/>
                    <a:lstStyle/>
                    <a:p>
                      <a:pPr marL="0"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Donor/recipient hypertension</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smtClean="0">
                          <a:solidFill>
                            <a:srgbClr val="000000"/>
                          </a:solidFill>
                          <a:effectLst/>
                          <a:latin typeface="Arial" panose="020B0604020202020204" pitchFamily="34" charset="0"/>
                          <a:ea typeface="+mn-ea"/>
                          <a:cs typeface="+mn-cs"/>
                        </a:rPr>
                        <a:t>10.8%</a:t>
                      </a:r>
                      <a:r>
                        <a:rPr lang="en-US" sz="1300" b="1" i="0" u="none" strike="noStrike" kern="1200" baseline="30000" dirty="0" smtClean="0">
                          <a:solidFill>
                            <a:srgbClr val="000000"/>
                          </a:solidFill>
                          <a:effectLst/>
                          <a:latin typeface="Arial" panose="020B0604020202020204" pitchFamily="34" charset="0"/>
                          <a:ea typeface="+mn-ea"/>
                          <a:cs typeface="+mn-cs"/>
                        </a:rPr>
                        <a:t>1</a:t>
                      </a:r>
                      <a:r>
                        <a:rPr lang="en-US" sz="1300" b="1" i="0" u="none" strike="noStrike" kern="1200" dirty="0" smtClean="0">
                          <a:solidFill>
                            <a:srgbClr val="000000"/>
                          </a:solidFill>
                          <a:effectLst/>
                          <a:latin typeface="Arial" panose="020B0604020202020204" pitchFamily="34" charset="0"/>
                          <a:ea typeface="+mn-ea"/>
                          <a:cs typeface="+mn-cs"/>
                        </a:rPr>
                        <a:t>/ 34.6%</a:t>
                      </a:r>
                      <a:r>
                        <a:rPr lang="en-US" sz="1300" b="1" i="0" u="none" strike="noStrike" kern="1200" baseline="30000" dirty="0" smtClean="0">
                          <a:solidFill>
                            <a:srgbClr val="000000"/>
                          </a:solidFill>
                          <a:effectLst/>
                          <a:latin typeface="Arial" panose="020B0604020202020204" pitchFamily="34" charset="0"/>
                          <a:ea typeface="+mn-ea"/>
                          <a:cs typeface="+mn-cs"/>
                        </a:rPr>
                        <a:t>1</a:t>
                      </a:r>
                      <a:endParaRPr lang="en-US" sz="13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12.3%/ 40.8%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15.4%/ 51.1%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&lt;0.0001/ &lt;0.0001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397913">
                <a:tc>
                  <a:txBody>
                    <a:bodyPr/>
                    <a:lstStyle/>
                    <a:p>
                      <a:pPr marL="0"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Recipient prior cardiac surgery</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smtClean="0">
                          <a:solidFill>
                            <a:srgbClr val="000000"/>
                          </a:solidFill>
                          <a:effectLst/>
                          <a:latin typeface="Arial" panose="020B0604020202020204" pitchFamily="34" charset="0"/>
                          <a:ea typeface="+mn-ea"/>
                          <a:cs typeface="+mn-cs"/>
                        </a:rPr>
                        <a:t>41.5%</a:t>
                      </a:r>
                      <a:r>
                        <a:rPr lang="en-US" sz="1300" b="1" i="0" u="none" strike="noStrike" kern="1200" baseline="30000" dirty="0" smtClean="0">
                          <a:solidFill>
                            <a:srgbClr val="000000"/>
                          </a:solidFill>
                          <a:effectLst/>
                          <a:latin typeface="Arial" panose="020B0604020202020204" pitchFamily="34" charset="0"/>
                          <a:ea typeface="+mn-ea"/>
                          <a:cs typeface="+mn-cs"/>
                        </a:rPr>
                        <a:t>2</a:t>
                      </a:r>
                      <a:endParaRPr lang="en-US" sz="13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50.30%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397913">
                <a:tc>
                  <a:txBody>
                    <a:bodyPr/>
                    <a:lstStyle/>
                    <a:p>
                      <a:pPr marL="0"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Recipient previous malignancy</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smtClean="0">
                          <a:solidFill>
                            <a:srgbClr val="000000"/>
                          </a:solidFill>
                          <a:effectLst/>
                          <a:latin typeface="Arial" panose="020B0604020202020204" pitchFamily="34" charset="0"/>
                          <a:ea typeface="+mn-ea"/>
                          <a:cs typeface="+mn-cs"/>
                        </a:rPr>
                        <a:t>3.7%</a:t>
                      </a:r>
                      <a:r>
                        <a:rPr lang="en-US" sz="1300" b="1" i="0" u="none" strike="noStrike" kern="1200" baseline="30000" dirty="0" smtClean="0">
                          <a:solidFill>
                            <a:srgbClr val="000000"/>
                          </a:solidFill>
                          <a:effectLst/>
                          <a:latin typeface="Arial" panose="020B0604020202020204" pitchFamily="34" charset="0"/>
                          <a:ea typeface="+mn-ea"/>
                          <a:cs typeface="+mn-cs"/>
                        </a:rPr>
                        <a:t>1</a:t>
                      </a:r>
                      <a:endParaRPr lang="en-US" sz="13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5.80%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8.60%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397913">
                <a:tc>
                  <a:txBody>
                    <a:bodyPr/>
                    <a:lstStyle/>
                    <a:p>
                      <a:pPr marL="0" algn="l"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Ischemic time (hours)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2.9 (1.3 - 4.8)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3.2 (1.6 - 5.0)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3.2 (1.5 - 5.0)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ctr" latinLnBrk="0" hangingPunct="1"/>
                      <a:r>
                        <a:rPr lang="en-US" sz="1300" b="1" i="0" u="none" strike="noStrike" kern="1200" dirty="0">
                          <a:solidFill>
                            <a:srgbClr val="000000"/>
                          </a:solidFill>
                          <a:effectLst/>
                          <a:latin typeface="Arial" panose="020B0604020202020204" pitchFamily="34" charset="0"/>
                          <a:ea typeface="+mn-ea"/>
                          <a:cs typeface="+mn-cs"/>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14" name="TextBox 13"/>
          <p:cNvSpPr txBox="1"/>
          <p:nvPr/>
        </p:nvSpPr>
        <p:spPr>
          <a:xfrm>
            <a:off x="381000" y="5854308"/>
            <a:ext cx="1143000" cy="292388"/>
          </a:xfrm>
          <a:prstGeom prst="rect">
            <a:avLst/>
          </a:prstGeom>
          <a:noFill/>
        </p:spPr>
        <p:txBody>
          <a:bodyPr wrap="square" rtlCol="0">
            <a:spAutoFit/>
          </a:bodyPr>
          <a:lstStyle/>
          <a:p>
            <a:pPr algn="ctr"/>
            <a:r>
              <a:rPr lang="en-US" sz="1300" b="1" dirty="0" smtClean="0">
                <a:solidFill>
                  <a:srgbClr val="002060"/>
                </a:solidFill>
              </a:rPr>
              <a:t>(Cont’d)</a:t>
            </a:r>
            <a:endParaRPr lang="en-US" sz="1300" dirty="0" smtClean="0">
              <a:solidFill>
                <a:srgbClr val="002060"/>
              </a:solidFill>
            </a:endParaRPr>
          </a:p>
        </p:txBody>
      </p:sp>
      <p:sp>
        <p:nvSpPr>
          <p:cNvPr id="16" name="TextBox 15"/>
          <p:cNvSpPr txBox="1"/>
          <p:nvPr/>
        </p:nvSpPr>
        <p:spPr>
          <a:xfrm>
            <a:off x="1752599" y="5888718"/>
            <a:ext cx="7139713" cy="292388"/>
          </a:xfrm>
          <a:prstGeom prst="rect">
            <a:avLst/>
          </a:prstGeom>
          <a:noFill/>
        </p:spPr>
        <p:txBody>
          <a:bodyPr wrap="square" rtlCol="0">
            <a:spAutoFit/>
          </a:bodyPr>
          <a:lstStyle/>
          <a:p>
            <a:pPr algn="ctr"/>
            <a:r>
              <a:rPr lang="en-US" sz="1300" b="1" dirty="0" smtClean="0">
                <a:solidFill>
                  <a:srgbClr val="002060"/>
                </a:solidFill>
              </a:rPr>
              <a:t>Continuous factors are expressed as median (5</a:t>
            </a:r>
            <a:r>
              <a:rPr lang="en-US" sz="1300" b="1" baseline="30000" dirty="0" smtClean="0">
                <a:solidFill>
                  <a:srgbClr val="002060"/>
                </a:solidFill>
              </a:rPr>
              <a:t>th </a:t>
            </a:r>
            <a:r>
              <a:rPr lang="en-US" sz="1300" b="1" dirty="0" smtClean="0">
                <a:solidFill>
                  <a:srgbClr val="002060"/>
                </a:solidFill>
              </a:rPr>
              <a:t>– 95</a:t>
            </a:r>
            <a:r>
              <a:rPr lang="en-US" sz="1300" b="1" baseline="30000" dirty="0" smtClean="0">
                <a:solidFill>
                  <a:srgbClr val="002060"/>
                </a:solidFill>
              </a:rPr>
              <a:t>th</a:t>
            </a:r>
            <a:r>
              <a:rPr lang="en-US" sz="1300" b="1" dirty="0" smtClean="0">
                <a:solidFill>
                  <a:srgbClr val="002060"/>
                </a:solidFill>
              </a:rPr>
              <a:t> percentiles) </a:t>
            </a:r>
            <a:endParaRPr lang="en-US"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1" name="TextBox 10"/>
          <p:cNvSpPr txBox="1"/>
          <p:nvPr/>
        </p:nvSpPr>
        <p:spPr>
          <a:xfrm>
            <a:off x="5029200" y="6318550"/>
            <a:ext cx="3124200" cy="461665"/>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Based on 4/1994-2000 transplants.</a:t>
            </a:r>
          </a:p>
          <a:p>
            <a:r>
              <a:rPr lang="en-US" sz="1200" b="1" baseline="30000" dirty="0" smtClean="0">
                <a:solidFill>
                  <a:srgbClr val="002060"/>
                </a:solidFill>
              </a:rPr>
              <a:t>2 </a:t>
            </a:r>
            <a:r>
              <a:rPr lang="en-US" sz="1200" b="1" dirty="0" smtClean="0">
                <a:solidFill>
                  <a:srgbClr val="002060"/>
                </a:solidFill>
              </a:rPr>
              <a:t> Based on 7/2004-2009 transplants.</a:t>
            </a:r>
            <a:endParaRPr lang="en-US" dirty="0">
              <a:solidFill>
                <a:srgbClr val="002060"/>
              </a:solidFill>
            </a:endParaRPr>
          </a:p>
        </p:txBody>
      </p:sp>
    </p:spTree>
    <p:extLst>
      <p:ext uri="{BB962C8B-B14F-4D97-AF65-F5344CB8AC3E}">
        <p14:creationId xmlns:p14="http://schemas.microsoft.com/office/powerpoint/2010/main" val="31728916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19,993)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(years)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(2003-6/2008)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704081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19,993)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(mg/dL)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(2003-6/2008)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735055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0.0213</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19,993)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 (hours)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(2003-6/2008)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327589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96414214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0.0104</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19,993)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BMI (kg/m</a:t>
            </a:r>
            <a:r>
              <a:rPr lang="en-US" sz="2000" kern="0" baseline="30000" dirty="0" smtClean="0">
                <a:solidFill>
                  <a:srgbClr val="0070C0"/>
                </a:solidFill>
              </a:rPr>
              <a:t>2</a:t>
            </a:r>
            <a:r>
              <a:rPr lang="en-US" sz="2000" kern="0" dirty="0" smtClean="0">
                <a:solidFill>
                  <a:srgbClr val="0070C0"/>
                </a:solidFill>
              </a:rPr>
              <a:t>)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(2003-6/2008)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7208300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999512977"/>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19,993)</a:t>
            </a:r>
            <a:endParaRPr lang="en-US" sz="2400" b="1" dirty="0">
              <a:solidFill>
                <a:srgbClr val="002060"/>
              </a:solidFill>
            </a:endParaRPr>
          </a:p>
        </p:txBody>
      </p:sp>
      <p:sp>
        <p:nvSpPr>
          <p:cNvPr id="18" name="Title 4"/>
          <p:cNvSpPr txBox="1">
            <a:spLocks/>
          </p:cNvSpPr>
          <p:nvPr/>
        </p:nvSpPr>
        <p:spPr bwMode="auto">
          <a:xfrm>
            <a:off x="0"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59870"/>
            <a:ext cx="960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 within 3 yrs</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(2003-6/2008)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366123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98030974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0.0095</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19,993)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62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PRA (%)
</a:t>
            </a:r>
            <a:endParaRPr lang="en-US" sz="2000" kern="0" dirty="0">
              <a:solidFill>
                <a:srgbClr val="0070C0"/>
              </a:solidFill>
            </a:endParaRPr>
          </a:p>
        </p:txBody>
      </p:sp>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(2003-6/2008)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682751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339268"/>
            <a:ext cx="6781800" cy="4756731"/>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9,025)</a:t>
            </a:r>
            <a:endParaRPr lang="en-US" sz="2400" b="1" dirty="0">
              <a:solidFill>
                <a:srgbClr val="002060"/>
              </a:solidFill>
            </a:endParaRPr>
          </a:p>
        </p:txBody>
      </p:sp>
      <p:sp>
        <p:nvSpPr>
          <p:cNvPr id="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Development of CAV within </a:t>
            </a:r>
          </a:p>
          <a:p>
            <a:r>
              <a:rPr lang="en-US" sz="2000" kern="0" dirty="0" smtClean="0">
                <a:solidFill>
                  <a:srgbClr val="002060"/>
                </a:solidFill>
              </a:rPr>
              <a:t>5 Years Conditional on Survival to Discharge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677102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3483964221"/>
              </p:ext>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533530525"/>
                    </a:ext>
                  </a:extLst>
                </a:gridCol>
                <a:gridCol w="4152900">
                  <a:extLst>
                    <a:ext uri="{9D8B030D-6E8A-4147-A177-3AD203B41FA5}">
                      <a16:colId xmlns:a16="http://schemas.microsoft.com/office/drawing/2014/main" val="3987950574"/>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1116294634"/>
                  </a:ext>
                </a:extLst>
              </a:tr>
              <a:tr h="635000">
                <a:tc>
                  <a:txBody>
                    <a:bodyPr/>
                    <a:lstStyle/>
                    <a:p>
                      <a:r>
                        <a:rPr lang="en-US" dirty="0" smtClean="0">
                          <a:solidFill>
                            <a:srgbClr val="000000"/>
                          </a:solidFill>
                        </a:rPr>
                        <a:t>Donor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Transplant center volume within 3 yrs</a:t>
                      </a:r>
                      <a:endParaRPr lang="en-US" dirty="0">
                        <a:solidFill>
                          <a:srgbClr val="000000"/>
                        </a:solidFill>
                      </a:endParaRPr>
                    </a:p>
                  </a:txBody>
                  <a:tcPr>
                    <a:solidFill>
                      <a:srgbClr val="FFFFFF"/>
                    </a:solidFill>
                  </a:tcPr>
                </a:tc>
                <a:extLst>
                  <a:ext uri="{0D108BD9-81ED-4DB2-BD59-A6C34878D82A}">
                    <a16:rowId xmlns:a16="http://schemas.microsoft.com/office/drawing/2014/main" val="2055454841"/>
                  </a:ext>
                </a:extLst>
              </a:tr>
              <a:tr h="635000">
                <a:tc>
                  <a:txBody>
                    <a:bodyPr/>
                    <a:lstStyle/>
                    <a:p>
                      <a:r>
                        <a:rPr lang="en-US" dirty="0" smtClean="0">
                          <a:solidFill>
                            <a:srgbClr val="000000"/>
                          </a:solidFill>
                        </a:rPr>
                        <a:t>Recipient bilirubin (mg/dl)</a:t>
                      </a:r>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extLst>
                  <a:ext uri="{0D108BD9-81ED-4DB2-BD59-A6C34878D82A}">
                    <a16:rowId xmlns:a16="http://schemas.microsoft.com/office/drawing/2014/main" val="1712891353"/>
                  </a:ext>
                </a:extLst>
              </a:tr>
            </a:tbl>
          </a:graphicData>
        </a:graphic>
      </p:graphicFrame>
      <p:sp>
        <p:nvSpPr>
          <p:cNvPr id="5"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2000" kern="0" dirty="0">
                <a:solidFill>
                  <a:srgbClr val="002060"/>
                </a:solidFill>
              </a:rPr>
              <a:t> Statistically Significant Risk </a:t>
            </a:r>
            <a:r>
              <a:rPr lang="en-US" sz="2000" kern="0" dirty="0" smtClean="0">
                <a:solidFill>
                  <a:srgbClr val="002060"/>
                </a:solidFill>
              </a:rPr>
              <a:t>Factors for Development of CAV within </a:t>
            </a:r>
          </a:p>
          <a:p>
            <a:r>
              <a:rPr lang="en-US" sz="2000" kern="0" dirty="0" smtClean="0">
                <a:solidFill>
                  <a:srgbClr val="002060"/>
                </a:solidFill>
              </a:rPr>
              <a:t>5 Years Conditional on Survival to Discharge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024979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9,025)</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914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(years)
</a:t>
            </a:r>
            <a:endParaRPr lang="en-US" sz="2000" kern="0" dirty="0">
              <a:solidFill>
                <a:srgbClr val="0070C0"/>
              </a:solidFill>
            </a:endParaRPr>
          </a:p>
        </p:txBody>
      </p:sp>
      <p:sp>
        <p:nvSpPr>
          <p:cNvPr id="16" name="Title 2"/>
          <p:cNvSpPr txBox="1">
            <a:spLocks/>
          </p:cNvSpPr>
          <p:nvPr/>
        </p:nvSpPr>
        <p:spPr bwMode="auto">
          <a:xfrm>
            <a:off x="-96671" y="514031"/>
            <a:ext cx="9240671"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2000" kern="0" dirty="0">
                <a:solidFill>
                  <a:srgbClr val="002060"/>
                </a:solidFill>
              </a:rPr>
              <a:t> Statistically Significant Risk </a:t>
            </a:r>
            <a:r>
              <a:rPr lang="en-US" sz="2000" kern="0" dirty="0" smtClean="0">
                <a:solidFill>
                  <a:srgbClr val="002060"/>
                </a:solidFill>
              </a:rPr>
              <a:t>Factors for Development of CAV within </a:t>
            </a:r>
          </a:p>
          <a:p>
            <a:r>
              <a:rPr lang="en-US" sz="2000" kern="0" dirty="0" smtClean="0">
                <a:solidFill>
                  <a:srgbClr val="002060"/>
                </a:solidFill>
              </a:rPr>
              <a:t>5 Years Conditional on Survival to Discharge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830713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651722555"/>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0.0057</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9,025)</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914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 within 3 yrs
</a:t>
            </a:r>
            <a:endParaRPr lang="en-US" sz="2000" kern="0" dirty="0">
              <a:solidFill>
                <a:srgbClr val="0070C0"/>
              </a:solidFill>
            </a:endParaRPr>
          </a:p>
        </p:txBody>
      </p:sp>
      <p:sp>
        <p:nvSpPr>
          <p:cNvPr id="16" name="Title 2"/>
          <p:cNvSpPr txBox="1">
            <a:spLocks/>
          </p:cNvSpPr>
          <p:nvPr/>
        </p:nvSpPr>
        <p:spPr bwMode="auto">
          <a:xfrm>
            <a:off x="0" y="56334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2000" kern="0" dirty="0">
                <a:solidFill>
                  <a:srgbClr val="002060"/>
                </a:solidFill>
              </a:rPr>
              <a:t> Statistically Significant Risk </a:t>
            </a:r>
            <a:r>
              <a:rPr lang="en-US" sz="2000" kern="0" dirty="0" smtClean="0">
                <a:solidFill>
                  <a:srgbClr val="002060"/>
                </a:solidFill>
              </a:rPr>
              <a:t>Factors for Development of CAV within </a:t>
            </a:r>
          </a:p>
          <a:p>
            <a:r>
              <a:rPr lang="en-US" sz="2000" kern="0" dirty="0" smtClean="0">
                <a:solidFill>
                  <a:srgbClr val="002060"/>
                </a:solidFill>
              </a:rPr>
              <a:t>5 Years Conditional on Survival to Discharge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(2008-6/2013)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23094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4A9236091AB348876378E1F235635F" ma:contentTypeVersion="0" ma:contentTypeDescription="Create a new document." ma:contentTypeScope="" ma:versionID="b8d2993a86a15f6ae2380fc1e2ee2d9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8AF5245B14F216408B1953D66C9FE43C" ma:contentTypeVersion="4" ma:contentTypeDescription="Create a new document." ma:contentTypeScope="" ma:versionID="55e0cb1b9f983cbb78c6ec49b31cd581">
  <xsd:schema xmlns:xsd="http://www.w3.org/2001/XMLSchema" xmlns:xs="http://www.w3.org/2001/XMLSchema" xmlns:p="http://schemas.microsoft.com/office/2006/metadata/properties" xmlns:ns2="1df23a4e-d417-4e0a-a778-b7db59ac479a" targetNamespace="http://schemas.microsoft.com/office/2006/metadata/properties" ma:root="true" ma:fieldsID="7e1f3b636e1a6db76b0e288558fbf0ed" ns2:_="">
    <xsd:import namespace="1df23a4e-d417-4e0a-a778-b7db59ac479a"/>
    <xsd:element name="properties">
      <xsd:complexType>
        <xsd:sequence>
          <xsd:element name="documentManagement">
            <xsd:complexType>
              <xsd:all>
                <xsd:element ref="ns2:Description0" minOccurs="0"/>
                <xsd:element ref="ns2:Archive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23a4e-d417-4e0a-a778-b7db59ac479a"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ma:readOnly="false">
      <xsd:simpleType>
        <xsd:restriction base="dms:Text">
          <xsd:maxLength value="255"/>
        </xsd:restriction>
      </xsd:simpleType>
    </xsd:element>
    <xsd:element name="Archive_x0020_Status" ma:index="3" nillable="true" ma:displayName="Archive Status" ma:default="Active" ma:description="Status field of Active vs. Archive" ma:format="Dropdown" ma:internalName="Archive_x0020_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2.xml><?xml version="1.0" encoding="utf-8"?>
<ds:datastoreItem xmlns:ds="http://schemas.openxmlformats.org/officeDocument/2006/customXml" ds:itemID="{C91805D6-AC72-435D-A51A-1C2C01D7BD28}">
  <ds:schemaRefs>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1df23a4e-d417-4e0a-a778-b7db59ac479a"/>
    <ds:schemaRef ds:uri="http://purl.org/dc/dcmitype/"/>
  </ds:schemaRefs>
</ds:datastoreItem>
</file>

<file path=customXml/itemProps3.xml><?xml version="1.0" encoding="utf-8"?>
<ds:datastoreItem xmlns:ds="http://schemas.openxmlformats.org/officeDocument/2006/customXml" ds:itemID="{07192651-01C0-4D06-BEEF-B60274EAEBD4}"/>
</file>

<file path=customXml/itemProps4.xml><?xml version="1.0" encoding="utf-8"?>
<ds:datastoreItem xmlns:ds="http://schemas.openxmlformats.org/officeDocument/2006/customXml" ds:itemID="{BC238DF4-172E-4F47-AAE4-3236C07570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UNOSTemplate</Template>
  <TotalTime>38490</TotalTime>
  <Words>18676</Words>
  <Application>Microsoft Office PowerPoint</Application>
  <PresentationFormat>On-screen Show (4:3)</PresentationFormat>
  <Paragraphs>2741</Paragraphs>
  <Slides>187</Slides>
  <Notes>187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187</vt:i4>
      </vt:variant>
    </vt:vector>
  </HeadingPairs>
  <TitlesOfParts>
    <vt:vector size="196" baseType="lpstr">
      <vt:lpstr>Arial</vt:lpstr>
      <vt:lpstr>Calibri</vt:lpstr>
      <vt:lpstr>Times</vt:lpstr>
      <vt:lpstr>Times New Roman</vt:lpstr>
      <vt:lpstr>Verdana</vt:lpstr>
      <vt:lpstr>Webdings</vt:lpstr>
      <vt:lpstr>Wingdings</vt:lpstr>
      <vt:lpstr>UNOSTemplate</vt:lpstr>
      <vt:lpstr>1_UNOSTemplate</vt:lpstr>
      <vt:lpstr>HEART TRANSPLANTATION</vt:lpstr>
      <vt:lpstr>Table of Contents</vt:lpstr>
      <vt:lpstr>PowerPoint Presentation</vt:lpstr>
      <vt:lpstr>Adult Heart Transplants Diagnosis</vt:lpstr>
      <vt:lpstr>PowerPoint Presentation</vt:lpstr>
      <vt:lpstr>PowerPoint Presentation</vt:lpstr>
      <vt:lpstr>Adult Heart Retransplants by Year of Retransplant</vt:lpstr>
      <vt:lpstr>Adult Heart Transplants Donor and Recipient Characteristics</vt:lpstr>
      <vt:lpstr>Adult Heart Transplants Donor and Recipient Characteristics</vt:lpstr>
      <vt:lpstr>Adult Heart Transplants Donor and Recipient Characteristics</vt:lpstr>
      <vt:lpstr>Adult Heart Transplants Donor and Recipient Characteristics</vt:lpstr>
      <vt:lpstr>Adult Heart Transplants Donor and Recipient Characteristics</vt:lpstr>
      <vt:lpstr>PowerPoint Presentation</vt:lpstr>
      <vt:lpstr>PowerPoint Presentation</vt:lpstr>
      <vt:lpstr>PowerPoint Presentation</vt:lpstr>
      <vt:lpstr>Adult Heart Transplants  % of Patients Bridged with Mechanical Circulatory Support* by Year and Device Type</vt:lpstr>
      <vt:lpstr>Adult Heart Transplants  Number and % of Combined Organ Transplants Reported  by Year and Type of Transplant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Heart Transplants  Maintenance Immunosuppression at Time of 1 Year Follow-up by Year</vt:lpstr>
      <vt:lpstr>PowerPoint Presentation</vt:lpstr>
      <vt:lpstr>Adult Heart Transplants  % of Recipients Experiencing Treated Rejection Between Transplant Discharge and 1-Year Follow-Up by Transplant Era</vt:lpstr>
      <vt:lpstr>PowerPoint Presentation</vt:lpstr>
      <vt:lpstr>PowerPoint Presentation</vt:lpstr>
      <vt:lpstr>PowerPoint Presentation</vt:lpstr>
      <vt:lpstr>Survival Analyses: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Heart Retransplants Kaplan-Meier 1 Year Survival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(2003-6/2008)
</vt:lpstr>
      <vt:lpstr>Adult Heart Transplants (2003-6/2008)
</vt:lpstr>
      <vt:lpstr>Adult Heart Transplants (2003-6/2008)
</vt:lpstr>
      <vt:lpstr>Adult Heart Transplants (2003-6/2008)
</vt:lpstr>
      <vt:lpstr>Adult Heart Transplants (2003-6/2008)
</vt:lpstr>
      <vt:lpstr>Adult Heart Transplants (2003-6/2008)
</vt:lpstr>
      <vt:lpstr>Adult Heart Transplants (2003-6/2008)
</vt:lpstr>
      <vt:lpstr>Adult Heart Transplants (2003-6/2008)
</vt:lpstr>
      <vt:lpstr>Adult Heart Transplants (2003-6/2008)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Focus Theme:  Donor-Recipient Size Match  (Version 1)</vt:lpstr>
      <vt:lpstr>PowerPoint Presentation</vt:lpstr>
      <vt:lpstr>PowerPoint Presentation</vt:lpstr>
      <vt:lpstr>PowerPoint Presentation</vt:lpstr>
      <vt:lpstr>PowerPoint Presentation</vt:lpstr>
      <vt:lpstr>PowerPoint Presentation</vt:lpstr>
      <vt:lpstr>Adult Heart Transplants Transplants with Donor-Recipient Predicted Heart Mass (PHM) Match of &lt;-20% and &gt;20% by Transplant Year</vt:lpstr>
      <vt:lpstr>PowerPoint Presentation</vt:lpstr>
      <vt:lpstr>PowerPoint Presentation</vt:lpstr>
      <vt:lpstr>PowerPoint Presentation</vt:lpstr>
      <vt:lpstr>PowerPoint Presentation</vt:lpstr>
      <vt:lpstr>PowerPoint Presentation</vt:lpstr>
      <vt:lpstr>PowerPoint Presentation</vt:lpstr>
      <vt:lpstr>Focus Theme - Post-transplant Outcomes</vt:lpstr>
      <vt:lpstr>Adult Heart Transplants  % of Recipients Experiencing Treated Rejection Between Discharge and 1-Year Follow-Up by Donor-Recipient Predicted Heart Mass (PHM) Match </vt:lpstr>
      <vt:lpstr>PowerPoint Presentation</vt:lpstr>
      <vt:lpstr>PowerPoint Presentation</vt:lpstr>
      <vt:lpstr>PowerPoint Presentation</vt:lpstr>
      <vt:lpstr>PowerPoint Presentation</vt:lpstr>
      <vt:lpstr>PowerPoint Presentation</vt:lpstr>
      <vt:lpstr>PowerPoint Presentation</vt:lpstr>
      <vt:lpstr>Focus Theme -  Multivariable Analyses</vt:lpstr>
      <vt:lpstr>Adult Heart Transplants (2012-6/2017)
</vt:lpstr>
      <vt:lpstr>Adult Heart Transplants (2012-6/2017)
</vt:lpstr>
      <vt:lpstr>Adult Heart Transplants (2012-6/2017)
</vt:lpstr>
      <vt:lpstr>Adult Heart Transplants (2012-6/2017)
</vt:lpstr>
      <vt:lpstr>Adult Heart Transplants (2012-6/2017)
</vt:lpstr>
      <vt:lpstr>Adult Heart Transplants (2012-6/2017)
</vt:lpstr>
      <vt:lpstr>Adult Heart Transplants (2012-6/2017)
</vt:lpstr>
      <vt:lpstr>Adult Heart Transplants (2012-6/2017)
</vt:lpstr>
      <vt:lpstr>Adult Heart Transplants (2012-6/2017)
</vt:lpstr>
      <vt:lpstr>Adult Heart Transplants (2012-6/2017)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Focus Theme:  Donor-Recipient Size Match (Version 2)</vt:lpstr>
      <vt:lpstr>PowerPoint Presentation</vt:lpstr>
      <vt:lpstr>PowerPoint Presentation</vt:lpstr>
      <vt:lpstr>PowerPoint Presentation</vt:lpstr>
      <vt:lpstr>PowerPoint Presentation</vt:lpstr>
      <vt:lpstr>PowerPoint Presentation</vt:lpstr>
      <vt:lpstr>Adult Heart Transplants Transplants with Donor-Recipient Predicted Heart Mass (PHM) Match of &lt;-20% and &gt;20% by Transplant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Heart Transplants  % of Recipients Experiencing Treated Rejection Between Discharge and 1-Year Follow-Up by Donor-Recipient Predicted Heart Mass (PHM) Match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Heart Transplants (2012-6/2017)
</vt:lpstr>
      <vt:lpstr>Adult Heart Transplants (2012-6/2017)
</vt:lpstr>
      <vt:lpstr>Adult Heart Transplants (2012-6/2017)
</vt:lpstr>
      <vt:lpstr>Adult Heart Transplants (2012-6/2017)
</vt:lpstr>
      <vt:lpstr>Adult Heart Transplants (2012-6/2017)
</vt:lpstr>
      <vt:lpstr>Adult Heart Transplants (2012-6/2017)
</vt:lpstr>
      <vt:lpstr>Adult Heart Transplants (2012-6/2017)
</vt:lpstr>
      <vt:lpstr>Adult Heart Transplants (2012-6/2017)
</vt:lpstr>
      <vt:lpstr>Adult Heart Transplants (2012-6/2017)
</vt:lpstr>
      <vt:lpstr>Adult Heart Transplants (2012-6/2017)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Wida Cherikh</cp:lastModifiedBy>
  <cp:revision>3505</cp:revision>
  <dcterms:created xsi:type="dcterms:W3CDTF">2009-06-30T12:53:17Z</dcterms:created>
  <dcterms:modified xsi:type="dcterms:W3CDTF">2020-01-02T18:06:28Z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0x0101003C4A9236091AB348876378E1F235635F</vt:lpwstr>
  </property>
</Properties>
</file>